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404619" y="476250"/>
            <a:ext cx="6333489" cy="5876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30630" y="833120"/>
            <a:ext cx="667004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5650" y="2547302"/>
            <a:ext cx="7277100" cy="24276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8" Type="http://schemas.openxmlformats.org/officeDocument/2006/relationships/image" Target="../media/image18.png"/><Relationship Id="rId19" Type="http://schemas.openxmlformats.org/officeDocument/2006/relationships/image" Target="../media/image19.png"/><Relationship Id="rId20" Type="http://schemas.openxmlformats.org/officeDocument/2006/relationships/image" Target="../media/image20.png"/><Relationship Id="rId21" Type="http://schemas.openxmlformats.org/officeDocument/2006/relationships/image" Target="../media/image21.png"/><Relationship Id="rId22" Type="http://schemas.openxmlformats.org/officeDocument/2006/relationships/image" Target="../media/image22.png"/><Relationship Id="rId23" Type="http://schemas.openxmlformats.org/officeDocument/2006/relationships/image" Target="../media/image23.png"/><Relationship Id="rId24" Type="http://schemas.openxmlformats.org/officeDocument/2006/relationships/image" Target="../media/image24.png"/><Relationship Id="rId25" Type="http://schemas.openxmlformats.org/officeDocument/2006/relationships/image" Target="../media/image25.png"/><Relationship Id="rId26" Type="http://schemas.openxmlformats.org/officeDocument/2006/relationships/image" Target="../media/image26.png"/><Relationship Id="rId27" Type="http://schemas.openxmlformats.org/officeDocument/2006/relationships/image" Target="../media/image27.png"/><Relationship Id="rId28" Type="http://schemas.openxmlformats.org/officeDocument/2006/relationships/image" Target="../media/image28.png"/><Relationship Id="rId29" Type="http://schemas.openxmlformats.org/officeDocument/2006/relationships/image" Target="../media/image29.png"/><Relationship Id="rId30" Type="http://schemas.openxmlformats.org/officeDocument/2006/relationships/image" Target="../media/image30.png"/><Relationship Id="rId31" Type="http://schemas.openxmlformats.org/officeDocument/2006/relationships/image" Target="../media/image31.png"/><Relationship Id="rId32" Type="http://schemas.openxmlformats.org/officeDocument/2006/relationships/image" Target="../media/image32.png"/><Relationship Id="rId33" Type="http://schemas.openxmlformats.org/officeDocument/2006/relationships/image" Target="../media/image33.png"/><Relationship Id="rId34" Type="http://schemas.openxmlformats.org/officeDocument/2006/relationships/image" Target="../media/image34.png"/><Relationship Id="rId35" Type="http://schemas.openxmlformats.org/officeDocument/2006/relationships/image" Target="../media/image35.png"/><Relationship Id="rId36" Type="http://schemas.openxmlformats.org/officeDocument/2006/relationships/image" Target="../media/image36.png"/><Relationship Id="rId37" Type="http://schemas.openxmlformats.org/officeDocument/2006/relationships/image" Target="../media/image37.png"/><Relationship Id="rId38" Type="http://schemas.openxmlformats.org/officeDocument/2006/relationships/image" Target="../media/image38.png"/><Relationship Id="rId39" Type="http://schemas.openxmlformats.org/officeDocument/2006/relationships/image" Target="../media/image39.png"/><Relationship Id="rId40" Type="http://schemas.openxmlformats.org/officeDocument/2006/relationships/image" Target="../media/image40.png"/><Relationship Id="rId41" Type="http://schemas.openxmlformats.org/officeDocument/2006/relationships/image" Target="../media/image41.png"/><Relationship Id="rId42" Type="http://schemas.openxmlformats.org/officeDocument/2006/relationships/image" Target="../media/image42.png"/><Relationship Id="rId43" Type="http://schemas.openxmlformats.org/officeDocument/2006/relationships/image" Target="../media/image43.png"/><Relationship Id="rId44" Type="http://schemas.openxmlformats.org/officeDocument/2006/relationships/image" Target="../media/image44.png"/><Relationship Id="rId45" Type="http://schemas.openxmlformats.org/officeDocument/2006/relationships/image" Target="../media/image45.png"/><Relationship Id="rId46" Type="http://schemas.openxmlformats.org/officeDocument/2006/relationships/image" Target="../media/image46.png"/><Relationship Id="rId47" Type="http://schemas.openxmlformats.org/officeDocument/2006/relationships/image" Target="../media/image47.png"/><Relationship Id="rId48" Type="http://schemas.openxmlformats.org/officeDocument/2006/relationships/image" Target="../media/image48.png"/><Relationship Id="rId49" Type="http://schemas.openxmlformats.org/officeDocument/2006/relationships/image" Target="../media/image49.png"/><Relationship Id="rId50" Type="http://schemas.openxmlformats.org/officeDocument/2006/relationships/image" Target="../media/image50.png"/><Relationship Id="rId51" Type="http://schemas.openxmlformats.org/officeDocument/2006/relationships/image" Target="../media/image51.png"/><Relationship Id="rId52" Type="http://schemas.openxmlformats.org/officeDocument/2006/relationships/image" Target="../media/image52.png"/><Relationship Id="rId53" Type="http://schemas.openxmlformats.org/officeDocument/2006/relationships/image" Target="../media/image53.png"/><Relationship Id="rId54" Type="http://schemas.openxmlformats.org/officeDocument/2006/relationships/image" Target="../media/image54.png"/><Relationship Id="rId55" Type="http://schemas.openxmlformats.org/officeDocument/2006/relationships/image" Target="../media/image55.png"/><Relationship Id="rId56" Type="http://schemas.openxmlformats.org/officeDocument/2006/relationships/image" Target="../media/image56.png"/><Relationship Id="rId57" Type="http://schemas.openxmlformats.org/officeDocument/2006/relationships/image" Target="../media/image57.png"/><Relationship Id="rId58" Type="http://schemas.openxmlformats.org/officeDocument/2006/relationships/image" Target="../media/image58.png"/><Relationship Id="rId59" Type="http://schemas.openxmlformats.org/officeDocument/2006/relationships/image" Target="../media/image59.png"/><Relationship Id="rId60" Type="http://schemas.openxmlformats.org/officeDocument/2006/relationships/image" Target="../media/image60.png"/><Relationship Id="rId61" Type="http://schemas.openxmlformats.org/officeDocument/2006/relationships/image" Target="../media/image61.png"/><Relationship Id="rId62" Type="http://schemas.openxmlformats.org/officeDocument/2006/relationships/image" Target="../media/image62.png"/><Relationship Id="rId63" Type="http://schemas.openxmlformats.org/officeDocument/2006/relationships/image" Target="../media/image63.png"/><Relationship Id="rId64" Type="http://schemas.openxmlformats.org/officeDocument/2006/relationships/image" Target="../media/image64.png"/><Relationship Id="rId65" Type="http://schemas.openxmlformats.org/officeDocument/2006/relationships/image" Target="../media/image65.png"/><Relationship Id="rId66" Type="http://schemas.openxmlformats.org/officeDocument/2006/relationships/image" Target="../media/image66.png"/><Relationship Id="rId67" Type="http://schemas.openxmlformats.org/officeDocument/2006/relationships/image" Target="../media/image67.png"/><Relationship Id="rId68" Type="http://schemas.openxmlformats.org/officeDocument/2006/relationships/image" Target="../media/image68.png"/><Relationship Id="rId69" Type="http://schemas.openxmlformats.org/officeDocument/2006/relationships/image" Target="../media/image69.png"/><Relationship Id="rId70" Type="http://schemas.openxmlformats.org/officeDocument/2006/relationships/image" Target="../media/image70.png"/><Relationship Id="rId71" Type="http://schemas.openxmlformats.org/officeDocument/2006/relationships/image" Target="../media/image71.png"/><Relationship Id="rId72" Type="http://schemas.openxmlformats.org/officeDocument/2006/relationships/image" Target="../media/image72.png"/><Relationship Id="rId73" Type="http://schemas.openxmlformats.org/officeDocument/2006/relationships/image" Target="../media/image73.png"/><Relationship Id="rId74" Type="http://schemas.openxmlformats.org/officeDocument/2006/relationships/image" Target="../media/image74.png"/><Relationship Id="rId75" Type="http://schemas.openxmlformats.org/officeDocument/2006/relationships/image" Target="../media/image75.png"/><Relationship Id="rId76" Type="http://schemas.openxmlformats.org/officeDocument/2006/relationships/image" Target="../media/image76.png"/><Relationship Id="rId77" Type="http://schemas.openxmlformats.org/officeDocument/2006/relationships/image" Target="../media/image77.png"/><Relationship Id="rId78" Type="http://schemas.openxmlformats.org/officeDocument/2006/relationships/image" Target="../media/image78.png"/><Relationship Id="rId79" Type="http://schemas.openxmlformats.org/officeDocument/2006/relationships/image" Target="../media/image79.png"/><Relationship Id="rId80" Type="http://schemas.openxmlformats.org/officeDocument/2006/relationships/image" Target="../media/image80.png"/><Relationship Id="rId81" Type="http://schemas.openxmlformats.org/officeDocument/2006/relationships/image" Target="../media/image81.png"/><Relationship Id="rId82" Type="http://schemas.openxmlformats.org/officeDocument/2006/relationships/image" Target="../media/image82.png"/><Relationship Id="rId83" Type="http://schemas.openxmlformats.org/officeDocument/2006/relationships/image" Target="../media/image83.png"/><Relationship Id="rId84" Type="http://schemas.openxmlformats.org/officeDocument/2006/relationships/image" Target="../media/image84.png"/><Relationship Id="rId85" Type="http://schemas.openxmlformats.org/officeDocument/2006/relationships/image" Target="../media/image85.png"/><Relationship Id="rId86" Type="http://schemas.openxmlformats.org/officeDocument/2006/relationships/image" Target="../media/image86.png"/><Relationship Id="rId87" Type="http://schemas.openxmlformats.org/officeDocument/2006/relationships/image" Target="../media/image87.png"/><Relationship Id="rId88" Type="http://schemas.openxmlformats.org/officeDocument/2006/relationships/image" Target="../media/image88.png"/><Relationship Id="rId89" Type="http://schemas.openxmlformats.org/officeDocument/2006/relationships/image" Target="../media/image89.png"/><Relationship Id="rId90" Type="http://schemas.openxmlformats.org/officeDocument/2006/relationships/image" Target="../media/image90.png"/><Relationship Id="rId91" Type="http://schemas.openxmlformats.org/officeDocument/2006/relationships/image" Target="../media/image91.png"/><Relationship Id="rId92" Type="http://schemas.openxmlformats.org/officeDocument/2006/relationships/image" Target="../media/image92.png"/><Relationship Id="rId93" Type="http://schemas.openxmlformats.org/officeDocument/2006/relationships/image" Target="../media/image93.png"/><Relationship Id="rId94" Type="http://schemas.openxmlformats.org/officeDocument/2006/relationships/image" Target="../media/image94.png"/><Relationship Id="rId95" Type="http://schemas.openxmlformats.org/officeDocument/2006/relationships/image" Target="../media/image95.png"/><Relationship Id="rId96" Type="http://schemas.openxmlformats.org/officeDocument/2006/relationships/image" Target="../media/image96.png"/><Relationship Id="rId97" Type="http://schemas.openxmlformats.org/officeDocument/2006/relationships/image" Target="../media/image97.png"/><Relationship Id="rId98" Type="http://schemas.openxmlformats.org/officeDocument/2006/relationships/image" Target="../media/image98.png"/><Relationship Id="rId99" Type="http://schemas.openxmlformats.org/officeDocument/2006/relationships/image" Target="../media/image99.png"/><Relationship Id="rId100" Type="http://schemas.openxmlformats.org/officeDocument/2006/relationships/image" Target="../media/image100.png"/><Relationship Id="rId101" Type="http://schemas.openxmlformats.org/officeDocument/2006/relationships/image" Target="../media/image101.png"/><Relationship Id="rId102" Type="http://schemas.openxmlformats.org/officeDocument/2006/relationships/image" Target="../media/image102.png"/><Relationship Id="rId103" Type="http://schemas.openxmlformats.org/officeDocument/2006/relationships/image" Target="../media/image103.png"/><Relationship Id="rId104" Type="http://schemas.openxmlformats.org/officeDocument/2006/relationships/image" Target="../media/image104.png"/><Relationship Id="rId105" Type="http://schemas.openxmlformats.org/officeDocument/2006/relationships/image" Target="../media/image105.png"/><Relationship Id="rId106" Type="http://schemas.openxmlformats.org/officeDocument/2006/relationships/image" Target="../media/image106.png"/><Relationship Id="rId107" Type="http://schemas.openxmlformats.org/officeDocument/2006/relationships/image" Target="../media/image107.png"/><Relationship Id="rId108" Type="http://schemas.openxmlformats.org/officeDocument/2006/relationships/image" Target="../media/image108.png"/><Relationship Id="rId109" Type="http://schemas.openxmlformats.org/officeDocument/2006/relationships/image" Target="../media/image109.png"/><Relationship Id="rId110" Type="http://schemas.openxmlformats.org/officeDocument/2006/relationships/image" Target="../media/image110.png"/><Relationship Id="rId111" Type="http://schemas.openxmlformats.org/officeDocument/2006/relationships/image" Target="../media/image111.png"/><Relationship Id="rId112" Type="http://schemas.openxmlformats.org/officeDocument/2006/relationships/image" Target="../media/image112.png"/><Relationship Id="rId113" Type="http://schemas.openxmlformats.org/officeDocument/2006/relationships/image" Target="../media/image113.png"/><Relationship Id="rId114" Type="http://schemas.openxmlformats.org/officeDocument/2006/relationships/image" Target="../media/image114.png"/><Relationship Id="rId115" Type="http://schemas.openxmlformats.org/officeDocument/2006/relationships/image" Target="../media/image115.png"/><Relationship Id="rId116" Type="http://schemas.openxmlformats.org/officeDocument/2006/relationships/image" Target="../media/image116.png"/><Relationship Id="rId117" Type="http://schemas.openxmlformats.org/officeDocument/2006/relationships/image" Target="../media/image117.png"/><Relationship Id="rId118" Type="http://schemas.openxmlformats.org/officeDocument/2006/relationships/image" Target="../media/image118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image" Target="../media/image122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3.png"/><Relationship Id="rId3" Type="http://schemas.openxmlformats.org/officeDocument/2006/relationships/image" Target="../media/image124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5.png"/><Relationship Id="rId3" Type="http://schemas.openxmlformats.org/officeDocument/2006/relationships/image" Target="../media/image126.png"/><Relationship Id="rId4" Type="http://schemas.openxmlformats.org/officeDocument/2006/relationships/image" Target="../media/image127.png"/><Relationship Id="rId5" Type="http://schemas.openxmlformats.org/officeDocument/2006/relationships/image" Target="../media/image128.png"/><Relationship Id="rId6" Type="http://schemas.openxmlformats.org/officeDocument/2006/relationships/image" Target="../media/image129.png"/><Relationship Id="rId7" Type="http://schemas.openxmlformats.org/officeDocument/2006/relationships/image" Target="../media/image130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1.png"/><Relationship Id="rId3" Type="http://schemas.openxmlformats.org/officeDocument/2006/relationships/image" Target="../media/image132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etwork-tools.com/nslook/" TargetMode="Externa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3.png"/><Relationship Id="rId3" Type="http://schemas.openxmlformats.org/officeDocument/2006/relationships/image" Target="../media/image134.png"/><Relationship Id="rId4" Type="http://schemas.openxmlformats.org/officeDocument/2006/relationships/hyperlink" Target="http://www.nominum.com/" TargetMode="Externa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5.png"/><Relationship Id="rId3" Type="http://schemas.openxmlformats.org/officeDocument/2006/relationships/image" Target="../media/image136.png"/><Relationship Id="rId4" Type="http://schemas.openxmlformats.org/officeDocument/2006/relationships/image" Target="../media/image137.png"/><Relationship Id="rId5" Type="http://schemas.openxmlformats.org/officeDocument/2006/relationships/image" Target="../media/image138.png"/><Relationship Id="rId6" Type="http://schemas.openxmlformats.org/officeDocument/2006/relationships/image" Target="../media/image139.png"/><Relationship Id="rId7" Type="http://schemas.openxmlformats.org/officeDocument/2006/relationships/image" Target="../media/image140.png"/><Relationship Id="rId8" Type="http://schemas.openxmlformats.org/officeDocument/2006/relationships/hyperlink" Target="http://www.nominum.com/" TargetMode="Externa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1.png"/><Relationship Id="rId3" Type="http://schemas.openxmlformats.org/officeDocument/2006/relationships/image" Target="../media/image142.png"/><Relationship Id="rId4" Type="http://schemas.openxmlformats.org/officeDocument/2006/relationships/hyperlink" Target="http://www.nominum.com/" TargetMode="External"/><Relationship Id="rId5" Type="http://schemas.openxmlformats.org/officeDocument/2006/relationships/image" Target="../media/image143.png"/><Relationship Id="rId6" Type="http://schemas.openxmlformats.org/officeDocument/2006/relationships/image" Target="../media/image144.png"/><Relationship Id="rId7" Type="http://schemas.openxmlformats.org/officeDocument/2006/relationships/image" Target="../media/image145.png"/><Relationship Id="rId8" Type="http://schemas.openxmlformats.org/officeDocument/2006/relationships/image" Target="../media/image146.png"/><Relationship Id="rId9" Type="http://schemas.openxmlformats.org/officeDocument/2006/relationships/image" Target="../media/image147.png"/><Relationship Id="rId10" Type="http://schemas.openxmlformats.org/officeDocument/2006/relationships/image" Target="../media/image148.png"/><Relationship Id="rId11" Type="http://schemas.openxmlformats.org/officeDocument/2006/relationships/image" Target="../media/image149.png"/><Relationship Id="rId12" Type="http://schemas.openxmlformats.org/officeDocument/2006/relationships/image" Target="../media/image150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1.png"/><Relationship Id="rId3" Type="http://schemas.openxmlformats.org/officeDocument/2006/relationships/image" Target="../media/image152.png"/><Relationship Id="rId4" Type="http://schemas.openxmlformats.org/officeDocument/2006/relationships/hyperlink" Target="http://www.nominum.com/" TargetMode="External"/><Relationship Id="rId5" Type="http://schemas.openxmlformats.org/officeDocument/2006/relationships/image" Target="../media/image153.png"/><Relationship Id="rId6" Type="http://schemas.openxmlformats.org/officeDocument/2006/relationships/image" Target="../media/image154.png"/><Relationship Id="rId7" Type="http://schemas.openxmlformats.org/officeDocument/2006/relationships/image" Target="../media/image155.png"/><Relationship Id="rId8" Type="http://schemas.openxmlformats.org/officeDocument/2006/relationships/image" Target="../media/image156.png"/><Relationship Id="rId9" Type="http://schemas.openxmlformats.org/officeDocument/2006/relationships/image" Target="../media/image157.png"/><Relationship Id="rId10" Type="http://schemas.openxmlformats.org/officeDocument/2006/relationships/image" Target="../media/image158.png"/><Relationship Id="rId11" Type="http://schemas.openxmlformats.org/officeDocument/2006/relationships/image" Target="../media/image159.png"/><Relationship Id="rId12" Type="http://schemas.openxmlformats.org/officeDocument/2006/relationships/image" Target="../media/image160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1.png"/><Relationship Id="rId3" Type="http://schemas.openxmlformats.org/officeDocument/2006/relationships/image" Target="../media/image162.png"/><Relationship Id="rId4" Type="http://schemas.openxmlformats.org/officeDocument/2006/relationships/hyperlink" Target="http://www.nominum.com/" TargetMode="External"/><Relationship Id="rId5" Type="http://schemas.openxmlformats.org/officeDocument/2006/relationships/image" Target="../media/image163.png"/><Relationship Id="rId6" Type="http://schemas.openxmlformats.org/officeDocument/2006/relationships/image" Target="../media/image164.png"/><Relationship Id="rId7" Type="http://schemas.openxmlformats.org/officeDocument/2006/relationships/image" Target="../media/image165.png"/><Relationship Id="rId8" Type="http://schemas.openxmlformats.org/officeDocument/2006/relationships/image" Target="../media/image166.png"/><Relationship Id="rId9" Type="http://schemas.openxmlformats.org/officeDocument/2006/relationships/image" Target="../media/image167.png"/><Relationship Id="rId10" Type="http://schemas.openxmlformats.org/officeDocument/2006/relationships/image" Target="../media/image168.png"/><Relationship Id="rId11" Type="http://schemas.openxmlformats.org/officeDocument/2006/relationships/image" Target="../media/image169.png"/><Relationship Id="rId12" Type="http://schemas.openxmlformats.org/officeDocument/2006/relationships/image" Target="../media/image170.png"/><Relationship Id="rId13" Type="http://schemas.openxmlformats.org/officeDocument/2006/relationships/image" Target="../media/image171.png"/><Relationship Id="rId14" Type="http://schemas.openxmlformats.org/officeDocument/2006/relationships/image" Target="../media/image172.png"/><Relationship Id="rId15" Type="http://schemas.openxmlformats.org/officeDocument/2006/relationships/image" Target="../media/image173.png"/><Relationship Id="rId16" Type="http://schemas.openxmlformats.org/officeDocument/2006/relationships/image" Target="../media/image174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5.png"/><Relationship Id="rId3" Type="http://schemas.openxmlformats.org/officeDocument/2006/relationships/image" Target="../media/image176.png"/><Relationship Id="rId4" Type="http://schemas.openxmlformats.org/officeDocument/2006/relationships/image" Target="../media/image177.png"/><Relationship Id="rId5" Type="http://schemas.openxmlformats.org/officeDocument/2006/relationships/image" Target="../media/image178.png"/><Relationship Id="rId6" Type="http://schemas.openxmlformats.org/officeDocument/2006/relationships/image" Target="../media/image179.png"/><Relationship Id="rId7" Type="http://schemas.openxmlformats.org/officeDocument/2006/relationships/image" Target="../media/image180.png"/><Relationship Id="rId8" Type="http://schemas.openxmlformats.org/officeDocument/2006/relationships/hyperlink" Target="http://www.nominum.com/" TargetMode="External"/><Relationship Id="rId9" Type="http://schemas.openxmlformats.org/officeDocument/2006/relationships/image" Target="../media/image181.png"/><Relationship Id="rId10" Type="http://schemas.openxmlformats.org/officeDocument/2006/relationships/image" Target="../media/image182.png"/><Relationship Id="rId11" Type="http://schemas.openxmlformats.org/officeDocument/2006/relationships/image" Target="../media/image183.png"/><Relationship Id="rId12" Type="http://schemas.openxmlformats.org/officeDocument/2006/relationships/image" Target="../media/image184.png"/><Relationship Id="rId13" Type="http://schemas.openxmlformats.org/officeDocument/2006/relationships/image" Target="../media/image185.png"/><Relationship Id="rId14" Type="http://schemas.openxmlformats.org/officeDocument/2006/relationships/image" Target="../media/image186.png"/><Relationship Id="rId15" Type="http://schemas.openxmlformats.org/officeDocument/2006/relationships/image" Target="../media/image187.png"/><Relationship Id="rId16" Type="http://schemas.openxmlformats.org/officeDocument/2006/relationships/image" Target="../media/image188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9.png"/><Relationship Id="rId3" Type="http://schemas.openxmlformats.org/officeDocument/2006/relationships/image" Target="../media/image190.png"/><Relationship Id="rId4" Type="http://schemas.openxmlformats.org/officeDocument/2006/relationships/image" Target="../media/image191.png"/><Relationship Id="rId5" Type="http://schemas.openxmlformats.org/officeDocument/2006/relationships/image" Target="../media/image192.png"/><Relationship Id="rId6" Type="http://schemas.openxmlformats.org/officeDocument/2006/relationships/image" Target="../media/image193.png"/><Relationship Id="rId7" Type="http://schemas.openxmlformats.org/officeDocument/2006/relationships/image" Target="../media/image194.png"/><Relationship Id="rId8" Type="http://schemas.openxmlformats.org/officeDocument/2006/relationships/image" Target="../media/image195.png"/><Relationship Id="rId9" Type="http://schemas.openxmlformats.org/officeDocument/2006/relationships/image" Target="../media/image196.png"/><Relationship Id="rId10" Type="http://schemas.openxmlformats.org/officeDocument/2006/relationships/image" Target="../media/image197.png"/><Relationship Id="rId11" Type="http://schemas.openxmlformats.org/officeDocument/2006/relationships/image" Target="../media/image198.png"/><Relationship Id="rId12" Type="http://schemas.openxmlformats.org/officeDocument/2006/relationships/hyperlink" Target="http://www.nominum.com/" TargetMode="External"/><Relationship Id="rId13" Type="http://schemas.openxmlformats.org/officeDocument/2006/relationships/image" Target="../media/image199.png"/><Relationship Id="rId14" Type="http://schemas.openxmlformats.org/officeDocument/2006/relationships/image" Target="../media/image200.png"/><Relationship Id="rId15" Type="http://schemas.openxmlformats.org/officeDocument/2006/relationships/image" Target="../media/image201.png"/><Relationship Id="rId16" Type="http://schemas.openxmlformats.org/officeDocument/2006/relationships/image" Target="../media/image202.png"/><Relationship Id="rId17" Type="http://schemas.openxmlformats.org/officeDocument/2006/relationships/image" Target="../media/image203.png"/><Relationship Id="rId18" Type="http://schemas.openxmlformats.org/officeDocument/2006/relationships/image" Target="../media/image204.png"/><Relationship Id="rId19" Type="http://schemas.openxmlformats.org/officeDocument/2006/relationships/image" Target="../media/image205.png"/><Relationship Id="rId20" Type="http://schemas.openxmlformats.org/officeDocument/2006/relationships/image" Target="../media/image206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7.png"/><Relationship Id="rId3" Type="http://schemas.openxmlformats.org/officeDocument/2006/relationships/image" Target="../media/image208.png"/><Relationship Id="rId4" Type="http://schemas.openxmlformats.org/officeDocument/2006/relationships/image" Target="../media/image209.png"/><Relationship Id="rId5" Type="http://schemas.openxmlformats.org/officeDocument/2006/relationships/image" Target="../media/image210.png"/><Relationship Id="rId6" Type="http://schemas.openxmlformats.org/officeDocument/2006/relationships/image" Target="../media/image211.png"/><Relationship Id="rId7" Type="http://schemas.openxmlformats.org/officeDocument/2006/relationships/image" Target="../media/image212.png"/><Relationship Id="rId8" Type="http://schemas.openxmlformats.org/officeDocument/2006/relationships/image" Target="../media/image213.png"/><Relationship Id="rId9" Type="http://schemas.openxmlformats.org/officeDocument/2006/relationships/image" Target="../media/image214.png"/><Relationship Id="rId10" Type="http://schemas.openxmlformats.org/officeDocument/2006/relationships/image" Target="../media/image215.png"/><Relationship Id="rId11" Type="http://schemas.openxmlformats.org/officeDocument/2006/relationships/image" Target="../media/image216.png"/><Relationship Id="rId12" Type="http://schemas.openxmlformats.org/officeDocument/2006/relationships/hyperlink" Target="http://www.nominum.com/" TargetMode="External"/><Relationship Id="rId13" Type="http://schemas.openxmlformats.org/officeDocument/2006/relationships/image" Target="../media/image217.png"/><Relationship Id="rId14" Type="http://schemas.openxmlformats.org/officeDocument/2006/relationships/image" Target="../media/image218.png"/><Relationship Id="rId15" Type="http://schemas.openxmlformats.org/officeDocument/2006/relationships/image" Target="../media/image219.png"/><Relationship Id="rId16" Type="http://schemas.openxmlformats.org/officeDocument/2006/relationships/image" Target="../media/image220.png"/><Relationship Id="rId17" Type="http://schemas.openxmlformats.org/officeDocument/2006/relationships/image" Target="../media/image221.png"/><Relationship Id="rId18" Type="http://schemas.openxmlformats.org/officeDocument/2006/relationships/image" Target="../media/image222.png"/><Relationship Id="rId19" Type="http://schemas.openxmlformats.org/officeDocument/2006/relationships/image" Target="../media/image223.png"/><Relationship Id="rId20" Type="http://schemas.openxmlformats.org/officeDocument/2006/relationships/image" Target="../media/image224.pn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5.png"/><Relationship Id="rId3" Type="http://schemas.openxmlformats.org/officeDocument/2006/relationships/image" Target="../media/image226.png"/><Relationship Id="rId4" Type="http://schemas.openxmlformats.org/officeDocument/2006/relationships/image" Target="../media/image227.png"/><Relationship Id="rId5" Type="http://schemas.openxmlformats.org/officeDocument/2006/relationships/image" Target="../media/image228.png"/><Relationship Id="rId6" Type="http://schemas.openxmlformats.org/officeDocument/2006/relationships/image" Target="../media/image229.png"/><Relationship Id="rId7" Type="http://schemas.openxmlformats.org/officeDocument/2006/relationships/image" Target="../media/image230.png"/><Relationship Id="rId8" Type="http://schemas.openxmlformats.org/officeDocument/2006/relationships/image" Target="../media/image231.png"/><Relationship Id="rId9" Type="http://schemas.openxmlformats.org/officeDocument/2006/relationships/image" Target="../media/image232.png"/><Relationship Id="rId10" Type="http://schemas.openxmlformats.org/officeDocument/2006/relationships/image" Target="../media/image233.png"/><Relationship Id="rId11" Type="http://schemas.openxmlformats.org/officeDocument/2006/relationships/image" Target="../media/image234.png"/><Relationship Id="rId12" Type="http://schemas.openxmlformats.org/officeDocument/2006/relationships/hyperlink" Target="http://www.nominum.com/" TargetMode="External"/><Relationship Id="rId13" Type="http://schemas.openxmlformats.org/officeDocument/2006/relationships/image" Target="../media/image235.png"/><Relationship Id="rId14" Type="http://schemas.openxmlformats.org/officeDocument/2006/relationships/image" Target="../media/image236.png"/><Relationship Id="rId15" Type="http://schemas.openxmlformats.org/officeDocument/2006/relationships/image" Target="../media/image237.png"/><Relationship Id="rId16" Type="http://schemas.openxmlformats.org/officeDocument/2006/relationships/image" Target="../media/image238.png"/><Relationship Id="rId17" Type="http://schemas.openxmlformats.org/officeDocument/2006/relationships/image" Target="../media/image239.png"/><Relationship Id="rId18" Type="http://schemas.openxmlformats.org/officeDocument/2006/relationships/image" Target="../media/image240.png"/><Relationship Id="rId19" Type="http://schemas.openxmlformats.org/officeDocument/2006/relationships/image" Target="../media/image241.png"/><Relationship Id="rId20" Type="http://schemas.openxmlformats.org/officeDocument/2006/relationships/image" Target="../media/image242.pn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ominum.com/" TargetMode="External"/><Relationship Id="rId3" Type="http://schemas.openxmlformats.org/officeDocument/2006/relationships/image" Target="../media/image243.png"/><Relationship Id="rId4" Type="http://schemas.openxmlformats.org/officeDocument/2006/relationships/image" Target="../media/image244.pn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5.png"/><Relationship Id="rId3" Type="http://schemas.openxmlformats.org/officeDocument/2006/relationships/image" Target="../media/image246.png"/><Relationship Id="rId4" Type="http://schemas.openxmlformats.org/officeDocument/2006/relationships/image" Target="../media/image247.png"/><Relationship Id="rId5" Type="http://schemas.openxmlformats.org/officeDocument/2006/relationships/image" Target="../media/image248.png"/><Relationship Id="rId6" Type="http://schemas.openxmlformats.org/officeDocument/2006/relationships/image" Target="../media/image249.png"/><Relationship Id="rId7" Type="http://schemas.openxmlformats.org/officeDocument/2006/relationships/image" Target="../media/image250.png"/><Relationship Id="rId8" Type="http://schemas.openxmlformats.org/officeDocument/2006/relationships/image" Target="../media/image251.png"/><Relationship Id="rId9" Type="http://schemas.openxmlformats.org/officeDocument/2006/relationships/image" Target="../media/image252.png"/><Relationship Id="rId10" Type="http://schemas.openxmlformats.org/officeDocument/2006/relationships/image" Target="../media/image253.png"/><Relationship Id="rId11" Type="http://schemas.openxmlformats.org/officeDocument/2006/relationships/image" Target="../media/image254.png"/><Relationship Id="rId12" Type="http://schemas.openxmlformats.org/officeDocument/2006/relationships/image" Target="../media/image255.png"/><Relationship Id="rId13" Type="http://schemas.openxmlformats.org/officeDocument/2006/relationships/image" Target="../media/image256.png"/><Relationship Id="rId14" Type="http://schemas.openxmlformats.org/officeDocument/2006/relationships/image" Target="../media/image257.png"/><Relationship Id="rId15" Type="http://schemas.openxmlformats.org/officeDocument/2006/relationships/image" Target="../media/image258.png"/><Relationship Id="rId16" Type="http://schemas.openxmlformats.org/officeDocument/2006/relationships/image" Target="../media/image259.png"/><Relationship Id="rId17" Type="http://schemas.openxmlformats.org/officeDocument/2006/relationships/image" Target="../media/image260.png"/><Relationship Id="rId18" Type="http://schemas.openxmlformats.org/officeDocument/2006/relationships/image" Target="../media/image261.png"/><Relationship Id="rId19" Type="http://schemas.openxmlformats.org/officeDocument/2006/relationships/image" Target="../media/image262.pn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3.png"/><Relationship Id="rId3" Type="http://schemas.openxmlformats.org/officeDocument/2006/relationships/image" Target="../media/image264.png"/><Relationship Id="rId4" Type="http://schemas.openxmlformats.org/officeDocument/2006/relationships/image" Target="../media/image265.png"/><Relationship Id="rId5" Type="http://schemas.openxmlformats.org/officeDocument/2006/relationships/image" Target="../media/image266.png"/><Relationship Id="rId6" Type="http://schemas.openxmlformats.org/officeDocument/2006/relationships/image" Target="../media/image267.png"/><Relationship Id="rId7" Type="http://schemas.openxmlformats.org/officeDocument/2006/relationships/image" Target="../media/image268.png"/><Relationship Id="rId8" Type="http://schemas.openxmlformats.org/officeDocument/2006/relationships/image" Target="../media/image269.png"/><Relationship Id="rId9" Type="http://schemas.openxmlformats.org/officeDocument/2006/relationships/image" Target="../media/image270.png"/><Relationship Id="rId10" Type="http://schemas.openxmlformats.org/officeDocument/2006/relationships/image" Target="../media/image271.png"/><Relationship Id="rId11" Type="http://schemas.openxmlformats.org/officeDocument/2006/relationships/image" Target="../media/image272.png"/><Relationship Id="rId12" Type="http://schemas.openxmlformats.org/officeDocument/2006/relationships/image" Target="../media/image273.png"/><Relationship Id="rId13" Type="http://schemas.openxmlformats.org/officeDocument/2006/relationships/image" Target="../media/image274.png"/><Relationship Id="rId14" Type="http://schemas.openxmlformats.org/officeDocument/2006/relationships/image" Target="../media/image275.png"/><Relationship Id="rId15" Type="http://schemas.openxmlformats.org/officeDocument/2006/relationships/image" Target="../media/image276.png"/><Relationship Id="rId16" Type="http://schemas.openxmlformats.org/officeDocument/2006/relationships/image" Target="../media/image277.png"/><Relationship Id="rId17" Type="http://schemas.openxmlformats.org/officeDocument/2006/relationships/image" Target="../media/image278.png"/><Relationship Id="rId18" Type="http://schemas.openxmlformats.org/officeDocument/2006/relationships/image" Target="../media/image279.png"/><Relationship Id="rId19" Type="http://schemas.openxmlformats.org/officeDocument/2006/relationships/image" Target="../media/image280.pn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1.png"/><Relationship Id="rId3" Type="http://schemas.openxmlformats.org/officeDocument/2006/relationships/image" Target="../media/image282.png"/><Relationship Id="rId4" Type="http://schemas.openxmlformats.org/officeDocument/2006/relationships/image" Target="../media/image283.png"/><Relationship Id="rId5" Type="http://schemas.openxmlformats.org/officeDocument/2006/relationships/image" Target="../media/image284.png"/><Relationship Id="rId6" Type="http://schemas.openxmlformats.org/officeDocument/2006/relationships/image" Target="../media/image285.png"/><Relationship Id="rId7" Type="http://schemas.openxmlformats.org/officeDocument/2006/relationships/image" Target="../media/image286.png"/><Relationship Id="rId8" Type="http://schemas.openxmlformats.org/officeDocument/2006/relationships/image" Target="../media/image287.png"/><Relationship Id="rId9" Type="http://schemas.openxmlformats.org/officeDocument/2006/relationships/image" Target="../media/image288.png"/><Relationship Id="rId10" Type="http://schemas.openxmlformats.org/officeDocument/2006/relationships/image" Target="../media/image289.png"/><Relationship Id="rId11" Type="http://schemas.openxmlformats.org/officeDocument/2006/relationships/image" Target="../media/image290.png"/><Relationship Id="rId12" Type="http://schemas.openxmlformats.org/officeDocument/2006/relationships/image" Target="../media/image291.png"/><Relationship Id="rId13" Type="http://schemas.openxmlformats.org/officeDocument/2006/relationships/image" Target="../media/image292.png"/><Relationship Id="rId14" Type="http://schemas.openxmlformats.org/officeDocument/2006/relationships/image" Target="../media/image293.png"/><Relationship Id="rId15" Type="http://schemas.openxmlformats.org/officeDocument/2006/relationships/image" Target="../media/image294.png"/><Relationship Id="rId16" Type="http://schemas.openxmlformats.org/officeDocument/2006/relationships/image" Target="../media/image295.png"/><Relationship Id="rId17" Type="http://schemas.openxmlformats.org/officeDocument/2006/relationships/image" Target="../media/image296.png"/><Relationship Id="rId18" Type="http://schemas.openxmlformats.org/officeDocument/2006/relationships/image" Target="../media/image297.png"/><Relationship Id="rId19" Type="http://schemas.openxmlformats.org/officeDocument/2006/relationships/image" Target="../media/image298.pn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9.png"/><Relationship Id="rId3" Type="http://schemas.openxmlformats.org/officeDocument/2006/relationships/image" Target="../media/image300.png"/><Relationship Id="rId4" Type="http://schemas.openxmlformats.org/officeDocument/2006/relationships/image" Target="../media/image301.png"/><Relationship Id="rId5" Type="http://schemas.openxmlformats.org/officeDocument/2006/relationships/image" Target="../media/image302.png"/><Relationship Id="rId6" Type="http://schemas.openxmlformats.org/officeDocument/2006/relationships/image" Target="../media/image303.png"/><Relationship Id="rId7" Type="http://schemas.openxmlformats.org/officeDocument/2006/relationships/image" Target="../media/image304.png"/><Relationship Id="rId8" Type="http://schemas.openxmlformats.org/officeDocument/2006/relationships/image" Target="../media/image305.png"/><Relationship Id="rId9" Type="http://schemas.openxmlformats.org/officeDocument/2006/relationships/image" Target="../media/image306.png"/><Relationship Id="rId10" Type="http://schemas.openxmlformats.org/officeDocument/2006/relationships/image" Target="../media/image307.png"/><Relationship Id="rId11" Type="http://schemas.openxmlformats.org/officeDocument/2006/relationships/image" Target="../media/image308.png"/><Relationship Id="rId12" Type="http://schemas.openxmlformats.org/officeDocument/2006/relationships/image" Target="../media/image309.png"/><Relationship Id="rId13" Type="http://schemas.openxmlformats.org/officeDocument/2006/relationships/image" Target="../media/image310.png"/><Relationship Id="rId14" Type="http://schemas.openxmlformats.org/officeDocument/2006/relationships/image" Target="../media/image311.png"/><Relationship Id="rId15" Type="http://schemas.openxmlformats.org/officeDocument/2006/relationships/image" Target="../media/image312.png"/><Relationship Id="rId16" Type="http://schemas.openxmlformats.org/officeDocument/2006/relationships/image" Target="../media/image313.png"/><Relationship Id="rId17" Type="http://schemas.openxmlformats.org/officeDocument/2006/relationships/image" Target="../media/image314.png"/><Relationship Id="rId18" Type="http://schemas.openxmlformats.org/officeDocument/2006/relationships/image" Target="../media/image315.png"/><Relationship Id="rId19" Type="http://schemas.openxmlformats.org/officeDocument/2006/relationships/image" Target="../media/image316.pn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17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18.png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9.png"/><Relationship Id="rId3" Type="http://schemas.openxmlformats.org/officeDocument/2006/relationships/image" Target="../media/image320.png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1.png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irlog.com/2006/03/28/dns-amplification-attack/" TargetMode="Externa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foo.com/" TargetMode="Externa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270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20" h="78740">
                <a:moveTo>
                  <a:pt x="0" y="78740"/>
                </a:moveTo>
                <a:lnTo>
                  <a:pt x="0" y="0"/>
                </a:lnTo>
                <a:lnTo>
                  <a:pt x="20320" y="0"/>
                </a:lnTo>
                <a:lnTo>
                  <a:pt x="2032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0000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77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0000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55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333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010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111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0201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890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0301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667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0402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4460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19" h="78740">
                <a:moveTo>
                  <a:pt x="0" y="78740"/>
                </a:moveTo>
                <a:lnTo>
                  <a:pt x="0" y="0"/>
                </a:lnTo>
                <a:lnTo>
                  <a:pt x="20319" y="0"/>
                </a:lnTo>
                <a:lnTo>
                  <a:pt x="20319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0502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4351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0603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128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0703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907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0804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9685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0904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1462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0A05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3240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0B05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50190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20" h="78740">
                <a:moveTo>
                  <a:pt x="0" y="78740"/>
                </a:moveTo>
                <a:lnTo>
                  <a:pt x="0" y="0"/>
                </a:lnTo>
                <a:lnTo>
                  <a:pt x="20320" y="0"/>
                </a:lnTo>
                <a:lnTo>
                  <a:pt x="2032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0C06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67970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20" h="78740">
                <a:moveTo>
                  <a:pt x="0" y="78740"/>
                </a:moveTo>
                <a:lnTo>
                  <a:pt x="0" y="0"/>
                </a:lnTo>
                <a:lnTo>
                  <a:pt x="20319" y="0"/>
                </a:lnTo>
                <a:lnTo>
                  <a:pt x="20319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0D06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8702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0E07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0480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0F07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2257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100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4035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110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5814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1209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75920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20" h="78740">
                <a:moveTo>
                  <a:pt x="0" y="78740"/>
                </a:moveTo>
                <a:lnTo>
                  <a:pt x="0" y="0"/>
                </a:lnTo>
                <a:lnTo>
                  <a:pt x="20319" y="0"/>
                </a:lnTo>
                <a:lnTo>
                  <a:pt x="20319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1309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9370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140A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11480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20" h="78740">
                <a:moveTo>
                  <a:pt x="0" y="78740"/>
                </a:moveTo>
                <a:lnTo>
                  <a:pt x="0" y="0"/>
                </a:lnTo>
                <a:lnTo>
                  <a:pt x="20320" y="0"/>
                </a:lnTo>
                <a:lnTo>
                  <a:pt x="2032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150A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29259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20" h="78740">
                <a:moveTo>
                  <a:pt x="0" y="78740"/>
                </a:moveTo>
                <a:lnTo>
                  <a:pt x="0" y="0"/>
                </a:lnTo>
                <a:lnTo>
                  <a:pt x="20320" y="0"/>
                </a:lnTo>
                <a:lnTo>
                  <a:pt x="2032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160B7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4830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170B7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6609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180C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8386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190C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0165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1A0D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1943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1B0D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37209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20" h="78740">
                <a:moveTo>
                  <a:pt x="0" y="78740"/>
                </a:moveTo>
                <a:lnTo>
                  <a:pt x="0" y="0"/>
                </a:lnTo>
                <a:lnTo>
                  <a:pt x="20320" y="0"/>
                </a:lnTo>
                <a:lnTo>
                  <a:pt x="2032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1C0E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54990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20" h="78740">
                <a:moveTo>
                  <a:pt x="0" y="78740"/>
                </a:moveTo>
                <a:lnTo>
                  <a:pt x="0" y="0"/>
                </a:lnTo>
                <a:lnTo>
                  <a:pt x="20319" y="0"/>
                </a:lnTo>
                <a:lnTo>
                  <a:pt x="20319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1D0E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7404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1E0F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9181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1F0F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0960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20107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2738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21107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4515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22116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6294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23116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80719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20" h="78740">
                <a:moveTo>
                  <a:pt x="0" y="78740"/>
                </a:moveTo>
                <a:lnTo>
                  <a:pt x="0" y="0"/>
                </a:lnTo>
                <a:lnTo>
                  <a:pt x="20320" y="0"/>
                </a:lnTo>
                <a:lnTo>
                  <a:pt x="2032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2412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98500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20" h="78740">
                <a:moveTo>
                  <a:pt x="0" y="78740"/>
                </a:moveTo>
                <a:lnTo>
                  <a:pt x="0" y="0"/>
                </a:lnTo>
                <a:lnTo>
                  <a:pt x="20320" y="0"/>
                </a:lnTo>
                <a:lnTo>
                  <a:pt x="2032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2512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16280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20" h="78740">
                <a:moveTo>
                  <a:pt x="0" y="78740"/>
                </a:moveTo>
                <a:lnTo>
                  <a:pt x="0" y="0"/>
                </a:lnTo>
                <a:lnTo>
                  <a:pt x="20320" y="0"/>
                </a:lnTo>
                <a:lnTo>
                  <a:pt x="2032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2613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3533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2713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5310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28146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7089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29146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8866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2A15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80645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2B15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82423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2C16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842010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19" h="78740">
                <a:moveTo>
                  <a:pt x="0" y="78740"/>
                </a:moveTo>
                <a:lnTo>
                  <a:pt x="0" y="0"/>
                </a:lnTo>
                <a:lnTo>
                  <a:pt x="20320" y="0"/>
                </a:lnTo>
                <a:lnTo>
                  <a:pt x="2032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2D16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859789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19" h="78740">
                <a:moveTo>
                  <a:pt x="0" y="78740"/>
                </a:moveTo>
                <a:lnTo>
                  <a:pt x="0" y="0"/>
                </a:lnTo>
                <a:lnTo>
                  <a:pt x="20319" y="0"/>
                </a:lnTo>
                <a:lnTo>
                  <a:pt x="20319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2E17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877569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19" h="78740">
                <a:moveTo>
                  <a:pt x="0" y="78740"/>
                </a:moveTo>
                <a:lnTo>
                  <a:pt x="0" y="0"/>
                </a:lnTo>
                <a:lnTo>
                  <a:pt x="20320" y="0"/>
                </a:lnTo>
                <a:lnTo>
                  <a:pt x="2032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2F17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89661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30186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91440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31186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93218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33196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94996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33196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96773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341A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98551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351A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00330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361B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02108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371B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038860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19" h="78740">
                <a:moveTo>
                  <a:pt x="0" y="78740"/>
                </a:moveTo>
                <a:lnTo>
                  <a:pt x="0" y="0"/>
                </a:lnTo>
                <a:lnTo>
                  <a:pt x="20320" y="0"/>
                </a:lnTo>
                <a:lnTo>
                  <a:pt x="2032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381C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05791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391C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07568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3A1D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09346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3B1D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11125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3C1E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12903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3D1E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14681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3E1F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164589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19" h="78740">
                <a:moveTo>
                  <a:pt x="0" y="78740"/>
                </a:moveTo>
                <a:lnTo>
                  <a:pt x="0" y="0"/>
                </a:lnTo>
                <a:lnTo>
                  <a:pt x="20319" y="0"/>
                </a:lnTo>
                <a:lnTo>
                  <a:pt x="20319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3F206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182369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19" h="78740">
                <a:moveTo>
                  <a:pt x="0" y="78740"/>
                </a:moveTo>
                <a:lnTo>
                  <a:pt x="0" y="0"/>
                </a:lnTo>
                <a:lnTo>
                  <a:pt x="20320" y="0"/>
                </a:lnTo>
                <a:lnTo>
                  <a:pt x="2032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40206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120141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4121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21920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4221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123698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4322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125476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4422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127253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45235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1290319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19" h="78740">
                <a:moveTo>
                  <a:pt x="0" y="78740"/>
                </a:moveTo>
                <a:lnTo>
                  <a:pt x="0" y="0"/>
                </a:lnTo>
                <a:lnTo>
                  <a:pt x="20320" y="0"/>
                </a:lnTo>
                <a:lnTo>
                  <a:pt x="2032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46235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130810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4724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325880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19" h="78740">
                <a:moveTo>
                  <a:pt x="0" y="78740"/>
                </a:moveTo>
                <a:lnTo>
                  <a:pt x="0" y="0"/>
                </a:lnTo>
                <a:lnTo>
                  <a:pt x="20319" y="0"/>
                </a:lnTo>
                <a:lnTo>
                  <a:pt x="20319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4824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1343660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19" h="78740">
                <a:moveTo>
                  <a:pt x="0" y="78740"/>
                </a:moveTo>
                <a:lnTo>
                  <a:pt x="0" y="0"/>
                </a:lnTo>
                <a:lnTo>
                  <a:pt x="20320" y="0"/>
                </a:lnTo>
                <a:lnTo>
                  <a:pt x="2032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4925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136271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4A25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138048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4B265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139826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4C265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141605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4D27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143383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4E27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1451610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19" h="78740">
                <a:moveTo>
                  <a:pt x="0" y="78740"/>
                </a:moveTo>
                <a:lnTo>
                  <a:pt x="0" y="0"/>
                </a:lnTo>
                <a:lnTo>
                  <a:pt x="20320" y="0"/>
                </a:lnTo>
                <a:lnTo>
                  <a:pt x="2032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4F2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1469389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19" h="78740">
                <a:moveTo>
                  <a:pt x="0" y="78740"/>
                </a:moveTo>
                <a:lnTo>
                  <a:pt x="0" y="0"/>
                </a:lnTo>
                <a:lnTo>
                  <a:pt x="20319" y="0"/>
                </a:lnTo>
                <a:lnTo>
                  <a:pt x="20319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502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148843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5129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150621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5229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152400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532A5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154178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542A5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155956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552B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157733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562B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1595119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19" h="78740">
                <a:moveTo>
                  <a:pt x="0" y="78740"/>
                </a:moveTo>
                <a:lnTo>
                  <a:pt x="0" y="0"/>
                </a:lnTo>
                <a:lnTo>
                  <a:pt x="20320" y="0"/>
                </a:lnTo>
                <a:lnTo>
                  <a:pt x="2032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572C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1612900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19" h="78740">
                <a:moveTo>
                  <a:pt x="0" y="78740"/>
                </a:moveTo>
                <a:lnTo>
                  <a:pt x="0" y="0"/>
                </a:lnTo>
                <a:lnTo>
                  <a:pt x="20319" y="0"/>
                </a:lnTo>
                <a:lnTo>
                  <a:pt x="20319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582C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1630679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19" h="78740">
                <a:moveTo>
                  <a:pt x="0" y="78740"/>
                </a:moveTo>
                <a:lnTo>
                  <a:pt x="0" y="0"/>
                </a:lnTo>
                <a:lnTo>
                  <a:pt x="20319" y="0"/>
                </a:lnTo>
                <a:lnTo>
                  <a:pt x="20319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592D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164972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5A2D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166751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5B2E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168528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5C2E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170307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5D2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172085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5E2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173862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5F3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1756410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19" h="78740">
                <a:moveTo>
                  <a:pt x="0" y="78740"/>
                </a:moveTo>
                <a:lnTo>
                  <a:pt x="0" y="0"/>
                </a:lnTo>
                <a:lnTo>
                  <a:pt x="20319" y="0"/>
                </a:lnTo>
                <a:lnTo>
                  <a:pt x="20319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603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1774189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19" h="78740">
                <a:moveTo>
                  <a:pt x="0" y="78740"/>
                </a:moveTo>
                <a:lnTo>
                  <a:pt x="0" y="0"/>
                </a:lnTo>
                <a:lnTo>
                  <a:pt x="20320" y="0"/>
                </a:lnTo>
                <a:lnTo>
                  <a:pt x="2032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6131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179323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6231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181102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6333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182880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6433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184657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6633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186436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6633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1882139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19" h="78740">
                <a:moveTo>
                  <a:pt x="0" y="78740"/>
                </a:moveTo>
                <a:lnTo>
                  <a:pt x="0" y="0"/>
                </a:lnTo>
                <a:lnTo>
                  <a:pt x="20320" y="0"/>
                </a:lnTo>
                <a:lnTo>
                  <a:pt x="2032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6734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1899920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19" h="78740">
                <a:moveTo>
                  <a:pt x="0" y="78740"/>
                </a:moveTo>
                <a:lnTo>
                  <a:pt x="0" y="0"/>
                </a:lnTo>
                <a:lnTo>
                  <a:pt x="20319" y="0"/>
                </a:lnTo>
                <a:lnTo>
                  <a:pt x="20319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6834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191897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69354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1935479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19" h="78740">
                <a:moveTo>
                  <a:pt x="0" y="78740"/>
                </a:moveTo>
                <a:lnTo>
                  <a:pt x="0" y="0"/>
                </a:lnTo>
                <a:lnTo>
                  <a:pt x="20319" y="0"/>
                </a:lnTo>
                <a:lnTo>
                  <a:pt x="20319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6A354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195452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6B36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197231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6C36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199008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6D37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200787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6E37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202565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6F38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2043429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19" h="78740">
                <a:moveTo>
                  <a:pt x="0" y="78740"/>
                </a:moveTo>
                <a:lnTo>
                  <a:pt x="0" y="0"/>
                </a:lnTo>
                <a:lnTo>
                  <a:pt x="20319" y="0"/>
                </a:lnTo>
                <a:lnTo>
                  <a:pt x="20319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7038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2061210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19" h="78740">
                <a:moveTo>
                  <a:pt x="0" y="78740"/>
                </a:moveTo>
                <a:lnTo>
                  <a:pt x="0" y="0"/>
                </a:lnTo>
                <a:lnTo>
                  <a:pt x="20319" y="0"/>
                </a:lnTo>
                <a:lnTo>
                  <a:pt x="20319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7139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208026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7239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209803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733A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211582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743A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213360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753B4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215137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763B4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216916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773C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2186939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19" h="78740">
                <a:moveTo>
                  <a:pt x="0" y="78740"/>
                </a:moveTo>
                <a:lnTo>
                  <a:pt x="0" y="0"/>
                </a:lnTo>
                <a:lnTo>
                  <a:pt x="20320" y="0"/>
                </a:lnTo>
                <a:lnTo>
                  <a:pt x="2032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783C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220598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793D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222377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7A3D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224155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7B3E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225932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7C3E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227711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7D3F4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229488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7E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2312670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19" h="78740">
                <a:moveTo>
                  <a:pt x="0" y="78740"/>
                </a:moveTo>
                <a:lnTo>
                  <a:pt x="0" y="0"/>
                </a:lnTo>
                <a:lnTo>
                  <a:pt x="20319" y="0"/>
                </a:lnTo>
                <a:lnTo>
                  <a:pt x="20319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7F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233045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8041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2348229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19" h="78740">
                <a:moveTo>
                  <a:pt x="0" y="78740"/>
                </a:moveTo>
                <a:lnTo>
                  <a:pt x="0" y="0"/>
                </a:lnTo>
                <a:lnTo>
                  <a:pt x="20319" y="0"/>
                </a:lnTo>
                <a:lnTo>
                  <a:pt x="20319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8141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2366010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19" h="78740">
                <a:moveTo>
                  <a:pt x="0" y="78740"/>
                </a:moveTo>
                <a:lnTo>
                  <a:pt x="0" y="0"/>
                </a:lnTo>
                <a:lnTo>
                  <a:pt x="20319" y="0"/>
                </a:lnTo>
                <a:lnTo>
                  <a:pt x="20319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8242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238506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8342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240283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8443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242062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8543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243840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8644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245617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8744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2473960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19" h="78740">
                <a:moveTo>
                  <a:pt x="0" y="78740"/>
                </a:moveTo>
                <a:lnTo>
                  <a:pt x="0" y="0"/>
                </a:lnTo>
                <a:lnTo>
                  <a:pt x="20319" y="0"/>
                </a:lnTo>
                <a:lnTo>
                  <a:pt x="20319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8845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2491739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19" h="78740">
                <a:moveTo>
                  <a:pt x="0" y="78740"/>
                </a:moveTo>
                <a:lnTo>
                  <a:pt x="0" y="0"/>
                </a:lnTo>
                <a:lnTo>
                  <a:pt x="20320" y="0"/>
                </a:lnTo>
                <a:lnTo>
                  <a:pt x="2032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8945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251078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8A46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252857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8B46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254635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8C473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256412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8D473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258191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8E483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259968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8F483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2617470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19" h="78740">
                <a:moveTo>
                  <a:pt x="0" y="78740"/>
                </a:moveTo>
                <a:lnTo>
                  <a:pt x="0" y="0"/>
                </a:lnTo>
                <a:lnTo>
                  <a:pt x="20319" y="0"/>
                </a:lnTo>
                <a:lnTo>
                  <a:pt x="20319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9049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263652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9149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2653029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19" h="78740">
                <a:moveTo>
                  <a:pt x="0" y="78740"/>
                </a:moveTo>
                <a:lnTo>
                  <a:pt x="0" y="0"/>
                </a:lnTo>
                <a:lnTo>
                  <a:pt x="20319" y="0"/>
                </a:lnTo>
                <a:lnTo>
                  <a:pt x="20319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924A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267207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934A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268986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944B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270763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954B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272542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964C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274320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974C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276097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994D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2778760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19" h="78740">
                <a:moveTo>
                  <a:pt x="0" y="78740"/>
                </a:moveTo>
                <a:lnTo>
                  <a:pt x="0" y="0"/>
                </a:lnTo>
                <a:lnTo>
                  <a:pt x="20319" y="0"/>
                </a:lnTo>
                <a:lnTo>
                  <a:pt x="20319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994D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279781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9A4E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281558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9B4E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283337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9C4F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285115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9D4F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286892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9E50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288671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9F50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2904489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19" h="78740">
                <a:moveTo>
                  <a:pt x="0" y="78740"/>
                </a:moveTo>
                <a:lnTo>
                  <a:pt x="0" y="0"/>
                </a:lnTo>
                <a:lnTo>
                  <a:pt x="20320" y="0"/>
                </a:lnTo>
                <a:lnTo>
                  <a:pt x="2032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A051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2922270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19" h="78740">
                <a:moveTo>
                  <a:pt x="0" y="78740"/>
                </a:moveTo>
                <a:lnTo>
                  <a:pt x="0" y="0"/>
                </a:lnTo>
                <a:lnTo>
                  <a:pt x="20319" y="0"/>
                </a:lnTo>
                <a:lnTo>
                  <a:pt x="20319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A151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294132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A252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295910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A352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297687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A453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299466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A553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301243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A654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3030220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19" h="78740">
                <a:moveTo>
                  <a:pt x="0" y="78740"/>
                </a:moveTo>
                <a:lnTo>
                  <a:pt x="0" y="0"/>
                </a:lnTo>
                <a:lnTo>
                  <a:pt x="20319" y="0"/>
                </a:lnTo>
                <a:lnTo>
                  <a:pt x="20319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A754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304800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A855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3065779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19" h="78740">
                <a:moveTo>
                  <a:pt x="0" y="78740"/>
                </a:moveTo>
                <a:lnTo>
                  <a:pt x="0" y="0"/>
                </a:lnTo>
                <a:lnTo>
                  <a:pt x="20319" y="0"/>
                </a:lnTo>
                <a:lnTo>
                  <a:pt x="20319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A955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3083560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19" h="78740">
                <a:moveTo>
                  <a:pt x="0" y="78740"/>
                </a:moveTo>
                <a:lnTo>
                  <a:pt x="0" y="0"/>
                </a:lnTo>
                <a:lnTo>
                  <a:pt x="20319" y="0"/>
                </a:lnTo>
                <a:lnTo>
                  <a:pt x="20319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AA56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310261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AB56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312038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AC57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313817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AD57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315595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AE58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317372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AF58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3191510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19" h="78740">
                <a:moveTo>
                  <a:pt x="0" y="78740"/>
                </a:moveTo>
                <a:lnTo>
                  <a:pt x="0" y="0"/>
                </a:lnTo>
                <a:lnTo>
                  <a:pt x="20319" y="0"/>
                </a:lnTo>
                <a:lnTo>
                  <a:pt x="20319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B0592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3209289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19" h="78740">
                <a:moveTo>
                  <a:pt x="0" y="78740"/>
                </a:moveTo>
                <a:lnTo>
                  <a:pt x="0" y="0"/>
                </a:lnTo>
                <a:lnTo>
                  <a:pt x="20320" y="0"/>
                </a:lnTo>
                <a:lnTo>
                  <a:pt x="2032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B1592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322833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B25A2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324612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B35A2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326390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B45B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328167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B55B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329945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B65C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331724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B75C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3335020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20" h="78740">
                <a:moveTo>
                  <a:pt x="0" y="78740"/>
                </a:moveTo>
                <a:lnTo>
                  <a:pt x="0" y="0"/>
                </a:lnTo>
                <a:lnTo>
                  <a:pt x="20319" y="0"/>
                </a:lnTo>
                <a:lnTo>
                  <a:pt x="20319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B85D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335280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B95D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3370579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20" h="78740">
                <a:moveTo>
                  <a:pt x="0" y="78740"/>
                </a:moveTo>
                <a:lnTo>
                  <a:pt x="0" y="0"/>
                </a:lnTo>
                <a:lnTo>
                  <a:pt x="20320" y="0"/>
                </a:lnTo>
                <a:lnTo>
                  <a:pt x="2032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BA5E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338962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BB5E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340740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BC5F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342519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BD5F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344297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BE60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346075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BF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347852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C0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3496309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20" h="78740">
                <a:moveTo>
                  <a:pt x="0" y="78740"/>
                </a:moveTo>
                <a:lnTo>
                  <a:pt x="0" y="0"/>
                </a:lnTo>
                <a:lnTo>
                  <a:pt x="20319" y="0"/>
                </a:lnTo>
                <a:lnTo>
                  <a:pt x="20319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C162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3514090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20" h="78740">
                <a:moveTo>
                  <a:pt x="0" y="78740"/>
                </a:moveTo>
                <a:lnTo>
                  <a:pt x="0" y="0"/>
                </a:lnTo>
                <a:lnTo>
                  <a:pt x="20320" y="0"/>
                </a:lnTo>
                <a:lnTo>
                  <a:pt x="2032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C262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353314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C36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355092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C46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356870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C5641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358647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C6641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360425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C766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3622040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20" h="78740">
                <a:moveTo>
                  <a:pt x="0" y="78740"/>
                </a:moveTo>
                <a:lnTo>
                  <a:pt x="0" y="0"/>
                </a:lnTo>
                <a:lnTo>
                  <a:pt x="20320" y="0"/>
                </a:lnTo>
                <a:lnTo>
                  <a:pt x="2032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C866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3639820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20" h="78740">
                <a:moveTo>
                  <a:pt x="0" y="78740"/>
                </a:moveTo>
                <a:lnTo>
                  <a:pt x="0" y="0"/>
                </a:lnTo>
                <a:lnTo>
                  <a:pt x="20319" y="0"/>
                </a:lnTo>
                <a:lnTo>
                  <a:pt x="20319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C966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365887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CA66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3675379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20" h="78740">
                <a:moveTo>
                  <a:pt x="0" y="78740"/>
                </a:moveTo>
                <a:lnTo>
                  <a:pt x="0" y="0"/>
                </a:lnTo>
                <a:lnTo>
                  <a:pt x="20320" y="0"/>
                </a:lnTo>
                <a:lnTo>
                  <a:pt x="2032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CC67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369442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CC67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371220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CD681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372999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CE681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374777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CF69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376555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D069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3783329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20" h="78740">
                <a:moveTo>
                  <a:pt x="0" y="78740"/>
                </a:moveTo>
                <a:lnTo>
                  <a:pt x="0" y="0"/>
                </a:lnTo>
                <a:lnTo>
                  <a:pt x="20320" y="0"/>
                </a:lnTo>
                <a:lnTo>
                  <a:pt x="2032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D16A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3801109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20" h="78740">
                <a:moveTo>
                  <a:pt x="0" y="78740"/>
                </a:moveTo>
                <a:lnTo>
                  <a:pt x="0" y="0"/>
                </a:lnTo>
                <a:lnTo>
                  <a:pt x="20319" y="0"/>
                </a:lnTo>
                <a:lnTo>
                  <a:pt x="20319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D26A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382015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D36B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383794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D46B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385572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D56C1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387350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D66C1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389127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D76D1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390905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D86D1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3926840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20" h="78740">
                <a:moveTo>
                  <a:pt x="0" y="78740"/>
                </a:moveTo>
                <a:lnTo>
                  <a:pt x="0" y="0"/>
                </a:lnTo>
                <a:lnTo>
                  <a:pt x="20320" y="0"/>
                </a:lnTo>
                <a:lnTo>
                  <a:pt x="2032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D96E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3944620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20" h="78740">
                <a:moveTo>
                  <a:pt x="0" y="78740"/>
                </a:moveTo>
                <a:lnTo>
                  <a:pt x="0" y="0"/>
                </a:lnTo>
                <a:lnTo>
                  <a:pt x="20319" y="0"/>
                </a:lnTo>
                <a:lnTo>
                  <a:pt x="20319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DA6E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396367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DB6F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398145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DC6F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399922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DD701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401700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DE701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403479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DF71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405257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E071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407035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E1720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4088129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20" h="78740">
                <a:moveTo>
                  <a:pt x="0" y="78740"/>
                </a:moveTo>
                <a:lnTo>
                  <a:pt x="0" y="0"/>
                </a:lnTo>
                <a:lnTo>
                  <a:pt x="20320" y="0"/>
                </a:lnTo>
                <a:lnTo>
                  <a:pt x="2032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E2720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4105909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20" h="78740">
                <a:moveTo>
                  <a:pt x="0" y="78740"/>
                </a:moveTo>
                <a:lnTo>
                  <a:pt x="0" y="0"/>
                </a:lnTo>
                <a:lnTo>
                  <a:pt x="20319" y="0"/>
                </a:lnTo>
                <a:lnTo>
                  <a:pt x="20319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E373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412495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E473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414274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E5740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416052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E6740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417830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E7750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419607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E8750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4213859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20" h="78740">
                <a:moveTo>
                  <a:pt x="0" y="78740"/>
                </a:moveTo>
                <a:lnTo>
                  <a:pt x="0" y="0"/>
                </a:lnTo>
                <a:lnTo>
                  <a:pt x="20319" y="0"/>
                </a:lnTo>
                <a:lnTo>
                  <a:pt x="20319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E9760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4231640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20" h="78740">
                <a:moveTo>
                  <a:pt x="0" y="78740"/>
                </a:moveTo>
                <a:lnTo>
                  <a:pt x="0" y="0"/>
                </a:lnTo>
                <a:lnTo>
                  <a:pt x="20320" y="0"/>
                </a:lnTo>
                <a:lnTo>
                  <a:pt x="2032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EA760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425069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EB77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426847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EC77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428625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ED780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430402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EE780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432180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EF790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433959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F0790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435737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F17A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4375150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20" h="78740">
                <a:moveTo>
                  <a:pt x="0" y="78740"/>
                </a:moveTo>
                <a:lnTo>
                  <a:pt x="0" y="0"/>
                </a:lnTo>
                <a:lnTo>
                  <a:pt x="20320" y="0"/>
                </a:lnTo>
                <a:lnTo>
                  <a:pt x="2032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F27A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4392929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20" h="78740">
                <a:moveTo>
                  <a:pt x="0" y="78740"/>
                </a:moveTo>
                <a:lnTo>
                  <a:pt x="0" y="0"/>
                </a:lnTo>
                <a:lnTo>
                  <a:pt x="20320" y="0"/>
                </a:lnTo>
                <a:lnTo>
                  <a:pt x="2032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F37B0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441197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F47B0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442975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F57C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444754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F67C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446532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F77D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448310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F87D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450087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F97E0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4518659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20" h="78740">
                <a:moveTo>
                  <a:pt x="0" y="78740"/>
                </a:moveTo>
                <a:lnTo>
                  <a:pt x="0" y="0"/>
                </a:lnTo>
                <a:lnTo>
                  <a:pt x="20319" y="0"/>
                </a:lnTo>
                <a:lnTo>
                  <a:pt x="20319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FA7E0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453770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FB7F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455549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FC7F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4570729" y="1370330"/>
            <a:ext cx="0" cy="78740"/>
          </a:xfrm>
          <a:custGeom>
            <a:avLst/>
            <a:gdLst/>
            <a:ahLst/>
            <a:cxnLst/>
            <a:rect l="l" t="t" r="r" b="b"/>
            <a:pathLst>
              <a:path w="0" h="78740">
                <a:moveTo>
                  <a:pt x="0" y="78740"/>
                </a:moveTo>
                <a:lnTo>
                  <a:pt x="0" y="0"/>
                </a:lnTo>
                <a:lnTo>
                  <a:pt x="0" y="787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4570729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20" h="78740">
                <a:moveTo>
                  <a:pt x="0" y="78740"/>
                </a:moveTo>
                <a:lnTo>
                  <a:pt x="0" y="0"/>
                </a:lnTo>
                <a:lnTo>
                  <a:pt x="20320" y="0"/>
                </a:lnTo>
                <a:lnTo>
                  <a:pt x="2032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460755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FD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462534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FCFC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464312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FBFB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466090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FAFA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467867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F9F9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4696459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20" h="78740">
                <a:moveTo>
                  <a:pt x="0" y="78740"/>
                </a:moveTo>
                <a:lnTo>
                  <a:pt x="0" y="0"/>
                </a:lnTo>
                <a:lnTo>
                  <a:pt x="20319" y="0"/>
                </a:lnTo>
                <a:lnTo>
                  <a:pt x="20319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F8F8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471550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F7F7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473329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F6F6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475107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F5F5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476885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F4F4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478662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F3F3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480440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F2F2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4822190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20" h="78740">
                <a:moveTo>
                  <a:pt x="0" y="78740"/>
                </a:moveTo>
                <a:lnTo>
                  <a:pt x="0" y="0"/>
                </a:lnTo>
                <a:lnTo>
                  <a:pt x="20320" y="0"/>
                </a:lnTo>
                <a:lnTo>
                  <a:pt x="2032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F1F1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4839970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20" h="78740">
                <a:moveTo>
                  <a:pt x="0" y="78740"/>
                </a:moveTo>
                <a:lnTo>
                  <a:pt x="0" y="0"/>
                </a:lnTo>
                <a:lnTo>
                  <a:pt x="20319" y="0"/>
                </a:lnTo>
                <a:lnTo>
                  <a:pt x="20319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F0F0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485902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EFEF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487680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EEEE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489457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EDED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491235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ECEC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493014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EBEB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4947920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20" h="78740">
                <a:moveTo>
                  <a:pt x="0" y="78740"/>
                </a:moveTo>
                <a:lnTo>
                  <a:pt x="0" y="0"/>
                </a:lnTo>
                <a:lnTo>
                  <a:pt x="20319" y="0"/>
                </a:lnTo>
                <a:lnTo>
                  <a:pt x="20319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EAEA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496570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E9E9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4983479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20" h="78740">
                <a:moveTo>
                  <a:pt x="0" y="78740"/>
                </a:moveTo>
                <a:lnTo>
                  <a:pt x="0" y="0"/>
                </a:lnTo>
                <a:lnTo>
                  <a:pt x="20320" y="0"/>
                </a:lnTo>
                <a:lnTo>
                  <a:pt x="2032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E8E8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5001259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20" h="78740">
                <a:moveTo>
                  <a:pt x="0" y="78740"/>
                </a:moveTo>
                <a:lnTo>
                  <a:pt x="0" y="0"/>
                </a:lnTo>
                <a:lnTo>
                  <a:pt x="20319" y="0"/>
                </a:lnTo>
                <a:lnTo>
                  <a:pt x="20319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E7E7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502030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E6E6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503809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E5E5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505587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E4E4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507365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E3E3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509142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E2E2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5109209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20" h="78740">
                <a:moveTo>
                  <a:pt x="0" y="78740"/>
                </a:moveTo>
                <a:lnTo>
                  <a:pt x="0" y="0"/>
                </a:lnTo>
                <a:lnTo>
                  <a:pt x="20319" y="0"/>
                </a:lnTo>
                <a:lnTo>
                  <a:pt x="20319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E1E1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5126990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20" h="78740">
                <a:moveTo>
                  <a:pt x="0" y="78740"/>
                </a:moveTo>
                <a:lnTo>
                  <a:pt x="0" y="0"/>
                </a:lnTo>
                <a:lnTo>
                  <a:pt x="20320" y="0"/>
                </a:lnTo>
                <a:lnTo>
                  <a:pt x="2032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E0E0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514604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DFD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516382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DED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518160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DDDD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519937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DCDC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521715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DBDB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523494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DADA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5252720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20" h="78740">
                <a:moveTo>
                  <a:pt x="0" y="78740"/>
                </a:moveTo>
                <a:lnTo>
                  <a:pt x="0" y="0"/>
                </a:lnTo>
                <a:lnTo>
                  <a:pt x="20319" y="0"/>
                </a:lnTo>
                <a:lnTo>
                  <a:pt x="20319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D9D9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5270500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20" h="78740">
                <a:moveTo>
                  <a:pt x="0" y="78740"/>
                </a:moveTo>
                <a:lnTo>
                  <a:pt x="0" y="0"/>
                </a:lnTo>
                <a:lnTo>
                  <a:pt x="20320" y="0"/>
                </a:lnTo>
                <a:lnTo>
                  <a:pt x="2032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D8D8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5288279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20" h="78740">
                <a:moveTo>
                  <a:pt x="0" y="78740"/>
                </a:moveTo>
                <a:lnTo>
                  <a:pt x="0" y="0"/>
                </a:lnTo>
                <a:lnTo>
                  <a:pt x="20320" y="0"/>
                </a:lnTo>
                <a:lnTo>
                  <a:pt x="2032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D7D7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530732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D6D6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532510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D5D5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534289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D4D4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536067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D3D3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537845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D2D2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539622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D1D1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5414009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20" h="78740">
                <a:moveTo>
                  <a:pt x="0" y="78740"/>
                </a:moveTo>
                <a:lnTo>
                  <a:pt x="0" y="0"/>
                </a:lnTo>
                <a:lnTo>
                  <a:pt x="20319" y="0"/>
                </a:lnTo>
                <a:lnTo>
                  <a:pt x="20319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D0D0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5431790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20" h="78740">
                <a:moveTo>
                  <a:pt x="0" y="78740"/>
                </a:moveTo>
                <a:lnTo>
                  <a:pt x="0" y="0"/>
                </a:lnTo>
                <a:lnTo>
                  <a:pt x="20320" y="0"/>
                </a:lnTo>
                <a:lnTo>
                  <a:pt x="2032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CFCF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5449570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20" h="78740">
                <a:moveTo>
                  <a:pt x="0" y="78740"/>
                </a:moveTo>
                <a:lnTo>
                  <a:pt x="0" y="0"/>
                </a:lnTo>
                <a:lnTo>
                  <a:pt x="20319" y="0"/>
                </a:lnTo>
                <a:lnTo>
                  <a:pt x="20319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CECE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546862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CDCD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548640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550417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CCC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552195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CACA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553974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C9C9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555752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C8C8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557530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C7C7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559307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C6C6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/>
          <p:nvPr/>
        </p:nvSpPr>
        <p:spPr>
          <a:xfrm>
            <a:off x="5610859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20" h="78740">
                <a:moveTo>
                  <a:pt x="0" y="78740"/>
                </a:moveTo>
                <a:lnTo>
                  <a:pt x="0" y="0"/>
                </a:lnTo>
                <a:lnTo>
                  <a:pt x="20319" y="0"/>
                </a:lnTo>
                <a:lnTo>
                  <a:pt x="20319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C5C5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6" name="object 316"/>
          <p:cNvSpPr/>
          <p:nvPr/>
        </p:nvSpPr>
        <p:spPr>
          <a:xfrm>
            <a:off x="562990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C4C4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564769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C3C3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/>
          <p:nvPr/>
        </p:nvSpPr>
        <p:spPr>
          <a:xfrm>
            <a:off x="566547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C2C2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9" name="object 319"/>
          <p:cNvSpPr/>
          <p:nvPr/>
        </p:nvSpPr>
        <p:spPr>
          <a:xfrm>
            <a:off x="568325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C1C1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0" name="object 320"/>
          <p:cNvSpPr/>
          <p:nvPr/>
        </p:nvSpPr>
        <p:spPr>
          <a:xfrm>
            <a:off x="570102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C0C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1" name="object 321"/>
          <p:cNvSpPr/>
          <p:nvPr/>
        </p:nvSpPr>
        <p:spPr>
          <a:xfrm>
            <a:off x="571880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BFBF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2" name="object 322"/>
          <p:cNvSpPr/>
          <p:nvPr/>
        </p:nvSpPr>
        <p:spPr>
          <a:xfrm>
            <a:off x="5736590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20" h="78740">
                <a:moveTo>
                  <a:pt x="0" y="78740"/>
                </a:moveTo>
                <a:lnTo>
                  <a:pt x="0" y="0"/>
                </a:lnTo>
                <a:lnTo>
                  <a:pt x="20320" y="0"/>
                </a:lnTo>
                <a:lnTo>
                  <a:pt x="2032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BEBE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3" name="object 323"/>
          <p:cNvSpPr/>
          <p:nvPr/>
        </p:nvSpPr>
        <p:spPr>
          <a:xfrm>
            <a:off x="5754370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20" h="78740">
                <a:moveTo>
                  <a:pt x="0" y="78740"/>
                </a:moveTo>
                <a:lnTo>
                  <a:pt x="0" y="0"/>
                </a:lnTo>
                <a:lnTo>
                  <a:pt x="20319" y="0"/>
                </a:lnTo>
                <a:lnTo>
                  <a:pt x="20319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BDBD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4" name="object 324"/>
          <p:cNvSpPr/>
          <p:nvPr/>
        </p:nvSpPr>
        <p:spPr>
          <a:xfrm>
            <a:off x="577342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BCBC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5" name="object 325"/>
          <p:cNvSpPr/>
          <p:nvPr/>
        </p:nvSpPr>
        <p:spPr>
          <a:xfrm>
            <a:off x="579120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BBBB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6" name="object 326"/>
          <p:cNvSpPr/>
          <p:nvPr/>
        </p:nvSpPr>
        <p:spPr>
          <a:xfrm>
            <a:off x="580897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BABA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7" name="object 327"/>
          <p:cNvSpPr/>
          <p:nvPr/>
        </p:nvSpPr>
        <p:spPr>
          <a:xfrm>
            <a:off x="582675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B9B9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8" name="object 328"/>
          <p:cNvSpPr/>
          <p:nvPr/>
        </p:nvSpPr>
        <p:spPr>
          <a:xfrm>
            <a:off x="584454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B8B8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9" name="object 329"/>
          <p:cNvSpPr/>
          <p:nvPr/>
        </p:nvSpPr>
        <p:spPr>
          <a:xfrm>
            <a:off x="5862320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20" h="78740">
                <a:moveTo>
                  <a:pt x="0" y="78740"/>
                </a:moveTo>
                <a:lnTo>
                  <a:pt x="0" y="0"/>
                </a:lnTo>
                <a:lnTo>
                  <a:pt x="20319" y="0"/>
                </a:lnTo>
                <a:lnTo>
                  <a:pt x="20319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B7B7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0" name="object 330"/>
          <p:cNvSpPr/>
          <p:nvPr/>
        </p:nvSpPr>
        <p:spPr>
          <a:xfrm>
            <a:off x="588010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B6B6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1" name="object 331"/>
          <p:cNvSpPr/>
          <p:nvPr/>
        </p:nvSpPr>
        <p:spPr>
          <a:xfrm>
            <a:off x="5897879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20" h="78740">
                <a:moveTo>
                  <a:pt x="0" y="78740"/>
                </a:moveTo>
                <a:lnTo>
                  <a:pt x="0" y="0"/>
                </a:lnTo>
                <a:lnTo>
                  <a:pt x="20320" y="0"/>
                </a:lnTo>
                <a:lnTo>
                  <a:pt x="2032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B5B5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2" name="object 332"/>
          <p:cNvSpPr/>
          <p:nvPr/>
        </p:nvSpPr>
        <p:spPr>
          <a:xfrm>
            <a:off x="5915659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20" h="78740">
                <a:moveTo>
                  <a:pt x="0" y="78740"/>
                </a:moveTo>
                <a:lnTo>
                  <a:pt x="0" y="0"/>
                </a:lnTo>
                <a:lnTo>
                  <a:pt x="20319" y="0"/>
                </a:lnTo>
                <a:lnTo>
                  <a:pt x="20319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B4B4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3" name="object 333"/>
          <p:cNvSpPr/>
          <p:nvPr/>
        </p:nvSpPr>
        <p:spPr>
          <a:xfrm>
            <a:off x="593470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B3B3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4" name="object 334"/>
          <p:cNvSpPr/>
          <p:nvPr/>
        </p:nvSpPr>
        <p:spPr>
          <a:xfrm>
            <a:off x="595249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B2B2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5" name="object 335"/>
          <p:cNvSpPr/>
          <p:nvPr/>
        </p:nvSpPr>
        <p:spPr>
          <a:xfrm>
            <a:off x="597027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B1B1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6" name="object 336"/>
          <p:cNvSpPr/>
          <p:nvPr/>
        </p:nvSpPr>
        <p:spPr>
          <a:xfrm>
            <a:off x="598805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B0B0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7" name="object 337"/>
          <p:cNvSpPr/>
          <p:nvPr/>
        </p:nvSpPr>
        <p:spPr>
          <a:xfrm>
            <a:off x="600582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AFAFD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8" name="object 338"/>
          <p:cNvSpPr/>
          <p:nvPr/>
        </p:nvSpPr>
        <p:spPr>
          <a:xfrm>
            <a:off x="6023609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20" h="78740">
                <a:moveTo>
                  <a:pt x="0" y="78740"/>
                </a:moveTo>
                <a:lnTo>
                  <a:pt x="0" y="0"/>
                </a:lnTo>
                <a:lnTo>
                  <a:pt x="20319" y="0"/>
                </a:lnTo>
                <a:lnTo>
                  <a:pt x="20319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AEAED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9" name="object 339"/>
          <p:cNvSpPr/>
          <p:nvPr/>
        </p:nvSpPr>
        <p:spPr>
          <a:xfrm>
            <a:off x="6041390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20" h="78740">
                <a:moveTo>
                  <a:pt x="0" y="78740"/>
                </a:moveTo>
                <a:lnTo>
                  <a:pt x="0" y="0"/>
                </a:lnTo>
                <a:lnTo>
                  <a:pt x="20320" y="0"/>
                </a:lnTo>
                <a:lnTo>
                  <a:pt x="2032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ADAD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0" name="object 340"/>
          <p:cNvSpPr/>
          <p:nvPr/>
        </p:nvSpPr>
        <p:spPr>
          <a:xfrm>
            <a:off x="606044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ACAC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1" name="object 341"/>
          <p:cNvSpPr/>
          <p:nvPr/>
        </p:nvSpPr>
        <p:spPr>
          <a:xfrm>
            <a:off x="607822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ABAB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2" name="object 342"/>
          <p:cNvSpPr/>
          <p:nvPr/>
        </p:nvSpPr>
        <p:spPr>
          <a:xfrm>
            <a:off x="609600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AAAA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3" name="object 343"/>
          <p:cNvSpPr/>
          <p:nvPr/>
        </p:nvSpPr>
        <p:spPr>
          <a:xfrm>
            <a:off x="611377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A9A9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4" name="object 344"/>
          <p:cNvSpPr/>
          <p:nvPr/>
        </p:nvSpPr>
        <p:spPr>
          <a:xfrm>
            <a:off x="613155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A8A8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5" name="object 345"/>
          <p:cNvSpPr/>
          <p:nvPr/>
        </p:nvSpPr>
        <p:spPr>
          <a:xfrm>
            <a:off x="614934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A7A7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6" name="object 346"/>
          <p:cNvSpPr/>
          <p:nvPr/>
        </p:nvSpPr>
        <p:spPr>
          <a:xfrm>
            <a:off x="6167120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20" h="78740">
                <a:moveTo>
                  <a:pt x="0" y="78740"/>
                </a:moveTo>
                <a:lnTo>
                  <a:pt x="0" y="0"/>
                </a:lnTo>
                <a:lnTo>
                  <a:pt x="20319" y="0"/>
                </a:lnTo>
                <a:lnTo>
                  <a:pt x="20319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A6A6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7" name="object 347"/>
          <p:cNvSpPr/>
          <p:nvPr/>
        </p:nvSpPr>
        <p:spPr>
          <a:xfrm>
            <a:off x="6184900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20" h="78740">
                <a:moveTo>
                  <a:pt x="0" y="78740"/>
                </a:moveTo>
                <a:lnTo>
                  <a:pt x="0" y="0"/>
                </a:lnTo>
                <a:lnTo>
                  <a:pt x="20320" y="0"/>
                </a:lnTo>
                <a:lnTo>
                  <a:pt x="2032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A5A5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8" name="object 348"/>
          <p:cNvSpPr/>
          <p:nvPr/>
        </p:nvSpPr>
        <p:spPr>
          <a:xfrm>
            <a:off x="6202679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20" h="78740">
                <a:moveTo>
                  <a:pt x="0" y="78740"/>
                </a:moveTo>
                <a:lnTo>
                  <a:pt x="0" y="0"/>
                </a:lnTo>
                <a:lnTo>
                  <a:pt x="20320" y="0"/>
                </a:lnTo>
                <a:lnTo>
                  <a:pt x="2032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A4A4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9" name="object 349"/>
          <p:cNvSpPr/>
          <p:nvPr/>
        </p:nvSpPr>
        <p:spPr>
          <a:xfrm>
            <a:off x="622172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A3A3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0" name="object 350"/>
          <p:cNvSpPr/>
          <p:nvPr/>
        </p:nvSpPr>
        <p:spPr>
          <a:xfrm>
            <a:off x="623950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A2A2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1" name="object 351"/>
          <p:cNvSpPr/>
          <p:nvPr/>
        </p:nvSpPr>
        <p:spPr>
          <a:xfrm>
            <a:off x="625729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A1A1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2" name="object 352"/>
          <p:cNvSpPr/>
          <p:nvPr/>
        </p:nvSpPr>
        <p:spPr>
          <a:xfrm>
            <a:off x="627507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A0A0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3" name="object 353"/>
          <p:cNvSpPr/>
          <p:nvPr/>
        </p:nvSpPr>
        <p:spPr>
          <a:xfrm>
            <a:off x="629285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9F9F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4" name="object 354"/>
          <p:cNvSpPr/>
          <p:nvPr/>
        </p:nvSpPr>
        <p:spPr>
          <a:xfrm>
            <a:off x="631062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9E9EC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5" name="object 355"/>
          <p:cNvSpPr/>
          <p:nvPr/>
        </p:nvSpPr>
        <p:spPr>
          <a:xfrm>
            <a:off x="6328409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20" h="78740">
                <a:moveTo>
                  <a:pt x="0" y="78740"/>
                </a:moveTo>
                <a:lnTo>
                  <a:pt x="0" y="0"/>
                </a:lnTo>
                <a:lnTo>
                  <a:pt x="20319" y="0"/>
                </a:lnTo>
                <a:lnTo>
                  <a:pt x="20319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9D9DC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6" name="object 356"/>
          <p:cNvSpPr/>
          <p:nvPr/>
        </p:nvSpPr>
        <p:spPr>
          <a:xfrm>
            <a:off x="6346190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20" h="78740">
                <a:moveTo>
                  <a:pt x="0" y="78740"/>
                </a:moveTo>
                <a:lnTo>
                  <a:pt x="0" y="0"/>
                </a:lnTo>
                <a:lnTo>
                  <a:pt x="20320" y="0"/>
                </a:lnTo>
                <a:lnTo>
                  <a:pt x="2032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9C9C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7" name="object 357"/>
          <p:cNvSpPr/>
          <p:nvPr/>
        </p:nvSpPr>
        <p:spPr>
          <a:xfrm>
            <a:off x="636524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9B9B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8" name="object 358"/>
          <p:cNvSpPr/>
          <p:nvPr/>
        </p:nvSpPr>
        <p:spPr>
          <a:xfrm>
            <a:off x="638302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9A9A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9" name="object 359"/>
          <p:cNvSpPr/>
          <p:nvPr/>
        </p:nvSpPr>
        <p:spPr>
          <a:xfrm>
            <a:off x="640080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9999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0" name="object 360"/>
          <p:cNvSpPr/>
          <p:nvPr/>
        </p:nvSpPr>
        <p:spPr>
          <a:xfrm>
            <a:off x="641857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1" name="object 361"/>
          <p:cNvSpPr/>
          <p:nvPr/>
        </p:nvSpPr>
        <p:spPr>
          <a:xfrm>
            <a:off x="643635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9797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2" name="object 362"/>
          <p:cNvSpPr/>
          <p:nvPr/>
        </p:nvSpPr>
        <p:spPr>
          <a:xfrm>
            <a:off x="6454140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20" h="78740">
                <a:moveTo>
                  <a:pt x="0" y="78740"/>
                </a:moveTo>
                <a:lnTo>
                  <a:pt x="0" y="0"/>
                </a:lnTo>
                <a:lnTo>
                  <a:pt x="20320" y="0"/>
                </a:lnTo>
                <a:lnTo>
                  <a:pt x="2032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9696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3" name="object 363"/>
          <p:cNvSpPr/>
          <p:nvPr/>
        </p:nvSpPr>
        <p:spPr>
          <a:xfrm>
            <a:off x="6471920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20" h="78740">
                <a:moveTo>
                  <a:pt x="0" y="78740"/>
                </a:moveTo>
                <a:lnTo>
                  <a:pt x="0" y="0"/>
                </a:lnTo>
                <a:lnTo>
                  <a:pt x="20319" y="0"/>
                </a:lnTo>
                <a:lnTo>
                  <a:pt x="20319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9595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4" name="object 364"/>
          <p:cNvSpPr/>
          <p:nvPr/>
        </p:nvSpPr>
        <p:spPr>
          <a:xfrm>
            <a:off x="649097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9494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5" name="object 365"/>
          <p:cNvSpPr/>
          <p:nvPr/>
        </p:nvSpPr>
        <p:spPr>
          <a:xfrm>
            <a:off x="6507480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20" h="78740">
                <a:moveTo>
                  <a:pt x="0" y="78740"/>
                </a:moveTo>
                <a:lnTo>
                  <a:pt x="0" y="0"/>
                </a:lnTo>
                <a:lnTo>
                  <a:pt x="20320" y="0"/>
                </a:lnTo>
                <a:lnTo>
                  <a:pt x="2032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9393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6" name="object 366"/>
          <p:cNvSpPr/>
          <p:nvPr/>
        </p:nvSpPr>
        <p:spPr>
          <a:xfrm>
            <a:off x="652653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9292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7" name="object 367"/>
          <p:cNvSpPr/>
          <p:nvPr/>
        </p:nvSpPr>
        <p:spPr>
          <a:xfrm>
            <a:off x="654430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9191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8" name="object 368"/>
          <p:cNvSpPr/>
          <p:nvPr/>
        </p:nvSpPr>
        <p:spPr>
          <a:xfrm>
            <a:off x="656209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9090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9" name="object 369"/>
          <p:cNvSpPr/>
          <p:nvPr/>
        </p:nvSpPr>
        <p:spPr>
          <a:xfrm>
            <a:off x="657986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8F8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0" name="object 370"/>
          <p:cNvSpPr/>
          <p:nvPr/>
        </p:nvSpPr>
        <p:spPr>
          <a:xfrm>
            <a:off x="659765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8E8E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1" name="object 371"/>
          <p:cNvSpPr/>
          <p:nvPr/>
        </p:nvSpPr>
        <p:spPr>
          <a:xfrm>
            <a:off x="6615430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20" h="78740">
                <a:moveTo>
                  <a:pt x="0" y="78740"/>
                </a:moveTo>
                <a:lnTo>
                  <a:pt x="0" y="0"/>
                </a:lnTo>
                <a:lnTo>
                  <a:pt x="20320" y="0"/>
                </a:lnTo>
                <a:lnTo>
                  <a:pt x="2032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8D8D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2" name="object 372"/>
          <p:cNvSpPr/>
          <p:nvPr/>
        </p:nvSpPr>
        <p:spPr>
          <a:xfrm>
            <a:off x="6633209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20" h="78740">
                <a:moveTo>
                  <a:pt x="0" y="78740"/>
                </a:moveTo>
                <a:lnTo>
                  <a:pt x="0" y="0"/>
                </a:lnTo>
                <a:lnTo>
                  <a:pt x="20320" y="0"/>
                </a:lnTo>
                <a:lnTo>
                  <a:pt x="2032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8C8C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3" name="object 373"/>
          <p:cNvSpPr/>
          <p:nvPr/>
        </p:nvSpPr>
        <p:spPr>
          <a:xfrm>
            <a:off x="665225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8B8B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4" name="object 374"/>
          <p:cNvSpPr/>
          <p:nvPr/>
        </p:nvSpPr>
        <p:spPr>
          <a:xfrm>
            <a:off x="667004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8A8A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5" name="object 375"/>
          <p:cNvSpPr/>
          <p:nvPr/>
        </p:nvSpPr>
        <p:spPr>
          <a:xfrm>
            <a:off x="668781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8989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6" name="object 376"/>
          <p:cNvSpPr/>
          <p:nvPr/>
        </p:nvSpPr>
        <p:spPr>
          <a:xfrm>
            <a:off x="670560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8888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7" name="object 377"/>
          <p:cNvSpPr/>
          <p:nvPr/>
        </p:nvSpPr>
        <p:spPr>
          <a:xfrm>
            <a:off x="672338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8787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8" name="object 378"/>
          <p:cNvSpPr/>
          <p:nvPr/>
        </p:nvSpPr>
        <p:spPr>
          <a:xfrm>
            <a:off x="674115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868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9" name="object 379"/>
          <p:cNvSpPr/>
          <p:nvPr/>
        </p:nvSpPr>
        <p:spPr>
          <a:xfrm>
            <a:off x="6758940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20" h="78740">
                <a:moveTo>
                  <a:pt x="0" y="78740"/>
                </a:moveTo>
                <a:lnTo>
                  <a:pt x="0" y="0"/>
                </a:lnTo>
                <a:lnTo>
                  <a:pt x="20319" y="0"/>
                </a:lnTo>
                <a:lnTo>
                  <a:pt x="20319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8585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0" name="object 380"/>
          <p:cNvSpPr/>
          <p:nvPr/>
        </p:nvSpPr>
        <p:spPr>
          <a:xfrm>
            <a:off x="677799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8484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1" name="object 381"/>
          <p:cNvSpPr/>
          <p:nvPr/>
        </p:nvSpPr>
        <p:spPr>
          <a:xfrm>
            <a:off x="679576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8383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2" name="object 382"/>
          <p:cNvSpPr/>
          <p:nvPr/>
        </p:nvSpPr>
        <p:spPr>
          <a:xfrm>
            <a:off x="681355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8282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3" name="object 383"/>
          <p:cNvSpPr/>
          <p:nvPr/>
        </p:nvSpPr>
        <p:spPr>
          <a:xfrm>
            <a:off x="683133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8181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4" name="object 384"/>
          <p:cNvSpPr/>
          <p:nvPr/>
        </p:nvSpPr>
        <p:spPr>
          <a:xfrm>
            <a:off x="684910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808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5" name="object 385"/>
          <p:cNvSpPr/>
          <p:nvPr/>
        </p:nvSpPr>
        <p:spPr>
          <a:xfrm>
            <a:off x="686689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7F7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6" name="object 386"/>
          <p:cNvSpPr/>
          <p:nvPr/>
        </p:nvSpPr>
        <p:spPr>
          <a:xfrm>
            <a:off x="6884669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20" h="78740">
                <a:moveTo>
                  <a:pt x="0" y="78740"/>
                </a:moveTo>
                <a:lnTo>
                  <a:pt x="0" y="0"/>
                </a:lnTo>
                <a:lnTo>
                  <a:pt x="20320" y="0"/>
                </a:lnTo>
                <a:lnTo>
                  <a:pt x="2032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7E7E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7" name="object 387"/>
          <p:cNvSpPr/>
          <p:nvPr/>
        </p:nvSpPr>
        <p:spPr>
          <a:xfrm>
            <a:off x="690245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7D7D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8" name="object 388"/>
          <p:cNvSpPr/>
          <p:nvPr/>
        </p:nvSpPr>
        <p:spPr>
          <a:xfrm>
            <a:off x="6920230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20" h="78740">
                <a:moveTo>
                  <a:pt x="0" y="78740"/>
                </a:moveTo>
                <a:lnTo>
                  <a:pt x="0" y="0"/>
                </a:lnTo>
                <a:lnTo>
                  <a:pt x="20320" y="0"/>
                </a:lnTo>
                <a:lnTo>
                  <a:pt x="2032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7C7C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9" name="object 389"/>
          <p:cNvSpPr/>
          <p:nvPr/>
        </p:nvSpPr>
        <p:spPr>
          <a:xfrm>
            <a:off x="6938009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20" h="78740">
                <a:moveTo>
                  <a:pt x="0" y="78740"/>
                </a:moveTo>
                <a:lnTo>
                  <a:pt x="0" y="0"/>
                </a:lnTo>
                <a:lnTo>
                  <a:pt x="20320" y="0"/>
                </a:lnTo>
                <a:lnTo>
                  <a:pt x="2032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7B7B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0" name="object 390"/>
          <p:cNvSpPr/>
          <p:nvPr/>
        </p:nvSpPr>
        <p:spPr>
          <a:xfrm>
            <a:off x="695705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7A7A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1" name="object 391"/>
          <p:cNvSpPr/>
          <p:nvPr/>
        </p:nvSpPr>
        <p:spPr>
          <a:xfrm>
            <a:off x="697484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7979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2" name="object 392"/>
          <p:cNvSpPr/>
          <p:nvPr/>
        </p:nvSpPr>
        <p:spPr>
          <a:xfrm>
            <a:off x="699261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7878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3" name="object 393"/>
          <p:cNvSpPr/>
          <p:nvPr/>
        </p:nvSpPr>
        <p:spPr>
          <a:xfrm>
            <a:off x="701040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7777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4" name="object 394"/>
          <p:cNvSpPr/>
          <p:nvPr/>
        </p:nvSpPr>
        <p:spPr>
          <a:xfrm>
            <a:off x="702818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7676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5" name="object 395"/>
          <p:cNvSpPr/>
          <p:nvPr/>
        </p:nvSpPr>
        <p:spPr>
          <a:xfrm>
            <a:off x="7045959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20" h="78740">
                <a:moveTo>
                  <a:pt x="0" y="78740"/>
                </a:moveTo>
                <a:lnTo>
                  <a:pt x="0" y="0"/>
                </a:lnTo>
                <a:lnTo>
                  <a:pt x="20320" y="0"/>
                </a:lnTo>
                <a:lnTo>
                  <a:pt x="2032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7575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6" name="object 396"/>
          <p:cNvSpPr/>
          <p:nvPr/>
        </p:nvSpPr>
        <p:spPr>
          <a:xfrm>
            <a:off x="7063740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20" h="78740">
                <a:moveTo>
                  <a:pt x="0" y="78740"/>
                </a:moveTo>
                <a:lnTo>
                  <a:pt x="0" y="0"/>
                </a:lnTo>
                <a:lnTo>
                  <a:pt x="20319" y="0"/>
                </a:lnTo>
                <a:lnTo>
                  <a:pt x="20319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7474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7" name="object 397"/>
          <p:cNvSpPr/>
          <p:nvPr/>
        </p:nvSpPr>
        <p:spPr>
          <a:xfrm>
            <a:off x="708279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7373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8" name="object 398"/>
          <p:cNvSpPr/>
          <p:nvPr/>
        </p:nvSpPr>
        <p:spPr>
          <a:xfrm>
            <a:off x="710056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7272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9" name="object 399"/>
          <p:cNvSpPr/>
          <p:nvPr/>
        </p:nvSpPr>
        <p:spPr>
          <a:xfrm>
            <a:off x="711835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7171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0" name="object 400"/>
          <p:cNvSpPr/>
          <p:nvPr/>
        </p:nvSpPr>
        <p:spPr>
          <a:xfrm>
            <a:off x="713613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7070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1" name="object 401"/>
          <p:cNvSpPr/>
          <p:nvPr/>
        </p:nvSpPr>
        <p:spPr>
          <a:xfrm>
            <a:off x="715390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6F6F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2" name="object 402"/>
          <p:cNvSpPr/>
          <p:nvPr/>
        </p:nvSpPr>
        <p:spPr>
          <a:xfrm>
            <a:off x="717169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6E6E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3" name="object 403"/>
          <p:cNvSpPr/>
          <p:nvPr/>
        </p:nvSpPr>
        <p:spPr>
          <a:xfrm>
            <a:off x="7189469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20" h="78740">
                <a:moveTo>
                  <a:pt x="0" y="78740"/>
                </a:moveTo>
                <a:lnTo>
                  <a:pt x="0" y="0"/>
                </a:lnTo>
                <a:lnTo>
                  <a:pt x="20320" y="0"/>
                </a:lnTo>
                <a:lnTo>
                  <a:pt x="2032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6D6D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4" name="object 404"/>
          <p:cNvSpPr/>
          <p:nvPr/>
        </p:nvSpPr>
        <p:spPr>
          <a:xfrm>
            <a:off x="720851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6C6C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5" name="object 405"/>
          <p:cNvSpPr/>
          <p:nvPr/>
        </p:nvSpPr>
        <p:spPr>
          <a:xfrm>
            <a:off x="7225030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20" h="78740">
                <a:moveTo>
                  <a:pt x="0" y="78740"/>
                </a:moveTo>
                <a:lnTo>
                  <a:pt x="0" y="0"/>
                </a:lnTo>
                <a:lnTo>
                  <a:pt x="20320" y="0"/>
                </a:lnTo>
                <a:lnTo>
                  <a:pt x="2032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6B6B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6" name="object 406"/>
          <p:cNvSpPr/>
          <p:nvPr/>
        </p:nvSpPr>
        <p:spPr>
          <a:xfrm>
            <a:off x="724408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6A6A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7" name="object 407"/>
          <p:cNvSpPr/>
          <p:nvPr/>
        </p:nvSpPr>
        <p:spPr>
          <a:xfrm>
            <a:off x="726185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6969B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8" name="object 408"/>
          <p:cNvSpPr/>
          <p:nvPr/>
        </p:nvSpPr>
        <p:spPr>
          <a:xfrm>
            <a:off x="727964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6868B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9" name="object 409"/>
          <p:cNvSpPr/>
          <p:nvPr/>
        </p:nvSpPr>
        <p:spPr>
          <a:xfrm>
            <a:off x="729741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6767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0" name="object 410"/>
          <p:cNvSpPr/>
          <p:nvPr/>
        </p:nvSpPr>
        <p:spPr>
          <a:xfrm>
            <a:off x="731520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6666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1" name="object 411"/>
          <p:cNvSpPr/>
          <p:nvPr/>
        </p:nvSpPr>
        <p:spPr>
          <a:xfrm>
            <a:off x="733298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6666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2" name="object 412"/>
          <p:cNvSpPr/>
          <p:nvPr/>
        </p:nvSpPr>
        <p:spPr>
          <a:xfrm>
            <a:off x="7350759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20" h="78740">
                <a:moveTo>
                  <a:pt x="0" y="78740"/>
                </a:moveTo>
                <a:lnTo>
                  <a:pt x="0" y="0"/>
                </a:lnTo>
                <a:lnTo>
                  <a:pt x="20320" y="0"/>
                </a:lnTo>
                <a:lnTo>
                  <a:pt x="2032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6464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3" name="object 413"/>
          <p:cNvSpPr/>
          <p:nvPr/>
        </p:nvSpPr>
        <p:spPr>
          <a:xfrm>
            <a:off x="736980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636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4" name="object 414"/>
          <p:cNvSpPr/>
          <p:nvPr/>
        </p:nvSpPr>
        <p:spPr>
          <a:xfrm>
            <a:off x="738759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6262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5" name="object 415"/>
          <p:cNvSpPr/>
          <p:nvPr/>
        </p:nvSpPr>
        <p:spPr>
          <a:xfrm>
            <a:off x="740536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6161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6" name="object 416"/>
          <p:cNvSpPr/>
          <p:nvPr/>
        </p:nvSpPr>
        <p:spPr>
          <a:xfrm>
            <a:off x="742315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6060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7" name="object 417"/>
          <p:cNvSpPr/>
          <p:nvPr/>
        </p:nvSpPr>
        <p:spPr>
          <a:xfrm>
            <a:off x="744093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5F5FB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8" name="object 418"/>
          <p:cNvSpPr/>
          <p:nvPr/>
        </p:nvSpPr>
        <p:spPr>
          <a:xfrm>
            <a:off x="745870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5E5EB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9" name="object 419"/>
          <p:cNvSpPr/>
          <p:nvPr/>
        </p:nvSpPr>
        <p:spPr>
          <a:xfrm>
            <a:off x="7476490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20" h="78740">
                <a:moveTo>
                  <a:pt x="0" y="78740"/>
                </a:moveTo>
                <a:lnTo>
                  <a:pt x="0" y="0"/>
                </a:lnTo>
                <a:lnTo>
                  <a:pt x="20319" y="0"/>
                </a:lnTo>
                <a:lnTo>
                  <a:pt x="20319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5D5DA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0" name="object 420"/>
          <p:cNvSpPr/>
          <p:nvPr/>
        </p:nvSpPr>
        <p:spPr>
          <a:xfrm>
            <a:off x="7494269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20" h="78740">
                <a:moveTo>
                  <a:pt x="0" y="78740"/>
                </a:moveTo>
                <a:lnTo>
                  <a:pt x="0" y="0"/>
                </a:lnTo>
                <a:lnTo>
                  <a:pt x="20320" y="0"/>
                </a:lnTo>
                <a:lnTo>
                  <a:pt x="2032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5C5CA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1" name="object 421"/>
          <p:cNvSpPr/>
          <p:nvPr/>
        </p:nvSpPr>
        <p:spPr>
          <a:xfrm>
            <a:off x="751331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5B5B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2" name="object 422"/>
          <p:cNvSpPr/>
          <p:nvPr/>
        </p:nvSpPr>
        <p:spPr>
          <a:xfrm>
            <a:off x="753110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5A5A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3" name="object 423"/>
          <p:cNvSpPr/>
          <p:nvPr/>
        </p:nvSpPr>
        <p:spPr>
          <a:xfrm>
            <a:off x="754888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5959A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4" name="object 424"/>
          <p:cNvSpPr/>
          <p:nvPr/>
        </p:nvSpPr>
        <p:spPr>
          <a:xfrm>
            <a:off x="756665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5858A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5" name="object 425"/>
          <p:cNvSpPr/>
          <p:nvPr/>
        </p:nvSpPr>
        <p:spPr>
          <a:xfrm>
            <a:off x="758444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5757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6" name="object 426"/>
          <p:cNvSpPr/>
          <p:nvPr/>
        </p:nvSpPr>
        <p:spPr>
          <a:xfrm>
            <a:off x="7602219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20" h="78740">
                <a:moveTo>
                  <a:pt x="0" y="78740"/>
                </a:moveTo>
                <a:lnTo>
                  <a:pt x="0" y="0"/>
                </a:lnTo>
                <a:lnTo>
                  <a:pt x="20320" y="0"/>
                </a:lnTo>
                <a:lnTo>
                  <a:pt x="2032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5656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7" name="object 427"/>
          <p:cNvSpPr/>
          <p:nvPr/>
        </p:nvSpPr>
        <p:spPr>
          <a:xfrm>
            <a:off x="762000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5555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8" name="object 428"/>
          <p:cNvSpPr/>
          <p:nvPr/>
        </p:nvSpPr>
        <p:spPr>
          <a:xfrm>
            <a:off x="7637780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20" h="78740">
                <a:moveTo>
                  <a:pt x="0" y="78740"/>
                </a:moveTo>
                <a:lnTo>
                  <a:pt x="0" y="0"/>
                </a:lnTo>
                <a:lnTo>
                  <a:pt x="20320" y="0"/>
                </a:lnTo>
                <a:lnTo>
                  <a:pt x="2032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5454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9" name="object 429"/>
          <p:cNvSpPr/>
          <p:nvPr/>
        </p:nvSpPr>
        <p:spPr>
          <a:xfrm>
            <a:off x="7655559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20" h="78740">
                <a:moveTo>
                  <a:pt x="0" y="78740"/>
                </a:moveTo>
                <a:lnTo>
                  <a:pt x="0" y="0"/>
                </a:lnTo>
                <a:lnTo>
                  <a:pt x="20320" y="0"/>
                </a:lnTo>
                <a:lnTo>
                  <a:pt x="2032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5353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0" name="object 430"/>
          <p:cNvSpPr/>
          <p:nvPr/>
        </p:nvSpPr>
        <p:spPr>
          <a:xfrm>
            <a:off x="767460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5252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1" name="object 431"/>
          <p:cNvSpPr/>
          <p:nvPr/>
        </p:nvSpPr>
        <p:spPr>
          <a:xfrm>
            <a:off x="769239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5151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2" name="object 432"/>
          <p:cNvSpPr/>
          <p:nvPr/>
        </p:nvSpPr>
        <p:spPr>
          <a:xfrm>
            <a:off x="771016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5050A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3" name="object 433"/>
          <p:cNvSpPr/>
          <p:nvPr/>
        </p:nvSpPr>
        <p:spPr>
          <a:xfrm>
            <a:off x="772795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4F4FA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4" name="object 434"/>
          <p:cNvSpPr/>
          <p:nvPr/>
        </p:nvSpPr>
        <p:spPr>
          <a:xfrm>
            <a:off x="774573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4E4E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5" name="object 435"/>
          <p:cNvSpPr/>
          <p:nvPr/>
        </p:nvSpPr>
        <p:spPr>
          <a:xfrm>
            <a:off x="7763509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20" h="78740">
                <a:moveTo>
                  <a:pt x="0" y="78740"/>
                </a:moveTo>
                <a:lnTo>
                  <a:pt x="0" y="0"/>
                </a:lnTo>
                <a:lnTo>
                  <a:pt x="20320" y="0"/>
                </a:lnTo>
                <a:lnTo>
                  <a:pt x="2032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4D4D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6" name="object 436"/>
          <p:cNvSpPr/>
          <p:nvPr/>
        </p:nvSpPr>
        <p:spPr>
          <a:xfrm>
            <a:off x="7781290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20" h="78740">
                <a:moveTo>
                  <a:pt x="0" y="78740"/>
                </a:moveTo>
                <a:lnTo>
                  <a:pt x="0" y="0"/>
                </a:lnTo>
                <a:lnTo>
                  <a:pt x="20319" y="0"/>
                </a:lnTo>
                <a:lnTo>
                  <a:pt x="20319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4C4C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7" name="object 437"/>
          <p:cNvSpPr/>
          <p:nvPr/>
        </p:nvSpPr>
        <p:spPr>
          <a:xfrm>
            <a:off x="780034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4B4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8" name="object 438"/>
          <p:cNvSpPr/>
          <p:nvPr/>
        </p:nvSpPr>
        <p:spPr>
          <a:xfrm>
            <a:off x="781811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4A4A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9" name="object 439"/>
          <p:cNvSpPr/>
          <p:nvPr/>
        </p:nvSpPr>
        <p:spPr>
          <a:xfrm>
            <a:off x="783590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4949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0" name="object 440"/>
          <p:cNvSpPr/>
          <p:nvPr/>
        </p:nvSpPr>
        <p:spPr>
          <a:xfrm>
            <a:off x="785368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4848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1" name="object 441"/>
          <p:cNvSpPr/>
          <p:nvPr/>
        </p:nvSpPr>
        <p:spPr>
          <a:xfrm>
            <a:off x="787145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4747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2" name="object 442"/>
          <p:cNvSpPr/>
          <p:nvPr/>
        </p:nvSpPr>
        <p:spPr>
          <a:xfrm>
            <a:off x="788924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4646A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3" name="object 443"/>
          <p:cNvSpPr/>
          <p:nvPr/>
        </p:nvSpPr>
        <p:spPr>
          <a:xfrm>
            <a:off x="7907019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20" h="78740">
                <a:moveTo>
                  <a:pt x="0" y="78740"/>
                </a:moveTo>
                <a:lnTo>
                  <a:pt x="0" y="0"/>
                </a:lnTo>
                <a:lnTo>
                  <a:pt x="20320" y="0"/>
                </a:lnTo>
                <a:lnTo>
                  <a:pt x="2032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4545A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4" name="object 444"/>
          <p:cNvSpPr/>
          <p:nvPr/>
        </p:nvSpPr>
        <p:spPr>
          <a:xfrm>
            <a:off x="792480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4444A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5" name="object 445"/>
          <p:cNvSpPr/>
          <p:nvPr/>
        </p:nvSpPr>
        <p:spPr>
          <a:xfrm>
            <a:off x="7942580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20" h="78740">
                <a:moveTo>
                  <a:pt x="0" y="78740"/>
                </a:moveTo>
                <a:lnTo>
                  <a:pt x="0" y="0"/>
                </a:lnTo>
                <a:lnTo>
                  <a:pt x="20320" y="0"/>
                </a:lnTo>
                <a:lnTo>
                  <a:pt x="2032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4343A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6" name="object 446"/>
          <p:cNvSpPr/>
          <p:nvPr/>
        </p:nvSpPr>
        <p:spPr>
          <a:xfrm>
            <a:off x="796163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4242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7" name="object 447"/>
          <p:cNvSpPr/>
          <p:nvPr/>
        </p:nvSpPr>
        <p:spPr>
          <a:xfrm>
            <a:off x="797940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4141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8" name="object 448"/>
          <p:cNvSpPr/>
          <p:nvPr/>
        </p:nvSpPr>
        <p:spPr>
          <a:xfrm>
            <a:off x="799719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404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9" name="object 449"/>
          <p:cNvSpPr/>
          <p:nvPr/>
        </p:nvSpPr>
        <p:spPr>
          <a:xfrm>
            <a:off x="801496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3F3F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0" name="object 450"/>
          <p:cNvSpPr/>
          <p:nvPr/>
        </p:nvSpPr>
        <p:spPr>
          <a:xfrm>
            <a:off x="803275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3E3E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1" name="object 451"/>
          <p:cNvSpPr/>
          <p:nvPr/>
        </p:nvSpPr>
        <p:spPr>
          <a:xfrm>
            <a:off x="805053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3D3D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2" name="object 452"/>
          <p:cNvSpPr/>
          <p:nvPr/>
        </p:nvSpPr>
        <p:spPr>
          <a:xfrm>
            <a:off x="8068309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20" h="78740">
                <a:moveTo>
                  <a:pt x="0" y="78740"/>
                </a:moveTo>
                <a:lnTo>
                  <a:pt x="0" y="0"/>
                </a:lnTo>
                <a:lnTo>
                  <a:pt x="20320" y="0"/>
                </a:lnTo>
                <a:lnTo>
                  <a:pt x="2032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3C3C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3" name="object 453"/>
          <p:cNvSpPr/>
          <p:nvPr/>
        </p:nvSpPr>
        <p:spPr>
          <a:xfrm>
            <a:off x="8086090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20" h="78740">
                <a:moveTo>
                  <a:pt x="0" y="78740"/>
                </a:moveTo>
                <a:lnTo>
                  <a:pt x="0" y="0"/>
                </a:lnTo>
                <a:lnTo>
                  <a:pt x="20319" y="0"/>
                </a:lnTo>
                <a:lnTo>
                  <a:pt x="20319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3B3B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4" name="object 454"/>
          <p:cNvSpPr/>
          <p:nvPr/>
        </p:nvSpPr>
        <p:spPr>
          <a:xfrm>
            <a:off x="810514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3A3A9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5" name="object 455"/>
          <p:cNvSpPr/>
          <p:nvPr/>
        </p:nvSpPr>
        <p:spPr>
          <a:xfrm>
            <a:off x="812291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39399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6" name="object 456"/>
          <p:cNvSpPr/>
          <p:nvPr/>
        </p:nvSpPr>
        <p:spPr>
          <a:xfrm>
            <a:off x="814070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3838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7" name="object 457"/>
          <p:cNvSpPr/>
          <p:nvPr/>
        </p:nvSpPr>
        <p:spPr>
          <a:xfrm>
            <a:off x="815848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3737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8" name="object 458"/>
          <p:cNvSpPr/>
          <p:nvPr/>
        </p:nvSpPr>
        <p:spPr>
          <a:xfrm>
            <a:off x="817625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3636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9" name="object 459"/>
          <p:cNvSpPr/>
          <p:nvPr/>
        </p:nvSpPr>
        <p:spPr>
          <a:xfrm>
            <a:off x="8194040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20" h="78740">
                <a:moveTo>
                  <a:pt x="0" y="78740"/>
                </a:moveTo>
                <a:lnTo>
                  <a:pt x="0" y="0"/>
                </a:lnTo>
                <a:lnTo>
                  <a:pt x="20319" y="0"/>
                </a:lnTo>
                <a:lnTo>
                  <a:pt x="20319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3535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0" name="object 460"/>
          <p:cNvSpPr/>
          <p:nvPr/>
        </p:nvSpPr>
        <p:spPr>
          <a:xfrm>
            <a:off x="8211819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20" h="78740">
                <a:moveTo>
                  <a:pt x="0" y="78740"/>
                </a:moveTo>
                <a:lnTo>
                  <a:pt x="0" y="0"/>
                </a:lnTo>
                <a:lnTo>
                  <a:pt x="20320" y="0"/>
                </a:lnTo>
                <a:lnTo>
                  <a:pt x="2032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3434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1" name="object 461"/>
          <p:cNvSpPr/>
          <p:nvPr/>
        </p:nvSpPr>
        <p:spPr>
          <a:xfrm>
            <a:off x="823086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3333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2" name="object 462"/>
          <p:cNvSpPr/>
          <p:nvPr/>
        </p:nvSpPr>
        <p:spPr>
          <a:xfrm>
            <a:off x="8247380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20" h="78740">
                <a:moveTo>
                  <a:pt x="0" y="78740"/>
                </a:moveTo>
                <a:lnTo>
                  <a:pt x="0" y="0"/>
                </a:lnTo>
                <a:lnTo>
                  <a:pt x="20320" y="0"/>
                </a:lnTo>
                <a:lnTo>
                  <a:pt x="2032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3333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3" name="object 463"/>
          <p:cNvSpPr/>
          <p:nvPr/>
        </p:nvSpPr>
        <p:spPr>
          <a:xfrm>
            <a:off x="826643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3131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4" name="object 464"/>
          <p:cNvSpPr/>
          <p:nvPr/>
        </p:nvSpPr>
        <p:spPr>
          <a:xfrm>
            <a:off x="828420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303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5" name="object 465"/>
          <p:cNvSpPr/>
          <p:nvPr/>
        </p:nvSpPr>
        <p:spPr>
          <a:xfrm>
            <a:off x="830199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2F2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6" name="object 466"/>
          <p:cNvSpPr/>
          <p:nvPr/>
        </p:nvSpPr>
        <p:spPr>
          <a:xfrm>
            <a:off x="831976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2E2E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7" name="object 467"/>
          <p:cNvSpPr/>
          <p:nvPr/>
        </p:nvSpPr>
        <p:spPr>
          <a:xfrm>
            <a:off x="833755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2D2D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8" name="object 468"/>
          <p:cNvSpPr/>
          <p:nvPr/>
        </p:nvSpPr>
        <p:spPr>
          <a:xfrm>
            <a:off x="8355330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20" h="78740">
                <a:moveTo>
                  <a:pt x="0" y="78740"/>
                </a:moveTo>
                <a:lnTo>
                  <a:pt x="0" y="0"/>
                </a:lnTo>
                <a:lnTo>
                  <a:pt x="20320" y="0"/>
                </a:lnTo>
                <a:lnTo>
                  <a:pt x="2032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2C2C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9" name="object 469"/>
          <p:cNvSpPr/>
          <p:nvPr/>
        </p:nvSpPr>
        <p:spPr>
          <a:xfrm>
            <a:off x="8373109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20" h="78740">
                <a:moveTo>
                  <a:pt x="0" y="78740"/>
                </a:moveTo>
                <a:lnTo>
                  <a:pt x="0" y="0"/>
                </a:lnTo>
                <a:lnTo>
                  <a:pt x="20320" y="0"/>
                </a:lnTo>
                <a:lnTo>
                  <a:pt x="2032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2B2B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0" name="object 470"/>
          <p:cNvSpPr/>
          <p:nvPr/>
        </p:nvSpPr>
        <p:spPr>
          <a:xfrm>
            <a:off x="839215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2A2A9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1" name="object 471"/>
          <p:cNvSpPr/>
          <p:nvPr/>
        </p:nvSpPr>
        <p:spPr>
          <a:xfrm>
            <a:off x="840994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29299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2" name="object 472"/>
          <p:cNvSpPr/>
          <p:nvPr/>
        </p:nvSpPr>
        <p:spPr>
          <a:xfrm>
            <a:off x="842771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28289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3" name="object 473"/>
          <p:cNvSpPr/>
          <p:nvPr/>
        </p:nvSpPr>
        <p:spPr>
          <a:xfrm>
            <a:off x="844550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27279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4" name="object 474"/>
          <p:cNvSpPr/>
          <p:nvPr/>
        </p:nvSpPr>
        <p:spPr>
          <a:xfrm>
            <a:off x="846328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26269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5" name="object 475"/>
          <p:cNvSpPr/>
          <p:nvPr/>
        </p:nvSpPr>
        <p:spPr>
          <a:xfrm>
            <a:off x="848105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2525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6" name="object 476"/>
          <p:cNvSpPr/>
          <p:nvPr/>
        </p:nvSpPr>
        <p:spPr>
          <a:xfrm>
            <a:off x="8498840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20" h="78740">
                <a:moveTo>
                  <a:pt x="0" y="78740"/>
                </a:moveTo>
                <a:lnTo>
                  <a:pt x="0" y="0"/>
                </a:lnTo>
                <a:lnTo>
                  <a:pt x="20319" y="0"/>
                </a:lnTo>
                <a:lnTo>
                  <a:pt x="20319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2424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7" name="object 477"/>
          <p:cNvSpPr/>
          <p:nvPr/>
        </p:nvSpPr>
        <p:spPr>
          <a:xfrm>
            <a:off x="8516619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20" h="78740">
                <a:moveTo>
                  <a:pt x="0" y="78740"/>
                </a:moveTo>
                <a:lnTo>
                  <a:pt x="0" y="0"/>
                </a:lnTo>
                <a:lnTo>
                  <a:pt x="20320" y="0"/>
                </a:lnTo>
                <a:lnTo>
                  <a:pt x="2032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2323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8" name="object 478"/>
          <p:cNvSpPr/>
          <p:nvPr/>
        </p:nvSpPr>
        <p:spPr>
          <a:xfrm>
            <a:off x="853566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2222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9" name="object 479"/>
          <p:cNvSpPr/>
          <p:nvPr/>
        </p:nvSpPr>
        <p:spPr>
          <a:xfrm>
            <a:off x="855345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2121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0" name="object 480"/>
          <p:cNvSpPr/>
          <p:nvPr/>
        </p:nvSpPr>
        <p:spPr>
          <a:xfrm>
            <a:off x="857123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2020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1" name="object 481"/>
          <p:cNvSpPr/>
          <p:nvPr/>
        </p:nvSpPr>
        <p:spPr>
          <a:xfrm>
            <a:off x="858900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1F1F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2" name="object 482"/>
          <p:cNvSpPr/>
          <p:nvPr/>
        </p:nvSpPr>
        <p:spPr>
          <a:xfrm>
            <a:off x="860679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1E1E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3" name="object 483"/>
          <p:cNvSpPr/>
          <p:nvPr/>
        </p:nvSpPr>
        <p:spPr>
          <a:xfrm>
            <a:off x="862456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1D1D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4" name="object 484"/>
          <p:cNvSpPr/>
          <p:nvPr/>
        </p:nvSpPr>
        <p:spPr>
          <a:xfrm>
            <a:off x="864235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1C1C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5" name="object 485"/>
          <p:cNvSpPr/>
          <p:nvPr/>
        </p:nvSpPr>
        <p:spPr>
          <a:xfrm>
            <a:off x="8660130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20" h="78740">
                <a:moveTo>
                  <a:pt x="0" y="78740"/>
                </a:moveTo>
                <a:lnTo>
                  <a:pt x="0" y="0"/>
                </a:lnTo>
                <a:lnTo>
                  <a:pt x="20320" y="0"/>
                </a:lnTo>
                <a:lnTo>
                  <a:pt x="2032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1B1B8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6" name="object 486"/>
          <p:cNvSpPr/>
          <p:nvPr/>
        </p:nvSpPr>
        <p:spPr>
          <a:xfrm>
            <a:off x="8677909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20" h="78740">
                <a:moveTo>
                  <a:pt x="0" y="78740"/>
                </a:moveTo>
                <a:lnTo>
                  <a:pt x="0" y="0"/>
                </a:lnTo>
                <a:lnTo>
                  <a:pt x="20320" y="0"/>
                </a:lnTo>
                <a:lnTo>
                  <a:pt x="2032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1A1A8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7" name="object 487"/>
          <p:cNvSpPr/>
          <p:nvPr/>
        </p:nvSpPr>
        <p:spPr>
          <a:xfrm>
            <a:off x="869695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1919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8" name="object 488"/>
          <p:cNvSpPr/>
          <p:nvPr/>
        </p:nvSpPr>
        <p:spPr>
          <a:xfrm>
            <a:off x="871474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1818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9" name="object 489"/>
          <p:cNvSpPr/>
          <p:nvPr/>
        </p:nvSpPr>
        <p:spPr>
          <a:xfrm>
            <a:off x="873251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17178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0" name="object 490"/>
          <p:cNvSpPr/>
          <p:nvPr/>
        </p:nvSpPr>
        <p:spPr>
          <a:xfrm>
            <a:off x="875030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16168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1" name="object 491"/>
          <p:cNvSpPr/>
          <p:nvPr/>
        </p:nvSpPr>
        <p:spPr>
          <a:xfrm>
            <a:off x="876808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1515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2" name="object 492"/>
          <p:cNvSpPr/>
          <p:nvPr/>
        </p:nvSpPr>
        <p:spPr>
          <a:xfrm>
            <a:off x="8785859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20" h="78740">
                <a:moveTo>
                  <a:pt x="0" y="78740"/>
                </a:moveTo>
                <a:lnTo>
                  <a:pt x="0" y="0"/>
                </a:lnTo>
                <a:lnTo>
                  <a:pt x="20320" y="0"/>
                </a:lnTo>
                <a:lnTo>
                  <a:pt x="2032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1414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3" name="object 493"/>
          <p:cNvSpPr/>
          <p:nvPr/>
        </p:nvSpPr>
        <p:spPr>
          <a:xfrm>
            <a:off x="8803640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20" h="78740">
                <a:moveTo>
                  <a:pt x="0" y="78740"/>
                </a:moveTo>
                <a:lnTo>
                  <a:pt x="0" y="0"/>
                </a:lnTo>
                <a:lnTo>
                  <a:pt x="20319" y="0"/>
                </a:lnTo>
                <a:lnTo>
                  <a:pt x="20319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1313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4" name="object 494"/>
          <p:cNvSpPr/>
          <p:nvPr/>
        </p:nvSpPr>
        <p:spPr>
          <a:xfrm>
            <a:off x="882269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1212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5" name="object 495"/>
          <p:cNvSpPr/>
          <p:nvPr/>
        </p:nvSpPr>
        <p:spPr>
          <a:xfrm>
            <a:off x="884046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11118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6" name="object 496"/>
          <p:cNvSpPr/>
          <p:nvPr/>
        </p:nvSpPr>
        <p:spPr>
          <a:xfrm>
            <a:off x="885825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10108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7" name="object 497"/>
          <p:cNvSpPr/>
          <p:nvPr/>
        </p:nvSpPr>
        <p:spPr>
          <a:xfrm>
            <a:off x="887603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0F0F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8" name="object 498"/>
          <p:cNvSpPr/>
          <p:nvPr/>
        </p:nvSpPr>
        <p:spPr>
          <a:xfrm>
            <a:off x="889380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0E0E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9" name="object 499"/>
          <p:cNvSpPr/>
          <p:nvPr/>
        </p:nvSpPr>
        <p:spPr>
          <a:xfrm>
            <a:off x="891159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0D0D8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0" name="object 500"/>
          <p:cNvSpPr/>
          <p:nvPr/>
        </p:nvSpPr>
        <p:spPr>
          <a:xfrm>
            <a:off x="892936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0C0C8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1" name="object 501"/>
          <p:cNvSpPr/>
          <p:nvPr/>
        </p:nvSpPr>
        <p:spPr>
          <a:xfrm>
            <a:off x="8947150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20" h="78740">
                <a:moveTo>
                  <a:pt x="0" y="78740"/>
                </a:moveTo>
                <a:lnTo>
                  <a:pt x="0" y="0"/>
                </a:lnTo>
                <a:lnTo>
                  <a:pt x="20320" y="0"/>
                </a:lnTo>
                <a:lnTo>
                  <a:pt x="2032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0B0B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2" name="object 502"/>
          <p:cNvSpPr/>
          <p:nvPr/>
        </p:nvSpPr>
        <p:spPr>
          <a:xfrm>
            <a:off x="8964930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20" h="78740">
                <a:moveTo>
                  <a:pt x="0" y="78740"/>
                </a:moveTo>
                <a:lnTo>
                  <a:pt x="0" y="0"/>
                </a:lnTo>
                <a:lnTo>
                  <a:pt x="20320" y="0"/>
                </a:lnTo>
                <a:lnTo>
                  <a:pt x="2032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0A0A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3" name="object 503"/>
          <p:cNvSpPr/>
          <p:nvPr/>
        </p:nvSpPr>
        <p:spPr>
          <a:xfrm>
            <a:off x="898398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0909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4" name="object 504"/>
          <p:cNvSpPr/>
          <p:nvPr/>
        </p:nvSpPr>
        <p:spPr>
          <a:xfrm>
            <a:off x="900175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0808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5" name="object 505"/>
          <p:cNvSpPr/>
          <p:nvPr/>
        </p:nvSpPr>
        <p:spPr>
          <a:xfrm>
            <a:off x="901954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0707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6" name="object 506"/>
          <p:cNvSpPr/>
          <p:nvPr/>
        </p:nvSpPr>
        <p:spPr>
          <a:xfrm>
            <a:off x="903731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060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7" name="object 507"/>
          <p:cNvSpPr/>
          <p:nvPr/>
        </p:nvSpPr>
        <p:spPr>
          <a:xfrm>
            <a:off x="905510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05058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8" name="object 508"/>
          <p:cNvSpPr/>
          <p:nvPr/>
        </p:nvSpPr>
        <p:spPr>
          <a:xfrm>
            <a:off x="907288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04048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9" name="object 509"/>
          <p:cNvSpPr/>
          <p:nvPr/>
        </p:nvSpPr>
        <p:spPr>
          <a:xfrm>
            <a:off x="9090659" y="1370330"/>
            <a:ext cx="20320" cy="78740"/>
          </a:xfrm>
          <a:custGeom>
            <a:avLst/>
            <a:gdLst/>
            <a:ahLst/>
            <a:cxnLst/>
            <a:rect l="l" t="t" r="r" b="b"/>
            <a:pathLst>
              <a:path w="20320" h="78740">
                <a:moveTo>
                  <a:pt x="0" y="78740"/>
                </a:moveTo>
                <a:lnTo>
                  <a:pt x="0" y="0"/>
                </a:lnTo>
                <a:lnTo>
                  <a:pt x="20320" y="0"/>
                </a:lnTo>
                <a:lnTo>
                  <a:pt x="2032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0303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0" name="object 510"/>
          <p:cNvSpPr/>
          <p:nvPr/>
        </p:nvSpPr>
        <p:spPr>
          <a:xfrm>
            <a:off x="9109709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0202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1" name="object 511"/>
          <p:cNvSpPr/>
          <p:nvPr/>
        </p:nvSpPr>
        <p:spPr>
          <a:xfrm>
            <a:off x="9127490" y="1370330"/>
            <a:ext cx="19050" cy="78740"/>
          </a:xfrm>
          <a:custGeom>
            <a:avLst/>
            <a:gdLst/>
            <a:ahLst/>
            <a:cxnLst/>
            <a:rect l="l" t="t" r="r" b="b"/>
            <a:pathLst>
              <a:path w="19050" h="78740">
                <a:moveTo>
                  <a:pt x="0" y="78740"/>
                </a:moveTo>
                <a:lnTo>
                  <a:pt x="0" y="0"/>
                </a:lnTo>
                <a:lnTo>
                  <a:pt x="19050" y="0"/>
                </a:lnTo>
                <a:lnTo>
                  <a:pt x="19050" y="78740"/>
                </a:lnTo>
                <a:lnTo>
                  <a:pt x="0" y="78740"/>
                </a:lnTo>
                <a:close/>
              </a:path>
            </a:pathLst>
          </a:custGeom>
          <a:solidFill>
            <a:srgbClr val="0101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2" name="object 512"/>
          <p:cNvSpPr txBox="1"/>
          <p:nvPr/>
        </p:nvSpPr>
        <p:spPr>
          <a:xfrm>
            <a:off x="1939289" y="2600959"/>
            <a:ext cx="5256530" cy="18313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00"/>
              </a:spcBef>
            </a:pPr>
            <a:r>
              <a:rPr dirty="0" sz="3200" spc="-5">
                <a:solidFill>
                  <a:srgbClr val="CC0000"/>
                </a:solidFill>
                <a:latin typeface="Arial"/>
                <a:cs typeface="Arial"/>
              </a:rPr>
              <a:t>Structured</a:t>
            </a:r>
            <a:r>
              <a:rPr dirty="0" sz="3200" spc="-1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CC0000"/>
                </a:solidFill>
                <a:latin typeface="Arial"/>
                <a:cs typeface="Arial"/>
              </a:rPr>
              <a:t>Naming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400"/>
              </a:spcBef>
            </a:pPr>
            <a:r>
              <a:rPr dirty="0" sz="3200">
                <a:latin typeface="Times New Roman"/>
                <a:cs typeface="Times New Roman"/>
              </a:rPr>
              <a:t>Internet </a:t>
            </a:r>
            <a:r>
              <a:rPr dirty="0" sz="3200" spc="-5">
                <a:latin typeface="Times New Roman"/>
                <a:cs typeface="Times New Roman"/>
              </a:rPr>
              <a:t>Naming Service:</a:t>
            </a:r>
            <a:r>
              <a:rPr dirty="0" sz="3200" spc="-3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DNS*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13" name="object 513"/>
          <p:cNvSpPr txBox="1">
            <a:spLocks noGrp="1"/>
          </p:cNvSpPr>
          <p:nvPr>
            <p:ph type="title"/>
          </p:nvPr>
        </p:nvSpPr>
        <p:spPr>
          <a:xfrm>
            <a:off x="3790950" y="1757679"/>
            <a:ext cx="177863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latin typeface="Times New Roman"/>
                <a:cs typeface="Times New Roman"/>
              </a:rPr>
              <a:t>Chapter</a:t>
            </a:r>
            <a:r>
              <a:rPr dirty="0" sz="3200" spc="-80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14" name="object 514"/>
          <p:cNvSpPr txBox="1"/>
          <p:nvPr/>
        </p:nvSpPr>
        <p:spPr>
          <a:xfrm>
            <a:off x="876300" y="5598159"/>
            <a:ext cx="384492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*referred </a:t>
            </a:r>
            <a:r>
              <a:rPr dirty="0" sz="1400" spc="5">
                <a:latin typeface="Times New Roman"/>
                <a:cs typeface="Times New Roman"/>
              </a:rPr>
              <a:t>to </a:t>
            </a:r>
            <a:r>
              <a:rPr dirty="0" sz="1400">
                <a:latin typeface="Times New Roman"/>
                <a:cs typeface="Times New Roman"/>
              </a:rPr>
              <a:t>slides by David Conrad at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nominum.com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2070" y="833120"/>
            <a:ext cx="395287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Loose</a:t>
            </a:r>
            <a:r>
              <a:rPr dirty="0" spc="-80"/>
              <a:t> </a:t>
            </a:r>
            <a:r>
              <a:rPr dirty="0"/>
              <a:t>Coherency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014220"/>
            <a:ext cx="7320280" cy="3594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4889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10">
                <a:latin typeface="Times New Roman"/>
                <a:cs typeface="Times New Roman"/>
              </a:rPr>
              <a:t>Each </a:t>
            </a:r>
            <a:r>
              <a:rPr dirty="0" sz="2800" spc="-5">
                <a:latin typeface="Times New Roman"/>
                <a:cs typeface="Times New Roman"/>
              </a:rPr>
              <a:t>version </a:t>
            </a:r>
            <a:r>
              <a:rPr dirty="0" sz="2800">
                <a:latin typeface="Times New Roman"/>
                <a:cs typeface="Times New Roman"/>
              </a:rPr>
              <a:t>of a </a:t>
            </a:r>
            <a:r>
              <a:rPr dirty="0" sz="2800" spc="-5">
                <a:latin typeface="Times New Roman"/>
                <a:cs typeface="Times New Roman"/>
              </a:rPr>
              <a:t>subset </a:t>
            </a:r>
            <a:r>
              <a:rPr dirty="0" sz="2800">
                <a:latin typeface="Times New Roman"/>
                <a:cs typeface="Times New Roman"/>
              </a:rPr>
              <a:t>of the </a:t>
            </a:r>
            <a:r>
              <a:rPr dirty="0" sz="2800" spc="-5">
                <a:latin typeface="Times New Roman"/>
                <a:cs typeface="Times New Roman"/>
              </a:rPr>
              <a:t>database (a zone)  </a:t>
            </a:r>
            <a:r>
              <a:rPr dirty="0" sz="2800">
                <a:latin typeface="Times New Roman"/>
                <a:cs typeface="Times New Roman"/>
              </a:rPr>
              <a:t>has a </a:t>
            </a:r>
            <a:r>
              <a:rPr dirty="0" sz="2800" spc="-5">
                <a:latin typeface="Times New Roman"/>
                <a:cs typeface="Times New Roman"/>
              </a:rPr>
              <a:t>serial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number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50"/>
              </a:spcBef>
              <a:tabLst>
                <a:tab pos="755015" algn="l"/>
              </a:tabLst>
            </a:pPr>
            <a:r>
              <a:rPr dirty="0" baseline="3787" sz="3300">
                <a:latin typeface="Times New Roman"/>
                <a:cs typeface="Times New Roman"/>
              </a:rPr>
              <a:t>–	</a:t>
            </a:r>
            <a:r>
              <a:rPr dirty="0" sz="2200" spc="-5">
                <a:latin typeface="Times New Roman"/>
                <a:cs typeface="Times New Roman"/>
              </a:rPr>
              <a:t>The serial number is </a:t>
            </a:r>
            <a:r>
              <a:rPr dirty="0" sz="2200" spc="-10">
                <a:latin typeface="Times New Roman"/>
                <a:cs typeface="Times New Roman"/>
              </a:rPr>
              <a:t>incremented </a:t>
            </a:r>
            <a:r>
              <a:rPr dirty="0" sz="2200">
                <a:latin typeface="Times New Roman"/>
                <a:cs typeface="Times New Roman"/>
              </a:rPr>
              <a:t>on </a:t>
            </a:r>
            <a:r>
              <a:rPr dirty="0" sz="2200" spc="-5">
                <a:latin typeface="Times New Roman"/>
                <a:cs typeface="Times New Roman"/>
              </a:rPr>
              <a:t>each database</a:t>
            </a:r>
            <a:r>
              <a:rPr dirty="0" sz="2200" spc="2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change</a:t>
            </a:r>
            <a:endParaRPr sz="2200">
              <a:latin typeface="Times New Roman"/>
              <a:cs typeface="Times New Roman"/>
            </a:endParaRPr>
          </a:p>
          <a:p>
            <a:pPr marL="355600" marR="24130" indent="-342900">
              <a:lnSpc>
                <a:spcPct val="100000"/>
              </a:lnSpc>
              <a:spcBef>
                <a:spcPts val="69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Times New Roman"/>
                <a:cs typeface="Times New Roman"/>
              </a:rPr>
              <a:t>Changes </a:t>
            </a:r>
            <a:r>
              <a:rPr dirty="0" sz="2800">
                <a:latin typeface="Times New Roman"/>
                <a:cs typeface="Times New Roman"/>
              </a:rPr>
              <a:t>to the </a:t>
            </a:r>
            <a:r>
              <a:rPr dirty="0" sz="2800" spc="-10">
                <a:latin typeface="Times New Roman"/>
                <a:cs typeface="Times New Roman"/>
              </a:rPr>
              <a:t>master </a:t>
            </a:r>
            <a:r>
              <a:rPr dirty="0" sz="2800" spc="-5">
                <a:latin typeface="Times New Roman"/>
                <a:cs typeface="Times New Roman"/>
              </a:rPr>
              <a:t>copy </a:t>
            </a:r>
            <a:r>
              <a:rPr dirty="0" sz="2800">
                <a:latin typeface="Times New Roman"/>
                <a:cs typeface="Times New Roman"/>
              </a:rPr>
              <a:t>of the </a:t>
            </a:r>
            <a:r>
              <a:rPr dirty="0" sz="2800" spc="-5">
                <a:latin typeface="Times New Roman"/>
                <a:cs typeface="Times New Roman"/>
              </a:rPr>
              <a:t>database are  propagated </a:t>
            </a:r>
            <a:r>
              <a:rPr dirty="0" sz="2800">
                <a:latin typeface="Times New Roman"/>
                <a:cs typeface="Times New Roman"/>
              </a:rPr>
              <a:t>to </a:t>
            </a:r>
            <a:r>
              <a:rPr dirty="0" sz="2800" spc="-5">
                <a:latin typeface="Times New Roman"/>
                <a:cs typeface="Times New Roman"/>
              </a:rPr>
              <a:t>replicas according </a:t>
            </a:r>
            <a:r>
              <a:rPr dirty="0" sz="2800">
                <a:latin typeface="Times New Roman"/>
                <a:cs typeface="Times New Roman"/>
              </a:rPr>
              <a:t>to </a:t>
            </a:r>
            <a:r>
              <a:rPr dirty="0" sz="2800" spc="-5">
                <a:latin typeface="Times New Roman"/>
                <a:cs typeface="Times New Roman"/>
              </a:rPr>
              <a:t>timing set </a:t>
            </a:r>
            <a:r>
              <a:rPr dirty="0" sz="2800">
                <a:latin typeface="Times New Roman"/>
                <a:cs typeface="Times New Roman"/>
              </a:rPr>
              <a:t>by  the </a:t>
            </a:r>
            <a:r>
              <a:rPr dirty="0" sz="2800" spc="-5">
                <a:latin typeface="Times New Roman"/>
                <a:cs typeface="Times New Roman"/>
              </a:rPr>
              <a:t>zone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administrator</a:t>
            </a:r>
            <a:endParaRPr sz="2800">
              <a:latin typeface="Times New Roman"/>
              <a:cs typeface="Times New Roman"/>
            </a:endParaRPr>
          </a:p>
          <a:p>
            <a:pPr marL="355600" marR="14732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10">
                <a:latin typeface="Times New Roman"/>
                <a:cs typeface="Times New Roman"/>
              </a:rPr>
              <a:t>Cached </a:t>
            </a:r>
            <a:r>
              <a:rPr dirty="0" sz="2800" spc="-5">
                <a:latin typeface="Times New Roman"/>
                <a:cs typeface="Times New Roman"/>
              </a:rPr>
              <a:t>data expires according </a:t>
            </a:r>
            <a:r>
              <a:rPr dirty="0" sz="2800">
                <a:latin typeface="Times New Roman"/>
                <a:cs typeface="Times New Roman"/>
              </a:rPr>
              <a:t>to </a:t>
            </a:r>
            <a:r>
              <a:rPr dirty="0" sz="2800" spc="-5">
                <a:latin typeface="Times New Roman"/>
                <a:cs typeface="Times New Roman"/>
              </a:rPr>
              <a:t>timeout set </a:t>
            </a:r>
            <a:r>
              <a:rPr dirty="0" sz="2800">
                <a:latin typeface="Times New Roman"/>
                <a:cs typeface="Times New Roman"/>
              </a:rPr>
              <a:t>by  </a:t>
            </a:r>
            <a:r>
              <a:rPr dirty="0" sz="2800" spc="-5">
                <a:latin typeface="Times New Roman"/>
                <a:cs typeface="Times New Roman"/>
              </a:rPr>
              <a:t>zone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administrator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1690" y="833120"/>
            <a:ext cx="241617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Scalability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912620"/>
            <a:ext cx="7326630" cy="3221990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Times New Roman"/>
                <a:cs typeface="Times New Roman"/>
              </a:rPr>
              <a:t>No </a:t>
            </a:r>
            <a:r>
              <a:rPr dirty="0" sz="3200" spc="-10">
                <a:latin typeface="Times New Roman"/>
                <a:cs typeface="Times New Roman"/>
              </a:rPr>
              <a:t>limit </a:t>
            </a:r>
            <a:r>
              <a:rPr dirty="0" sz="3200" spc="-5">
                <a:latin typeface="Times New Roman"/>
                <a:cs typeface="Times New Roman"/>
              </a:rPr>
              <a:t>to the </a:t>
            </a:r>
            <a:r>
              <a:rPr dirty="0" sz="3200">
                <a:latin typeface="Times New Roman"/>
                <a:cs typeface="Times New Roman"/>
              </a:rPr>
              <a:t>size of </a:t>
            </a:r>
            <a:r>
              <a:rPr dirty="0" sz="3200" spc="-5">
                <a:latin typeface="Times New Roman"/>
                <a:cs typeface="Times New Roman"/>
              </a:rPr>
              <a:t>the</a:t>
            </a:r>
            <a:r>
              <a:rPr dirty="0" sz="3200" spc="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database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Times New Roman"/>
                <a:cs typeface="Times New Roman"/>
              </a:rPr>
              <a:t>No </a:t>
            </a:r>
            <a:r>
              <a:rPr dirty="0" sz="3200" spc="-10">
                <a:latin typeface="Times New Roman"/>
                <a:cs typeface="Times New Roman"/>
              </a:rPr>
              <a:t>limit </a:t>
            </a:r>
            <a:r>
              <a:rPr dirty="0" sz="3200" spc="-5">
                <a:latin typeface="Times New Roman"/>
                <a:cs typeface="Times New Roman"/>
              </a:rPr>
              <a:t>to the </a:t>
            </a:r>
            <a:r>
              <a:rPr dirty="0" sz="3200">
                <a:latin typeface="Times New Roman"/>
                <a:cs typeface="Times New Roman"/>
              </a:rPr>
              <a:t>number of</a:t>
            </a:r>
            <a:r>
              <a:rPr dirty="0" sz="3200" spc="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queries</a:t>
            </a:r>
            <a:endParaRPr sz="3200">
              <a:latin typeface="Times New Roman"/>
              <a:cs typeface="Times New Roman"/>
            </a:endParaRPr>
          </a:p>
          <a:p>
            <a:pPr marL="755650" marR="347980" indent="-285750">
              <a:lnSpc>
                <a:spcPct val="100000"/>
              </a:lnSpc>
              <a:spcBef>
                <a:spcPts val="690"/>
              </a:spcBef>
            </a:pPr>
            <a:r>
              <a:rPr dirty="0" baseline="3968" sz="4200">
                <a:latin typeface="Times New Roman"/>
                <a:cs typeface="Times New Roman"/>
              </a:rPr>
              <a:t>– </a:t>
            </a:r>
            <a:r>
              <a:rPr dirty="0" sz="2800" spc="-10">
                <a:latin typeface="Times New Roman"/>
                <a:cs typeface="Times New Roman"/>
              </a:rPr>
              <a:t>Tens </a:t>
            </a:r>
            <a:r>
              <a:rPr dirty="0" sz="2800">
                <a:latin typeface="Times New Roman"/>
                <a:cs typeface="Times New Roman"/>
              </a:rPr>
              <a:t>of </a:t>
            </a:r>
            <a:r>
              <a:rPr dirty="0" sz="2800" spc="-5">
                <a:latin typeface="Times New Roman"/>
                <a:cs typeface="Times New Roman"/>
              </a:rPr>
              <a:t>thousands </a:t>
            </a:r>
            <a:r>
              <a:rPr dirty="0" sz="2800">
                <a:latin typeface="Times New Roman"/>
                <a:cs typeface="Times New Roman"/>
              </a:rPr>
              <a:t>of </a:t>
            </a:r>
            <a:r>
              <a:rPr dirty="0" sz="2800" spc="-5">
                <a:latin typeface="Times New Roman"/>
                <a:cs typeface="Times New Roman"/>
              </a:rPr>
              <a:t>queries handled easily  every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second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Times New Roman"/>
                <a:cs typeface="Times New Roman"/>
              </a:rPr>
              <a:t>Queries </a:t>
            </a:r>
            <a:r>
              <a:rPr dirty="0" sz="3200" spc="-5">
                <a:latin typeface="Times New Roman"/>
                <a:cs typeface="Times New Roman"/>
              </a:rPr>
              <a:t>distributed among masters, </a:t>
            </a:r>
            <a:r>
              <a:rPr dirty="0" sz="3200">
                <a:latin typeface="Times New Roman"/>
                <a:cs typeface="Times New Roman"/>
              </a:rPr>
              <a:t>slaves,  and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caches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6929" y="833120"/>
            <a:ext cx="238506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Reliability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925108"/>
            <a:ext cx="6453505" cy="3865245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9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Times New Roman"/>
                <a:cs typeface="Times New Roman"/>
              </a:rPr>
              <a:t>Data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replicated</a:t>
            </a:r>
            <a:endParaRPr sz="2800">
              <a:latin typeface="Times New Roman"/>
              <a:cs typeface="Times New Roman"/>
            </a:endParaRPr>
          </a:p>
          <a:p>
            <a:pPr lvl="1" marL="755650" indent="-285750">
              <a:lnSpc>
                <a:spcPct val="100000"/>
              </a:lnSpc>
              <a:spcBef>
                <a:spcPts val="310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400" spc="-5">
                <a:latin typeface="Times New Roman"/>
                <a:cs typeface="Times New Roman"/>
              </a:rPr>
              <a:t>Data </a:t>
            </a:r>
            <a:r>
              <a:rPr dirty="0" sz="2400">
                <a:latin typeface="Times New Roman"/>
                <a:cs typeface="Times New Roman"/>
              </a:rPr>
              <a:t>from </a:t>
            </a:r>
            <a:r>
              <a:rPr dirty="0" sz="2400" spc="-5">
                <a:latin typeface="Times New Roman"/>
                <a:cs typeface="Times New Roman"/>
              </a:rPr>
              <a:t>master </a:t>
            </a:r>
            <a:r>
              <a:rPr dirty="0" sz="2400" spc="5">
                <a:latin typeface="Times New Roman"/>
                <a:cs typeface="Times New Roman"/>
              </a:rPr>
              <a:t>is </a:t>
            </a:r>
            <a:r>
              <a:rPr dirty="0" sz="2400">
                <a:latin typeface="Times New Roman"/>
                <a:cs typeface="Times New Roman"/>
              </a:rPr>
              <a:t>copied to </a:t>
            </a:r>
            <a:r>
              <a:rPr dirty="0" sz="2400" spc="-5">
                <a:latin typeface="Times New Roman"/>
                <a:cs typeface="Times New Roman"/>
              </a:rPr>
              <a:t>multiple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slaves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Times New Roman"/>
                <a:cs typeface="Times New Roman"/>
              </a:rPr>
              <a:t>Clients </a:t>
            </a:r>
            <a:r>
              <a:rPr dirty="0" sz="2800" spc="-10">
                <a:latin typeface="Times New Roman"/>
                <a:cs typeface="Times New Roman"/>
              </a:rPr>
              <a:t>can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query</a:t>
            </a:r>
            <a:endParaRPr sz="2800">
              <a:latin typeface="Times New Roman"/>
              <a:cs typeface="Times New Roman"/>
            </a:endParaRPr>
          </a:p>
          <a:p>
            <a:pPr lvl="1" marL="755650" indent="-285750">
              <a:lnSpc>
                <a:spcPct val="100000"/>
              </a:lnSpc>
              <a:spcBef>
                <a:spcPts val="310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400" spc="-5">
                <a:latin typeface="Times New Roman"/>
                <a:cs typeface="Times New Roman"/>
              </a:rPr>
              <a:t>Master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server</a:t>
            </a:r>
            <a:endParaRPr sz="2400">
              <a:latin typeface="Times New Roman"/>
              <a:cs typeface="Times New Roman"/>
            </a:endParaRPr>
          </a:p>
          <a:p>
            <a:pPr lvl="1" marL="755650" indent="-285750">
              <a:lnSpc>
                <a:spcPct val="100000"/>
              </a:lnSpc>
              <a:spcBef>
                <a:spcPts val="310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400" spc="-5">
                <a:latin typeface="Times New Roman"/>
                <a:cs typeface="Times New Roman"/>
              </a:rPr>
              <a:t>Any </a:t>
            </a:r>
            <a:r>
              <a:rPr dirty="0" sz="2400">
                <a:latin typeface="Times New Roman"/>
                <a:cs typeface="Times New Roman"/>
              </a:rPr>
              <a:t>of the copies at </a:t>
            </a:r>
            <a:r>
              <a:rPr dirty="0" sz="2400" spc="-5">
                <a:latin typeface="Times New Roman"/>
                <a:cs typeface="Times New Roman"/>
              </a:rPr>
              <a:t>slave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servers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Times New Roman"/>
                <a:cs typeface="Times New Roman"/>
              </a:rPr>
              <a:t>Clients will typically </a:t>
            </a:r>
            <a:r>
              <a:rPr dirty="0" sz="2800">
                <a:latin typeface="Times New Roman"/>
                <a:cs typeface="Times New Roman"/>
              </a:rPr>
              <a:t>query </a:t>
            </a:r>
            <a:r>
              <a:rPr dirty="0" sz="2800" spc="-5">
                <a:latin typeface="Times New Roman"/>
                <a:cs typeface="Times New Roman"/>
              </a:rPr>
              <a:t>local</a:t>
            </a:r>
            <a:r>
              <a:rPr dirty="0" sz="2800" spc="1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caches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10">
                <a:latin typeface="Times New Roman"/>
                <a:cs typeface="Times New Roman"/>
              </a:rPr>
              <a:t>DNS </a:t>
            </a:r>
            <a:r>
              <a:rPr dirty="0" sz="2800" spc="-5">
                <a:latin typeface="Times New Roman"/>
                <a:cs typeface="Times New Roman"/>
              </a:rPr>
              <a:t>protocols </a:t>
            </a:r>
            <a:r>
              <a:rPr dirty="0" sz="2800" spc="-10">
                <a:latin typeface="Times New Roman"/>
                <a:cs typeface="Times New Roman"/>
              </a:rPr>
              <a:t>can </a:t>
            </a:r>
            <a:r>
              <a:rPr dirty="0" sz="2800">
                <a:latin typeface="Times New Roman"/>
                <a:cs typeface="Times New Roman"/>
              </a:rPr>
              <a:t>use </a:t>
            </a:r>
            <a:r>
              <a:rPr dirty="0" sz="2800" spc="-5">
                <a:latin typeface="Times New Roman"/>
                <a:cs typeface="Times New Roman"/>
              </a:rPr>
              <a:t>either </a:t>
            </a:r>
            <a:r>
              <a:rPr dirty="0" sz="2800" spc="-10">
                <a:latin typeface="Times New Roman"/>
                <a:cs typeface="Times New Roman"/>
              </a:rPr>
              <a:t>UDP </a:t>
            </a:r>
            <a:r>
              <a:rPr dirty="0" sz="2800">
                <a:latin typeface="Times New Roman"/>
                <a:cs typeface="Times New Roman"/>
              </a:rPr>
              <a:t>or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TCP</a:t>
            </a:r>
            <a:endParaRPr sz="2800">
              <a:latin typeface="Times New Roman"/>
              <a:cs typeface="Times New Roman"/>
            </a:endParaRPr>
          </a:p>
          <a:p>
            <a:pPr lvl="1" marL="755650" marR="10795" indent="-285750">
              <a:lnSpc>
                <a:spcPts val="2600"/>
              </a:lnSpc>
              <a:spcBef>
                <a:spcPts val="620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400">
                <a:latin typeface="Times New Roman"/>
                <a:cs typeface="Times New Roman"/>
              </a:rPr>
              <a:t>If </a:t>
            </a:r>
            <a:r>
              <a:rPr dirty="0" sz="2400" spc="-5">
                <a:latin typeface="Times New Roman"/>
                <a:cs typeface="Times New Roman"/>
              </a:rPr>
              <a:t>UDP, DNS </a:t>
            </a:r>
            <a:r>
              <a:rPr dirty="0" sz="2400">
                <a:latin typeface="Times New Roman"/>
                <a:cs typeface="Times New Roman"/>
              </a:rPr>
              <a:t>protocol handles </a:t>
            </a:r>
            <a:r>
              <a:rPr dirty="0" sz="2400" spc="-5">
                <a:latin typeface="Times New Roman"/>
                <a:cs typeface="Times New Roman"/>
              </a:rPr>
              <a:t>retransmission,  sequencing, </a:t>
            </a:r>
            <a:r>
              <a:rPr dirty="0" sz="2400">
                <a:latin typeface="Times New Roman"/>
                <a:cs typeface="Times New Roman"/>
              </a:rPr>
              <a:t>etc.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7229" y="833120"/>
            <a:ext cx="266509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Dynamicity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912620"/>
            <a:ext cx="7560309" cy="3310890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Times New Roman"/>
                <a:cs typeface="Times New Roman"/>
              </a:rPr>
              <a:t>Database can be updated</a:t>
            </a:r>
            <a:r>
              <a:rPr dirty="0" sz="3200" spc="1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dynamically</a:t>
            </a:r>
            <a:endParaRPr sz="3200">
              <a:latin typeface="Times New Roman"/>
              <a:cs typeface="Times New Roman"/>
            </a:endParaRPr>
          </a:p>
          <a:p>
            <a:pPr lvl="1" marL="755650" indent="-285750">
              <a:lnSpc>
                <a:spcPct val="100000"/>
              </a:lnSpc>
              <a:spcBef>
                <a:spcPts val="700"/>
              </a:spcBef>
              <a:buChar char="–"/>
              <a:tabLst>
                <a:tab pos="755650" algn="l"/>
              </a:tabLst>
            </a:pPr>
            <a:r>
              <a:rPr dirty="0" sz="2800" spc="-5">
                <a:latin typeface="Times New Roman"/>
                <a:cs typeface="Times New Roman"/>
              </a:rPr>
              <a:t>Add/delete/modify </a:t>
            </a:r>
            <a:r>
              <a:rPr dirty="0" sz="2800">
                <a:latin typeface="Times New Roman"/>
                <a:cs typeface="Times New Roman"/>
              </a:rPr>
              <a:t>of </a:t>
            </a:r>
            <a:r>
              <a:rPr dirty="0" sz="2800" spc="-5">
                <a:latin typeface="Times New Roman"/>
                <a:cs typeface="Times New Roman"/>
              </a:rPr>
              <a:t>any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record</a:t>
            </a:r>
            <a:endParaRPr sz="2800">
              <a:latin typeface="Times New Roman"/>
              <a:cs typeface="Times New Roman"/>
            </a:endParaRPr>
          </a:p>
          <a:p>
            <a:pPr lvl="1" marL="755650" indent="-285750">
              <a:lnSpc>
                <a:spcPct val="100000"/>
              </a:lnSpc>
              <a:spcBef>
                <a:spcPts val="690"/>
              </a:spcBef>
              <a:buChar char="–"/>
              <a:tabLst>
                <a:tab pos="755650" algn="l"/>
              </a:tabLst>
            </a:pPr>
            <a:r>
              <a:rPr dirty="0" sz="2800" spc="-5">
                <a:latin typeface="Times New Roman"/>
                <a:cs typeface="Times New Roman"/>
              </a:rPr>
              <a:t>Only </a:t>
            </a:r>
            <a:r>
              <a:rPr dirty="0" sz="2800" spc="-10">
                <a:latin typeface="Times New Roman"/>
                <a:cs typeface="Times New Roman"/>
              </a:rPr>
              <a:t>master can </a:t>
            </a:r>
            <a:r>
              <a:rPr dirty="0" sz="2800">
                <a:latin typeface="Times New Roman"/>
                <a:cs typeface="Times New Roman"/>
              </a:rPr>
              <a:t>be </a:t>
            </a:r>
            <a:r>
              <a:rPr dirty="0" sz="2800" spc="-5">
                <a:latin typeface="Times New Roman"/>
                <a:cs typeface="Times New Roman"/>
              </a:rPr>
              <a:t>dynamically</a:t>
            </a:r>
            <a:r>
              <a:rPr dirty="0" sz="2800" spc="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updated</a:t>
            </a:r>
            <a:endParaRPr sz="2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Times New Roman"/>
              <a:buChar char="–"/>
            </a:pPr>
            <a:endParaRPr sz="47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Times New Roman"/>
                <a:cs typeface="Times New Roman"/>
              </a:rPr>
              <a:t>Modification </a:t>
            </a:r>
            <a:r>
              <a:rPr dirty="0" sz="3200">
                <a:latin typeface="Times New Roman"/>
                <a:cs typeface="Times New Roman"/>
              </a:rPr>
              <a:t>of </a:t>
            </a:r>
            <a:r>
              <a:rPr dirty="0" sz="3200" spc="-5">
                <a:latin typeface="Times New Roman"/>
                <a:cs typeface="Times New Roman"/>
              </a:rPr>
              <a:t>the master </a:t>
            </a:r>
            <a:r>
              <a:rPr dirty="0" sz="3200">
                <a:latin typeface="Times New Roman"/>
                <a:cs typeface="Times New Roman"/>
              </a:rPr>
              <a:t>database </a:t>
            </a:r>
            <a:r>
              <a:rPr dirty="0" sz="3200" spc="-5">
                <a:latin typeface="Times New Roman"/>
                <a:cs typeface="Times New Roman"/>
              </a:rPr>
              <a:t>triggers  replication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5670" y="833120"/>
            <a:ext cx="222885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912620"/>
            <a:ext cx="5195570" cy="3926840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Times New Roman"/>
                <a:cs typeface="Times New Roman"/>
              </a:rPr>
              <a:t>Introduction </a:t>
            </a:r>
            <a:r>
              <a:rPr dirty="0" sz="3200" spc="-5">
                <a:latin typeface="Times New Roman"/>
                <a:cs typeface="Times New Roman"/>
              </a:rPr>
              <a:t>to the </a:t>
            </a:r>
            <a:r>
              <a:rPr dirty="0" sz="3200">
                <a:latin typeface="Times New Roman"/>
                <a:cs typeface="Times New Roman"/>
              </a:rPr>
              <a:t>DNS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Times New Roman"/>
                <a:cs typeface="Times New Roman"/>
              </a:rPr>
              <a:t>DNS </a:t>
            </a:r>
            <a:r>
              <a:rPr dirty="0" sz="3200" spc="-5">
                <a:latin typeface="Times New Roman"/>
                <a:cs typeface="Times New Roman"/>
              </a:rPr>
              <a:t>Components</a:t>
            </a:r>
            <a:endParaRPr sz="3200">
              <a:latin typeface="Times New Roman"/>
              <a:cs typeface="Times New Roman"/>
            </a:endParaRPr>
          </a:p>
          <a:p>
            <a:pPr lvl="1" marL="755650" indent="-285750">
              <a:lnSpc>
                <a:spcPct val="100000"/>
              </a:lnSpc>
              <a:spcBef>
                <a:spcPts val="690"/>
              </a:spcBef>
              <a:buChar char="–"/>
              <a:tabLst>
                <a:tab pos="755650" algn="l"/>
              </a:tabLst>
            </a:pP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The name</a:t>
            </a:r>
            <a:r>
              <a:rPr dirty="0" sz="2800" spc="-2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space</a:t>
            </a:r>
            <a:endParaRPr sz="2800">
              <a:latin typeface="Times New Roman"/>
              <a:cs typeface="Times New Roman"/>
            </a:endParaRPr>
          </a:p>
          <a:p>
            <a:pPr lvl="1" marL="755650" indent="-285750">
              <a:lnSpc>
                <a:spcPct val="100000"/>
              </a:lnSpc>
              <a:spcBef>
                <a:spcPts val="700"/>
              </a:spcBef>
              <a:buChar char="–"/>
              <a:tabLst>
                <a:tab pos="755650" algn="l"/>
              </a:tabLst>
            </a:pPr>
            <a:r>
              <a:rPr dirty="0" sz="2800" spc="-5">
                <a:latin typeface="Times New Roman"/>
                <a:cs typeface="Times New Roman"/>
              </a:rPr>
              <a:t>The servers</a:t>
            </a:r>
            <a:endParaRPr sz="2800">
              <a:latin typeface="Times New Roman"/>
              <a:cs typeface="Times New Roman"/>
            </a:endParaRPr>
          </a:p>
          <a:p>
            <a:pPr lvl="1" marL="755650" indent="-285750">
              <a:lnSpc>
                <a:spcPct val="100000"/>
              </a:lnSpc>
              <a:spcBef>
                <a:spcPts val="700"/>
              </a:spcBef>
              <a:buChar char="–"/>
              <a:tabLst>
                <a:tab pos="755650" algn="l"/>
              </a:tabLst>
            </a:pPr>
            <a:r>
              <a:rPr dirty="0" sz="2800" spc="-5">
                <a:latin typeface="Times New Roman"/>
                <a:cs typeface="Times New Roman"/>
              </a:rPr>
              <a:t>The resolvers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Times New Roman"/>
                <a:cs typeface="Times New Roman"/>
              </a:rPr>
              <a:t>DNS </a:t>
            </a:r>
            <a:r>
              <a:rPr dirty="0" sz="3200" spc="-5">
                <a:latin typeface="Times New Roman"/>
                <a:cs typeface="Times New Roman"/>
              </a:rPr>
              <a:t>Structure </a:t>
            </a:r>
            <a:r>
              <a:rPr dirty="0" sz="3200">
                <a:latin typeface="Times New Roman"/>
                <a:cs typeface="Times New Roman"/>
              </a:rPr>
              <a:t>and</a:t>
            </a:r>
            <a:r>
              <a:rPr dirty="0" sz="3200" spc="-4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Hierarchy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Times New Roman"/>
                <a:cs typeface="Times New Roman"/>
              </a:rPr>
              <a:t>The </a:t>
            </a:r>
            <a:r>
              <a:rPr dirty="0" sz="3200">
                <a:latin typeface="Times New Roman"/>
                <a:cs typeface="Times New Roman"/>
              </a:rPr>
              <a:t>DNS </a:t>
            </a:r>
            <a:r>
              <a:rPr dirty="0" sz="3200" spc="-5">
                <a:latin typeface="Times New Roman"/>
                <a:cs typeface="Times New Roman"/>
              </a:rPr>
              <a:t>in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Context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7950" y="833120"/>
            <a:ext cx="384302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The </a:t>
            </a:r>
            <a:r>
              <a:rPr dirty="0"/>
              <a:t>Name</a:t>
            </a:r>
            <a:r>
              <a:rPr dirty="0" spc="-70"/>
              <a:t> </a:t>
            </a:r>
            <a:r>
              <a:rPr dirty="0" spc="-5"/>
              <a:t>Space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993900"/>
            <a:ext cx="1327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2804159"/>
            <a:ext cx="1327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7439" y="1938020"/>
            <a:ext cx="6470650" cy="164592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2400">
                <a:latin typeface="Times New Roman"/>
                <a:cs typeface="Times New Roman"/>
              </a:rPr>
              <a:t>The </a:t>
            </a:r>
            <a:r>
              <a:rPr dirty="0" sz="2400" spc="-5" i="1">
                <a:latin typeface="Times New Roman"/>
                <a:cs typeface="Times New Roman"/>
              </a:rPr>
              <a:t>name space </a:t>
            </a:r>
            <a:r>
              <a:rPr dirty="0" sz="2400">
                <a:latin typeface="Times New Roman"/>
                <a:cs typeface="Times New Roman"/>
              </a:rPr>
              <a:t>is the structure of the </a:t>
            </a:r>
            <a:r>
              <a:rPr dirty="0" sz="2400" spc="-5">
                <a:latin typeface="Times New Roman"/>
                <a:cs typeface="Times New Roman"/>
              </a:rPr>
              <a:t>DNS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database</a:t>
            </a:r>
            <a:endParaRPr sz="2400">
              <a:latin typeface="Times New Roman"/>
              <a:cs typeface="Times New Roman"/>
            </a:endParaRPr>
          </a:p>
          <a:p>
            <a:pPr marL="412750" indent="-285750">
              <a:lnSpc>
                <a:spcPct val="100000"/>
              </a:lnSpc>
              <a:spcBef>
                <a:spcPts val="500"/>
              </a:spcBef>
              <a:buChar char="–"/>
              <a:tabLst>
                <a:tab pos="412115" algn="l"/>
                <a:tab pos="412750" algn="l"/>
              </a:tabLst>
            </a:pPr>
            <a:r>
              <a:rPr dirty="0" sz="2000">
                <a:latin typeface="Times New Roman"/>
                <a:cs typeface="Times New Roman"/>
              </a:rPr>
              <a:t>An </a:t>
            </a:r>
            <a:r>
              <a:rPr dirty="0" sz="2000" spc="-5">
                <a:latin typeface="Times New Roman"/>
                <a:cs typeface="Times New Roman"/>
              </a:rPr>
              <a:t>inverted tree with the </a:t>
            </a:r>
            <a:r>
              <a:rPr dirty="0" sz="2000">
                <a:latin typeface="Times New Roman"/>
                <a:cs typeface="Times New Roman"/>
              </a:rPr>
              <a:t>root node </a:t>
            </a:r>
            <a:r>
              <a:rPr dirty="0" sz="2000" spc="-5">
                <a:latin typeface="Times New Roman"/>
                <a:cs typeface="Times New Roman"/>
              </a:rPr>
              <a:t>at the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top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400" spc="-5">
                <a:latin typeface="Times New Roman"/>
                <a:cs typeface="Times New Roman"/>
              </a:rPr>
              <a:t>Each </a:t>
            </a:r>
            <a:r>
              <a:rPr dirty="0" sz="2400">
                <a:latin typeface="Times New Roman"/>
                <a:cs typeface="Times New Roman"/>
              </a:rPr>
              <a:t>node has a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label</a:t>
            </a:r>
            <a:endParaRPr sz="2400">
              <a:latin typeface="Times New Roman"/>
              <a:cs typeface="Times New Roman"/>
            </a:endParaRPr>
          </a:p>
          <a:p>
            <a:pPr marL="412750" indent="-285750">
              <a:lnSpc>
                <a:spcPct val="100000"/>
              </a:lnSpc>
              <a:spcBef>
                <a:spcPts val="500"/>
              </a:spcBef>
              <a:buChar char="–"/>
              <a:tabLst>
                <a:tab pos="412115" algn="l"/>
                <a:tab pos="412750" algn="l"/>
              </a:tabLst>
            </a:pPr>
            <a:r>
              <a:rPr dirty="0" sz="2000">
                <a:latin typeface="Times New Roman"/>
                <a:cs typeface="Times New Roman"/>
              </a:rPr>
              <a:t>The root node has a null </a:t>
            </a:r>
            <a:r>
              <a:rPr dirty="0" sz="2000" spc="-5">
                <a:latin typeface="Times New Roman"/>
                <a:cs typeface="Times New Roman"/>
              </a:rPr>
              <a:t>label, written </a:t>
            </a:r>
            <a:r>
              <a:rPr dirty="0" sz="2000">
                <a:latin typeface="Times New Roman"/>
                <a:cs typeface="Times New Roman"/>
              </a:rPr>
              <a:t>as </a:t>
            </a:r>
            <a:r>
              <a:rPr dirty="0" sz="2000" spc="-5">
                <a:latin typeface="Times New Roman"/>
                <a:cs typeface="Times New Roman"/>
              </a:rPr>
              <a:t>“”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07534" y="4483734"/>
            <a:ext cx="138430" cy="61594"/>
          </a:xfrm>
          <a:custGeom>
            <a:avLst/>
            <a:gdLst/>
            <a:ahLst/>
            <a:cxnLst/>
            <a:rect l="l" t="t" r="r" b="b"/>
            <a:pathLst>
              <a:path w="138429" h="61595">
                <a:moveTo>
                  <a:pt x="0" y="61595"/>
                </a:moveTo>
                <a:lnTo>
                  <a:pt x="138429" y="61595"/>
                </a:lnTo>
                <a:lnTo>
                  <a:pt x="138429" y="0"/>
                </a:lnTo>
                <a:lnTo>
                  <a:pt x="0" y="0"/>
                </a:lnTo>
                <a:lnTo>
                  <a:pt x="0" y="615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06295" y="4545329"/>
            <a:ext cx="138430" cy="61594"/>
          </a:xfrm>
          <a:custGeom>
            <a:avLst/>
            <a:gdLst/>
            <a:ahLst/>
            <a:cxnLst/>
            <a:rect l="l" t="t" r="r" b="b"/>
            <a:pathLst>
              <a:path w="138430" h="61595">
                <a:moveTo>
                  <a:pt x="0" y="61595"/>
                </a:moveTo>
                <a:lnTo>
                  <a:pt x="138429" y="61595"/>
                </a:lnTo>
                <a:lnTo>
                  <a:pt x="138429" y="0"/>
                </a:lnTo>
                <a:lnTo>
                  <a:pt x="0" y="0"/>
                </a:lnTo>
                <a:lnTo>
                  <a:pt x="0" y="615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407534" y="4545329"/>
            <a:ext cx="138430" cy="61594"/>
          </a:xfrm>
          <a:custGeom>
            <a:avLst/>
            <a:gdLst/>
            <a:ahLst/>
            <a:cxnLst/>
            <a:rect l="l" t="t" r="r" b="b"/>
            <a:pathLst>
              <a:path w="138429" h="61595">
                <a:moveTo>
                  <a:pt x="0" y="61595"/>
                </a:moveTo>
                <a:lnTo>
                  <a:pt x="138429" y="61595"/>
                </a:lnTo>
                <a:lnTo>
                  <a:pt x="138429" y="0"/>
                </a:lnTo>
                <a:lnTo>
                  <a:pt x="0" y="0"/>
                </a:lnTo>
                <a:lnTo>
                  <a:pt x="0" y="615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715125" y="4545329"/>
            <a:ext cx="138430" cy="61594"/>
          </a:xfrm>
          <a:custGeom>
            <a:avLst/>
            <a:gdLst/>
            <a:ahLst/>
            <a:cxnLst/>
            <a:rect l="l" t="t" r="r" b="b"/>
            <a:pathLst>
              <a:path w="138429" h="61595">
                <a:moveTo>
                  <a:pt x="0" y="61595"/>
                </a:moveTo>
                <a:lnTo>
                  <a:pt x="138430" y="61595"/>
                </a:lnTo>
                <a:lnTo>
                  <a:pt x="138430" y="0"/>
                </a:lnTo>
                <a:lnTo>
                  <a:pt x="0" y="0"/>
                </a:lnTo>
                <a:lnTo>
                  <a:pt x="0" y="615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175510" y="4476115"/>
            <a:ext cx="2301240" cy="138430"/>
          </a:xfrm>
          <a:custGeom>
            <a:avLst/>
            <a:gdLst/>
            <a:ahLst/>
            <a:cxnLst/>
            <a:rect l="l" t="t" r="r" b="b"/>
            <a:pathLst>
              <a:path w="2301240" h="138429">
                <a:moveTo>
                  <a:pt x="0" y="138429"/>
                </a:moveTo>
                <a:lnTo>
                  <a:pt x="2301240" y="138429"/>
                </a:lnTo>
                <a:lnTo>
                  <a:pt x="2301240" y="0"/>
                </a:lnTo>
                <a:lnTo>
                  <a:pt x="0" y="0"/>
                </a:lnTo>
                <a:lnTo>
                  <a:pt x="0" y="1384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476750" y="4476115"/>
            <a:ext cx="2307590" cy="138430"/>
          </a:xfrm>
          <a:custGeom>
            <a:avLst/>
            <a:gdLst/>
            <a:ahLst/>
            <a:cxnLst/>
            <a:rect l="l" t="t" r="r" b="b"/>
            <a:pathLst>
              <a:path w="2307590" h="138429">
                <a:moveTo>
                  <a:pt x="0" y="138429"/>
                </a:moveTo>
                <a:lnTo>
                  <a:pt x="2307590" y="138429"/>
                </a:lnTo>
                <a:lnTo>
                  <a:pt x="2307590" y="0"/>
                </a:lnTo>
                <a:lnTo>
                  <a:pt x="0" y="0"/>
                </a:lnTo>
                <a:lnTo>
                  <a:pt x="0" y="1384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106295" y="5036184"/>
            <a:ext cx="138430" cy="61594"/>
          </a:xfrm>
          <a:custGeom>
            <a:avLst/>
            <a:gdLst/>
            <a:ahLst/>
            <a:cxnLst/>
            <a:rect l="l" t="t" r="r" b="b"/>
            <a:pathLst>
              <a:path w="138430" h="61595">
                <a:moveTo>
                  <a:pt x="0" y="61595"/>
                </a:moveTo>
                <a:lnTo>
                  <a:pt x="138429" y="61595"/>
                </a:lnTo>
                <a:lnTo>
                  <a:pt x="138429" y="0"/>
                </a:lnTo>
                <a:lnTo>
                  <a:pt x="0" y="0"/>
                </a:lnTo>
                <a:lnTo>
                  <a:pt x="0" y="615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335405" y="5097779"/>
            <a:ext cx="138430" cy="62865"/>
          </a:xfrm>
          <a:custGeom>
            <a:avLst/>
            <a:gdLst/>
            <a:ahLst/>
            <a:cxnLst/>
            <a:rect l="l" t="t" r="r" b="b"/>
            <a:pathLst>
              <a:path w="138430" h="62864">
                <a:moveTo>
                  <a:pt x="0" y="62865"/>
                </a:moveTo>
                <a:lnTo>
                  <a:pt x="138430" y="62865"/>
                </a:lnTo>
                <a:lnTo>
                  <a:pt x="138430" y="0"/>
                </a:lnTo>
                <a:lnTo>
                  <a:pt x="0" y="0"/>
                </a:lnTo>
                <a:lnTo>
                  <a:pt x="0" y="628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872104" y="5097779"/>
            <a:ext cx="138430" cy="62865"/>
          </a:xfrm>
          <a:custGeom>
            <a:avLst/>
            <a:gdLst/>
            <a:ahLst/>
            <a:cxnLst/>
            <a:rect l="l" t="t" r="r" b="b"/>
            <a:pathLst>
              <a:path w="138430" h="62864">
                <a:moveTo>
                  <a:pt x="0" y="62865"/>
                </a:moveTo>
                <a:lnTo>
                  <a:pt x="138429" y="62865"/>
                </a:lnTo>
                <a:lnTo>
                  <a:pt x="138429" y="0"/>
                </a:lnTo>
                <a:lnTo>
                  <a:pt x="0" y="0"/>
                </a:lnTo>
                <a:lnTo>
                  <a:pt x="0" y="628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404619" y="5028565"/>
            <a:ext cx="770890" cy="138430"/>
          </a:xfrm>
          <a:custGeom>
            <a:avLst/>
            <a:gdLst/>
            <a:ahLst/>
            <a:cxnLst/>
            <a:rect l="l" t="t" r="r" b="b"/>
            <a:pathLst>
              <a:path w="770889" h="138429">
                <a:moveTo>
                  <a:pt x="0" y="138429"/>
                </a:moveTo>
                <a:lnTo>
                  <a:pt x="770890" y="138429"/>
                </a:lnTo>
                <a:lnTo>
                  <a:pt x="770890" y="0"/>
                </a:lnTo>
                <a:lnTo>
                  <a:pt x="0" y="0"/>
                </a:lnTo>
                <a:lnTo>
                  <a:pt x="0" y="1384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175510" y="5028565"/>
            <a:ext cx="765810" cy="138430"/>
          </a:xfrm>
          <a:custGeom>
            <a:avLst/>
            <a:gdLst/>
            <a:ahLst/>
            <a:cxnLst/>
            <a:rect l="l" t="t" r="r" b="b"/>
            <a:pathLst>
              <a:path w="765810" h="138429">
                <a:moveTo>
                  <a:pt x="0" y="138429"/>
                </a:moveTo>
                <a:lnTo>
                  <a:pt x="765809" y="138429"/>
                </a:lnTo>
                <a:lnTo>
                  <a:pt x="765809" y="0"/>
                </a:lnTo>
                <a:lnTo>
                  <a:pt x="0" y="0"/>
                </a:lnTo>
                <a:lnTo>
                  <a:pt x="0" y="1384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335405" y="5589904"/>
            <a:ext cx="138430" cy="123189"/>
          </a:xfrm>
          <a:custGeom>
            <a:avLst/>
            <a:gdLst/>
            <a:ahLst/>
            <a:cxnLst/>
            <a:rect l="l" t="t" r="r" b="b"/>
            <a:pathLst>
              <a:path w="138430" h="123189">
                <a:moveTo>
                  <a:pt x="0" y="123190"/>
                </a:moveTo>
                <a:lnTo>
                  <a:pt x="138430" y="123190"/>
                </a:lnTo>
                <a:lnTo>
                  <a:pt x="138430" y="0"/>
                </a:lnTo>
                <a:lnTo>
                  <a:pt x="0" y="0"/>
                </a:lnTo>
                <a:lnTo>
                  <a:pt x="0" y="123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862330" y="5802629"/>
            <a:ext cx="33020" cy="2178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250" spc="-195">
                <a:latin typeface="Arial"/>
                <a:cs typeface="Arial"/>
              </a:rPr>
              <a:t>t</a:t>
            </a:r>
            <a:endParaRPr sz="12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80744" y="5851525"/>
            <a:ext cx="1055370" cy="152400"/>
          </a:xfrm>
          <a:prstGeom prst="rect">
            <a:avLst/>
          </a:prstGeom>
          <a:solidFill>
            <a:srgbClr val="BFBFBF"/>
          </a:solidFill>
        </p:spPr>
        <p:txBody>
          <a:bodyPr wrap="square" lIns="0" tIns="0" rIns="0" bIns="0" rtlCol="0" vert="horz">
            <a:spAutoFit/>
          </a:bodyPr>
          <a:lstStyle/>
          <a:p>
            <a:pPr marL="26670">
              <a:lnSpc>
                <a:spcPts val="1200"/>
              </a:lnSpc>
            </a:pPr>
            <a:r>
              <a:rPr dirty="0" sz="1250" spc="-385">
                <a:latin typeface="Arial"/>
                <a:cs typeface="Arial"/>
              </a:rPr>
              <a:t>h</a:t>
            </a:r>
            <a:r>
              <a:rPr dirty="0" sz="1250" spc="50">
                <a:latin typeface="Arial"/>
                <a:cs typeface="Arial"/>
              </a:rPr>
              <a:t> </a:t>
            </a:r>
            <a:r>
              <a:rPr dirty="0" sz="1250" spc="-155">
                <a:latin typeface="Arial"/>
                <a:cs typeface="Arial"/>
              </a:rPr>
              <a:t>i </a:t>
            </a:r>
            <a:r>
              <a:rPr dirty="0" sz="1250" spc="-229">
                <a:latin typeface="Arial"/>
                <a:cs typeface="Arial"/>
              </a:rPr>
              <a:t>r </a:t>
            </a:r>
            <a:r>
              <a:rPr dirty="0" sz="1250" spc="-385">
                <a:latin typeface="Arial"/>
                <a:cs typeface="Arial"/>
              </a:rPr>
              <a:t>d</a:t>
            </a:r>
            <a:r>
              <a:rPr dirty="0" sz="1250" spc="55">
                <a:latin typeface="Arial"/>
                <a:cs typeface="Arial"/>
              </a:rPr>
              <a:t> </a:t>
            </a:r>
            <a:r>
              <a:rPr dirty="0" sz="1250" spc="-229">
                <a:latin typeface="Arial"/>
                <a:cs typeface="Arial"/>
              </a:rPr>
              <a:t>- </a:t>
            </a:r>
            <a:r>
              <a:rPr dirty="0" sz="1250" spc="-155">
                <a:latin typeface="Arial"/>
                <a:cs typeface="Arial"/>
              </a:rPr>
              <a:t>l </a:t>
            </a:r>
            <a:r>
              <a:rPr dirty="0" sz="1250" spc="-385">
                <a:latin typeface="Arial"/>
                <a:cs typeface="Arial"/>
              </a:rPr>
              <a:t>e</a:t>
            </a:r>
            <a:r>
              <a:rPr dirty="0" sz="1250" spc="50">
                <a:latin typeface="Arial"/>
                <a:cs typeface="Arial"/>
              </a:rPr>
              <a:t> </a:t>
            </a:r>
            <a:r>
              <a:rPr dirty="0" sz="1250" spc="-350">
                <a:latin typeface="Arial"/>
                <a:cs typeface="Arial"/>
              </a:rPr>
              <a:t>v</a:t>
            </a:r>
            <a:r>
              <a:rPr dirty="0" sz="1250" spc="-20">
                <a:latin typeface="Arial"/>
                <a:cs typeface="Arial"/>
              </a:rPr>
              <a:t> </a:t>
            </a:r>
            <a:r>
              <a:rPr dirty="0" sz="1250" spc="-385">
                <a:latin typeface="Arial"/>
                <a:cs typeface="Arial"/>
              </a:rPr>
              <a:t>e</a:t>
            </a:r>
            <a:r>
              <a:rPr dirty="0" sz="1250" spc="60">
                <a:latin typeface="Arial"/>
                <a:cs typeface="Arial"/>
              </a:rPr>
              <a:t> </a:t>
            </a:r>
            <a:r>
              <a:rPr dirty="0" sz="1250" spc="-155">
                <a:latin typeface="Arial"/>
                <a:cs typeface="Arial"/>
              </a:rPr>
              <a:t>l</a:t>
            </a:r>
            <a:r>
              <a:rPr dirty="0" sz="1250" spc="-90">
                <a:latin typeface="Arial"/>
                <a:cs typeface="Arial"/>
              </a:rPr>
              <a:t> </a:t>
            </a:r>
            <a:r>
              <a:rPr dirty="0" sz="1250" spc="-385">
                <a:latin typeface="Arial"/>
                <a:cs typeface="Arial"/>
              </a:rPr>
              <a:t>n</a:t>
            </a:r>
            <a:r>
              <a:rPr dirty="0" sz="1250" spc="50">
                <a:latin typeface="Arial"/>
                <a:cs typeface="Arial"/>
              </a:rPr>
              <a:t> </a:t>
            </a:r>
            <a:r>
              <a:rPr dirty="0" sz="1250" spc="-385">
                <a:latin typeface="Arial"/>
                <a:cs typeface="Arial"/>
              </a:rPr>
              <a:t>o</a:t>
            </a:r>
            <a:r>
              <a:rPr dirty="0" sz="1250" spc="55">
                <a:latin typeface="Arial"/>
                <a:cs typeface="Arial"/>
              </a:rPr>
              <a:t> </a:t>
            </a:r>
            <a:r>
              <a:rPr dirty="0" sz="1250" spc="-385">
                <a:latin typeface="Arial"/>
                <a:cs typeface="Arial"/>
              </a:rPr>
              <a:t>d</a:t>
            </a:r>
            <a:r>
              <a:rPr dirty="0" sz="1250" spc="5">
                <a:latin typeface="Arial"/>
                <a:cs typeface="Arial"/>
              </a:rPr>
              <a:t> </a:t>
            </a:r>
            <a:r>
              <a:rPr dirty="0" sz="1250" spc="-385">
                <a:latin typeface="Arial"/>
                <a:cs typeface="Arial"/>
              </a:rPr>
              <a:t>e</a:t>
            </a:r>
            <a:endParaRPr sz="12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11530" y="5713095"/>
            <a:ext cx="1193800" cy="138430"/>
          </a:xfrm>
          <a:custGeom>
            <a:avLst/>
            <a:gdLst/>
            <a:ahLst/>
            <a:cxnLst/>
            <a:rect l="l" t="t" r="r" b="b"/>
            <a:pathLst>
              <a:path w="1193800" h="138429">
                <a:moveTo>
                  <a:pt x="0" y="138429"/>
                </a:moveTo>
                <a:lnTo>
                  <a:pt x="1193800" y="138429"/>
                </a:lnTo>
                <a:lnTo>
                  <a:pt x="1193800" y="0"/>
                </a:lnTo>
                <a:lnTo>
                  <a:pt x="0" y="0"/>
                </a:lnTo>
                <a:lnTo>
                  <a:pt x="0" y="13842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936114" y="5782309"/>
            <a:ext cx="138430" cy="290830"/>
          </a:xfrm>
          <a:custGeom>
            <a:avLst/>
            <a:gdLst/>
            <a:ahLst/>
            <a:cxnLst/>
            <a:rect l="l" t="t" r="r" b="b"/>
            <a:pathLst>
              <a:path w="138430" h="290829">
                <a:moveTo>
                  <a:pt x="0" y="290829"/>
                </a:moveTo>
                <a:lnTo>
                  <a:pt x="138429" y="290829"/>
                </a:lnTo>
                <a:lnTo>
                  <a:pt x="138429" y="0"/>
                </a:lnTo>
                <a:lnTo>
                  <a:pt x="0" y="0"/>
                </a:lnTo>
                <a:lnTo>
                  <a:pt x="0" y="29082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11530" y="6003925"/>
            <a:ext cx="1193800" cy="138430"/>
          </a:xfrm>
          <a:custGeom>
            <a:avLst/>
            <a:gdLst/>
            <a:ahLst/>
            <a:cxnLst/>
            <a:rect l="l" t="t" r="r" b="b"/>
            <a:pathLst>
              <a:path w="1193800" h="138429">
                <a:moveTo>
                  <a:pt x="0" y="138430"/>
                </a:moveTo>
                <a:lnTo>
                  <a:pt x="1193800" y="138430"/>
                </a:lnTo>
                <a:lnTo>
                  <a:pt x="1193800" y="0"/>
                </a:lnTo>
                <a:lnTo>
                  <a:pt x="0" y="0"/>
                </a:lnTo>
                <a:lnTo>
                  <a:pt x="0" y="13843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42315" y="5782309"/>
            <a:ext cx="138430" cy="290830"/>
          </a:xfrm>
          <a:custGeom>
            <a:avLst/>
            <a:gdLst/>
            <a:ahLst/>
            <a:cxnLst/>
            <a:rect l="l" t="t" r="r" b="b"/>
            <a:pathLst>
              <a:path w="138430" h="290829">
                <a:moveTo>
                  <a:pt x="0" y="290829"/>
                </a:moveTo>
                <a:lnTo>
                  <a:pt x="138429" y="290829"/>
                </a:lnTo>
                <a:lnTo>
                  <a:pt x="138429" y="0"/>
                </a:lnTo>
                <a:lnTo>
                  <a:pt x="0" y="0"/>
                </a:lnTo>
                <a:lnTo>
                  <a:pt x="0" y="29082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777875" y="5299075"/>
            <a:ext cx="1259840" cy="152400"/>
          </a:xfrm>
          <a:prstGeom prst="rect">
            <a:avLst/>
          </a:prstGeom>
          <a:solidFill>
            <a:srgbClr val="BFBFB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50" spc="-350">
                <a:latin typeface="Arial"/>
                <a:cs typeface="Arial"/>
              </a:rPr>
              <a:t>s</a:t>
            </a:r>
            <a:r>
              <a:rPr dirty="0" sz="1250" spc="-5">
                <a:latin typeface="Arial"/>
                <a:cs typeface="Arial"/>
              </a:rPr>
              <a:t> </a:t>
            </a:r>
            <a:r>
              <a:rPr dirty="0" sz="1250" spc="-385">
                <a:latin typeface="Arial"/>
                <a:cs typeface="Arial"/>
              </a:rPr>
              <a:t>e</a:t>
            </a:r>
            <a:r>
              <a:rPr dirty="0" sz="1250" spc="55">
                <a:latin typeface="Arial"/>
                <a:cs typeface="Arial"/>
              </a:rPr>
              <a:t> </a:t>
            </a:r>
            <a:r>
              <a:rPr dirty="0" sz="1250" spc="-350">
                <a:latin typeface="Arial"/>
                <a:cs typeface="Arial"/>
              </a:rPr>
              <a:t>c</a:t>
            </a:r>
            <a:r>
              <a:rPr dirty="0" sz="1250" spc="-45">
                <a:latin typeface="Arial"/>
                <a:cs typeface="Arial"/>
              </a:rPr>
              <a:t> </a:t>
            </a:r>
            <a:r>
              <a:rPr dirty="0" sz="1250" spc="-385">
                <a:latin typeface="Arial"/>
                <a:cs typeface="Arial"/>
              </a:rPr>
              <a:t>o</a:t>
            </a:r>
            <a:r>
              <a:rPr dirty="0" sz="1250" spc="55">
                <a:latin typeface="Arial"/>
                <a:cs typeface="Arial"/>
              </a:rPr>
              <a:t> </a:t>
            </a:r>
            <a:r>
              <a:rPr dirty="0" sz="1250" spc="-385">
                <a:latin typeface="Arial"/>
                <a:cs typeface="Arial"/>
              </a:rPr>
              <a:t>n</a:t>
            </a:r>
            <a:r>
              <a:rPr dirty="0" sz="1250" spc="55">
                <a:latin typeface="Arial"/>
                <a:cs typeface="Arial"/>
              </a:rPr>
              <a:t> </a:t>
            </a:r>
            <a:r>
              <a:rPr dirty="0" sz="1250" spc="-385">
                <a:latin typeface="Arial"/>
                <a:cs typeface="Arial"/>
              </a:rPr>
              <a:t>d</a:t>
            </a:r>
            <a:r>
              <a:rPr dirty="0" sz="1250">
                <a:latin typeface="Arial"/>
                <a:cs typeface="Arial"/>
              </a:rPr>
              <a:t> </a:t>
            </a:r>
            <a:r>
              <a:rPr dirty="0" sz="1250" spc="-229">
                <a:latin typeface="Arial"/>
                <a:cs typeface="Arial"/>
              </a:rPr>
              <a:t>- </a:t>
            </a:r>
            <a:r>
              <a:rPr dirty="0" sz="1250" spc="-155">
                <a:latin typeface="Arial"/>
                <a:cs typeface="Arial"/>
              </a:rPr>
              <a:t>l </a:t>
            </a:r>
            <a:r>
              <a:rPr dirty="0" sz="1250" spc="-385">
                <a:latin typeface="Arial"/>
                <a:cs typeface="Arial"/>
              </a:rPr>
              <a:t>e</a:t>
            </a:r>
            <a:r>
              <a:rPr dirty="0" sz="1250" spc="45">
                <a:latin typeface="Arial"/>
                <a:cs typeface="Arial"/>
              </a:rPr>
              <a:t> </a:t>
            </a:r>
            <a:r>
              <a:rPr dirty="0" sz="1250" spc="-350">
                <a:latin typeface="Arial"/>
                <a:cs typeface="Arial"/>
              </a:rPr>
              <a:t>v</a:t>
            </a:r>
            <a:r>
              <a:rPr dirty="0" sz="1250" spc="-45">
                <a:latin typeface="Arial"/>
                <a:cs typeface="Arial"/>
              </a:rPr>
              <a:t> </a:t>
            </a:r>
            <a:r>
              <a:rPr dirty="0" sz="1250" spc="-385">
                <a:latin typeface="Arial"/>
                <a:cs typeface="Arial"/>
              </a:rPr>
              <a:t>e</a:t>
            </a:r>
            <a:r>
              <a:rPr dirty="0" sz="1250" spc="55">
                <a:latin typeface="Arial"/>
                <a:cs typeface="Arial"/>
              </a:rPr>
              <a:t> </a:t>
            </a:r>
            <a:r>
              <a:rPr dirty="0" sz="1250" spc="-155">
                <a:latin typeface="Arial"/>
                <a:cs typeface="Arial"/>
              </a:rPr>
              <a:t>l</a:t>
            </a:r>
            <a:r>
              <a:rPr dirty="0" sz="1250" spc="-114">
                <a:latin typeface="Arial"/>
                <a:cs typeface="Arial"/>
              </a:rPr>
              <a:t> </a:t>
            </a:r>
            <a:r>
              <a:rPr dirty="0" sz="1250" spc="-385">
                <a:latin typeface="Arial"/>
                <a:cs typeface="Arial"/>
              </a:rPr>
              <a:t>n</a:t>
            </a:r>
            <a:r>
              <a:rPr dirty="0" sz="1250" spc="5">
                <a:latin typeface="Arial"/>
                <a:cs typeface="Arial"/>
              </a:rPr>
              <a:t> </a:t>
            </a:r>
            <a:r>
              <a:rPr dirty="0" sz="1250" spc="-385">
                <a:latin typeface="Arial"/>
                <a:cs typeface="Arial"/>
              </a:rPr>
              <a:t>o</a:t>
            </a:r>
            <a:r>
              <a:rPr dirty="0" sz="1250" spc="55">
                <a:latin typeface="Arial"/>
                <a:cs typeface="Arial"/>
              </a:rPr>
              <a:t> </a:t>
            </a:r>
            <a:r>
              <a:rPr dirty="0" sz="1250" spc="-385">
                <a:latin typeface="Arial"/>
                <a:cs typeface="Arial"/>
              </a:rPr>
              <a:t>d</a:t>
            </a:r>
            <a:r>
              <a:rPr dirty="0" sz="1250" spc="15">
                <a:latin typeface="Arial"/>
                <a:cs typeface="Arial"/>
              </a:rPr>
              <a:t> </a:t>
            </a:r>
            <a:r>
              <a:rPr dirty="0" sz="1250" spc="-385">
                <a:latin typeface="Arial"/>
                <a:cs typeface="Arial"/>
              </a:rPr>
              <a:t>e</a:t>
            </a:r>
            <a:endParaRPr sz="125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08659" y="5160645"/>
            <a:ext cx="1398270" cy="138430"/>
          </a:xfrm>
          <a:custGeom>
            <a:avLst/>
            <a:gdLst/>
            <a:ahLst/>
            <a:cxnLst/>
            <a:rect l="l" t="t" r="r" b="b"/>
            <a:pathLst>
              <a:path w="1398270" h="138429">
                <a:moveTo>
                  <a:pt x="0" y="138429"/>
                </a:moveTo>
                <a:lnTo>
                  <a:pt x="1398270" y="138429"/>
                </a:lnTo>
                <a:lnTo>
                  <a:pt x="1398270" y="0"/>
                </a:lnTo>
                <a:lnTo>
                  <a:pt x="0" y="0"/>
                </a:lnTo>
                <a:lnTo>
                  <a:pt x="0" y="13842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037714" y="5229859"/>
            <a:ext cx="138430" cy="290830"/>
          </a:xfrm>
          <a:custGeom>
            <a:avLst/>
            <a:gdLst/>
            <a:ahLst/>
            <a:cxnLst/>
            <a:rect l="l" t="t" r="r" b="b"/>
            <a:pathLst>
              <a:path w="138430" h="290829">
                <a:moveTo>
                  <a:pt x="0" y="290829"/>
                </a:moveTo>
                <a:lnTo>
                  <a:pt x="138429" y="290829"/>
                </a:lnTo>
                <a:lnTo>
                  <a:pt x="138429" y="0"/>
                </a:lnTo>
                <a:lnTo>
                  <a:pt x="0" y="0"/>
                </a:lnTo>
                <a:lnTo>
                  <a:pt x="0" y="29082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08659" y="5451475"/>
            <a:ext cx="1398270" cy="138430"/>
          </a:xfrm>
          <a:custGeom>
            <a:avLst/>
            <a:gdLst/>
            <a:ahLst/>
            <a:cxnLst/>
            <a:rect l="l" t="t" r="r" b="b"/>
            <a:pathLst>
              <a:path w="1398270" h="138429">
                <a:moveTo>
                  <a:pt x="0" y="138430"/>
                </a:moveTo>
                <a:lnTo>
                  <a:pt x="1398270" y="138430"/>
                </a:lnTo>
                <a:lnTo>
                  <a:pt x="1398270" y="0"/>
                </a:lnTo>
                <a:lnTo>
                  <a:pt x="0" y="0"/>
                </a:lnTo>
                <a:lnTo>
                  <a:pt x="0" y="13843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39444" y="5229859"/>
            <a:ext cx="138430" cy="290830"/>
          </a:xfrm>
          <a:custGeom>
            <a:avLst/>
            <a:gdLst/>
            <a:ahLst/>
            <a:cxnLst/>
            <a:rect l="l" t="t" r="r" b="b"/>
            <a:pathLst>
              <a:path w="138429" h="290829">
                <a:moveTo>
                  <a:pt x="0" y="290829"/>
                </a:moveTo>
                <a:lnTo>
                  <a:pt x="138430" y="290829"/>
                </a:lnTo>
                <a:lnTo>
                  <a:pt x="138430" y="0"/>
                </a:lnTo>
                <a:lnTo>
                  <a:pt x="0" y="0"/>
                </a:lnTo>
                <a:lnTo>
                  <a:pt x="0" y="29082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2313304" y="5299075"/>
            <a:ext cx="1261110" cy="152400"/>
          </a:xfrm>
          <a:prstGeom prst="rect">
            <a:avLst/>
          </a:prstGeom>
          <a:solidFill>
            <a:srgbClr val="BFBFB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50" spc="-350">
                <a:latin typeface="Arial"/>
                <a:cs typeface="Arial"/>
              </a:rPr>
              <a:t>s</a:t>
            </a:r>
            <a:r>
              <a:rPr dirty="0" sz="1250" spc="-5">
                <a:latin typeface="Arial"/>
                <a:cs typeface="Arial"/>
              </a:rPr>
              <a:t> </a:t>
            </a:r>
            <a:r>
              <a:rPr dirty="0" sz="1250" spc="-385">
                <a:latin typeface="Arial"/>
                <a:cs typeface="Arial"/>
              </a:rPr>
              <a:t>e</a:t>
            </a:r>
            <a:r>
              <a:rPr dirty="0" sz="1250" spc="55">
                <a:latin typeface="Arial"/>
                <a:cs typeface="Arial"/>
              </a:rPr>
              <a:t> </a:t>
            </a:r>
            <a:r>
              <a:rPr dirty="0" sz="1250" spc="-350">
                <a:latin typeface="Arial"/>
                <a:cs typeface="Arial"/>
              </a:rPr>
              <a:t>c</a:t>
            </a:r>
            <a:r>
              <a:rPr dirty="0" sz="1250" spc="-55">
                <a:latin typeface="Arial"/>
                <a:cs typeface="Arial"/>
              </a:rPr>
              <a:t> </a:t>
            </a:r>
            <a:r>
              <a:rPr dirty="0" sz="1250" spc="-385">
                <a:latin typeface="Arial"/>
                <a:cs typeface="Arial"/>
              </a:rPr>
              <a:t>o</a:t>
            </a:r>
            <a:r>
              <a:rPr dirty="0" sz="1250" spc="55">
                <a:latin typeface="Arial"/>
                <a:cs typeface="Arial"/>
              </a:rPr>
              <a:t> </a:t>
            </a:r>
            <a:r>
              <a:rPr dirty="0" sz="1250" spc="-385">
                <a:latin typeface="Arial"/>
                <a:cs typeface="Arial"/>
              </a:rPr>
              <a:t>n</a:t>
            </a:r>
            <a:r>
              <a:rPr dirty="0" sz="1250" spc="55">
                <a:latin typeface="Arial"/>
                <a:cs typeface="Arial"/>
              </a:rPr>
              <a:t> </a:t>
            </a:r>
            <a:r>
              <a:rPr dirty="0" sz="1250" spc="-385">
                <a:latin typeface="Arial"/>
                <a:cs typeface="Arial"/>
              </a:rPr>
              <a:t>d</a:t>
            </a:r>
            <a:r>
              <a:rPr dirty="0" sz="1250" spc="5">
                <a:latin typeface="Arial"/>
                <a:cs typeface="Arial"/>
              </a:rPr>
              <a:t> </a:t>
            </a:r>
            <a:r>
              <a:rPr dirty="0" sz="1250" spc="-229">
                <a:latin typeface="Arial"/>
                <a:cs typeface="Arial"/>
              </a:rPr>
              <a:t>- </a:t>
            </a:r>
            <a:r>
              <a:rPr dirty="0" sz="1250" spc="-155">
                <a:latin typeface="Arial"/>
                <a:cs typeface="Arial"/>
              </a:rPr>
              <a:t>l </a:t>
            </a:r>
            <a:r>
              <a:rPr dirty="0" sz="1250" spc="-385">
                <a:latin typeface="Arial"/>
                <a:cs typeface="Arial"/>
              </a:rPr>
              <a:t>e</a:t>
            </a:r>
            <a:r>
              <a:rPr dirty="0" sz="1250" spc="55">
                <a:latin typeface="Arial"/>
                <a:cs typeface="Arial"/>
              </a:rPr>
              <a:t> </a:t>
            </a:r>
            <a:r>
              <a:rPr dirty="0" sz="1250" spc="-350">
                <a:latin typeface="Arial"/>
                <a:cs typeface="Arial"/>
              </a:rPr>
              <a:t>v</a:t>
            </a:r>
            <a:r>
              <a:rPr dirty="0" sz="1250" spc="-55">
                <a:latin typeface="Arial"/>
                <a:cs typeface="Arial"/>
              </a:rPr>
              <a:t> </a:t>
            </a:r>
            <a:r>
              <a:rPr dirty="0" sz="1250" spc="-385">
                <a:latin typeface="Arial"/>
                <a:cs typeface="Arial"/>
              </a:rPr>
              <a:t>e</a:t>
            </a:r>
            <a:r>
              <a:rPr dirty="0" sz="1250" spc="55">
                <a:latin typeface="Arial"/>
                <a:cs typeface="Arial"/>
              </a:rPr>
              <a:t> </a:t>
            </a:r>
            <a:r>
              <a:rPr dirty="0" sz="1250" spc="-155">
                <a:latin typeface="Arial"/>
                <a:cs typeface="Arial"/>
              </a:rPr>
              <a:t>l</a:t>
            </a:r>
            <a:r>
              <a:rPr dirty="0" sz="1250" spc="-114">
                <a:latin typeface="Arial"/>
                <a:cs typeface="Arial"/>
              </a:rPr>
              <a:t> </a:t>
            </a:r>
            <a:r>
              <a:rPr dirty="0" sz="1250" spc="-385">
                <a:latin typeface="Arial"/>
                <a:cs typeface="Arial"/>
              </a:rPr>
              <a:t>n</a:t>
            </a:r>
            <a:r>
              <a:rPr dirty="0" sz="1250" spc="15">
                <a:latin typeface="Arial"/>
                <a:cs typeface="Arial"/>
              </a:rPr>
              <a:t> </a:t>
            </a:r>
            <a:r>
              <a:rPr dirty="0" sz="1250" spc="-385">
                <a:latin typeface="Arial"/>
                <a:cs typeface="Arial"/>
              </a:rPr>
              <a:t>o</a:t>
            </a:r>
            <a:r>
              <a:rPr dirty="0" sz="1250" spc="55">
                <a:latin typeface="Arial"/>
                <a:cs typeface="Arial"/>
              </a:rPr>
              <a:t> </a:t>
            </a:r>
            <a:r>
              <a:rPr dirty="0" sz="1250" spc="-385">
                <a:latin typeface="Arial"/>
                <a:cs typeface="Arial"/>
              </a:rPr>
              <a:t>d</a:t>
            </a:r>
            <a:r>
              <a:rPr dirty="0" sz="1250">
                <a:latin typeface="Arial"/>
                <a:cs typeface="Arial"/>
              </a:rPr>
              <a:t> </a:t>
            </a:r>
            <a:r>
              <a:rPr dirty="0" sz="1250" spc="-385">
                <a:latin typeface="Arial"/>
                <a:cs typeface="Arial"/>
              </a:rPr>
              <a:t>e</a:t>
            </a:r>
            <a:endParaRPr sz="125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244089" y="5160645"/>
            <a:ext cx="1399540" cy="138430"/>
          </a:xfrm>
          <a:custGeom>
            <a:avLst/>
            <a:gdLst/>
            <a:ahLst/>
            <a:cxnLst/>
            <a:rect l="l" t="t" r="r" b="b"/>
            <a:pathLst>
              <a:path w="1399539" h="138429">
                <a:moveTo>
                  <a:pt x="0" y="138429"/>
                </a:moveTo>
                <a:lnTo>
                  <a:pt x="1399539" y="138429"/>
                </a:lnTo>
                <a:lnTo>
                  <a:pt x="1399539" y="0"/>
                </a:lnTo>
                <a:lnTo>
                  <a:pt x="0" y="0"/>
                </a:lnTo>
                <a:lnTo>
                  <a:pt x="0" y="13842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574415" y="5229859"/>
            <a:ext cx="138430" cy="290830"/>
          </a:xfrm>
          <a:custGeom>
            <a:avLst/>
            <a:gdLst/>
            <a:ahLst/>
            <a:cxnLst/>
            <a:rect l="l" t="t" r="r" b="b"/>
            <a:pathLst>
              <a:path w="138429" h="290829">
                <a:moveTo>
                  <a:pt x="0" y="290829"/>
                </a:moveTo>
                <a:lnTo>
                  <a:pt x="138429" y="290829"/>
                </a:lnTo>
                <a:lnTo>
                  <a:pt x="138429" y="0"/>
                </a:lnTo>
                <a:lnTo>
                  <a:pt x="0" y="0"/>
                </a:lnTo>
                <a:lnTo>
                  <a:pt x="0" y="29082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244089" y="5451475"/>
            <a:ext cx="1399540" cy="138430"/>
          </a:xfrm>
          <a:custGeom>
            <a:avLst/>
            <a:gdLst/>
            <a:ahLst/>
            <a:cxnLst/>
            <a:rect l="l" t="t" r="r" b="b"/>
            <a:pathLst>
              <a:path w="1399539" h="138429">
                <a:moveTo>
                  <a:pt x="0" y="138430"/>
                </a:moveTo>
                <a:lnTo>
                  <a:pt x="1399539" y="138430"/>
                </a:lnTo>
                <a:lnTo>
                  <a:pt x="1399539" y="0"/>
                </a:lnTo>
                <a:lnTo>
                  <a:pt x="0" y="0"/>
                </a:lnTo>
                <a:lnTo>
                  <a:pt x="0" y="13843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174875" y="5229859"/>
            <a:ext cx="138430" cy="290830"/>
          </a:xfrm>
          <a:custGeom>
            <a:avLst/>
            <a:gdLst/>
            <a:ahLst/>
            <a:cxnLst/>
            <a:rect l="l" t="t" r="r" b="b"/>
            <a:pathLst>
              <a:path w="138430" h="290829">
                <a:moveTo>
                  <a:pt x="0" y="290829"/>
                </a:moveTo>
                <a:lnTo>
                  <a:pt x="138429" y="290829"/>
                </a:lnTo>
                <a:lnTo>
                  <a:pt x="138429" y="0"/>
                </a:lnTo>
                <a:lnTo>
                  <a:pt x="0" y="0"/>
                </a:lnTo>
                <a:lnTo>
                  <a:pt x="0" y="29082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1548764" y="4745354"/>
            <a:ext cx="1259840" cy="152400"/>
          </a:xfrm>
          <a:prstGeom prst="rect">
            <a:avLst/>
          </a:prstGeom>
          <a:solidFill>
            <a:srgbClr val="BFBFBF"/>
          </a:solidFill>
        </p:spPr>
        <p:txBody>
          <a:bodyPr wrap="square" lIns="0" tIns="0" rIns="0" bIns="0" rtlCol="0" vert="horz">
            <a:spAutoFit/>
          </a:bodyPr>
          <a:lstStyle/>
          <a:p>
            <a:pPr marL="129539">
              <a:lnSpc>
                <a:spcPts val="1200"/>
              </a:lnSpc>
            </a:pPr>
            <a:r>
              <a:rPr dirty="0" sz="1250" spc="-195">
                <a:latin typeface="Arial"/>
                <a:cs typeface="Arial"/>
              </a:rPr>
              <a:t>t </a:t>
            </a:r>
            <a:r>
              <a:rPr dirty="0" sz="1250" spc="-385">
                <a:latin typeface="Arial"/>
                <a:cs typeface="Arial"/>
              </a:rPr>
              <a:t>o</a:t>
            </a:r>
            <a:r>
              <a:rPr dirty="0" sz="1250" spc="50">
                <a:latin typeface="Arial"/>
                <a:cs typeface="Arial"/>
              </a:rPr>
              <a:t> </a:t>
            </a:r>
            <a:r>
              <a:rPr dirty="0" sz="1250" spc="-385">
                <a:latin typeface="Arial"/>
                <a:cs typeface="Arial"/>
              </a:rPr>
              <a:t>p</a:t>
            </a:r>
            <a:r>
              <a:rPr dirty="0" sz="1250" spc="55">
                <a:latin typeface="Arial"/>
                <a:cs typeface="Arial"/>
              </a:rPr>
              <a:t> </a:t>
            </a:r>
            <a:r>
              <a:rPr dirty="0" sz="1250" spc="-229">
                <a:latin typeface="Arial"/>
                <a:cs typeface="Arial"/>
              </a:rPr>
              <a:t>- </a:t>
            </a:r>
            <a:r>
              <a:rPr dirty="0" sz="1250" spc="-155">
                <a:latin typeface="Arial"/>
                <a:cs typeface="Arial"/>
              </a:rPr>
              <a:t>l </a:t>
            </a:r>
            <a:r>
              <a:rPr dirty="0" sz="1250" spc="-385">
                <a:latin typeface="Arial"/>
                <a:cs typeface="Arial"/>
              </a:rPr>
              <a:t>e</a:t>
            </a:r>
            <a:r>
              <a:rPr dirty="0" sz="1250" spc="55">
                <a:latin typeface="Arial"/>
                <a:cs typeface="Arial"/>
              </a:rPr>
              <a:t> </a:t>
            </a:r>
            <a:r>
              <a:rPr dirty="0" sz="1250" spc="-350">
                <a:latin typeface="Arial"/>
                <a:cs typeface="Arial"/>
              </a:rPr>
              <a:t>v</a:t>
            </a:r>
            <a:r>
              <a:rPr dirty="0" sz="1250" spc="-55">
                <a:latin typeface="Arial"/>
                <a:cs typeface="Arial"/>
              </a:rPr>
              <a:t> </a:t>
            </a:r>
            <a:r>
              <a:rPr dirty="0" sz="1250" spc="-385">
                <a:latin typeface="Arial"/>
                <a:cs typeface="Arial"/>
              </a:rPr>
              <a:t>e</a:t>
            </a:r>
            <a:r>
              <a:rPr dirty="0" sz="1250" spc="55">
                <a:latin typeface="Arial"/>
                <a:cs typeface="Arial"/>
              </a:rPr>
              <a:t> </a:t>
            </a:r>
            <a:r>
              <a:rPr dirty="0" sz="1250" spc="-155">
                <a:latin typeface="Arial"/>
                <a:cs typeface="Arial"/>
              </a:rPr>
              <a:t>l</a:t>
            </a:r>
            <a:r>
              <a:rPr dirty="0" sz="1250" spc="-75">
                <a:latin typeface="Arial"/>
                <a:cs typeface="Arial"/>
              </a:rPr>
              <a:t> </a:t>
            </a:r>
            <a:r>
              <a:rPr dirty="0" sz="1250" spc="-385">
                <a:latin typeface="Arial"/>
                <a:cs typeface="Arial"/>
              </a:rPr>
              <a:t>n</a:t>
            </a:r>
            <a:r>
              <a:rPr dirty="0" sz="1250" spc="15">
                <a:latin typeface="Arial"/>
                <a:cs typeface="Arial"/>
              </a:rPr>
              <a:t> </a:t>
            </a:r>
            <a:r>
              <a:rPr dirty="0" sz="1250" spc="-385">
                <a:latin typeface="Arial"/>
                <a:cs typeface="Arial"/>
              </a:rPr>
              <a:t>o</a:t>
            </a:r>
            <a:r>
              <a:rPr dirty="0" sz="1250" spc="55">
                <a:latin typeface="Arial"/>
                <a:cs typeface="Arial"/>
              </a:rPr>
              <a:t> </a:t>
            </a:r>
            <a:r>
              <a:rPr dirty="0" sz="1250" spc="-385">
                <a:latin typeface="Arial"/>
                <a:cs typeface="Arial"/>
              </a:rPr>
              <a:t>d</a:t>
            </a:r>
            <a:r>
              <a:rPr dirty="0" sz="1250" spc="5">
                <a:latin typeface="Arial"/>
                <a:cs typeface="Arial"/>
              </a:rPr>
              <a:t> </a:t>
            </a:r>
            <a:r>
              <a:rPr dirty="0" sz="1250" spc="-385">
                <a:latin typeface="Arial"/>
                <a:cs typeface="Arial"/>
              </a:rPr>
              <a:t>e</a:t>
            </a:r>
            <a:endParaRPr sz="125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479550" y="4606925"/>
            <a:ext cx="1398270" cy="138430"/>
          </a:xfrm>
          <a:custGeom>
            <a:avLst/>
            <a:gdLst/>
            <a:ahLst/>
            <a:cxnLst/>
            <a:rect l="l" t="t" r="r" b="b"/>
            <a:pathLst>
              <a:path w="1398270" h="138429">
                <a:moveTo>
                  <a:pt x="0" y="138429"/>
                </a:moveTo>
                <a:lnTo>
                  <a:pt x="1398270" y="138429"/>
                </a:lnTo>
                <a:lnTo>
                  <a:pt x="1398270" y="0"/>
                </a:lnTo>
                <a:lnTo>
                  <a:pt x="0" y="0"/>
                </a:lnTo>
                <a:lnTo>
                  <a:pt x="0" y="13842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808604" y="4676140"/>
            <a:ext cx="138430" cy="290830"/>
          </a:xfrm>
          <a:custGeom>
            <a:avLst/>
            <a:gdLst/>
            <a:ahLst/>
            <a:cxnLst/>
            <a:rect l="l" t="t" r="r" b="b"/>
            <a:pathLst>
              <a:path w="138430" h="290829">
                <a:moveTo>
                  <a:pt x="0" y="290830"/>
                </a:moveTo>
                <a:lnTo>
                  <a:pt x="138429" y="290830"/>
                </a:lnTo>
                <a:lnTo>
                  <a:pt x="138429" y="0"/>
                </a:lnTo>
                <a:lnTo>
                  <a:pt x="0" y="0"/>
                </a:lnTo>
                <a:lnTo>
                  <a:pt x="0" y="29083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479550" y="4897754"/>
            <a:ext cx="1398270" cy="138430"/>
          </a:xfrm>
          <a:custGeom>
            <a:avLst/>
            <a:gdLst/>
            <a:ahLst/>
            <a:cxnLst/>
            <a:rect l="l" t="t" r="r" b="b"/>
            <a:pathLst>
              <a:path w="1398270" h="138429">
                <a:moveTo>
                  <a:pt x="0" y="138430"/>
                </a:moveTo>
                <a:lnTo>
                  <a:pt x="1398270" y="138430"/>
                </a:lnTo>
                <a:lnTo>
                  <a:pt x="1398270" y="0"/>
                </a:lnTo>
                <a:lnTo>
                  <a:pt x="0" y="0"/>
                </a:lnTo>
                <a:lnTo>
                  <a:pt x="0" y="13843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410335" y="4676140"/>
            <a:ext cx="138430" cy="290830"/>
          </a:xfrm>
          <a:custGeom>
            <a:avLst/>
            <a:gdLst/>
            <a:ahLst/>
            <a:cxnLst/>
            <a:rect l="l" t="t" r="r" b="b"/>
            <a:pathLst>
              <a:path w="138430" h="290829">
                <a:moveTo>
                  <a:pt x="0" y="290830"/>
                </a:moveTo>
                <a:lnTo>
                  <a:pt x="138430" y="290830"/>
                </a:lnTo>
                <a:lnTo>
                  <a:pt x="138430" y="0"/>
                </a:lnTo>
                <a:lnTo>
                  <a:pt x="0" y="0"/>
                </a:lnTo>
                <a:lnTo>
                  <a:pt x="0" y="29083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407534" y="5036184"/>
            <a:ext cx="138430" cy="124460"/>
          </a:xfrm>
          <a:custGeom>
            <a:avLst/>
            <a:gdLst/>
            <a:ahLst/>
            <a:cxnLst/>
            <a:rect l="l" t="t" r="r" b="b"/>
            <a:pathLst>
              <a:path w="138429" h="124460">
                <a:moveTo>
                  <a:pt x="0" y="124460"/>
                </a:moveTo>
                <a:lnTo>
                  <a:pt x="138429" y="124460"/>
                </a:lnTo>
                <a:lnTo>
                  <a:pt x="138429" y="0"/>
                </a:lnTo>
                <a:lnTo>
                  <a:pt x="0" y="0"/>
                </a:lnTo>
                <a:lnTo>
                  <a:pt x="0" y="1244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407534" y="5589904"/>
            <a:ext cx="138430" cy="61594"/>
          </a:xfrm>
          <a:custGeom>
            <a:avLst/>
            <a:gdLst/>
            <a:ahLst/>
            <a:cxnLst/>
            <a:rect l="l" t="t" r="r" b="b"/>
            <a:pathLst>
              <a:path w="138429" h="61595">
                <a:moveTo>
                  <a:pt x="0" y="61595"/>
                </a:moveTo>
                <a:lnTo>
                  <a:pt x="138429" y="61595"/>
                </a:lnTo>
                <a:lnTo>
                  <a:pt x="138429" y="0"/>
                </a:lnTo>
                <a:lnTo>
                  <a:pt x="0" y="0"/>
                </a:lnTo>
                <a:lnTo>
                  <a:pt x="0" y="615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739515" y="5651500"/>
            <a:ext cx="138430" cy="61594"/>
          </a:xfrm>
          <a:custGeom>
            <a:avLst/>
            <a:gdLst/>
            <a:ahLst/>
            <a:cxnLst/>
            <a:rect l="l" t="t" r="r" b="b"/>
            <a:pathLst>
              <a:path w="138429" h="61595">
                <a:moveTo>
                  <a:pt x="0" y="61594"/>
                </a:moveTo>
                <a:lnTo>
                  <a:pt x="138429" y="61594"/>
                </a:lnTo>
                <a:lnTo>
                  <a:pt x="138429" y="0"/>
                </a:lnTo>
                <a:lnTo>
                  <a:pt x="0" y="0"/>
                </a:lnTo>
                <a:lnTo>
                  <a:pt x="0" y="61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070475" y="5651500"/>
            <a:ext cx="138430" cy="61594"/>
          </a:xfrm>
          <a:custGeom>
            <a:avLst/>
            <a:gdLst/>
            <a:ahLst/>
            <a:cxnLst/>
            <a:rect l="l" t="t" r="r" b="b"/>
            <a:pathLst>
              <a:path w="138429" h="61595">
                <a:moveTo>
                  <a:pt x="0" y="61594"/>
                </a:moveTo>
                <a:lnTo>
                  <a:pt x="138429" y="61594"/>
                </a:lnTo>
                <a:lnTo>
                  <a:pt x="138429" y="0"/>
                </a:lnTo>
                <a:lnTo>
                  <a:pt x="0" y="0"/>
                </a:lnTo>
                <a:lnTo>
                  <a:pt x="0" y="61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808729" y="5589904"/>
            <a:ext cx="668020" cy="130810"/>
          </a:xfrm>
          <a:custGeom>
            <a:avLst/>
            <a:gdLst/>
            <a:ahLst/>
            <a:cxnLst/>
            <a:rect l="l" t="t" r="r" b="b"/>
            <a:pathLst>
              <a:path w="668020" h="130810">
                <a:moveTo>
                  <a:pt x="0" y="130810"/>
                </a:moveTo>
                <a:lnTo>
                  <a:pt x="668020" y="130810"/>
                </a:lnTo>
                <a:lnTo>
                  <a:pt x="668020" y="0"/>
                </a:lnTo>
                <a:lnTo>
                  <a:pt x="0" y="0"/>
                </a:lnTo>
                <a:lnTo>
                  <a:pt x="0" y="130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476750" y="5589904"/>
            <a:ext cx="662940" cy="130810"/>
          </a:xfrm>
          <a:custGeom>
            <a:avLst/>
            <a:gdLst/>
            <a:ahLst/>
            <a:cxnLst/>
            <a:rect l="l" t="t" r="r" b="b"/>
            <a:pathLst>
              <a:path w="662939" h="130810">
                <a:moveTo>
                  <a:pt x="0" y="130810"/>
                </a:moveTo>
                <a:lnTo>
                  <a:pt x="662939" y="130810"/>
                </a:lnTo>
                <a:lnTo>
                  <a:pt x="662939" y="0"/>
                </a:lnTo>
                <a:lnTo>
                  <a:pt x="0" y="0"/>
                </a:lnTo>
                <a:lnTo>
                  <a:pt x="0" y="130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3266440" y="5802629"/>
            <a:ext cx="33020" cy="2178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250" spc="-195">
                <a:latin typeface="Arial"/>
                <a:cs typeface="Arial"/>
              </a:rPr>
              <a:t>t</a:t>
            </a:r>
            <a:endParaRPr sz="125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284854" y="5851525"/>
            <a:ext cx="1054100" cy="152400"/>
          </a:xfrm>
          <a:prstGeom prst="rect">
            <a:avLst/>
          </a:prstGeom>
          <a:solidFill>
            <a:srgbClr val="BFBFBF"/>
          </a:solidFill>
        </p:spPr>
        <p:txBody>
          <a:bodyPr wrap="square" lIns="0" tIns="0" rIns="0" bIns="0" rtlCol="0" vert="horz">
            <a:spAutoFit/>
          </a:bodyPr>
          <a:lstStyle/>
          <a:p>
            <a:pPr marL="26670">
              <a:lnSpc>
                <a:spcPts val="1200"/>
              </a:lnSpc>
            </a:pPr>
            <a:r>
              <a:rPr dirty="0" sz="1250" spc="-385">
                <a:latin typeface="Arial"/>
                <a:cs typeface="Arial"/>
              </a:rPr>
              <a:t>h</a:t>
            </a:r>
            <a:r>
              <a:rPr dirty="0" sz="1250" spc="50">
                <a:latin typeface="Arial"/>
                <a:cs typeface="Arial"/>
              </a:rPr>
              <a:t> </a:t>
            </a:r>
            <a:r>
              <a:rPr dirty="0" sz="1250" spc="-155">
                <a:latin typeface="Arial"/>
                <a:cs typeface="Arial"/>
              </a:rPr>
              <a:t>i </a:t>
            </a:r>
            <a:r>
              <a:rPr dirty="0" sz="1250" spc="-229">
                <a:latin typeface="Arial"/>
                <a:cs typeface="Arial"/>
              </a:rPr>
              <a:t>r </a:t>
            </a:r>
            <a:r>
              <a:rPr dirty="0" sz="1250" spc="-385">
                <a:latin typeface="Arial"/>
                <a:cs typeface="Arial"/>
              </a:rPr>
              <a:t>d</a:t>
            </a:r>
            <a:r>
              <a:rPr dirty="0" sz="1250" spc="55">
                <a:latin typeface="Arial"/>
                <a:cs typeface="Arial"/>
              </a:rPr>
              <a:t> </a:t>
            </a:r>
            <a:r>
              <a:rPr dirty="0" sz="1250" spc="-229">
                <a:latin typeface="Arial"/>
                <a:cs typeface="Arial"/>
              </a:rPr>
              <a:t>- </a:t>
            </a:r>
            <a:r>
              <a:rPr dirty="0" sz="1250" spc="-155">
                <a:latin typeface="Arial"/>
                <a:cs typeface="Arial"/>
              </a:rPr>
              <a:t>l </a:t>
            </a:r>
            <a:r>
              <a:rPr dirty="0" sz="1250" spc="-385">
                <a:latin typeface="Arial"/>
                <a:cs typeface="Arial"/>
              </a:rPr>
              <a:t>e</a:t>
            </a:r>
            <a:r>
              <a:rPr dirty="0" sz="1250" spc="50">
                <a:latin typeface="Arial"/>
                <a:cs typeface="Arial"/>
              </a:rPr>
              <a:t> </a:t>
            </a:r>
            <a:r>
              <a:rPr dirty="0" sz="1250" spc="-350">
                <a:latin typeface="Arial"/>
                <a:cs typeface="Arial"/>
              </a:rPr>
              <a:t>v</a:t>
            </a:r>
            <a:r>
              <a:rPr dirty="0" sz="1250" spc="-10">
                <a:latin typeface="Arial"/>
                <a:cs typeface="Arial"/>
              </a:rPr>
              <a:t> </a:t>
            </a:r>
            <a:r>
              <a:rPr dirty="0" sz="1250" spc="-385">
                <a:latin typeface="Arial"/>
                <a:cs typeface="Arial"/>
              </a:rPr>
              <a:t>e</a:t>
            </a:r>
            <a:r>
              <a:rPr dirty="0" sz="1250" spc="55">
                <a:latin typeface="Arial"/>
                <a:cs typeface="Arial"/>
              </a:rPr>
              <a:t> </a:t>
            </a:r>
            <a:r>
              <a:rPr dirty="0" sz="1250" spc="-155">
                <a:latin typeface="Arial"/>
                <a:cs typeface="Arial"/>
              </a:rPr>
              <a:t>l</a:t>
            </a:r>
            <a:r>
              <a:rPr dirty="0" sz="1250" spc="-90">
                <a:latin typeface="Arial"/>
                <a:cs typeface="Arial"/>
              </a:rPr>
              <a:t> </a:t>
            </a:r>
            <a:r>
              <a:rPr dirty="0" sz="1250" spc="-385">
                <a:latin typeface="Arial"/>
                <a:cs typeface="Arial"/>
              </a:rPr>
              <a:t>n</a:t>
            </a:r>
            <a:r>
              <a:rPr dirty="0" sz="1250" spc="50">
                <a:latin typeface="Arial"/>
                <a:cs typeface="Arial"/>
              </a:rPr>
              <a:t> </a:t>
            </a:r>
            <a:r>
              <a:rPr dirty="0" sz="1250" spc="-385">
                <a:latin typeface="Arial"/>
                <a:cs typeface="Arial"/>
              </a:rPr>
              <a:t>o</a:t>
            </a:r>
            <a:r>
              <a:rPr dirty="0" sz="1250" spc="45">
                <a:latin typeface="Arial"/>
                <a:cs typeface="Arial"/>
              </a:rPr>
              <a:t> </a:t>
            </a:r>
            <a:r>
              <a:rPr dirty="0" sz="1250" spc="-385">
                <a:latin typeface="Arial"/>
                <a:cs typeface="Arial"/>
              </a:rPr>
              <a:t>d</a:t>
            </a:r>
            <a:r>
              <a:rPr dirty="0" sz="1250" spc="15">
                <a:latin typeface="Arial"/>
                <a:cs typeface="Arial"/>
              </a:rPr>
              <a:t> </a:t>
            </a:r>
            <a:r>
              <a:rPr dirty="0" sz="1250" spc="-385">
                <a:latin typeface="Arial"/>
                <a:cs typeface="Arial"/>
              </a:rPr>
              <a:t>e</a:t>
            </a:r>
            <a:endParaRPr sz="125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215639" y="5713095"/>
            <a:ext cx="1192530" cy="138430"/>
          </a:xfrm>
          <a:custGeom>
            <a:avLst/>
            <a:gdLst/>
            <a:ahLst/>
            <a:cxnLst/>
            <a:rect l="l" t="t" r="r" b="b"/>
            <a:pathLst>
              <a:path w="1192529" h="138429">
                <a:moveTo>
                  <a:pt x="0" y="138429"/>
                </a:moveTo>
                <a:lnTo>
                  <a:pt x="1192530" y="138429"/>
                </a:lnTo>
                <a:lnTo>
                  <a:pt x="1192530" y="0"/>
                </a:lnTo>
                <a:lnTo>
                  <a:pt x="0" y="0"/>
                </a:lnTo>
                <a:lnTo>
                  <a:pt x="0" y="13842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338954" y="5782309"/>
            <a:ext cx="138430" cy="290830"/>
          </a:xfrm>
          <a:custGeom>
            <a:avLst/>
            <a:gdLst/>
            <a:ahLst/>
            <a:cxnLst/>
            <a:rect l="l" t="t" r="r" b="b"/>
            <a:pathLst>
              <a:path w="138429" h="290829">
                <a:moveTo>
                  <a:pt x="0" y="290829"/>
                </a:moveTo>
                <a:lnTo>
                  <a:pt x="138429" y="290829"/>
                </a:lnTo>
                <a:lnTo>
                  <a:pt x="138429" y="0"/>
                </a:lnTo>
                <a:lnTo>
                  <a:pt x="0" y="0"/>
                </a:lnTo>
                <a:lnTo>
                  <a:pt x="0" y="29082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215639" y="6003925"/>
            <a:ext cx="1192530" cy="138430"/>
          </a:xfrm>
          <a:custGeom>
            <a:avLst/>
            <a:gdLst/>
            <a:ahLst/>
            <a:cxnLst/>
            <a:rect l="l" t="t" r="r" b="b"/>
            <a:pathLst>
              <a:path w="1192529" h="138429">
                <a:moveTo>
                  <a:pt x="0" y="138430"/>
                </a:moveTo>
                <a:lnTo>
                  <a:pt x="1192530" y="138430"/>
                </a:lnTo>
                <a:lnTo>
                  <a:pt x="1192530" y="0"/>
                </a:lnTo>
                <a:lnTo>
                  <a:pt x="0" y="0"/>
                </a:lnTo>
                <a:lnTo>
                  <a:pt x="0" y="13843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146425" y="5782309"/>
            <a:ext cx="138430" cy="290830"/>
          </a:xfrm>
          <a:custGeom>
            <a:avLst/>
            <a:gdLst/>
            <a:ahLst/>
            <a:cxnLst/>
            <a:rect l="l" t="t" r="r" b="b"/>
            <a:pathLst>
              <a:path w="138429" h="290829">
                <a:moveTo>
                  <a:pt x="0" y="290829"/>
                </a:moveTo>
                <a:lnTo>
                  <a:pt x="138429" y="290829"/>
                </a:lnTo>
                <a:lnTo>
                  <a:pt x="138429" y="0"/>
                </a:lnTo>
                <a:lnTo>
                  <a:pt x="0" y="0"/>
                </a:lnTo>
                <a:lnTo>
                  <a:pt x="0" y="29082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4597400" y="5802629"/>
            <a:ext cx="33020" cy="2178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250" spc="-195">
                <a:latin typeface="Arial"/>
                <a:cs typeface="Arial"/>
              </a:rPr>
              <a:t>t</a:t>
            </a:r>
            <a:endParaRPr sz="125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614545" y="5851525"/>
            <a:ext cx="1055370" cy="152400"/>
          </a:xfrm>
          <a:prstGeom prst="rect">
            <a:avLst/>
          </a:prstGeom>
          <a:solidFill>
            <a:srgbClr val="BFBFBF"/>
          </a:solidFill>
        </p:spPr>
        <p:txBody>
          <a:bodyPr wrap="square" lIns="0" tIns="0" rIns="0" bIns="0" rtlCol="0" vert="horz">
            <a:spAutoFit/>
          </a:bodyPr>
          <a:lstStyle/>
          <a:p>
            <a:pPr marL="27940">
              <a:lnSpc>
                <a:spcPts val="1200"/>
              </a:lnSpc>
            </a:pPr>
            <a:r>
              <a:rPr dirty="0" sz="1250" spc="-385">
                <a:latin typeface="Arial"/>
                <a:cs typeface="Arial"/>
              </a:rPr>
              <a:t>h</a:t>
            </a:r>
            <a:r>
              <a:rPr dirty="0" sz="1250" spc="50">
                <a:latin typeface="Arial"/>
                <a:cs typeface="Arial"/>
              </a:rPr>
              <a:t> </a:t>
            </a:r>
            <a:r>
              <a:rPr dirty="0" sz="1250" spc="-155">
                <a:latin typeface="Arial"/>
                <a:cs typeface="Arial"/>
              </a:rPr>
              <a:t>i </a:t>
            </a:r>
            <a:r>
              <a:rPr dirty="0" sz="1250" spc="-229">
                <a:latin typeface="Arial"/>
                <a:cs typeface="Arial"/>
              </a:rPr>
              <a:t>r </a:t>
            </a:r>
            <a:r>
              <a:rPr dirty="0" sz="1250" spc="-385">
                <a:latin typeface="Arial"/>
                <a:cs typeface="Arial"/>
              </a:rPr>
              <a:t>d</a:t>
            </a:r>
            <a:r>
              <a:rPr dirty="0" sz="1250" spc="55">
                <a:latin typeface="Arial"/>
                <a:cs typeface="Arial"/>
              </a:rPr>
              <a:t> </a:t>
            </a:r>
            <a:r>
              <a:rPr dirty="0" sz="1250" spc="-229">
                <a:latin typeface="Arial"/>
                <a:cs typeface="Arial"/>
              </a:rPr>
              <a:t>- </a:t>
            </a:r>
            <a:r>
              <a:rPr dirty="0" sz="1250" spc="-155">
                <a:latin typeface="Arial"/>
                <a:cs typeface="Arial"/>
              </a:rPr>
              <a:t>l </a:t>
            </a:r>
            <a:r>
              <a:rPr dirty="0" sz="1250" spc="-385">
                <a:latin typeface="Arial"/>
                <a:cs typeface="Arial"/>
              </a:rPr>
              <a:t>e</a:t>
            </a:r>
            <a:r>
              <a:rPr dirty="0" sz="1250" spc="50">
                <a:latin typeface="Arial"/>
                <a:cs typeface="Arial"/>
              </a:rPr>
              <a:t> </a:t>
            </a:r>
            <a:r>
              <a:rPr dirty="0" sz="1250" spc="-350">
                <a:latin typeface="Arial"/>
                <a:cs typeface="Arial"/>
              </a:rPr>
              <a:t>v</a:t>
            </a:r>
            <a:r>
              <a:rPr dirty="0" sz="1250" spc="-10">
                <a:latin typeface="Arial"/>
                <a:cs typeface="Arial"/>
              </a:rPr>
              <a:t> </a:t>
            </a:r>
            <a:r>
              <a:rPr dirty="0" sz="1250" spc="-385">
                <a:latin typeface="Arial"/>
                <a:cs typeface="Arial"/>
              </a:rPr>
              <a:t>e</a:t>
            </a:r>
            <a:r>
              <a:rPr dirty="0" sz="1250" spc="55">
                <a:latin typeface="Arial"/>
                <a:cs typeface="Arial"/>
              </a:rPr>
              <a:t> </a:t>
            </a:r>
            <a:r>
              <a:rPr dirty="0" sz="1250" spc="-155">
                <a:latin typeface="Arial"/>
                <a:cs typeface="Arial"/>
              </a:rPr>
              <a:t>l</a:t>
            </a:r>
            <a:r>
              <a:rPr dirty="0" sz="1250" spc="-100">
                <a:latin typeface="Arial"/>
                <a:cs typeface="Arial"/>
              </a:rPr>
              <a:t> </a:t>
            </a:r>
            <a:r>
              <a:rPr dirty="0" sz="1250" spc="-385">
                <a:latin typeface="Arial"/>
                <a:cs typeface="Arial"/>
              </a:rPr>
              <a:t>n</a:t>
            </a:r>
            <a:r>
              <a:rPr dirty="0" sz="1250" spc="50">
                <a:latin typeface="Arial"/>
                <a:cs typeface="Arial"/>
              </a:rPr>
              <a:t> </a:t>
            </a:r>
            <a:r>
              <a:rPr dirty="0" sz="1250" spc="-385">
                <a:latin typeface="Arial"/>
                <a:cs typeface="Arial"/>
              </a:rPr>
              <a:t>o</a:t>
            </a:r>
            <a:r>
              <a:rPr dirty="0" sz="1250" spc="55">
                <a:latin typeface="Arial"/>
                <a:cs typeface="Arial"/>
              </a:rPr>
              <a:t> </a:t>
            </a:r>
            <a:r>
              <a:rPr dirty="0" sz="1250" spc="-385">
                <a:latin typeface="Arial"/>
                <a:cs typeface="Arial"/>
              </a:rPr>
              <a:t>d</a:t>
            </a:r>
            <a:r>
              <a:rPr dirty="0" sz="1250" spc="5">
                <a:latin typeface="Arial"/>
                <a:cs typeface="Arial"/>
              </a:rPr>
              <a:t> </a:t>
            </a:r>
            <a:r>
              <a:rPr dirty="0" sz="1250" spc="-385">
                <a:latin typeface="Arial"/>
                <a:cs typeface="Arial"/>
              </a:rPr>
              <a:t>e</a:t>
            </a:r>
            <a:endParaRPr sz="125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545329" y="5713095"/>
            <a:ext cx="1193800" cy="138430"/>
          </a:xfrm>
          <a:custGeom>
            <a:avLst/>
            <a:gdLst/>
            <a:ahLst/>
            <a:cxnLst/>
            <a:rect l="l" t="t" r="r" b="b"/>
            <a:pathLst>
              <a:path w="1193800" h="138429">
                <a:moveTo>
                  <a:pt x="0" y="138429"/>
                </a:moveTo>
                <a:lnTo>
                  <a:pt x="1193800" y="138429"/>
                </a:lnTo>
                <a:lnTo>
                  <a:pt x="1193800" y="0"/>
                </a:lnTo>
                <a:lnTo>
                  <a:pt x="0" y="0"/>
                </a:lnTo>
                <a:lnTo>
                  <a:pt x="0" y="13842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669915" y="5782309"/>
            <a:ext cx="138430" cy="290830"/>
          </a:xfrm>
          <a:custGeom>
            <a:avLst/>
            <a:gdLst/>
            <a:ahLst/>
            <a:cxnLst/>
            <a:rect l="l" t="t" r="r" b="b"/>
            <a:pathLst>
              <a:path w="138429" h="290829">
                <a:moveTo>
                  <a:pt x="0" y="290829"/>
                </a:moveTo>
                <a:lnTo>
                  <a:pt x="138429" y="290829"/>
                </a:lnTo>
                <a:lnTo>
                  <a:pt x="138429" y="0"/>
                </a:lnTo>
                <a:lnTo>
                  <a:pt x="0" y="0"/>
                </a:lnTo>
                <a:lnTo>
                  <a:pt x="0" y="29082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545329" y="6003925"/>
            <a:ext cx="1193800" cy="138430"/>
          </a:xfrm>
          <a:custGeom>
            <a:avLst/>
            <a:gdLst/>
            <a:ahLst/>
            <a:cxnLst/>
            <a:rect l="l" t="t" r="r" b="b"/>
            <a:pathLst>
              <a:path w="1193800" h="138429">
                <a:moveTo>
                  <a:pt x="0" y="138430"/>
                </a:moveTo>
                <a:lnTo>
                  <a:pt x="1193800" y="138430"/>
                </a:lnTo>
                <a:lnTo>
                  <a:pt x="1193800" y="0"/>
                </a:lnTo>
                <a:lnTo>
                  <a:pt x="0" y="0"/>
                </a:lnTo>
                <a:lnTo>
                  <a:pt x="0" y="13843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476115" y="5782309"/>
            <a:ext cx="138430" cy="290830"/>
          </a:xfrm>
          <a:custGeom>
            <a:avLst/>
            <a:gdLst/>
            <a:ahLst/>
            <a:cxnLst/>
            <a:rect l="l" t="t" r="r" b="b"/>
            <a:pathLst>
              <a:path w="138429" h="290829">
                <a:moveTo>
                  <a:pt x="0" y="290829"/>
                </a:moveTo>
                <a:lnTo>
                  <a:pt x="138429" y="290829"/>
                </a:lnTo>
                <a:lnTo>
                  <a:pt x="138429" y="0"/>
                </a:lnTo>
                <a:lnTo>
                  <a:pt x="0" y="0"/>
                </a:lnTo>
                <a:lnTo>
                  <a:pt x="0" y="29082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3850004" y="5299075"/>
            <a:ext cx="1259840" cy="152400"/>
          </a:xfrm>
          <a:prstGeom prst="rect">
            <a:avLst/>
          </a:prstGeom>
          <a:solidFill>
            <a:srgbClr val="BFBFB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50" spc="-350">
                <a:latin typeface="Arial"/>
                <a:cs typeface="Arial"/>
              </a:rPr>
              <a:t>s</a:t>
            </a:r>
            <a:r>
              <a:rPr dirty="0" sz="1250" spc="-5">
                <a:latin typeface="Arial"/>
                <a:cs typeface="Arial"/>
              </a:rPr>
              <a:t> </a:t>
            </a:r>
            <a:r>
              <a:rPr dirty="0" sz="1250" spc="-385">
                <a:latin typeface="Arial"/>
                <a:cs typeface="Arial"/>
              </a:rPr>
              <a:t>e</a:t>
            </a:r>
            <a:r>
              <a:rPr dirty="0" sz="1250" spc="55">
                <a:latin typeface="Arial"/>
                <a:cs typeface="Arial"/>
              </a:rPr>
              <a:t> </a:t>
            </a:r>
            <a:r>
              <a:rPr dirty="0" sz="1250" spc="-350">
                <a:latin typeface="Arial"/>
                <a:cs typeface="Arial"/>
              </a:rPr>
              <a:t>c</a:t>
            </a:r>
            <a:r>
              <a:rPr dirty="0" sz="1250" spc="-50">
                <a:latin typeface="Arial"/>
                <a:cs typeface="Arial"/>
              </a:rPr>
              <a:t> </a:t>
            </a:r>
            <a:r>
              <a:rPr dirty="0" sz="1250" spc="-385">
                <a:latin typeface="Arial"/>
                <a:cs typeface="Arial"/>
              </a:rPr>
              <a:t>o</a:t>
            </a:r>
            <a:r>
              <a:rPr dirty="0" sz="1250" spc="45">
                <a:latin typeface="Arial"/>
                <a:cs typeface="Arial"/>
              </a:rPr>
              <a:t> </a:t>
            </a:r>
            <a:r>
              <a:rPr dirty="0" sz="1250" spc="-385">
                <a:latin typeface="Arial"/>
                <a:cs typeface="Arial"/>
              </a:rPr>
              <a:t>n</a:t>
            </a:r>
            <a:r>
              <a:rPr dirty="0" sz="1250" spc="55">
                <a:latin typeface="Arial"/>
                <a:cs typeface="Arial"/>
              </a:rPr>
              <a:t> </a:t>
            </a:r>
            <a:r>
              <a:rPr dirty="0" sz="1250" spc="-385">
                <a:latin typeface="Arial"/>
                <a:cs typeface="Arial"/>
              </a:rPr>
              <a:t>d</a:t>
            </a:r>
            <a:r>
              <a:rPr dirty="0" sz="1250" spc="15">
                <a:latin typeface="Arial"/>
                <a:cs typeface="Arial"/>
              </a:rPr>
              <a:t> </a:t>
            </a:r>
            <a:r>
              <a:rPr dirty="0" sz="1250" spc="-229">
                <a:latin typeface="Arial"/>
                <a:cs typeface="Arial"/>
              </a:rPr>
              <a:t>- </a:t>
            </a:r>
            <a:r>
              <a:rPr dirty="0" sz="1250" spc="-155">
                <a:latin typeface="Arial"/>
                <a:cs typeface="Arial"/>
              </a:rPr>
              <a:t>l </a:t>
            </a:r>
            <a:r>
              <a:rPr dirty="0" sz="1250" spc="-385">
                <a:latin typeface="Arial"/>
                <a:cs typeface="Arial"/>
              </a:rPr>
              <a:t>e</a:t>
            </a:r>
            <a:r>
              <a:rPr dirty="0" sz="1250" spc="55">
                <a:latin typeface="Arial"/>
                <a:cs typeface="Arial"/>
              </a:rPr>
              <a:t> </a:t>
            </a:r>
            <a:r>
              <a:rPr dirty="0" sz="1250" spc="-350">
                <a:latin typeface="Arial"/>
                <a:cs typeface="Arial"/>
              </a:rPr>
              <a:t>v</a:t>
            </a:r>
            <a:r>
              <a:rPr dirty="0" sz="1250" spc="-45">
                <a:latin typeface="Arial"/>
                <a:cs typeface="Arial"/>
              </a:rPr>
              <a:t> </a:t>
            </a:r>
            <a:r>
              <a:rPr dirty="0" sz="1250" spc="-385">
                <a:latin typeface="Arial"/>
                <a:cs typeface="Arial"/>
              </a:rPr>
              <a:t>e</a:t>
            </a:r>
            <a:r>
              <a:rPr dirty="0" sz="1250" spc="55">
                <a:latin typeface="Arial"/>
                <a:cs typeface="Arial"/>
              </a:rPr>
              <a:t> </a:t>
            </a:r>
            <a:r>
              <a:rPr dirty="0" sz="1250" spc="-155">
                <a:latin typeface="Arial"/>
                <a:cs typeface="Arial"/>
              </a:rPr>
              <a:t>l</a:t>
            </a:r>
            <a:r>
              <a:rPr dirty="0" sz="1250" spc="-120">
                <a:latin typeface="Arial"/>
                <a:cs typeface="Arial"/>
              </a:rPr>
              <a:t> </a:t>
            </a:r>
            <a:r>
              <a:rPr dirty="0" sz="1250" spc="-385">
                <a:latin typeface="Arial"/>
                <a:cs typeface="Arial"/>
              </a:rPr>
              <a:t>n</a:t>
            </a:r>
            <a:r>
              <a:rPr dirty="0" sz="1250">
                <a:latin typeface="Arial"/>
                <a:cs typeface="Arial"/>
              </a:rPr>
              <a:t> </a:t>
            </a:r>
            <a:r>
              <a:rPr dirty="0" sz="1250" spc="-385">
                <a:latin typeface="Arial"/>
                <a:cs typeface="Arial"/>
              </a:rPr>
              <a:t>o</a:t>
            </a:r>
            <a:r>
              <a:rPr dirty="0" sz="1250" spc="60">
                <a:latin typeface="Arial"/>
                <a:cs typeface="Arial"/>
              </a:rPr>
              <a:t> </a:t>
            </a:r>
            <a:r>
              <a:rPr dirty="0" sz="1250" spc="-385">
                <a:latin typeface="Arial"/>
                <a:cs typeface="Arial"/>
              </a:rPr>
              <a:t>d</a:t>
            </a:r>
            <a:r>
              <a:rPr dirty="0" sz="1250">
                <a:latin typeface="Arial"/>
                <a:cs typeface="Arial"/>
              </a:rPr>
              <a:t> </a:t>
            </a:r>
            <a:r>
              <a:rPr dirty="0" sz="1250" spc="-385">
                <a:latin typeface="Arial"/>
                <a:cs typeface="Arial"/>
              </a:rPr>
              <a:t>e</a:t>
            </a:r>
            <a:endParaRPr sz="125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780790" y="5160645"/>
            <a:ext cx="1398270" cy="138430"/>
          </a:xfrm>
          <a:custGeom>
            <a:avLst/>
            <a:gdLst/>
            <a:ahLst/>
            <a:cxnLst/>
            <a:rect l="l" t="t" r="r" b="b"/>
            <a:pathLst>
              <a:path w="1398270" h="138429">
                <a:moveTo>
                  <a:pt x="0" y="138429"/>
                </a:moveTo>
                <a:lnTo>
                  <a:pt x="1398270" y="138429"/>
                </a:lnTo>
                <a:lnTo>
                  <a:pt x="1398270" y="0"/>
                </a:lnTo>
                <a:lnTo>
                  <a:pt x="0" y="0"/>
                </a:lnTo>
                <a:lnTo>
                  <a:pt x="0" y="13842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109845" y="5229859"/>
            <a:ext cx="138430" cy="290830"/>
          </a:xfrm>
          <a:custGeom>
            <a:avLst/>
            <a:gdLst/>
            <a:ahLst/>
            <a:cxnLst/>
            <a:rect l="l" t="t" r="r" b="b"/>
            <a:pathLst>
              <a:path w="138429" h="290829">
                <a:moveTo>
                  <a:pt x="0" y="290829"/>
                </a:moveTo>
                <a:lnTo>
                  <a:pt x="138429" y="290829"/>
                </a:lnTo>
                <a:lnTo>
                  <a:pt x="138429" y="0"/>
                </a:lnTo>
                <a:lnTo>
                  <a:pt x="0" y="0"/>
                </a:lnTo>
                <a:lnTo>
                  <a:pt x="0" y="29082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780790" y="5451475"/>
            <a:ext cx="1398270" cy="138430"/>
          </a:xfrm>
          <a:custGeom>
            <a:avLst/>
            <a:gdLst/>
            <a:ahLst/>
            <a:cxnLst/>
            <a:rect l="l" t="t" r="r" b="b"/>
            <a:pathLst>
              <a:path w="1398270" h="138429">
                <a:moveTo>
                  <a:pt x="0" y="138430"/>
                </a:moveTo>
                <a:lnTo>
                  <a:pt x="1398270" y="138430"/>
                </a:lnTo>
                <a:lnTo>
                  <a:pt x="1398270" y="0"/>
                </a:lnTo>
                <a:lnTo>
                  <a:pt x="0" y="0"/>
                </a:lnTo>
                <a:lnTo>
                  <a:pt x="0" y="13843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711575" y="5229859"/>
            <a:ext cx="138430" cy="290830"/>
          </a:xfrm>
          <a:custGeom>
            <a:avLst/>
            <a:gdLst/>
            <a:ahLst/>
            <a:cxnLst/>
            <a:rect l="l" t="t" r="r" b="b"/>
            <a:pathLst>
              <a:path w="138429" h="290829">
                <a:moveTo>
                  <a:pt x="0" y="290829"/>
                </a:moveTo>
                <a:lnTo>
                  <a:pt x="138429" y="290829"/>
                </a:lnTo>
                <a:lnTo>
                  <a:pt x="138429" y="0"/>
                </a:lnTo>
                <a:lnTo>
                  <a:pt x="0" y="0"/>
                </a:lnTo>
                <a:lnTo>
                  <a:pt x="0" y="29082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3850004" y="4745354"/>
            <a:ext cx="1259840" cy="152400"/>
          </a:xfrm>
          <a:prstGeom prst="rect">
            <a:avLst/>
          </a:prstGeom>
          <a:solidFill>
            <a:srgbClr val="BFBFBF"/>
          </a:solidFill>
        </p:spPr>
        <p:txBody>
          <a:bodyPr wrap="square" lIns="0" tIns="0" rIns="0" bIns="0" rtlCol="0" vert="horz">
            <a:spAutoFit/>
          </a:bodyPr>
          <a:lstStyle/>
          <a:p>
            <a:pPr marL="130175">
              <a:lnSpc>
                <a:spcPts val="1200"/>
              </a:lnSpc>
            </a:pPr>
            <a:r>
              <a:rPr dirty="0" sz="1250" spc="-195">
                <a:latin typeface="Arial"/>
                <a:cs typeface="Arial"/>
              </a:rPr>
              <a:t>t </a:t>
            </a:r>
            <a:r>
              <a:rPr dirty="0" sz="1250" spc="-385">
                <a:latin typeface="Arial"/>
                <a:cs typeface="Arial"/>
              </a:rPr>
              <a:t>o</a:t>
            </a:r>
            <a:r>
              <a:rPr dirty="0" sz="1250" spc="50">
                <a:latin typeface="Arial"/>
                <a:cs typeface="Arial"/>
              </a:rPr>
              <a:t> </a:t>
            </a:r>
            <a:r>
              <a:rPr dirty="0" sz="1250" spc="-385">
                <a:latin typeface="Arial"/>
                <a:cs typeface="Arial"/>
              </a:rPr>
              <a:t>p</a:t>
            </a:r>
            <a:r>
              <a:rPr dirty="0" sz="1250" spc="55">
                <a:latin typeface="Arial"/>
                <a:cs typeface="Arial"/>
              </a:rPr>
              <a:t> </a:t>
            </a:r>
            <a:r>
              <a:rPr dirty="0" sz="1250" spc="-229">
                <a:latin typeface="Arial"/>
                <a:cs typeface="Arial"/>
              </a:rPr>
              <a:t>- </a:t>
            </a:r>
            <a:r>
              <a:rPr dirty="0" sz="1250" spc="-155">
                <a:latin typeface="Arial"/>
                <a:cs typeface="Arial"/>
              </a:rPr>
              <a:t>l </a:t>
            </a:r>
            <a:r>
              <a:rPr dirty="0" sz="1250" spc="-385">
                <a:latin typeface="Arial"/>
                <a:cs typeface="Arial"/>
              </a:rPr>
              <a:t>e</a:t>
            </a:r>
            <a:r>
              <a:rPr dirty="0" sz="1250" spc="55">
                <a:latin typeface="Arial"/>
                <a:cs typeface="Arial"/>
              </a:rPr>
              <a:t> </a:t>
            </a:r>
            <a:r>
              <a:rPr dirty="0" sz="1250" spc="-350">
                <a:latin typeface="Arial"/>
                <a:cs typeface="Arial"/>
              </a:rPr>
              <a:t>v</a:t>
            </a:r>
            <a:r>
              <a:rPr dirty="0" sz="1250" spc="-55">
                <a:latin typeface="Arial"/>
                <a:cs typeface="Arial"/>
              </a:rPr>
              <a:t> </a:t>
            </a:r>
            <a:r>
              <a:rPr dirty="0" sz="1250" spc="-385">
                <a:latin typeface="Arial"/>
                <a:cs typeface="Arial"/>
              </a:rPr>
              <a:t>e</a:t>
            </a:r>
            <a:r>
              <a:rPr dirty="0" sz="1250" spc="55">
                <a:latin typeface="Arial"/>
                <a:cs typeface="Arial"/>
              </a:rPr>
              <a:t> </a:t>
            </a:r>
            <a:r>
              <a:rPr dirty="0" sz="1250" spc="-155">
                <a:latin typeface="Arial"/>
                <a:cs typeface="Arial"/>
              </a:rPr>
              <a:t>l</a:t>
            </a:r>
            <a:r>
              <a:rPr dirty="0" sz="1250" spc="-75">
                <a:latin typeface="Arial"/>
                <a:cs typeface="Arial"/>
              </a:rPr>
              <a:t> </a:t>
            </a:r>
            <a:r>
              <a:rPr dirty="0" sz="1250" spc="-385">
                <a:latin typeface="Arial"/>
                <a:cs typeface="Arial"/>
              </a:rPr>
              <a:t>n</a:t>
            </a:r>
            <a:r>
              <a:rPr dirty="0" sz="1250" spc="15">
                <a:latin typeface="Arial"/>
                <a:cs typeface="Arial"/>
              </a:rPr>
              <a:t> </a:t>
            </a:r>
            <a:r>
              <a:rPr dirty="0" sz="1250" spc="-385">
                <a:latin typeface="Arial"/>
                <a:cs typeface="Arial"/>
              </a:rPr>
              <a:t>o</a:t>
            </a:r>
            <a:r>
              <a:rPr dirty="0" sz="1250" spc="55">
                <a:latin typeface="Arial"/>
                <a:cs typeface="Arial"/>
              </a:rPr>
              <a:t> </a:t>
            </a:r>
            <a:r>
              <a:rPr dirty="0" sz="1250" spc="-385">
                <a:latin typeface="Arial"/>
                <a:cs typeface="Arial"/>
              </a:rPr>
              <a:t>d</a:t>
            </a:r>
            <a:r>
              <a:rPr dirty="0" sz="1250" spc="5">
                <a:latin typeface="Arial"/>
                <a:cs typeface="Arial"/>
              </a:rPr>
              <a:t> </a:t>
            </a:r>
            <a:r>
              <a:rPr dirty="0" sz="1250" spc="-385">
                <a:latin typeface="Arial"/>
                <a:cs typeface="Arial"/>
              </a:rPr>
              <a:t>e</a:t>
            </a:r>
            <a:endParaRPr sz="125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780790" y="4606925"/>
            <a:ext cx="1398270" cy="138430"/>
          </a:xfrm>
          <a:custGeom>
            <a:avLst/>
            <a:gdLst/>
            <a:ahLst/>
            <a:cxnLst/>
            <a:rect l="l" t="t" r="r" b="b"/>
            <a:pathLst>
              <a:path w="1398270" h="138429">
                <a:moveTo>
                  <a:pt x="0" y="138429"/>
                </a:moveTo>
                <a:lnTo>
                  <a:pt x="1398270" y="138429"/>
                </a:lnTo>
                <a:lnTo>
                  <a:pt x="1398270" y="0"/>
                </a:lnTo>
                <a:lnTo>
                  <a:pt x="0" y="0"/>
                </a:lnTo>
                <a:lnTo>
                  <a:pt x="0" y="13842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109845" y="4676140"/>
            <a:ext cx="138430" cy="290830"/>
          </a:xfrm>
          <a:custGeom>
            <a:avLst/>
            <a:gdLst/>
            <a:ahLst/>
            <a:cxnLst/>
            <a:rect l="l" t="t" r="r" b="b"/>
            <a:pathLst>
              <a:path w="138429" h="290829">
                <a:moveTo>
                  <a:pt x="0" y="290830"/>
                </a:moveTo>
                <a:lnTo>
                  <a:pt x="138429" y="290830"/>
                </a:lnTo>
                <a:lnTo>
                  <a:pt x="138429" y="0"/>
                </a:lnTo>
                <a:lnTo>
                  <a:pt x="0" y="0"/>
                </a:lnTo>
                <a:lnTo>
                  <a:pt x="0" y="29083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780790" y="4897754"/>
            <a:ext cx="1398270" cy="138430"/>
          </a:xfrm>
          <a:custGeom>
            <a:avLst/>
            <a:gdLst/>
            <a:ahLst/>
            <a:cxnLst/>
            <a:rect l="l" t="t" r="r" b="b"/>
            <a:pathLst>
              <a:path w="1398270" h="138429">
                <a:moveTo>
                  <a:pt x="0" y="138430"/>
                </a:moveTo>
                <a:lnTo>
                  <a:pt x="1398270" y="138430"/>
                </a:lnTo>
                <a:lnTo>
                  <a:pt x="1398270" y="0"/>
                </a:lnTo>
                <a:lnTo>
                  <a:pt x="0" y="0"/>
                </a:lnTo>
                <a:lnTo>
                  <a:pt x="0" y="13843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711575" y="4676140"/>
            <a:ext cx="138430" cy="290830"/>
          </a:xfrm>
          <a:custGeom>
            <a:avLst/>
            <a:gdLst/>
            <a:ahLst/>
            <a:cxnLst/>
            <a:rect l="l" t="t" r="r" b="b"/>
            <a:pathLst>
              <a:path w="138429" h="290829">
                <a:moveTo>
                  <a:pt x="0" y="290830"/>
                </a:moveTo>
                <a:lnTo>
                  <a:pt x="138429" y="290830"/>
                </a:lnTo>
                <a:lnTo>
                  <a:pt x="138429" y="0"/>
                </a:lnTo>
                <a:lnTo>
                  <a:pt x="0" y="0"/>
                </a:lnTo>
                <a:lnTo>
                  <a:pt x="0" y="29083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715125" y="5036184"/>
            <a:ext cx="138430" cy="61594"/>
          </a:xfrm>
          <a:custGeom>
            <a:avLst/>
            <a:gdLst/>
            <a:ahLst/>
            <a:cxnLst/>
            <a:rect l="l" t="t" r="r" b="b"/>
            <a:pathLst>
              <a:path w="138429" h="61595">
                <a:moveTo>
                  <a:pt x="0" y="61595"/>
                </a:moveTo>
                <a:lnTo>
                  <a:pt x="138430" y="61595"/>
                </a:lnTo>
                <a:lnTo>
                  <a:pt x="138430" y="0"/>
                </a:lnTo>
                <a:lnTo>
                  <a:pt x="0" y="0"/>
                </a:lnTo>
                <a:lnTo>
                  <a:pt x="0" y="615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5944234" y="5097779"/>
            <a:ext cx="138430" cy="62865"/>
          </a:xfrm>
          <a:custGeom>
            <a:avLst/>
            <a:gdLst/>
            <a:ahLst/>
            <a:cxnLst/>
            <a:rect l="l" t="t" r="r" b="b"/>
            <a:pathLst>
              <a:path w="138429" h="62864">
                <a:moveTo>
                  <a:pt x="0" y="62865"/>
                </a:moveTo>
                <a:lnTo>
                  <a:pt x="138429" y="62865"/>
                </a:lnTo>
                <a:lnTo>
                  <a:pt x="138429" y="0"/>
                </a:lnTo>
                <a:lnTo>
                  <a:pt x="0" y="0"/>
                </a:lnTo>
                <a:lnTo>
                  <a:pt x="0" y="628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479665" y="5097779"/>
            <a:ext cx="138430" cy="62865"/>
          </a:xfrm>
          <a:custGeom>
            <a:avLst/>
            <a:gdLst/>
            <a:ahLst/>
            <a:cxnLst/>
            <a:rect l="l" t="t" r="r" b="b"/>
            <a:pathLst>
              <a:path w="138429" h="62864">
                <a:moveTo>
                  <a:pt x="0" y="62865"/>
                </a:moveTo>
                <a:lnTo>
                  <a:pt x="138430" y="62865"/>
                </a:lnTo>
                <a:lnTo>
                  <a:pt x="138430" y="0"/>
                </a:lnTo>
                <a:lnTo>
                  <a:pt x="0" y="0"/>
                </a:lnTo>
                <a:lnTo>
                  <a:pt x="0" y="628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013450" y="5028565"/>
            <a:ext cx="770890" cy="138430"/>
          </a:xfrm>
          <a:custGeom>
            <a:avLst/>
            <a:gdLst/>
            <a:ahLst/>
            <a:cxnLst/>
            <a:rect l="l" t="t" r="r" b="b"/>
            <a:pathLst>
              <a:path w="770890" h="138429">
                <a:moveTo>
                  <a:pt x="0" y="138429"/>
                </a:moveTo>
                <a:lnTo>
                  <a:pt x="770890" y="138429"/>
                </a:lnTo>
                <a:lnTo>
                  <a:pt x="770890" y="0"/>
                </a:lnTo>
                <a:lnTo>
                  <a:pt x="0" y="0"/>
                </a:lnTo>
                <a:lnTo>
                  <a:pt x="0" y="1384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784340" y="5028565"/>
            <a:ext cx="764540" cy="138430"/>
          </a:xfrm>
          <a:custGeom>
            <a:avLst/>
            <a:gdLst/>
            <a:ahLst/>
            <a:cxnLst/>
            <a:rect l="l" t="t" r="r" b="b"/>
            <a:pathLst>
              <a:path w="764540" h="138429">
                <a:moveTo>
                  <a:pt x="0" y="138429"/>
                </a:moveTo>
                <a:lnTo>
                  <a:pt x="764539" y="138429"/>
                </a:lnTo>
                <a:lnTo>
                  <a:pt x="764539" y="0"/>
                </a:lnTo>
                <a:lnTo>
                  <a:pt x="0" y="0"/>
                </a:lnTo>
                <a:lnTo>
                  <a:pt x="0" y="1384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5385434" y="5299075"/>
            <a:ext cx="1261110" cy="152400"/>
          </a:xfrm>
          <a:prstGeom prst="rect">
            <a:avLst/>
          </a:prstGeom>
          <a:solidFill>
            <a:srgbClr val="BFBFB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50" spc="-350">
                <a:latin typeface="Arial"/>
                <a:cs typeface="Arial"/>
              </a:rPr>
              <a:t>s</a:t>
            </a:r>
            <a:r>
              <a:rPr dirty="0" sz="1250" spc="-5">
                <a:latin typeface="Arial"/>
                <a:cs typeface="Arial"/>
              </a:rPr>
              <a:t> </a:t>
            </a:r>
            <a:r>
              <a:rPr dirty="0" sz="1250" spc="-385">
                <a:latin typeface="Arial"/>
                <a:cs typeface="Arial"/>
              </a:rPr>
              <a:t>e</a:t>
            </a:r>
            <a:r>
              <a:rPr dirty="0" sz="1250" spc="40">
                <a:latin typeface="Arial"/>
                <a:cs typeface="Arial"/>
              </a:rPr>
              <a:t> </a:t>
            </a:r>
            <a:r>
              <a:rPr dirty="0" sz="1250" spc="-350">
                <a:latin typeface="Arial"/>
                <a:cs typeface="Arial"/>
              </a:rPr>
              <a:t>c</a:t>
            </a:r>
            <a:r>
              <a:rPr dirty="0" sz="1250" spc="-45">
                <a:latin typeface="Arial"/>
                <a:cs typeface="Arial"/>
              </a:rPr>
              <a:t> </a:t>
            </a:r>
            <a:r>
              <a:rPr dirty="0" sz="1250" spc="-385">
                <a:latin typeface="Arial"/>
                <a:cs typeface="Arial"/>
              </a:rPr>
              <a:t>o</a:t>
            </a:r>
            <a:r>
              <a:rPr dirty="0" sz="1250" spc="55">
                <a:latin typeface="Arial"/>
                <a:cs typeface="Arial"/>
              </a:rPr>
              <a:t> </a:t>
            </a:r>
            <a:r>
              <a:rPr dirty="0" sz="1250" spc="-385">
                <a:latin typeface="Arial"/>
                <a:cs typeface="Arial"/>
              </a:rPr>
              <a:t>n</a:t>
            </a:r>
            <a:r>
              <a:rPr dirty="0" sz="1250" spc="55">
                <a:latin typeface="Arial"/>
                <a:cs typeface="Arial"/>
              </a:rPr>
              <a:t> </a:t>
            </a:r>
            <a:r>
              <a:rPr dirty="0" sz="1250" spc="-385">
                <a:latin typeface="Arial"/>
                <a:cs typeface="Arial"/>
              </a:rPr>
              <a:t>d</a:t>
            </a:r>
            <a:r>
              <a:rPr dirty="0" sz="1250" spc="5">
                <a:latin typeface="Arial"/>
                <a:cs typeface="Arial"/>
              </a:rPr>
              <a:t> </a:t>
            </a:r>
            <a:r>
              <a:rPr dirty="0" sz="1250" spc="-229">
                <a:latin typeface="Arial"/>
                <a:cs typeface="Arial"/>
              </a:rPr>
              <a:t>- </a:t>
            </a:r>
            <a:r>
              <a:rPr dirty="0" sz="1250" spc="-155">
                <a:latin typeface="Arial"/>
                <a:cs typeface="Arial"/>
              </a:rPr>
              <a:t>l </a:t>
            </a:r>
            <a:r>
              <a:rPr dirty="0" sz="1250" spc="-385">
                <a:latin typeface="Arial"/>
                <a:cs typeface="Arial"/>
              </a:rPr>
              <a:t>e</a:t>
            </a:r>
            <a:r>
              <a:rPr dirty="0" sz="1250" spc="55">
                <a:latin typeface="Arial"/>
                <a:cs typeface="Arial"/>
              </a:rPr>
              <a:t> </a:t>
            </a:r>
            <a:r>
              <a:rPr dirty="0" sz="1250" spc="-350">
                <a:latin typeface="Arial"/>
                <a:cs typeface="Arial"/>
              </a:rPr>
              <a:t>v</a:t>
            </a:r>
            <a:r>
              <a:rPr dirty="0" sz="1250" spc="-55">
                <a:latin typeface="Arial"/>
                <a:cs typeface="Arial"/>
              </a:rPr>
              <a:t> </a:t>
            </a:r>
            <a:r>
              <a:rPr dirty="0" sz="1250" spc="-385">
                <a:latin typeface="Arial"/>
                <a:cs typeface="Arial"/>
              </a:rPr>
              <a:t>e</a:t>
            </a:r>
            <a:r>
              <a:rPr dirty="0" sz="1250" spc="55">
                <a:latin typeface="Arial"/>
                <a:cs typeface="Arial"/>
              </a:rPr>
              <a:t> </a:t>
            </a:r>
            <a:r>
              <a:rPr dirty="0" sz="1250" spc="-155">
                <a:latin typeface="Arial"/>
                <a:cs typeface="Arial"/>
              </a:rPr>
              <a:t>l</a:t>
            </a:r>
            <a:r>
              <a:rPr dirty="0" sz="1250" spc="-120">
                <a:latin typeface="Arial"/>
                <a:cs typeface="Arial"/>
              </a:rPr>
              <a:t> </a:t>
            </a:r>
            <a:r>
              <a:rPr dirty="0" sz="1250" spc="-385">
                <a:latin typeface="Arial"/>
                <a:cs typeface="Arial"/>
              </a:rPr>
              <a:t>n</a:t>
            </a:r>
            <a:r>
              <a:rPr dirty="0" sz="1250" spc="5">
                <a:latin typeface="Arial"/>
                <a:cs typeface="Arial"/>
              </a:rPr>
              <a:t> </a:t>
            </a:r>
            <a:r>
              <a:rPr dirty="0" sz="1250" spc="-385">
                <a:latin typeface="Arial"/>
                <a:cs typeface="Arial"/>
              </a:rPr>
              <a:t>o</a:t>
            </a:r>
            <a:r>
              <a:rPr dirty="0" sz="1250" spc="55">
                <a:latin typeface="Arial"/>
                <a:cs typeface="Arial"/>
              </a:rPr>
              <a:t> </a:t>
            </a:r>
            <a:r>
              <a:rPr dirty="0" sz="1250" spc="-385">
                <a:latin typeface="Arial"/>
                <a:cs typeface="Arial"/>
              </a:rPr>
              <a:t>d</a:t>
            </a:r>
            <a:r>
              <a:rPr dirty="0" sz="1250" spc="20">
                <a:latin typeface="Arial"/>
                <a:cs typeface="Arial"/>
              </a:rPr>
              <a:t> </a:t>
            </a:r>
            <a:r>
              <a:rPr dirty="0" sz="1250" spc="-385">
                <a:latin typeface="Arial"/>
                <a:cs typeface="Arial"/>
              </a:rPr>
              <a:t>e</a:t>
            </a:r>
            <a:endParaRPr sz="125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5316220" y="5160645"/>
            <a:ext cx="1399540" cy="138430"/>
          </a:xfrm>
          <a:custGeom>
            <a:avLst/>
            <a:gdLst/>
            <a:ahLst/>
            <a:cxnLst/>
            <a:rect l="l" t="t" r="r" b="b"/>
            <a:pathLst>
              <a:path w="1399540" h="138429">
                <a:moveTo>
                  <a:pt x="0" y="138429"/>
                </a:moveTo>
                <a:lnTo>
                  <a:pt x="1399539" y="138429"/>
                </a:lnTo>
                <a:lnTo>
                  <a:pt x="1399539" y="0"/>
                </a:lnTo>
                <a:lnTo>
                  <a:pt x="0" y="0"/>
                </a:lnTo>
                <a:lnTo>
                  <a:pt x="0" y="13842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646544" y="5229859"/>
            <a:ext cx="138430" cy="290830"/>
          </a:xfrm>
          <a:custGeom>
            <a:avLst/>
            <a:gdLst/>
            <a:ahLst/>
            <a:cxnLst/>
            <a:rect l="l" t="t" r="r" b="b"/>
            <a:pathLst>
              <a:path w="138429" h="290829">
                <a:moveTo>
                  <a:pt x="0" y="290829"/>
                </a:moveTo>
                <a:lnTo>
                  <a:pt x="138430" y="290829"/>
                </a:lnTo>
                <a:lnTo>
                  <a:pt x="138430" y="0"/>
                </a:lnTo>
                <a:lnTo>
                  <a:pt x="0" y="0"/>
                </a:lnTo>
                <a:lnTo>
                  <a:pt x="0" y="29082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5316220" y="5451475"/>
            <a:ext cx="1399540" cy="138430"/>
          </a:xfrm>
          <a:custGeom>
            <a:avLst/>
            <a:gdLst/>
            <a:ahLst/>
            <a:cxnLst/>
            <a:rect l="l" t="t" r="r" b="b"/>
            <a:pathLst>
              <a:path w="1399540" h="138429">
                <a:moveTo>
                  <a:pt x="0" y="138430"/>
                </a:moveTo>
                <a:lnTo>
                  <a:pt x="1399539" y="138430"/>
                </a:lnTo>
                <a:lnTo>
                  <a:pt x="1399539" y="0"/>
                </a:lnTo>
                <a:lnTo>
                  <a:pt x="0" y="0"/>
                </a:lnTo>
                <a:lnTo>
                  <a:pt x="0" y="13843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247004" y="5229859"/>
            <a:ext cx="138430" cy="290830"/>
          </a:xfrm>
          <a:custGeom>
            <a:avLst/>
            <a:gdLst/>
            <a:ahLst/>
            <a:cxnLst/>
            <a:rect l="l" t="t" r="r" b="b"/>
            <a:pathLst>
              <a:path w="138429" h="290829">
                <a:moveTo>
                  <a:pt x="0" y="290829"/>
                </a:moveTo>
                <a:lnTo>
                  <a:pt x="138429" y="290829"/>
                </a:lnTo>
                <a:lnTo>
                  <a:pt x="138429" y="0"/>
                </a:lnTo>
                <a:lnTo>
                  <a:pt x="0" y="0"/>
                </a:lnTo>
                <a:lnTo>
                  <a:pt x="0" y="29082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 txBox="1"/>
          <p:nvPr/>
        </p:nvSpPr>
        <p:spPr>
          <a:xfrm>
            <a:off x="6922134" y="5299075"/>
            <a:ext cx="1259840" cy="152400"/>
          </a:xfrm>
          <a:prstGeom prst="rect">
            <a:avLst/>
          </a:prstGeom>
          <a:solidFill>
            <a:srgbClr val="BFBFB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50" spc="-350">
                <a:latin typeface="Arial"/>
                <a:cs typeface="Arial"/>
              </a:rPr>
              <a:t>s</a:t>
            </a:r>
            <a:r>
              <a:rPr dirty="0" sz="1250" spc="-5">
                <a:latin typeface="Arial"/>
                <a:cs typeface="Arial"/>
              </a:rPr>
              <a:t> </a:t>
            </a:r>
            <a:r>
              <a:rPr dirty="0" sz="1250" spc="-385">
                <a:latin typeface="Arial"/>
                <a:cs typeface="Arial"/>
              </a:rPr>
              <a:t>e</a:t>
            </a:r>
            <a:r>
              <a:rPr dirty="0" sz="1250" spc="55">
                <a:latin typeface="Arial"/>
                <a:cs typeface="Arial"/>
              </a:rPr>
              <a:t> </a:t>
            </a:r>
            <a:r>
              <a:rPr dirty="0" sz="1250" spc="-350">
                <a:latin typeface="Arial"/>
                <a:cs typeface="Arial"/>
              </a:rPr>
              <a:t>c</a:t>
            </a:r>
            <a:r>
              <a:rPr dirty="0" sz="1250" spc="-55">
                <a:latin typeface="Arial"/>
                <a:cs typeface="Arial"/>
              </a:rPr>
              <a:t> </a:t>
            </a:r>
            <a:r>
              <a:rPr dirty="0" sz="1250" spc="-385">
                <a:latin typeface="Arial"/>
                <a:cs typeface="Arial"/>
              </a:rPr>
              <a:t>o</a:t>
            </a:r>
            <a:r>
              <a:rPr dirty="0" sz="1250" spc="55">
                <a:latin typeface="Arial"/>
                <a:cs typeface="Arial"/>
              </a:rPr>
              <a:t> </a:t>
            </a:r>
            <a:r>
              <a:rPr dirty="0" sz="1250" spc="-385">
                <a:latin typeface="Arial"/>
                <a:cs typeface="Arial"/>
              </a:rPr>
              <a:t>n</a:t>
            </a:r>
            <a:r>
              <a:rPr dirty="0" sz="1250" spc="55">
                <a:latin typeface="Arial"/>
                <a:cs typeface="Arial"/>
              </a:rPr>
              <a:t> </a:t>
            </a:r>
            <a:r>
              <a:rPr dirty="0" sz="1250" spc="-385">
                <a:latin typeface="Arial"/>
                <a:cs typeface="Arial"/>
              </a:rPr>
              <a:t>d</a:t>
            </a:r>
            <a:r>
              <a:rPr dirty="0" sz="1250" spc="15">
                <a:latin typeface="Arial"/>
                <a:cs typeface="Arial"/>
              </a:rPr>
              <a:t> </a:t>
            </a:r>
            <a:r>
              <a:rPr dirty="0" sz="1250" spc="-229">
                <a:latin typeface="Arial"/>
                <a:cs typeface="Arial"/>
              </a:rPr>
              <a:t>- </a:t>
            </a:r>
            <a:r>
              <a:rPr dirty="0" sz="1250" spc="-155">
                <a:latin typeface="Arial"/>
                <a:cs typeface="Arial"/>
              </a:rPr>
              <a:t>l </a:t>
            </a:r>
            <a:r>
              <a:rPr dirty="0" sz="1250" spc="-385">
                <a:latin typeface="Arial"/>
                <a:cs typeface="Arial"/>
              </a:rPr>
              <a:t>e</a:t>
            </a:r>
            <a:r>
              <a:rPr dirty="0" sz="1250" spc="55">
                <a:latin typeface="Arial"/>
                <a:cs typeface="Arial"/>
              </a:rPr>
              <a:t> </a:t>
            </a:r>
            <a:r>
              <a:rPr dirty="0" sz="1250" spc="-350">
                <a:latin typeface="Arial"/>
                <a:cs typeface="Arial"/>
              </a:rPr>
              <a:t>v</a:t>
            </a:r>
            <a:r>
              <a:rPr dirty="0" sz="1250" spc="-55">
                <a:latin typeface="Arial"/>
                <a:cs typeface="Arial"/>
              </a:rPr>
              <a:t> </a:t>
            </a:r>
            <a:r>
              <a:rPr dirty="0" sz="1250" spc="-385">
                <a:latin typeface="Arial"/>
                <a:cs typeface="Arial"/>
              </a:rPr>
              <a:t>e</a:t>
            </a:r>
            <a:r>
              <a:rPr dirty="0" sz="1250" spc="60">
                <a:latin typeface="Arial"/>
                <a:cs typeface="Arial"/>
              </a:rPr>
              <a:t> </a:t>
            </a:r>
            <a:r>
              <a:rPr dirty="0" sz="1250" spc="-155">
                <a:latin typeface="Arial"/>
                <a:cs typeface="Arial"/>
              </a:rPr>
              <a:t>l</a:t>
            </a:r>
            <a:r>
              <a:rPr dirty="0" sz="1250" spc="-125">
                <a:latin typeface="Arial"/>
                <a:cs typeface="Arial"/>
              </a:rPr>
              <a:t> </a:t>
            </a:r>
            <a:r>
              <a:rPr dirty="0" sz="1250" spc="-385">
                <a:latin typeface="Arial"/>
                <a:cs typeface="Arial"/>
              </a:rPr>
              <a:t>n</a:t>
            </a:r>
            <a:r>
              <a:rPr dirty="0" sz="1250" spc="15">
                <a:latin typeface="Arial"/>
                <a:cs typeface="Arial"/>
              </a:rPr>
              <a:t> </a:t>
            </a:r>
            <a:r>
              <a:rPr dirty="0" sz="1250" spc="-385">
                <a:latin typeface="Arial"/>
                <a:cs typeface="Arial"/>
              </a:rPr>
              <a:t>o</a:t>
            </a:r>
            <a:r>
              <a:rPr dirty="0" sz="1250" spc="55">
                <a:latin typeface="Arial"/>
                <a:cs typeface="Arial"/>
              </a:rPr>
              <a:t> </a:t>
            </a:r>
            <a:r>
              <a:rPr dirty="0" sz="1250" spc="-385">
                <a:latin typeface="Arial"/>
                <a:cs typeface="Arial"/>
              </a:rPr>
              <a:t>d</a:t>
            </a:r>
            <a:r>
              <a:rPr dirty="0" sz="1250" spc="5">
                <a:latin typeface="Arial"/>
                <a:cs typeface="Arial"/>
              </a:rPr>
              <a:t> </a:t>
            </a:r>
            <a:r>
              <a:rPr dirty="0" sz="1250" spc="-385">
                <a:latin typeface="Arial"/>
                <a:cs typeface="Arial"/>
              </a:rPr>
              <a:t>e</a:t>
            </a:r>
            <a:endParaRPr sz="1250">
              <a:latin typeface="Arial"/>
              <a:cs typeface="Arial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6852919" y="5160645"/>
            <a:ext cx="1398270" cy="138430"/>
          </a:xfrm>
          <a:custGeom>
            <a:avLst/>
            <a:gdLst/>
            <a:ahLst/>
            <a:cxnLst/>
            <a:rect l="l" t="t" r="r" b="b"/>
            <a:pathLst>
              <a:path w="1398270" h="138429">
                <a:moveTo>
                  <a:pt x="0" y="138429"/>
                </a:moveTo>
                <a:lnTo>
                  <a:pt x="1398270" y="138429"/>
                </a:lnTo>
                <a:lnTo>
                  <a:pt x="1398270" y="0"/>
                </a:lnTo>
                <a:lnTo>
                  <a:pt x="0" y="0"/>
                </a:lnTo>
                <a:lnTo>
                  <a:pt x="0" y="13842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8181975" y="5229859"/>
            <a:ext cx="138430" cy="290830"/>
          </a:xfrm>
          <a:custGeom>
            <a:avLst/>
            <a:gdLst/>
            <a:ahLst/>
            <a:cxnLst/>
            <a:rect l="l" t="t" r="r" b="b"/>
            <a:pathLst>
              <a:path w="138429" h="290829">
                <a:moveTo>
                  <a:pt x="0" y="290829"/>
                </a:moveTo>
                <a:lnTo>
                  <a:pt x="138430" y="290829"/>
                </a:lnTo>
                <a:lnTo>
                  <a:pt x="138430" y="0"/>
                </a:lnTo>
                <a:lnTo>
                  <a:pt x="0" y="0"/>
                </a:lnTo>
                <a:lnTo>
                  <a:pt x="0" y="29082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852919" y="5451475"/>
            <a:ext cx="1398270" cy="138430"/>
          </a:xfrm>
          <a:custGeom>
            <a:avLst/>
            <a:gdLst/>
            <a:ahLst/>
            <a:cxnLst/>
            <a:rect l="l" t="t" r="r" b="b"/>
            <a:pathLst>
              <a:path w="1398270" h="138429">
                <a:moveTo>
                  <a:pt x="0" y="138430"/>
                </a:moveTo>
                <a:lnTo>
                  <a:pt x="1398270" y="138430"/>
                </a:lnTo>
                <a:lnTo>
                  <a:pt x="1398270" y="0"/>
                </a:lnTo>
                <a:lnTo>
                  <a:pt x="0" y="0"/>
                </a:lnTo>
                <a:lnTo>
                  <a:pt x="0" y="13843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783705" y="5229859"/>
            <a:ext cx="138430" cy="290830"/>
          </a:xfrm>
          <a:custGeom>
            <a:avLst/>
            <a:gdLst/>
            <a:ahLst/>
            <a:cxnLst/>
            <a:rect l="l" t="t" r="r" b="b"/>
            <a:pathLst>
              <a:path w="138429" h="290829">
                <a:moveTo>
                  <a:pt x="0" y="290829"/>
                </a:moveTo>
                <a:lnTo>
                  <a:pt x="138430" y="290829"/>
                </a:lnTo>
                <a:lnTo>
                  <a:pt x="138430" y="0"/>
                </a:lnTo>
                <a:lnTo>
                  <a:pt x="0" y="0"/>
                </a:lnTo>
                <a:lnTo>
                  <a:pt x="0" y="29082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 txBox="1"/>
          <p:nvPr/>
        </p:nvSpPr>
        <p:spPr>
          <a:xfrm>
            <a:off x="6156325" y="4745354"/>
            <a:ext cx="1261110" cy="152400"/>
          </a:xfrm>
          <a:prstGeom prst="rect">
            <a:avLst/>
          </a:prstGeom>
          <a:solidFill>
            <a:srgbClr val="BFBFBF"/>
          </a:solidFill>
        </p:spPr>
        <p:txBody>
          <a:bodyPr wrap="square" lIns="0" tIns="0" rIns="0" bIns="0" rtlCol="0" vert="horz">
            <a:spAutoFit/>
          </a:bodyPr>
          <a:lstStyle/>
          <a:p>
            <a:pPr marL="130175">
              <a:lnSpc>
                <a:spcPts val="1200"/>
              </a:lnSpc>
            </a:pPr>
            <a:r>
              <a:rPr dirty="0" sz="1250" spc="-195">
                <a:latin typeface="Arial"/>
                <a:cs typeface="Arial"/>
              </a:rPr>
              <a:t>t </a:t>
            </a:r>
            <a:r>
              <a:rPr dirty="0" sz="1250" spc="-385">
                <a:latin typeface="Arial"/>
                <a:cs typeface="Arial"/>
              </a:rPr>
              <a:t>o</a:t>
            </a:r>
            <a:r>
              <a:rPr dirty="0" sz="1250" spc="50">
                <a:latin typeface="Arial"/>
                <a:cs typeface="Arial"/>
              </a:rPr>
              <a:t> </a:t>
            </a:r>
            <a:r>
              <a:rPr dirty="0" sz="1250" spc="-385">
                <a:latin typeface="Arial"/>
                <a:cs typeface="Arial"/>
              </a:rPr>
              <a:t>p</a:t>
            </a:r>
            <a:r>
              <a:rPr dirty="0" sz="1250" spc="60">
                <a:latin typeface="Arial"/>
                <a:cs typeface="Arial"/>
              </a:rPr>
              <a:t> </a:t>
            </a:r>
            <a:r>
              <a:rPr dirty="0" sz="1250" spc="-229">
                <a:latin typeface="Arial"/>
                <a:cs typeface="Arial"/>
              </a:rPr>
              <a:t>- </a:t>
            </a:r>
            <a:r>
              <a:rPr dirty="0" sz="1250" spc="-155">
                <a:latin typeface="Arial"/>
                <a:cs typeface="Arial"/>
              </a:rPr>
              <a:t>l </a:t>
            </a:r>
            <a:r>
              <a:rPr dirty="0" sz="1250" spc="-385">
                <a:latin typeface="Arial"/>
                <a:cs typeface="Arial"/>
              </a:rPr>
              <a:t>e</a:t>
            </a:r>
            <a:r>
              <a:rPr dirty="0" sz="1250" spc="55">
                <a:latin typeface="Arial"/>
                <a:cs typeface="Arial"/>
              </a:rPr>
              <a:t> </a:t>
            </a:r>
            <a:r>
              <a:rPr dirty="0" sz="1250" spc="-350">
                <a:latin typeface="Arial"/>
                <a:cs typeface="Arial"/>
              </a:rPr>
              <a:t>v</a:t>
            </a:r>
            <a:r>
              <a:rPr dirty="0" sz="1250" spc="-45">
                <a:latin typeface="Arial"/>
                <a:cs typeface="Arial"/>
              </a:rPr>
              <a:t> </a:t>
            </a:r>
            <a:r>
              <a:rPr dirty="0" sz="1250" spc="-385">
                <a:latin typeface="Arial"/>
                <a:cs typeface="Arial"/>
              </a:rPr>
              <a:t>e</a:t>
            </a:r>
            <a:r>
              <a:rPr dirty="0" sz="1250" spc="55">
                <a:latin typeface="Arial"/>
                <a:cs typeface="Arial"/>
              </a:rPr>
              <a:t> </a:t>
            </a:r>
            <a:r>
              <a:rPr dirty="0" sz="1250" spc="-155">
                <a:latin typeface="Arial"/>
                <a:cs typeface="Arial"/>
              </a:rPr>
              <a:t>l</a:t>
            </a:r>
            <a:r>
              <a:rPr dirty="0" sz="1250" spc="-90">
                <a:latin typeface="Arial"/>
                <a:cs typeface="Arial"/>
              </a:rPr>
              <a:t> </a:t>
            </a:r>
            <a:r>
              <a:rPr dirty="0" sz="1250" spc="-385">
                <a:latin typeface="Arial"/>
                <a:cs typeface="Arial"/>
              </a:rPr>
              <a:t>n</a:t>
            </a:r>
            <a:r>
              <a:rPr dirty="0" sz="1250" spc="15">
                <a:latin typeface="Arial"/>
                <a:cs typeface="Arial"/>
              </a:rPr>
              <a:t> </a:t>
            </a:r>
            <a:r>
              <a:rPr dirty="0" sz="1250" spc="-385">
                <a:latin typeface="Arial"/>
                <a:cs typeface="Arial"/>
              </a:rPr>
              <a:t>o</a:t>
            </a:r>
            <a:r>
              <a:rPr dirty="0" sz="1250" spc="55">
                <a:latin typeface="Arial"/>
                <a:cs typeface="Arial"/>
              </a:rPr>
              <a:t> </a:t>
            </a:r>
            <a:r>
              <a:rPr dirty="0" sz="1250" spc="-385">
                <a:latin typeface="Arial"/>
                <a:cs typeface="Arial"/>
              </a:rPr>
              <a:t>d</a:t>
            </a:r>
            <a:r>
              <a:rPr dirty="0" sz="1250" spc="5">
                <a:latin typeface="Arial"/>
                <a:cs typeface="Arial"/>
              </a:rPr>
              <a:t> </a:t>
            </a:r>
            <a:r>
              <a:rPr dirty="0" sz="1250" spc="-385">
                <a:latin typeface="Arial"/>
                <a:cs typeface="Arial"/>
              </a:rPr>
              <a:t>e</a:t>
            </a:r>
            <a:endParaRPr sz="1250"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6087109" y="4606925"/>
            <a:ext cx="1399540" cy="138430"/>
          </a:xfrm>
          <a:custGeom>
            <a:avLst/>
            <a:gdLst/>
            <a:ahLst/>
            <a:cxnLst/>
            <a:rect l="l" t="t" r="r" b="b"/>
            <a:pathLst>
              <a:path w="1399540" h="138429">
                <a:moveTo>
                  <a:pt x="0" y="138429"/>
                </a:moveTo>
                <a:lnTo>
                  <a:pt x="1399539" y="138429"/>
                </a:lnTo>
                <a:lnTo>
                  <a:pt x="1399539" y="0"/>
                </a:lnTo>
                <a:lnTo>
                  <a:pt x="0" y="0"/>
                </a:lnTo>
                <a:lnTo>
                  <a:pt x="0" y="13842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417434" y="4676140"/>
            <a:ext cx="138430" cy="290830"/>
          </a:xfrm>
          <a:custGeom>
            <a:avLst/>
            <a:gdLst/>
            <a:ahLst/>
            <a:cxnLst/>
            <a:rect l="l" t="t" r="r" b="b"/>
            <a:pathLst>
              <a:path w="138429" h="290829">
                <a:moveTo>
                  <a:pt x="0" y="290830"/>
                </a:moveTo>
                <a:lnTo>
                  <a:pt x="138430" y="290830"/>
                </a:lnTo>
                <a:lnTo>
                  <a:pt x="138430" y="0"/>
                </a:lnTo>
                <a:lnTo>
                  <a:pt x="0" y="0"/>
                </a:lnTo>
                <a:lnTo>
                  <a:pt x="0" y="29083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087109" y="4897754"/>
            <a:ext cx="1399540" cy="138430"/>
          </a:xfrm>
          <a:custGeom>
            <a:avLst/>
            <a:gdLst/>
            <a:ahLst/>
            <a:cxnLst/>
            <a:rect l="l" t="t" r="r" b="b"/>
            <a:pathLst>
              <a:path w="1399540" h="138429">
                <a:moveTo>
                  <a:pt x="0" y="138430"/>
                </a:moveTo>
                <a:lnTo>
                  <a:pt x="1399539" y="138430"/>
                </a:lnTo>
                <a:lnTo>
                  <a:pt x="1399539" y="0"/>
                </a:lnTo>
                <a:lnTo>
                  <a:pt x="0" y="0"/>
                </a:lnTo>
                <a:lnTo>
                  <a:pt x="0" y="13843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6017895" y="4676140"/>
            <a:ext cx="138430" cy="290830"/>
          </a:xfrm>
          <a:custGeom>
            <a:avLst/>
            <a:gdLst/>
            <a:ahLst/>
            <a:cxnLst/>
            <a:rect l="l" t="t" r="r" b="b"/>
            <a:pathLst>
              <a:path w="138429" h="290829">
                <a:moveTo>
                  <a:pt x="0" y="290830"/>
                </a:moveTo>
                <a:lnTo>
                  <a:pt x="138429" y="290830"/>
                </a:lnTo>
                <a:lnTo>
                  <a:pt x="138429" y="0"/>
                </a:lnTo>
                <a:lnTo>
                  <a:pt x="0" y="0"/>
                </a:lnTo>
                <a:lnTo>
                  <a:pt x="0" y="29083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 txBox="1"/>
          <p:nvPr/>
        </p:nvSpPr>
        <p:spPr>
          <a:xfrm>
            <a:off x="3850004" y="4004945"/>
            <a:ext cx="1259840" cy="340360"/>
          </a:xfrm>
          <a:prstGeom prst="rect">
            <a:avLst/>
          </a:prstGeom>
          <a:solidFill>
            <a:srgbClr val="BFBFBF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R="51435">
              <a:lnSpc>
                <a:spcPts val="1220"/>
              </a:lnSpc>
            </a:pPr>
            <a:r>
              <a:rPr dirty="0" sz="1250" spc="-425">
                <a:latin typeface="Arial"/>
                <a:cs typeface="Arial"/>
              </a:rPr>
              <a:t>T</a:t>
            </a:r>
            <a:r>
              <a:rPr dirty="0" sz="1250" spc="65">
                <a:latin typeface="Arial"/>
                <a:cs typeface="Arial"/>
              </a:rPr>
              <a:t> </a:t>
            </a:r>
            <a:r>
              <a:rPr dirty="0" sz="1250" spc="-385">
                <a:latin typeface="Arial"/>
                <a:cs typeface="Arial"/>
              </a:rPr>
              <a:t>h</a:t>
            </a:r>
            <a:r>
              <a:rPr dirty="0" sz="1250" spc="45">
                <a:latin typeface="Arial"/>
                <a:cs typeface="Arial"/>
              </a:rPr>
              <a:t> </a:t>
            </a:r>
            <a:r>
              <a:rPr dirty="0" sz="1250" spc="-385">
                <a:latin typeface="Arial"/>
                <a:cs typeface="Arial"/>
              </a:rPr>
              <a:t>e</a:t>
            </a:r>
            <a:r>
              <a:rPr dirty="0" sz="1250" spc="365">
                <a:latin typeface="Arial"/>
                <a:cs typeface="Arial"/>
              </a:rPr>
              <a:t> </a:t>
            </a:r>
            <a:r>
              <a:rPr dirty="0" sz="1250" spc="-229">
                <a:latin typeface="Arial"/>
                <a:cs typeface="Arial"/>
              </a:rPr>
              <a:t>r </a:t>
            </a:r>
            <a:r>
              <a:rPr dirty="0" sz="1250" spc="-385">
                <a:latin typeface="Arial"/>
                <a:cs typeface="Arial"/>
              </a:rPr>
              <a:t>o</a:t>
            </a:r>
            <a:r>
              <a:rPr dirty="0" sz="1250" spc="15">
                <a:latin typeface="Arial"/>
                <a:cs typeface="Arial"/>
              </a:rPr>
              <a:t> </a:t>
            </a:r>
            <a:r>
              <a:rPr dirty="0" sz="1250" spc="-385">
                <a:latin typeface="Arial"/>
                <a:cs typeface="Arial"/>
              </a:rPr>
              <a:t>o</a:t>
            </a:r>
            <a:r>
              <a:rPr dirty="0" sz="1250" spc="55">
                <a:latin typeface="Arial"/>
                <a:cs typeface="Arial"/>
              </a:rPr>
              <a:t> </a:t>
            </a:r>
            <a:r>
              <a:rPr dirty="0" sz="1250" spc="-195">
                <a:latin typeface="Arial"/>
                <a:cs typeface="Arial"/>
              </a:rPr>
              <a:t>t</a:t>
            </a:r>
            <a:r>
              <a:rPr dirty="0" sz="1250" spc="-130">
                <a:latin typeface="Arial"/>
                <a:cs typeface="Arial"/>
              </a:rPr>
              <a:t> </a:t>
            </a:r>
            <a:r>
              <a:rPr dirty="0" sz="1250" spc="-385">
                <a:latin typeface="Arial"/>
                <a:cs typeface="Arial"/>
              </a:rPr>
              <a:t>n</a:t>
            </a:r>
            <a:r>
              <a:rPr dirty="0" sz="1250" spc="5">
                <a:latin typeface="Arial"/>
                <a:cs typeface="Arial"/>
              </a:rPr>
              <a:t> </a:t>
            </a:r>
            <a:r>
              <a:rPr dirty="0" sz="1250" spc="-385">
                <a:latin typeface="Arial"/>
                <a:cs typeface="Arial"/>
              </a:rPr>
              <a:t>o</a:t>
            </a:r>
            <a:r>
              <a:rPr dirty="0" sz="1250" spc="55">
                <a:latin typeface="Arial"/>
                <a:cs typeface="Arial"/>
              </a:rPr>
              <a:t> </a:t>
            </a:r>
            <a:r>
              <a:rPr dirty="0" sz="1250" spc="-385">
                <a:latin typeface="Arial"/>
                <a:cs typeface="Arial"/>
              </a:rPr>
              <a:t>d</a:t>
            </a:r>
            <a:r>
              <a:rPr dirty="0" sz="1250">
                <a:latin typeface="Arial"/>
                <a:cs typeface="Arial"/>
              </a:rPr>
              <a:t> </a:t>
            </a:r>
            <a:r>
              <a:rPr dirty="0" sz="1250" spc="-385">
                <a:latin typeface="Arial"/>
                <a:cs typeface="Arial"/>
              </a:rPr>
              <a:t>e</a:t>
            </a:r>
            <a:endParaRPr sz="1250">
              <a:latin typeface="Arial"/>
              <a:cs typeface="Arial"/>
            </a:endParaRPr>
          </a:p>
          <a:p>
            <a:pPr algn="ctr" marR="30480">
              <a:lnSpc>
                <a:spcPts val="1460"/>
              </a:lnSpc>
            </a:pPr>
            <a:r>
              <a:rPr dirty="0" sz="1250" spc="-245">
                <a:latin typeface="Arial"/>
                <a:cs typeface="Arial"/>
              </a:rPr>
              <a:t>" </a:t>
            </a:r>
            <a:r>
              <a:rPr dirty="0" sz="1250" spc="-210">
                <a:latin typeface="Arial"/>
                <a:cs typeface="Arial"/>
              </a:rPr>
              <a:t> </a:t>
            </a:r>
            <a:r>
              <a:rPr dirty="0" sz="1250" spc="-245">
                <a:latin typeface="Arial"/>
                <a:cs typeface="Arial"/>
              </a:rPr>
              <a:t>"</a:t>
            </a:r>
            <a:endParaRPr sz="1250">
              <a:latin typeface="Arial"/>
              <a:cs typeface="Arial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3780790" y="3866515"/>
            <a:ext cx="1398270" cy="138430"/>
          </a:xfrm>
          <a:custGeom>
            <a:avLst/>
            <a:gdLst/>
            <a:ahLst/>
            <a:cxnLst/>
            <a:rect l="l" t="t" r="r" b="b"/>
            <a:pathLst>
              <a:path w="1398270" h="138429">
                <a:moveTo>
                  <a:pt x="0" y="138429"/>
                </a:moveTo>
                <a:lnTo>
                  <a:pt x="1398270" y="138429"/>
                </a:lnTo>
                <a:lnTo>
                  <a:pt x="1398270" y="0"/>
                </a:lnTo>
                <a:lnTo>
                  <a:pt x="0" y="0"/>
                </a:lnTo>
                <a:lnTo>
                  <a:pt x="0" y="13842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5109845" y="3935729"/>
            <a:ext cx="138430" cy="478790"/>
          </a:xfrm>
          <a:custGeom>
            <a:avLst/>
            <a:gdLst/>
            <a:ahLst/>
            <a:cxnLst/>
            <a:rect l="l" t="t" r="r" b="b"/>
            <a:pathLst>
              <a:path w="138429" h="478789">
                <a:moveTo>
                  <a:pt x="0" y="478790"/>
                </a:moveTo>
                <a:lnTo>
                  <a:pt x="138429" y="478790"/>
                </a:lnTo>
                <a:lnTo>
                  <a:pt x="138429" y="0"/>
                </a:lnTo>
                <a:lnTo>
                  <a:pt x="0" y="0"/>
                </a:lnTo>
                <a:lnTo>
                  <a:pt x="0" y="47879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3780790" y="4345304"/>
            <a:ext cx="1398270" cy="138430"/>
          </a:xfrm>
          <a:custGeom>
            <a:avLst/>
            <a:gdLst/>
            <a:ahLst/>
            <a:cxnLst/>
            <a:rect l="l" t="t" r="r" b="b"/>
            <a:pathLst>
              <a:path w="1398270" h="138429">
                <a:moveTo>
                  <a:pt x="0" y="138430"/>
                </a:moveTo>
                <a:lnTo>
                  <a:pt x="1398270" y="138430"/>
                </a:lnTo>
                <a:lnTo>
                  <a:pt x="1398270" y="0"/>
                </a:lnTo>
                <a:lnTo>
                  <a:pt x="0" y="0"/>
                </a:lnTo>
                <a:lnTo>
                  <a:pt x="0" y="13843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3711575" y="3935729"/>
            <a:ext cx="138430" cy="478790"/>
          </a:xfrm>
          <a:custGeom>
            <a:avLst/>
            <a:gdLst/>
            <a:ahLst/>
            <a:cxnLst/>
            <a:rect l="l" t="t" r="r" b="b"/>
            <a:pathLst>
              <a:path w="138429" h="478789">
                <a:moveTo>
                  <a:pt x="0" y="478790"/>
                </a:moveTo>
                <a:lnTo>
                  <a:pt x="138429" y="478790"/>
                </a:lnTo>
                <a:lnTo>
                  <a:pt x="138429" y="0"/>
                </a:lnTo>
                <a:lnTo>
                  <a:pt x="0" y="0"/>
                </a:lnTo>
                <a:lnTo>
                  <a:pt x="0" y="47879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0279" y="833120"/>
            <a:ext cx="465264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An Analogy </a:t>
            </a:r>
            <a:r>
              <a:rPr dirty="0"/>
              <a:t>–</a:t>
            </a:r>
            <a:r>
              <a:rPr dirty="0" spc="-45"/>
              <a:t> </a:t>
            </a:r>
            <a:r>
              <a:rPr dirty="0" spc="-5"/>
              <a:t>E.164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607819"/>
            <a:ext cx="8214359" cy="1570990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Times New Roman"/>
                <a:cs typeface="Times New Roman"/>
              </a:rPr>
              <a:t>Root </a:t>
            </a:r>
            <a:r>
              <a:rPr dirty="0" sz="2800">
                <a:latin typeface="Times New Roman"/>
                <a:cs typeface="Times New Roman"/>
              </a:rPr>
              <a:t>node </a:t>
            </a:r>
            <a:r>
              <a:rPr dirty="0" sz="2800" spc="-5">
                <a:latin typeface="Times New Roman"/>
                <a:cs typeface="Times New Roman"/>
              </a:rPr>
              <a:t>maintained </a:t>
            </a:r>
            <a:r>
              <a:rPr dirty="0" sz="2800">
                <a:latin typeface="Times New Roman"/>
                <a:cs typeface="Times New Roman"/>
              </a:rPr>
              <a:t>by the </a:t>
            </a:r>
            <a:r>
              <a:rPr dirty="0" sz="2800" spc="-5">
                <a:latin typeface="Times New Roman"/>
                <a:cs typeface="Times New Roman"/>
              </a:rPr>
              <a:t>ITU (call </a:t>
            </a:r>
            <a:r>
              <a:rPr dirty="0" sz="2800">
                <a:latin typeface="Times New Roman"/>
                <a:cs typeface="Times New Roman"/>
              </a:rPr>
              <a:t>it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“+”)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Times New Roman"/>
                <a:cs typeface="Times New Roman"/>
              </a:rPr>
              <a:t>Top level nodes </a:t>
            </a:r>
            <a:r>
              <a:rPr dirty="0" sz="2800">
                <a:latin typeface="Times New Roman"/>
                <a:cs typeface="Times New Roman"/>
              </a:rPr>
              <a:t>= </a:t>
            </a:r>
            <a:r>
              <a:rPr dirty="0" sz="2800" spc="-5">
                <a:latin typeface="Times New Roman"/>
                <a:cs typeface="Times New Roman"/>
              </a:rPr>
              <a:t>country codes </a:t>
            </a:r>
            <a:r>
              <a:rPr dirty="0" sz="2800">
                <a:latin typeface="Times New Roman"/>
                <a:cs typeface="Times New Roman"/>
              </a:rPr>
              <a:t>(1, 81,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etc)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9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Times New Roman"/>
                <a:cs typeface="Times New Roman"/>
              </a:rPr>
              <a:t>Second level </a:t>
            </a:r>
            <a:r>
              <a:rPr dirty="0" sz="2800">
                <a:latin typeface="Times New Roman"/>
                <a:cs typeface="Times New Roman"/>
              </a:rPr>
              <a:t>nodes = </a:t>
            </a:r>
            <a:r>
              <a:rPr dirty="0" sz="2800" spc="-5">
                <a:latin typeface="Times New Roman"/>
                <a:cs typeface="Times New Roman"/>
              </a:rPr>
              <a:t>regional codes </a:t>
            </a:r>
            <a:r>
              <a:rPr dirty="0" sz="2800">
                <a:latin typeface="Times New Roman"/>
                <a:cs typeface="Times New Roman"/>
              </a:rPr>
              <a:t>(1-402, 81-3,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etc.)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27220" y="3876040"/>
            <a:ext cx="289560" cy="3810"/>
          </a:xfrm>
          <a:custGeom>
            <a:avLst/>
            <a:gdLst/>
            <a:ahLst/>
            <a:cxnLst/>
            <a:rect l="l" t="t" r="r" b="b"/>
            <a:pathLst>
              <a:path w="289560" h="3810">
                <a:moveTo>
                  <a:pt x="0" y="3809"/>
                </a:moveTo>
                <a:lnTo>
                  <a:pt x="289559" y="3809"/>
                </a:lnTo>
                <a:lnTo>
                  <a:pt x="289559" y="0"/>
                </a:lnTo>
                <a:lnTo>
                  <a:pt x="0" y="0"/>
                </a:lnTo>
                <a:lnTo>
                  <a:pt x="0" y="38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738120" y="3879850"/>
            <a:ext cx="289560" cy="5080"/>
          </a:xfrm>
          <a:custGeom>
            <a:avLst/>
            <a:gdLst/>
            <a:ahLst/>
            <a:cxnLst/>
            <a:rect l="l" t="t" r="r" b="b"/>
            <a:pathLst>
              <a:path w="289560" h="5079">
                <a:moveTo>
                  <a:pt x="0" y="5080"/>
                </a:moveTo>
                <a:lnTo>
                  <a:pt x="289560" y="5080"/>
                </a:lnTo>
                <a:lnTo>
                  <a:pt x="289560" y="0"/>
                </a:lnTo>
                <a:lnTo>
                  <a:pt x="0" y="0"/>
                </a:lnTo>
                <a:lnTo>
                  <a:pt x="0" y="50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413759" y="3879850"/>
            <a:ext cx="289560" cy="5080"/>
          </a:xfrm>
          <a:custGeom>
            <a:avLst/>
            <a:gdLst/>
            <a:ahLst/>
            <a:cxnLst/>
            <a:rect l="l" t="t" r="r" b="b"/>
            <a:pathLst>
              <a:path w="289560" h="5079">
                <a:moveTo>
                  <a:pt x="0" y="5080"/>
                </a:moveTo>
                <a:lnTo>
                  <a:pt x="289559" y="5080"/>
                </a:lnTo>
                <a:lnTo>
                  <a:pt x="289559" y="0"/>
                </a:lnTo>
                <a:lnTo>
                  <a:pt x="0" y="0"/>
                </a:lnTo>
                <a:lnTo>
                  <a:pt x="0" y="50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778500" y="3879850"/>
            <a:ext cx="289560" cy="5080"/>
          </a:xfrm>
          <a:custGeom>
            <a:avLst/>
            <a:gdLst/>
            <a:ahLst/>
            <a:cxnLst/>
            <a:rect l="l" t="t" r="r" b="b"/>
            <a:pathLst>
              <a:path w="289560" h="5079">
                <a:moveTo>
                  <a:pt x="0" y="5080"/>
                </a:moveTo>
                <a:lnTo>
                  <a:pt x="289559" y="5080"/>
                </a:lnTo>
                <a:lnTo>
                  <a:pt x="289559" y="0"/>
                </a:lnTo>
                <a:lnTo>
                  <a:pt x="0" y="0"/>
                </a:lnTo>
                <a:lnTo>
                  <a:pt x="0" y="50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454140" y="3879850"/>
            <a:ext cx="289560" cy="5080"/>
          </a:xfrm>
          <a:custGeom>
            <a:avLst/>
            <a:gdLst/>
            <a:ahLst/>
            <a:cxnLst/>
            <a:rect l="l" t="t" r="r" b="b"/>
            <a:pathLst>
              <a:path w="289559" h="5079">
                <a:moveTo>
                  <a:pt x="0" y="5080"/>
                </a:moveTo>
                <a:lnTo>
                  <a:pt x="289559" y="5080"/>
                </a:lnTo>
                <a:lnTo>
                  <a:pt x="289559" y="0"/>
                </a:lnTo>
                <a:lnTo>
                  <a:pt x="0" y="0"/>
                </a:lnTo>
                <a:lnTo>
                  <a:pt x="0" y="50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882900" y="3735070"/>
            <a:ext cx="675640" cy="289560"/>
          </a:xfrm>
          <a:custGeom>
            <a:avLst/>
            <a:gdLst/>
            <a:ahLst/>
            <a:cxnLst/>
            <a:rect l="l" t="t" r="r" b="b"/>
            <a:pathLst>
              <a:path w="675639" h="289560">
                <a:moveTo>
                  <a:pt x="0" y="289559"/>
                </a:moveTo>
                <a:lnTo>
                  <a:pt x="675639" y="289559"/>
                </a:lnTo>
                <a:lnTo>
                  <a:pt x="675639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558540" y="3735070"/>
            <a:ext cx="1013460" cy="289560"/>
          </a:xfrm>
          <a:custGeom>
            <a:avLst/>
            <a:gdLst/>
            <a:ahLst/>
            <a:cxnLst/>
            <a:rect l="l" t="t" r="r" b="b"/>
            <a:pathLst>
              <a:path w="1013460" h="289560">
                <a:moveTo>
                  <a:pt x="0" y="289559"/>
                </a:moveTo>
                <a:lnTo>
                  <a:pt x="1013460" y="289559"/>
                </a:lnTo>
                <a:lnTo>
                  <a:pt x="1013460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572000" y="3735070"/>
            <a:ext cx="1351280" cy="289560"/>
          </a:xfrm>
          <a:custGeom>
            <a:avLst/>
            <a:gdLst/>
            <a:ahLst/>
            <a:cxnLst/>
            <a:rect l="l" t="t" r="r" b="b"/>
            <a:pathLst>
              <a:path w="1351279" h="289560">
                <a:moveTo>
                  <a:pt x="0" y="289559"/>
                </a:moveTo>
                <a:lnTo>
                  <a:pt x="1351279" y="289559"/>
                </a:lnTo>
                <a:lnTo>
                  <a:pt x="1351279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923279" y="3735070"/>
            <a:ext cx="675640" cy="289560"/>
          </a:xfrm>
          <a:custGeom>
            <a:avLst/>
            <a:gdLst/>
            <a:ahLst/>
            <a:cxnLst/>
            <a:rect l="l" t="t" r="r" b="b"/>
            <a:pathLst>
              <a:path w="675640" h="289560">
                <a:moveTo>
                  <a:pt x="0" y="289559"/>
                </a:moveTo>
                <a:lnTo>
                  <a:pt x="675640" y="289559"/>
                </a:lnTo>
                <a:lnTo>
                  <a:pt x="675640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767329" y="4174490"/>
            <a:ext cx="231140" cy="41910"/>
          </a:xfrm>
          <a:custGeom>
            <a:avLst/>
            <a:gdLst/>
            <a:ahLst/>
            <a:cxnLst/>
            <a:rect l="l" t="t" r="r" b="b"/>
            <a:pathLst>
              <a:path w="231139" h="41910">
                <a:moveTo>
                  <a:pt x="0" y="41909"/>
                </a:moveTo>
                <a:lnTo>
                  <a:pt x="231139" y="41909"/>
                </a:lnTo>
                <a:lnTo>
                  <a:pt x="231139" y="0"/>
                </a:lnTo>
                <a:lnTo>
                  <a:pt x="0" y="0"/>
                </a:lnTo>
                <a:lnTo>
                  <a:pt x="0" y="41909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792729" y="4056379"/>
            <a:ext cx="144780" cy="2438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-210">
                <a:latin typeface="Arial"/>
                <a:cs typeface="Arial"/>
              </a:rPr>
              <a:t>. .</a:t>
            </a:r>
            <a:r>
              <a:rPr dirty="0" sz="1400" spc="-254">
                <a:latin typeface="Arial"/>
                <a:cs typeface="Arial"/>
              </a:rPr>
              <a:t> </a:t>
            </a:r>
            <a:r>
              <a:rPr dirty="0" sz="1400" spc="-21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22550" y="3884929"/>
            <a:ext cx="520700" cy="289560"/>
          </a:xfrm>
          <a:custGeom>
            <a:avLst/>
            <a:gdLst/>
            <a:ahLst/>
            <a:cxnLst/>
            <a:rect l="l" t="t" r="r" b="b"/>
            <a:pathLst>
              <a:path w="520700" h="289560">
                <a:moveTo>
                  <a:pt x="0" y="289560"/>
                </a:moveTo>
                <a:lnTo>
                  <a:pt x="520700" y="289560"/>
                </a:lnTo>
                <a:lnTo>
                  <a:pt x="520700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998470" y="4029709"/>
            <a:ext cx="154940" cy="331470"/>
          </a:xfrm>
          <a:custGeom>
            <a:avLst/>
            <a:gdLst/>
            <a:ahLst/>
            <a:cxnLst/>
            <a:rect l="l" t="t" r="r" b="b"/>
            <a:pathLst>
              <a:path w="154939" h="331470">
                <a:moveTo>
                  <a:pt x="0" y="331469"/>
                </a:moveTo>
                <a:lnTo>
                  <a:pt x="154939" y="331469"/>
                </a:lnTo>
                <a:lnTo>
                  <a:pt x="154939" y="0"/>
                </a:lnTo>
                <a:lnTo>
                  <a:pt x="0" y="0"/>
                </a:lnTo>
                <a:lnTo>
                  <a:pt x="0" y="33146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622550" y="4216400"/>
            <a:ext cx="520700" cy="149860"/>
          </a:xfrm>
          <a:custGeom>
            <a:avLst/>
            <a:gdLst/>
            <a:ahLst/>
            <a:cxnLst/>
            <a:rect l="l" t="t" r="r" b="b"/>
            <a:pathLst>
              <a:path w="520700" h="149860">
                <a:moveTo>
                  <a:pt x="0" y="149859"/>
                </a:moveTo>
                <a:lnTo>
                  <a:pt x="520700" y="149859"/>
                </a:lnTo>
                <a:lnTo>
                  <a:pt x="520700" y="0"/>
                </a:lnTo>
                <a:lnTo>
                  <a:pt x="0" y="0"/>
                </a:lnTo>
                <a:lnTo>
                  <a:pt x="0" y="14985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477770" y="4029709"/>
            <a:ext cx="289560" cy="331470"/>
          </a:xfrm>
          <a:custGeom>
            <a:avLst/>
            <a:gdLst/>
            <a:ahLst/>
            <a:cxnLst/>
            <a:rect l="l" t="t" r="r" b="b"/>
            <a:pathLst>
              <a:path w="289560" h="331470">
                <a:moveTo>
                  <a:pt x="0" y="331469"/>
                </a:moveTo>
                <a:lnTo>
                  <a:pt x="289560" y="331469"/>
                </a:lnTo>
                <a:lnTo>
                  <a:pt x="289560" y="0"/>
                </a:lnTo>
                <a:lnTo>
                  <a:pt x="0" y="0"/>
                </a:lnTo>
                <a:lnTo>
                  <a:pt x="0" y="33146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413759" y="4505959"/>
            <a:ext cx="289560" cy="5080"/>
          </a:xfrm>
          <a:custGeom>
            <a:avLst/>
            <a:gdLst/>
            <a:ahLst/>
            <a:cxnLst/>
            <a:rect l="l" t="t" r="r" b="b"/>
            <a:pathLst>
              <a:path w="289560" h="5079">
                <a:moveTo>
                  <a:pt x="0" y="5079"/>
                </a:moveTo>
                <a:lnTo>
                  <a:pt x="289559" y="5079"/>
                </a:lnTo>
                <a:lnTo>
                  <a:pt x="289559" y="0"/>
                </a:lnTo>
                <a:lnTo>
                  <a:pt x="0" y="0"/>
                </a:lnTo>
                <a:lnTo>
                  <a:pt x="0" y="5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400300" y="4511040"/>
            <a:ext cx="289560" cy="3810"/>
          </a:xfrm>
          <a:custGeom>
            <a:avLst/>
            <a:gdLst/>
            <a:ahLst/>
            <a:cxnLst/>
            <a:rect l="l" t="t" r="r" b="b"/>
            <a:pathLst>
              <a:path w="289560" h="3810">
                <a:moveTo>
                  <a:pt x="0" y="3810"/>
                </a:moveTo>
                <a:lnTo>
                  <a:pt x="289560" y="3810"/>
                </a:lnTo>
                <a:lnTo>
                  <a:pt x="28956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075939" y="4511040"/>
            <a:ext cx="289560" cy="3810"/>
          </a:xfrm>
          <a:custGeom>
            <a:avLst/>
            <a:gdLst/>
            <a:ahLst/>
            <a:cxnLst/>
            <a:rect l="l" t="t" r="r" b="b"/>
            <a:pathLst>
              <a:path w="289560" h="3810">
                <a:moveTo>
                  <a:pt x="0" y="3810"/>
                </a:moveTo>
                <a:lnTo>
                  <a:pt x="289560" y="3810"/>
                </a:lnTo>
                <a:lnTo>
                  <a:pt x="28956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751579" y="4511040"/>
            <a:ext cx="289560" cy="3810"/>
          </a:xfrm>
          <a:custGeom>
            <a:avLst/>
            <a:gdLst/>
            <a:ahLst/>
            <a:cxnLst/>
            <a:rect l="l" t="t" r="r" b="b"/>
            <a:pathLst>
              <a:path w="289560" h="3810">
                <a:moveTo>
                  <a:pt x="0" y="3810"/>
                </a:moveTo>
                <a:lnTo>
                  <a:pt x="289559" y="3810"/>
                </a:lnTo>
                <a:lnTo>
                  <a:pt x="289559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427220" y="4511040"/>
            <a:ext cx="289560" cy="3810"/>
          </a:xfrm>
          <a:custGeom>
            <a:avLst/>
            <a:gdLst/>
            <a:ahLst/>
            <a:cxnLst/>
            <a:rect l="l" t="t" r="r" b="b"/>
            <a:pathLst>
              <a:path w="289560" h="3810">
                <a:moveTo>
                  <a:pt x="0" y="3810"/>
                </a:moveTo>
                <a:lnTo>
                  <a:pt x="289559" y="3810"/>
                </a:lnTo>
                <a:lnTo>
                  <a:pt x="289559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545079" y="4366259"/>
            <a:ext cx="675640" cy="289560"/>
          </a:xfrm>
          <a:custGeom>
            <a:avLst/>
            <a:gdLst/>
            <a:ahLst/>
            <a:cxnLst/>
            <a:rect l="l" t="t" r="r" b="b"/>
            <a:pathLst>
              <a:path w="675639" h="289560">
                <a:moveTo>
                  <a:pt x="0" y="289560"/>
                </a:moveTo>
                <a:lnTo>
                  <a:pt x="675639" y="289560"/>
                </a:lnTo>
                <a:lnTo>
                  <a:pt x="675639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220720" y="4366259"/>
            <a:ext cx="337820" cy="289560"/>
          </a:xfrm>
          <a:custGeom>
            <a:avLst/>
            <a:gdLst/>
            <a:ahLst/>
            <a:cxnLst/>
            <a:rect l="l" t="t" r="r" b="b"/>
            <a:pathLst>
              <a:path w="337820" h="289560">
                <a:moveTo>
                  <a:pt x="0" y="289560"/>
                </a:moveTo>
                <a:lnTo>
                  <a:pt x="337819" y="289560"/>
                </a:lnTo>
                <a:lnTo>
                  <a:pt x="337819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558540" y="4366259"/>
            <a:ext cx="337820" cy="289560"/>
          </a:xfrm>
          <a:custGeom>
            <a:avLst/>
            <a:gdLst/>
            <a:ahLst/>
            <a:cxnLst/>
            <a:rect l="l" t="t" r="r" b="b"/>
            <a:pathLst>
              <a:path w="337820" h="289560">
                <a:moveTo>
                  <a:pt x="0" y="289560"/>
                </a:moveTo>
                <a:lnTo>
                  <a:pt x="337820" y="289560"/>
                </a:lnTo>
                <a:lnTo>
                  <a:pt x="337820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896359" y="4366259"/>
            <a:ext cx="675640" cy="289560"/>
          </a:xfrm>
          <a:custGeom>
            <a:avLst/>
            <a:gdLst/>
            <a:ahLst/>
            <a:cxnLst/>
            <a:rect l="l" t="t" r="r" b="b"/>
            <a:pathLst>
              <a:path w="675639" h="289560">
                <a:moveTo>
                  <a:pt x="0" y="289560"/>
                </a:moveTo>
                <a:lnTo>
                  <a:pt x="675639" y="289560"/>
                </a:lnTo>
                <a:lnTo>
                  <a:pt x="675639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429510" y="4804409"/>
            <a:ext cx="231140" cy="41910"/>
          </a:xfrm>
          <a:custGeom>
            <a:avLst/>
            <a:gdLst/>
            <a:ahLst/>
            <a:cxnLst/>
            <a:rect l="l" t="t" r="r" b="b"/>
            <a:pathLst>
              <a:path w="231139" h="41910">
                <a:moveTo>
                  <a:pt x="0" y="41909"/>
                </a:moveTo>
                <a:lnTo>
                  <a:pt x="231139" y="41909"/>
                </a:lnTo>
                <a:lnTo>
                  <a:pt x="231139" y="0"/>
                </a:lnTo>
                <a:lnTo>
                  <a:pt x="0" y="0"/>
                </a:lnTo>
                <a:lnTo>
                  <a:pt x="0" y="41909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2454910" y="4686300"/>
            <a:ext cx="145415" cy="2438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-210">
                <a:latin typeface="Arial"/>
                <a:cs typeface="Arial"/>
              </a:rPr>
              <a:t>. .</a:t>
            </a:r>
            <a:r>
              <a:rPr dirty="0" sz="1400" spc="-250">
                <a:latin typeface="Arial"/>
                <a:cs typeface="Arial"/>
              </a:rPr>
              <a:t> </a:t>
            </a:r>
            <a:r>
              <a:rPr dirty="0" sz="1400" spc="-21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284729" y="4514850"/>
            <a:ext cx="520700" cy="289560"/>
          </a:xfrm>
          <a:custGeom>
            <a:avLst/>
            <a:gdLst/>
            <a:ahLst/>
            <a:cxnLst/>
            <a:rect l="l" t="t" r="r" b="b"/>
            <a:pathLst>
              <a:path w="520700" h="289560">
                <a:moveTo>
                  <a:pt x="0" y="289560"/>
                </a:moveTo>
                <a:lnTo>
                  <a:pt x="520700" y="289560"/>
                </a:lnTo>
                <a:lnTo>
                  <a:pt x="520700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660650" y="4659629"/>
            <a:ext cx="154940" cy="331470"/>
          </a:xfrm>
          <a:custGeom>
            <a:avLst/>
            <a:gdLst/>
            <a:ahLst/>
            <a:cxnLst/>
            <a:rect l="l" t="t" r="r" b="b"/>
            <a:pathLst>
              <a:path w="154939" h="331470">
                <a:moveTo>
                  <a:pt x="0" y="331470"/>
                </a:moveTo>
                <a:lnTo>
                  <a:pt x="154939" y="331470"/>
                </a:lnTo>
                <a:lnTo>
                  <a:pt x="154939" y="0"/>
                </a:lnTo>
                <a:lnTo>
                  <a:pt x="0" y="0"/>
                </a:lnTo>
                <a:lnTo>
                  <a:pt x="0" y="33147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284729" y="4846320"/>
            <a:ext cx="520700" cy="289560"/>
          </a:xfrm>
          <a:custGeom>
            <a:avLst/>
            <a:gdLst/>
            <a:ahLst/>
            <a:cxnLst/>
            <a:rect l="l" t="t" r="r" b="b"/>
            <a:pathLst>
              <a:path w="520700" h="289560">
                <a:moveTo>
                  <a:pt x="0" y="289559"/>
                </a:moveTo>
                <a:lnTo>
                  <a:pt x="520700" y="289559"/>
                </a:lnTo>
                <a:lnTo>
                  <a:pt x="520700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139950" y="4659629"/>
            <a:ext cx="289560" cy="331470"/>
          </a:xfrm>
          <a:custGeom>
            <a:avLst/>
            <a:gdLst/>
            <a:ahLst/>
            <a:cxnLst/>
            <a:rect l="l" t="t" r="r" b="b"/>
            <a:pathLst>
              <a:path w="289560" h="331470">
                <a:moveTo>
                  <a:pt x="0" y="331470"/>
                </a:moveTo>
                <a:lnTo>
                  <a:pt x="289560" y="331470"/>
                </a:lnTo>
                <a:lnTo>
                  <a:pt x="289560" y="0"/>
                </a:lnTo>
                <a:lnTo>
                  <a:pt x="0" y="0"/>
                </a:lnTo>
                <a:lnTo>
                  <a:pt x="0" y="33147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105150" y="4804409"/>
            <a:ext cx="231140" cy="41910"/>
          </a:xfrm>
          <a:custGeom>
            <a:avLst/>
            <a:gdLst/>
            <a:ahLst/>
            <a:cxnLst/>
            <a:rect l="l" t="t" r="r" b="b"/>
            <a:pathLst>
              <a:path w="231139" h="41910">
                <a:moveTo>
                  <a:pt x="0" y="41909"/>
                </a:moveTo>
                <a:lnTo>
                  <a:pt x="231140" y="41909"/>
                </a:lnTo>
                <a:lnTo>
                  <a:pt x="231140" y="0"/>
                </a:lnTo>
                <a:lnTo>
                  <a:pt x="0" y="0"/>
                </a:lnTo>
                <a:lnTo>
                  <a:pt x="0" y="41909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3064510" y="4716203"/>
            <a:ext cx="46990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75"/>
              </a:lnSpc>
            </a:pPr>
            <a:r>
              <a:rPr dirty="0" sz="1400" spc="-415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156142" y="4686300"/>
            <a:ext cx="169545" cy="2438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-415">
                <a:latin typeface="Arial"/>
                <a:cs typeface="Arial"/>
              </a:rPr>
              <a:t>0</a:t>
            </a:r>
            <a:r>
              <a:rPr dirty="0" sz="1400" spc="-70">
                <a:latin typeface="Arial"/>
                <a:cs typeface="Arial"/>
              </a:rPr>
              <a:t> </a:t>
            </a:r>
            <a:r>
              <a:rPr dirty="0" sz="1400" spc="-415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960370" y="4514850"/>
            <a:ext cx="520700" cy="289560"/>
          </a:xfrm>
          <a:custGeom>
            <a:avLst/>
            <a:gdLst/>
            <a:ahLst/>
            <a:cxnLst/>
            <a:rect l="l" t="t" r="r" b="b"/>
            <a:pathLst>
              <a:path w="520700" h="289560">
                <a:moveTo>
                  <a:pt x="0" y="289560"/>
                </a:moveTo>
                <a:lnTo>
                  <a:pt x="520700" y="289560"/>
                </a:lnTo>
                <a:lnTo>
                  <a:pt x="520700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336290" y="4659629"/>
            <a:ext cx="154940" cy="331470"/>
          </a:xfrm>
          <a:custGeom>
            <a:avLst/>
            <a:gdLst/>
            <a:ahLst/>
            <a:cxnLst/>
            <a:rect l="l" t="t" r="r" b="b"/>
            <a:pathLst>
              <a:path w="154939" h="331470">
                <a:moveTo>
                  <a:pt x="0" y="331470"/>
                </a:moveTo>
                <a:lnTo>
                  <a:pt x="154939" y="331470"/>
                </a:lnTo>
                <a:lnTo>
                  <a:pt x="154939" y="0"/>
                </a:lnTo>
                <a:lnTo>
                  <a:pt x="0" y="0"/>
                </a:lnTo>
                <a:lnTo>
                  <a:pt x="0" y="33147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960370" y="4846320"/>
            <a:ext cx="520700" cy="289560"/>
          </a:xfrm>
          <a:custGeom>
            <a:avLst/>
            <a:gdLst/>
            <a:ahLst/>
            <a:cxnLst/>
            <a:rect l="l" t="t" r="r" b="b"/>
            <a:pathLst>
              <a:path w="520700" h="289560">
                <a:moveTo>
                  <a:pt x="0" y="289559"/>
                </a:moveTo>
                <a:lnTo>
                  <a:pt x="520700" y="289559"/>
                </a:lnTo>
                <a:lnTo>
                  <a:pt x="520700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815589" y="4659629"/>
            <a:ext cx="289560" cy="331470"/>
          </a:xfrm>
          <a:custGeom>
            <a:avLst/>
            <a:gdLst/>
            <a:ahLst/>
            <a:cxnLst/>
            <a:rect l="l" t="t" r="r" b="b"/>
            <a:pathLst>
              <a:path w="289560" h="331470">
                <a:moveTo>
                  <a:pt x="0" y="331470"/>
                </a:moveTo>
                <a:lnTo>
                  <a:pt x="289560" y="331470"/>
                </a:lnTo>
                <a:lnTo>
                  <a:pt x="289560" y="0"/>
                </a:lnTo>
                <a:lnTo>
                  <a:pt x="0" y="0"/>
                </a:lnTo>
                <a:lnTo>
                  <a:pt x="0" y="33147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751579" y="5135879"/>
            <a:ext cx="289560" cy="5080"/>
          </a:xfrm>
          <a:custGeom>
            <a:avLst/>
            <a:gdLst/>
            <a:ahLst/>
            <a:cxnLst/>
            <a:rect l="l" t="t" r="r" b="b"/>
            <a:pathLst>
              <a:path w="289560" h="5079">
                <a:moveTo>
                  <a:pt x="0" y="5080"/>
                </a:moveTo>
                <a:lnTo>
                  <a:pt x="289559" y="5080"/>
                </a:lnTo>
                <a:lnTo>
                  <a:pt x="289559" y="0"/>
                </a:lnTo>
                <a:lnTo>
                  <a:pt x="0" y="0"/>
                </a:lnTo>
                <a:lnTo>
                  <a:pt x="0" y="50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413759" y="5140959"/>
            <a:ext cx="289560" cy="5080"/>
          </a:xfrm>
          <a:custGeom>
            <a:avLst/>
            <a:gdLst/>
            <a:ahLst/>
            <a:cxnLst/>
            <a:rect l="l" t="t" r="r" b="b"/>
            <a:pathLst>
              <a:path w="289560" h="5079">
                <a:moveTo>
                  <a:pt x="0" y="5079"/>
                </a:moveTo>
                <a:lnTo>
                  <a:pt x="289559" y="5079"/>
                </a:lnTo>
                <a:lnTo>
                  <a:pt x="289559" y="0"/>
                </a:lnTo>
                <a:lnTo>
                  <a:pt x="0" y="0"/>
                </a:lnTo>
                <a:lnTo>
                  <a:pt x="0" y="5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089400" y="5140959"/>
            <a:ext cx="289560" cy="5080"/>
          </a:xfrm>
          <a:custGeom>
            <a:avLst/>
            <a:gdLst/>
            <a:ahLst/>
            <a:cxnLst/>
            <a:rect l="l" t="t" r="r" b="b"/>
            <a:pathLst>
              <a:path w="289560" h="5079">
                <a:moveTo>
                  <a:pt x="0" y="5079"/>
                </a:moveTo>
                <a:lnTo>
                  <a:pt x="289559" y="5079"/>
                </a:lnTo>
                <a:lnTo>
                  <a:pt x="289559" y="0"/>
                </a:lnTo>
                <a:lnTo>
                  <a:pt x="0" y="0"/>
                </a:lnTo>
                <a:lnTo>
                  <a:pt x="0" y="5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558540" y="4996179"/>
            <a:ext cx="337820" cy="289560"/>
          </a:xfrm>
          <a:custGeom>
            <a:avLst/>
            <a:gdLst/>
            <a:ahLst/>
            <a:cxnLst/>
            <a:rect l="l" t="t" r="r" b="b"/>
            <a:pathLst>
              <a:path w="337820" h="289560">
                <a:moveTo>
                  <a:pt x="0" y="289560"/>
                </a:moveTo>
                <a:lnTo>
                  <a:pt x="337820" y="289560"/>
                </a:lnTo>
                <a:lnTo>
                  <a:pt x="337820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896359" y="4996179"/>
            <a:ext cx="337820" cy="289560"/>
          </a:xfrm>
          <a:custGeom>
            <a:avLst/>
            <a:gdLst/>
            <a:ahLst/>
            <a:cxnLst/>
            <a:rect l="l" t="t" r="r" b="b"/>
            <a:pathLst>
              <a:path w="337820" h="289560">
                <a:moveTo>
                  <a:pt x="0" y="289560"/>
                </a:moveTo>
                <a:lnTo>
                  <a:pt x="337819" y="289560"/>
                </a:lnTo>
                <a:lnTo>
                  <a:pt x="337819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413759" y="5767070"/>
            <a:ext cx="289560" cy="8890"/>
          </a:xfrm>
          <a:custGeom>
            <a:avLst/>
            <a:gdLst/>
            <a:ahLst/>
            <a:cxnLst/>
            <a:rect l="l" t="t" r="r" b="b"/>
            <a:pathLst>
              <a:path w="289560" h="8889">
                <a:moveTo>
                  <a:pt x="0" y="8889"/>
                </a:moveTo>
                <a:lnTo>
                  <a:pt x="289559" y="8889"/>
                </a:lnTo>
                <a:lnTo>
                  <a:pt x="289559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442970" y="6065520"/>
            <a:ext cx="231140" cy="41910"/>
          </a:xfrm>
          <a:custGeom>
            <a:avLst/>
            <a:gdLst/>
            <a:ahLst/>
            <a:cxnLst/>
            <a:rect l="l" t="t" r="r" b="b"/>
            <a:pathLst>
              <a:path w="231139" h="41910">
                <a:moveTo>
                  <a:pt x="0" y="41909"/>
                </a:moveTo>
                <a:lnTo>
                  <a:pt x="231140" y="41909"/>
                </a:lnTo>
                <a:lnTo>
                  <a:pt x="231140" y="0"/>
                </a:lnTo>
                <a:lnTo>
                  <a:pt x="0" y="0"/>
                </a:lnTo>
                <a:lnTo>
                  <a:pt x="0" y="41909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3356609" y="5977313"/>
            <a:ext cx="46990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75"/>
              </a:lnSpc>
            </a:pPr>
            <a:r>
              <a:rPr dirty="0" sz="1400" spc="-415"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448242" y="5947409"/>
            <a:ext cx="169545" cy="2438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-415">
                <a:latin typeface="Arial"/>
                <a:cs typeface="Arial"/>
              </a:rPr>
              <a:t>0</a:t>
            </a:r>
            <a:r>
              <a:rPr dirty="0" sz="1400" spc="-70">
                <a:latin typeface="Arial"/>
                <a:cs typeface="Arial"/>
              </a:rPr>
              <a:t> </a:t>
            </a:r>
            <a:r>
              <a:rPr dirty="0" sz="1400" spc="-415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656179" y="5977313"/>
            <a:ext cx="46990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75"/>
              </a:lnSpc>
            </a:pPr>
            <a:r>
              <a:rPr dirty="0" sz="1400" spc="-415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298190" y="5775959"/>
            <a:ext cx="520700" cy="289560"/>
          </a:xfrm>
          <a:custGeom>
            <a:avLst/>
            <a:gdLst/>
            <a:ahLst/>
            <a:cxnLst/>
            <a:rect l="l" t="t" r="r" b="b"/>
            <a:pathLst>
              <a:path w="520700" h="289560">
                <a:moveTo>
                  <a:pt x="0" y="289559"/>
                </a:moveTo>
                <a:lnTo>
                  <a:pt x="520700" y="289559"/>
                </a:lnTo>
                <a:lnTo>
                  <a:pt x="520700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674109" y="5920740"/>
            <a:ext cx="154940" cy="331470"/>
          </a:xfrm>
          <a:custGeom>
            <a:avLst/>
            <a:gdLst/>
            <a:ahLst/>
            <a:cxnLst/>
            <a:rect l="l" t="t" r="r" b="b"/>
            <a:pathLst>
              <a:path w="154939" h="331470">
                <a:moveTo>
                  <a:pt x="0" y="331470"/>
                </a:moveTo>
                <a:lnTo>
                  <a:pt x="154939" y="331470"/>
                </a:lnTo>
                <a:lnTo>
                  <a:pt x="154939" y="0"/>
                </a:lnTo>
                <a:lnTo>
                  <a:pt x="0" y="0"/>
                </a:lnTo>
                <a:lnTo>
                  <a:pt x="0" y="33147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298190" y="6107429"/>
            <a:ext cx="520700" cy="289560"/>
          </a:xfrm>
          <a:custGeom>
            <a:avLst/>
            <a:gdLst/>
            <a:ahLst/>
            <a:cxnLst/>
            <a:rect l="l" t="t" r="r" b="b"/>
            <a:pathLst>
              <a:path w="520700" h="289560">
                <a:moveTo>
                  <a:pt x="0" y="289560"/>
                </a:moveTo>
                <a:lnTo>
                  <a:pt x="520700" y="289560"/>
                </a:lnTo>
                <a:lnTo>
                  <a:pt x="520700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153410" y="5920740"/>
            <a:ext cx="289560" cy="331470"/>
          </a:xfrm>
          <a:custGeom>
            <a:avLst/>
            <a:gdLst/>
            <a:ahLst/>
            <a:cxnLst/>
            <a:rect l="l" t="t" r="r" b="b"/>
            <a:pathLst>
              <a:path w="289560" h="331470">
                <a:moveTo>
                  <a:pt x="0" y="331470"/>
                </a:moveTo>
                <a:lnTo>
                  <a:pt x="289559" y="331470"/>
                </a:lnTo>
                <a:lnTo>
                  <a:pt x="289559" y="0"/>
                </a:lnTo>
                <a:lnTo>
                  <a:pt x="0" y="0"/>
                </a:lnTo>
                <a:lnTo>
                  <a:pt x="0" y="33147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442970" y="5435600"/>
            <a:ext cx="231140" cy="41910"/>
          </a:xfrm>
          <a:custGeom>
            <a:avLst/>
            <a:gdLst/>
            <a:ahLst/>
            <a:cxnLst/>
            <a:rect l="l" t="t" r="r" b="b"/>
            <a:pathLst>
              <a:path w="231139" h="41910">
                <a:moveTo>
                  <a:pt x="0" y="41909"/>
                </a:moveTo>
                <a:lnTo>
                  <a:pt x="231140" y="41909"/>
                </a:lnTo>
                <a:lnTo>
                  <a:pt x="231140" y="0"/>
                </a:lnTo>
                <a:lnTo>
                  <a:pt x="0" y="0"/>
                </a:lnTo>
                <a:lnTo>
                  <a:pt x="0" y="41909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3402329" y="5347393"/>
            <a:ext cx="46990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75"/>
              </a:lnSpc>
            </a:pPr>
            <a:r>
              <a:rPr dirty="0" sz="1400" spc="-415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493378" y="5317490"/>
            <a:ext cx="170180" cy="2438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-415">
                <a:latin typeface="Arial"/>
                <a:cs typeface="Arial"/>
              </a:rPr>
              <a:t>8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 spc="-415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298190" y="5146040"/>
            <a:ext cx="520700" cy="289560"/>
          </a:xfrm>
          <a:custGeom>
            <a:avLst/>
            <a:gdLst/>
            <a:ahLst/>
            <a:cxnLst/>
            <a:rect l="l" t="t" r="r" b="b"/>
            <a:pathLst>
              <a:path w="520700" h="289560">
                <a:moveTo>
                  <a:pt x="0" y="289560"/>
                </a:moveTo>
                <a:lnTo>
                  <a:pt x="520700" y="289560"/>
                </a:lnTo>
                <a:lnTo>
                  <a:pt x="520700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674109" y="5290820"/>
            <a:ext cx="154940" cy="331470"/>
          </a:xfrm>
          <a:custGeom>
            <a:avLst/>
            <a:gdLst/>
            <a:ahLst/>
            <a:cxnLst/>
            <a:rect l="l" t="t" r="r" b="b"/>
            <a:pathLst>
              <a:path w="154939" h="331470">
                <a:moveTo>
                  <a:pt x="0" y="331469"/>
                </a:moveTo>
                <a:lnTo>
                  <a:pt x="154939" y="331469"/>
                </a:lnTo>
                <a:lnTo>
                  <a:pt x="154939" y="0"/>
                </a:lnTo>
                <a:lnTo>
                  <a:pt x="0" y="0"/>
                </a:lnTo>
                <a:lnTo>
                  <a:pt x="0" y="33146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298190" y="5477509"/>
            <a:ext cx="520700" cy="289560"/>
          </a:xfrm>
          <a:custGeom>
            <a:avLst/>
            <a:gdLst/>
            <a:ahLst/>
            <a:cxnLst/>
            <a:rect l="l" t="t" r="r" b="b"/>
            <a:pathLst>
              <a:path w="520700" h="289560">
                <a:moveTo>
                  <a:pt x="0" y="289559"/>
                </a:moveTo>
                <a:lnTo>
                  <a:pt x="520700" y="289559"/>
                </a:lnTo>
                <a:lnTo>
                  <a:pt x="520700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153410" y="5290820"/>
            <a:ext cx="289560" cy="331470"/>
          </a:xfrm>
          <a:custGeom>
            <a:avLst/>
            <a:gdLst/>
            <a:ahLst/>
            <a:cxnLst/>
            <a:rect l="l" t="t" r="r" b="b"/>
            <a:pathLst>
              <a:path w="289560" h="331470">
                <a:moveTo>
                  <a:pt x="0" y="331469"/>
                </a:moveTo>
                <a:lnTo>
                  <a:pt x="289559" y="331469"/>
                </a:lnTo>
                <a:lnTo>
                  <a:pt x="289559" y="0"/>
                </a:lnTo>
                <a:lnTo>
                  <a:pt x="0" y="0"/>
                </a:lnTo>
                <a:lnTo>
                  <a:pt x="0" y="33146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089400" y="5767070"/>
            <a:ext cx="289560" cy="8890"/>
          </a:xfrm>
          <a:custGeom>
            <a:avLst/>
            <a:gdLst/>
            <a:ahLst/>
            <a:cxnLst/>
            <a:rect l="l" t="t" r="r" b="b"/>
            <a:pathLst>
              <a:path w="289560" h="8889">
                <a:moveTo>
                  <a:pt x="0" y="8889"/>
                </a:moveTo>
                <a:lnTo>
                  <a:pt x="289559" y="8889"/>
                </a:lnTo>
                <a:lnTo>
                  <a:pt x="289559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118609" y="6065520"/>
            <a:ext cx="231140" cy="41910"/>
          </a:xfrm>
          <a:custGeom>
            <a:avLst/>
            <a:gdLst/>
            <a:ahLst/>
            <a:cxnLst/>
            <a:rect l="l" t="t" r="r" b="b"/>
            <a:pathLst>
              <a:path w="231139" h="41910">
                <a:moveTo>
                  <a:pt x="0" y="41909"/>
                </a:moveTo>
                <a:lnTo>
                  <a:pt x="231140" y="41909"/>
                </a:lnTo>
                <a:lnTo>
                  <a:pt x="231140" y="0"/>
                </a:lnTo>
                <a:lnTo>
                  <a:pt x="0" y="0"/>
                </a:lnTo>
                <a:lnTo>
                  <a:pt x="0" y="41909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4032250" y="5977313"/>
            <a:ext cx="46990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75"/>
              </a:lnSpc>
            </a:pPr>
            <a:r>
              <a:rPr dirty="0" sz="1400" spc="-415"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123882" y="5947409"/>
            <a:ext cx="169545" cy="2438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-415">
                <a:latin typeface="Arial"/>
                <a:cs typeface="Arial"/>
              </a:rPr>
              <a:t>0</a:t>
            </a:r>
            <a:r>
              <a:rPr dirty="0" sz="1400" spc="-70">
                <a:latin typeface="Arial"/>
                <a:cs typeface="Arial"/>
              </a:rPr>
              <a:t> </a:t>
            </a:r>
            <a:r>
              <a:rPr dirty="0" sz="1400" spc="-415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331818" y="5977313"/>
            <a:ext cx="46990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75"/>
              </a:lnSpc>
            </a:pPr>
            <a:r>
              <a:rPr dirty="0" sz="1400" spc="-415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3973829" y="5775959"/>
            <a:ext cx="520700" cy="289560"/>
          </a:xfrm>
          <a:custGeom>
            <a:avLst/>
            <a:gdLst/>
            <a:ahLst/>
            <a:cxnLst/>
            <a:rect l="l" t="t" r="r" b="b"/>
            <a:pathLst>
              <a:path w="520700" h="289560">
                <a:moveTo>
                  <a:pt x="0" y="289559"/>
                </a:moveTo>
                <a:lnTo>
                  <a:pt x="520700" y="289559"/>
                </a:lnTo>
                <a:lnTo>
                  <a:pt x="520700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4349750" y="5920740"/>
            <a:ext cx="154940" cy="331470"/>
          </a:xfrm>
          <a:custGeom>
            <a:avLst/>
            <a:gdLst/>
            <a:ahLst/>
            <a:cxnLst/>
            <a:rect l="l" t="t" r="r" b="b"/>
            <a:pathLst>
              <a:path w="154939" h="331470">
                <a:moveTo>
                  <a:pt x="0" y="331470"/>
                </a:moveTo>
                <a:lnTo>
                  <a:pt x="154940" y="331470"/>
                </a:lnTo>
                <a:lnTo>
                  <a:pt x="154940" y="0"/>
                </a:lnTo>
                <a:lnTo>
                  <a:pt x="0" y="0"/>
                </a:lnTo>
                <a:lnTo>
                  <a:pt x="0" y="33147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973829" y="6107429"/>
            <a:ext cx="520700" cy="289560"/>
          </a:xfrm>
          <a:custGeom>
            <a:avLst/>
            <a:gdLst/>
            <a:ahLst/>
            <a:cxnLst/>
            <a:rect l="l" t="t" r="r" b="b"/>
            <a:pathLst>
              <a:path w="520700" h="289560">
                <a:moveTo>
                  <a:pt x="0" y="289560"/>
                </a:moveTo>
                <a:lnTo>
                  <a:pt x="520700" y="289560"/>
                </a:lnTo>
                <a:lnTo>
                  <a:pt x="520700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829050" y="5920740"/>
            <a:ext cx="289560" cy="331470"/>
          </a:xfrm>
          <a:custGeom>
            <a:avLst/>
            <a:gdLst/>
            <a:ahLst/>
            <a:cxnLst/>
            <a:rect l="l" t="t" r="r" b="b"/>
            <a:pathLst>
              <a:path w="289560" h="331470">
                <a:moveTo>
                  <a:pt x="0" y="331470"/>
                </a:moveTo>
                <a:lnTo>
                  <a:pt x="289559" y="331470"/>
                </a:lnTo>
                <a:lnTo>
                  <a:pt x="289559" y="0"/>
                </a:lnTo>
                <a:lnTo>
                  <a:pt x="0" y="0"/>
                </a:lnTo>
                <a:lnTo>
                  <a:pt x="0" y="33147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118609" y="5435600"/>
            <a:ext cx="231140" cy="41910"/>
          </a:xfrm>
          <a:custGeom>
            <a:avLst/>
            <a:gdLst/>
            <a:ahLst/>
            <a:cxnLst/>
            <a:rect l="l" t="t" r="r" b="b"/>
            <a:pathLst>
              <a:path w="231139" h="41910">
                <a:moveTo>
                  <a:pt x="0" y="41909"/>
                </a:moveTo>
                <a:lnTo>
                  <a:pt x="231140" y="41909"/>
                </a:lnTo>
                <a:lnTo>
                  <a:pt x="231140" y="0"/>
                </a:lnTo>
                <a:lnTo>
                  <a:pt x="0" y="0"/>
                </a:lnTo>
                <a:lnTo>
                  <a:pt x="0" y="41909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4077970" y="5347393"/>
            <a:ext cx="46990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75"/>
              </a:lnSpc>
            </a:pPr>
            <a:r>
              <a:rPr dirty="0" sz="1400" spc="-415"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169018" y="5317490"/>
            <a:ext cx="170180" cy="2438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-415">
                <a:latin typeface="Arial"/>
                <a:cs typeface="Arial"/>
              </a:rPr>
              <a:t>7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 spc="-415">
                <a:latin typeface="Arial"/>
                <a:cs typeface="Arial"/>
              </a:rPr>
              <a:t>9</a:t>
            </a:r>
            <a:endParaRPr sz="1400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3973829" y="5146040"/>
            <a:ext cx="520700" cy="289560"/>
          </a:xfrm>
          <a:custGeom>
            <a:avLst/>
            <a:gdLst/>
            <a:ahLst/>
            <a:cxnLst/>
            <a:rect l="l" t="t" r="r" b="b"/>
            <a:pathLst>
              <a:path w="520700" h="289560">
                <a:moveTo>
                  <a:pt x="0" y="289560"/>
                </a:moveTo>
                <a:lnTo>
                  <a:pt x="520700" y="289560"/>
                </a:lnTo>
                <a:lnTo>
                  <a:pt x="520700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4349750" y="5290820"/>
            <a:ext cx="289560" cy="331470"/>
          </a:xfrm>
          <a:custGeom>
            <a:avLst/>
            <a:gdLst/>
            <a:ahLst/>
            <a:cxnLst/>
            <a:rect l="l" t="t" r="r" b="b"/>
            <a:pathLst>
              <a:path w="289560" h="331470">
                <a:moveTo>
                  <a:pt x="0" y="331469"/>
                </a:moveTo>
                <a:lnTo>
                  <a:pt x="289559" y="331469"/>
                </a:lnTo>
                <a:lnTo>
                  <a:pt x="289559" y="0"/>
                </a:lnTo>
                <a:lnTo>
                  <a:pt x="0" y="0"/>
                </a:lnTo>
                <a:lnTo>
                  <a:pt x="0" y="33146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3973829" y="5477509"/>
            <a:ext cx="520700" cy="289560"/>
          </a:xfrm>
          <a:custGeom>
            <a:avLst/>
            <a:gdLst/>
            <a:ahLst/>
            <a:cxnLst/>
            <a:rect l="l" t="t" r="r" b="b"/>
            <a:pathLst>
              <a:path w="520700" h="289560">
                <a:moveTo>
                  <a:pt x="0" y="289559"/>
                </a:moveTo>
                <a:lnTo>
                  <a:pt x="520700" y="289559"/>
                </a:lnTo>
                <a:lnTo>
                  <a:pt x="520700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829050" y="5290820"/>
            <a:ext cx="289560" cy="331470"/>
          </a:xfrm>
          <a:custGeom>
            <a:avLst/>
            <a:gdLst/>
            <a:ahLst/>
            <a:cxnLst/>
            <a:rect l="l" t="t" r="r" b="b"/>
            <a:pathLst>
              <a:path w="289560" h="331470">
                <a:moveTo>
                  <a:pt x="0" y="331469"/>
                </a:moveTo>
                <a:lnTo>
                  <a:pt x="289559" y="331469"/>
                </a:lnTo>
                <a:lnTo>
                  <a:pt x="289559" y="0"/>
                </a:lnTo>
                <a:lnTo>
                  <a:pt x="0" y="0"/>
                </a:lnTo>
                <a:lnTo>
                  <a:pt x="0" y="33146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780790" y="4804409"/>
            <a:ext cx="231140" cy="41910"/>
          </a:xfrm>
          <a:custGeom>
            <a:avLst/>
            <a:gdLst/>
            <a:ahLst/>
            <a:cxnLst/>
            <a:rect l="l" t="t" r="r" b="b"/>
            <a:pathLst>
              <a:path w="231139" h="41910">
                <a:moveTo>
                  <a:pt x="0" y="41909"/>
                </a:moveTo>
                <a:lnTo>
                  <a:pt x="231140" y="41909"/>
                </a:lnTo>
                <a:lnTo>
                  <a:pt x="231140" y="0"/>
                </a:lnTo>
                <a:lnTo>
                  <a:pt x="0" y="0"/>
                </a:lnTo>
                <a:lnTo>
                  <a:pt x="0" y="41909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1"/>
          <p:nvPr/>
        </p:nvSpPr>
        <p:spPr>
          <a:xfrm>
            <a:off x="3740150" y="4716203"/>
            <a:ext cx="46990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75"/>
              </a:lnSpc>
            </a:pPr>
            <a:r>
              <a:rPr dirty="0" sz="1400" spc="-415"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831782" y="4686300"/>
            <a:ext cx="170180" cy="2438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-415">
                <a:latin typeface="Arial"/>
                <a:cs typeface="Arial"/>
              </a:rPr>
              <a:t>5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 spc="-415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3636009" y="4514850"/>
            <a:ext cx="520700" cy="289560"/>
          </a:xfrm>
          <a:custGeom>
            <a:avLst/>
            <a:gdLst/>
            <a:ahLst/>
            <a:cxnLst/>
            <a:rect l="l" t="t" r="r" b="b"/>
            <a:pathLst>
              <a:path w="520700" h="289560">
                <a:moveTo>
                  <a:pt x="0" y="289560"/>
                </a:moveTo>
                <a:lnTo>
                  <a:pt x="520700" y="289560"/>
                </a:lnTo>
                <a:lnTo>
                  <a:pt x="520700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4011929" y="4659629"/>
            <a:ext cx="154940" cy="331470"/>
          </a:xfrm>
          <a:custGeom>
            <a:avLst/>
            <a:gdLst/>
            <a:ahLst/>
            <a:cxnLst/>
            <a:rect l="l" t="t" r="r" b="b"/>
            <a:pathLst>
              <a:path w="154939" h="331470">
                <a:moveTo>
                  <a:pt x="0" y="331470"/>
                </a:moveTo>
                <a:lnTo>
                  <a:pt x="154939" y="331470"/>
                </a:lnTo>
                <a:lnTo>
                  <a:pt x="154939" y="0"/>
                </a:lnTo>
                <a:lnTo>
                  <a:pt x="0" y="0"/>
                </a:lnTo>
                <a:lnTo>
                  <a:pt x="0" y="33147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3636009" y="4846320"/>
            <a:ext cx="520700" cy="289560"/>
          </a:xfrm>
          <a:custGeom>
            <a:avLst/>
            <a:gdLst/>
            <a:ahLst/>
            <a:cxnLst/>
            <a:rect l="l" t="t" r="r" b="b"/>
            <a:pathLst>
              <a:path w="520700" h="289560">
                <a:moveTo>
                  <a:pt x="0" y="289559"/>
                </a:moveTo>
                <a:lnTo>
                  <a:pt x="520700" y="289559"/>
                </a:lnTo>
                <a:lnTo>
                  <a:pt x="520700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3491229" y="4659629"/>
            <a:ext cx="289560" cy="331470"/>
          </a:xfrm>
          <a:custGeom>
            <a:avLst/>
            <a:gdLst/>
            <a:ahLst/>
            <a:cxnLst/>
            <a:rect l="l" t="t" r="r" b="b"/>
            <a:pathLst>
              <a:path w="289560" h="331470">
                <a:moveTo>
                  <a:pt x="0" y="331470"/>
                </a:moveTo>
                <a:lnTo>
                  <a:pt x="289559" y="331470"/>
                </a:lnTo>
                <a:lnTo>
                  <a:pt x="289559" y="0"/>
                </a:lnTo>
                <a:lnTo>
                  <a:pt x="0" y="0"/>
                </a:lnTo>
                <a:lnTo>
                  <a:pt x="0" y="33147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4456429" y="4804409"/>
            <a:ext cx="231140" cy="41910"/>
          </a:xfrm>
          <a:custGeom>
            <a:avLst/>
            <a:gdLst/>
            <a:ahLst/>
            <a:cxnLst/>
            <a:rect l="l" t="t" r="r" b="b"/>
            <a:pathLst>
              <a:path w="231139" h="41910">
                <a:moveTo>
                  <a:pt x="0" y="41909"/>
                </a:moveTo>
                <a:lnTo>
                  <a:pt x="231140" y="41909"/>
                </a:lnTo>
                <a:lnTo>
                  <a:pt x="231140" y="0"/>
                </a:lnTo>
                <a:lnTo>
                  <a:pt x="0" y="0"/>
                </a:lnTo>
                <a:lnTo>
                  <a:pt x="0" y="41909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 txBox="1"/>
          <p:nvPr/>
        </p:nvSpPr>
        <p:spPr>
          <a:xfrm>
            <a:off x="4415790" y="4716203"/>
            <a:ext cx="46990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75"/>
              </a:lnSpc>
            </a:pPr>
            <a:r>
              <a:rPr dirty="0" sz="1400" spc="-415"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4507422" y="4686300"/>
            <a:ext cx="170180" cy="2438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-415">
                <a:latin typeface="Arial"/>
                <a:cs typeface="Arial"/>
              </a:rPr>
              <a:t>0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 spc="-415"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4311650" y="4514850"/>
            <a:ext cx="520700" cy="289560"/>
          </a:xfrm>
          <a:custGeom>
            <a:avLst/>
            <a:gdLst/>
            <a:ahLst/>
            <a:cxnLst/>
            <a:rect l="l" t="t" r="r" b="b"/>
            <a:pathLst>
              <a:path w="520700" h="289560">
                <a:moveTo>
                  <a:pt x="0" y="289560"/>
                </a:moveTo>
                <a:lnTo>
                  <a:pt x="520700" y="289560"/>
                </a:lnTo>
                <a:lnTo>
                  <a:pt x="520700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4687570" y="4659629"/>
            <a:ext cx="154940" cy="331470"/>
          </a:xfrm>
          <a:custGeom>
            <a:avLst/>
            <a:gdLst/>
            <a:ahLst/>
            <a:cxnLst/>
            <a:rect l="l" t="t" r="r" b="b"/>
            <a:pathLst>
              <a:path w="154939" h="331470">
                <a:moveTo>
                  <a:pt x="0" y="331470"/>
                </a:moveTo>
                <a:lnTo>
                  <a:pt x="154939" y="331470"/>
                </a:lnTo>
                <a:lnTo>
                  <a:pt x="154939" y="0"/>
                </a:lnTo>
                <a:lnTo>
                  <a:pt x="0" y="0"/>
                </a:lnTo>
                <a:lnTo>
                  <a:pt x="0" y="33147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4311650" y="4846320"/>
            <a:ext cx="520700" cy="289560"/>
          </a:xfrm>
          <a:custGeom>
            <a:avLst/>
            <a:gdLst/>
            <a:ahLst/>
            <a:cxnLst/>
            <a:rect l="l" t="t" r="r" b="b"/>
            <a:pathLst>
              <a:path w="520700" h="289560">
                <a:moveTo>
                  <a:pt x="0" y="289559"/>
                </a:moveTo>
                <a:lnTo>
                  <a:pt x="520700" y="289559"/>
                </a:lnTo>
                <a:lnTo>
                  <a:pt x="520700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4166870" y="4659629"/>
            <a:ext cx="289560" cy="331470"/>
          </a:xfrm>
          <a:custGeom>
            <a:avLst/>
            <a:gdLst/>
            <a:ahLst/>
            <a:cxnLst/>
            <a:rect l="l" t="t" r="r" b="b"/>
            <a:pathLst>
              <a:path w="289560" h="331470">
                <a:moveTo>
                  <a:pt x="0" y="331470"/>
                </a:moveTo>
                <a:lnTo>
                  <a:pt x="289559" y="331470"/>
                </a:lnTo>
                <a:lnTo>
                  <a:pt x="289559" y="0"/>
                </a:lnTo>
                <a:lnTo>
                  <a:pt x="0" y="0"/>
                </a:lnTo>
                <a:lnTo>
                  <a:pt x="0" y="33147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3442970" y="4174490"/>
            <a:ext cx="231140" cy="41910"/>
          </a:xfrm>
          <a:custGeom>
            <a:avLst/>
            <a:gdLst/>
            <a:ahLst/>
            <a:cxnLst/>
            <a:rect l="l" t="t" r="r" b="b"/>
            <a:pathLst>
              <a:path w="231139" h="41910">
                <a:moveTo>
                  <a:pt x="0" y="41909"/>
                </a:moveTo>
                <a:lnTo>
                  <a:pt x="231140" y="41909"/>
                </a:lnTo>
                <a:lnTo>
                  <a:pt x="231140" y="0"/>
                </a:lnTo>
                <a:lnTo>
                  <a:pt x="0" y="0"/>
                </a:lnTo>
                <a:lnTo>
                  <a:pt x="0" y="41909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 txBox="1"/>
          <p:nvPr/>
        </p:nvSpPr>
        <p:spPr>
          <a:xfrm>
            <a:off x="3493770" y="4056379"/>
            <a:ext cx="72390" cy="2438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-415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3298190" y="3884929"/>
            <a:ext cx="520700" cy="289560"/>
          </a:xfrm>
          <a:custGeom>
            <a:avLst/>
            <a:gdLst/>
            <a:ahLst/>
            <a:cxnLst/>
            <a:rect l="l" t="t" r="r" b="b"/>
            <a:pathLst>
              <a:path w="520700" h="289560">
                <a:moveTo>
                  <a:pt x="0" y="289560"/>
                </a:moveTo>
                <a:lnTo>
                  <a:pt x="520700" y="289560"/>
                </a:lnTo>
                <a:lnTo>
                  <a:pt x="520700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3674109" y="4029709"/>
            <a:ext cx="289560" cy="331470"/>
          </a:xfrm>
          <a:custGeom>
            <a:avLst/>
            <a:gdLst/>
            <a:ahLst/>
            <a:cxnLst/>
            <a:rect l="l" t="t" r="r" b="b"/>
            <a:pathLst>
              <a:path w="289560" h="331470">
                <a:moveTo>
                  <a:pt x="0" y="331469"/>
                </a:moveTo>
                <a:lnTo>
                  <a:pt x="289559" y="331469"/>
                </a:lnTo>
                <a:lnTo>
                  <a:pt x="289559" y="0"/>
                </a:lnTo>
                <a:lnTo>
                  <a:pt x="0" y="0"/>
                </a:lnTo>
                <a:lnTo>
                  <a:pt x="0" y="33146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3298190" y="4216400"/>
            <a:ext cx="520700" cy="289560"/>
          </a:xfrm>
          <a:custGeom>
            <a:avLst/>
            <a:gdLst/>
            <a:ahLst/>
            <a:cxnLst/>
            <a:rect l="l" t="t" r="r" b="b"/>
            <a:pathLst>
              <a:path w="520700" h="289560">
                <a:moveTo>
                  <a:pt x="0" y="289560"/>
                </a:moveTo>
                <a:lnTo>
                  <a:pt x="520700" y="289560"/>
                </a:lnTo>
                <a:lnTo>
                  <a:pt x="520700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3153410" y="4029709"/>
            <a:ext cx="289560" cy="331470"/>
          </a:xfrm>
          <a:custGeom>
            <a:avLst/>
            <a:gdLst/>
            <a:ahLst/>
            <a:cxnLst/>
            <a:rect l="l" t="t" r="r" b="b"/>
            <a:pathLst>
              <a:path w="289560" h="331470">
                <a:moveTo>
                  <a:pt x="0" y="331469"/>
                </a:moveTo>
                <a:lnTo>
                  <a:pt x="289559" y="331469"/>
                </a:lnTo>
                <a:lnTo>
                  <a:pt x="289559" y="0"/>
                </a:lnTo>
                <a:lnTo>
                  <a:pt x="0" y="0"/>
                </a:lnTo>
                <a:lnTo>
                  <a:pt x="0" y="33146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5778500" y="4505959"/>
            <a:ext cx="289560" cy="5080"/>
          </a:xfrm>
          <a:custGeom>
            <a:avLst/>
            <a:gdLst/>
            <a:ahLst/>
            <a:cxnLst/>
            <a:rect l="l" t="t" r="r" b="b"/>
            <a:pathLst>
              <a:path w="289560" h="5079">
                <a:moveTo>
                  <a:pt x="0" y="5079"/>
                </a:moveTo>
                <a:lnTo>
                  <a:pt x="289559" y="5079"/>
                </a:lnTo>
                <a:lnTo>
                  <a:pt x="289559" y="0"/>
                </a:lnTo>
                <a:lnTo>
                  <a:pt x="0" y="0"/>
                </a:lnTo>
                <a:lnTo>
                  <a:pt x="0" y="5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5102859" y="4511040"/>
            <a:ext cx="289560" cy="3810"/>
          </a:xfrm>
          <a:custGeom>
            <a:avLst/>
            <a:gdLst/>
            <a:ahLst/>
            <a:cxnLst/>
            <a:rect l="l" t="t" r="r" b="b"/>
            <a:pathLst>
              <a:path w="289560" h="3810">
                <a:moveTo>
                  <a:pt x="0" y="3810"/>
                </a:moveTo>
                <a:lnTo>
                  <a:pt x="289559" y="3810"/>
                </a:lnTo>
                <a:lnTo>
                  <a:pt x="289559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5778500" y="4511040"/>
            <a:ext cx="289560" cy="3810"/>
          </a:xfrm>
          <a:custGeom>
            <a:avLst/>
            <a:gdLst/>
            <a:ahLst/>
            <a:cxnLst/>
            <a:rect l="l" t="t" r="r" b="b"/>
            <a:pathLst>
              <a:path w="289560" h="3810">
                <a:moveTo>
                  <a:pt x="0" y="3810"/>
                </a:moveTo>
                <a:lnTo>
                  <a:pt x="289559" y="3810"/>
                </a:lnTo>
                <a:lnTo>
                  <a:pt x="289559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454140" y="4511040"/>
            <a:ext cx="289560" cy="3810"/>
          </a:xfrm>
          <a:custGeom>
            <a:avLst/>
            <a:gdLst/>
            <a:ahLst/>
            <a:cxnLst/>
            <a:rect l="l" t="t" r="r" b="b"/>
            <a:pathLst>
              <a:path w="289559" h="3810">
                <a:moveTo>
                  <a:pt x="0" y="3810"/>
                </a:moveTo>
                <a:lnTo>
                  <a:pt x="289559" y="3810"/>
                </a:lnTo>
                <a:lnTo>
                  <a:pt x="289559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5247640" y="4366259"/>
            <a:ext cx="675640" cy="289560"/>
          </a:xfrm>
          <a:custGeom>
            <a:avLst/>
            <a:gdLst/>
            <a:ahLst/>
            <a:cxnLst/>
            <a:rect l="l" t="t" r="r" b="b"/>
            <a:pathLst>
              <a:path w="675639" h="289560">
                <a:moveTo>
                  <a:pt x="0" y="289560"/>
                </a:moveTo>
                <a:lnTo>
                  <a:pt x="675639" y="289560"/>
                </a:lnTo>
                <a:lnTo>
                  <a:pt x="675639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5923279" y="4366259"/>
            <a:ext cx="675640" cy="289560"/>
          </a:xfrm>
          <a:custGeom>
            <a:avLst/>
            <a:gdLst/>
            <a:ahLst/>
            <a:cxnLst/>
            <a:rect l="l" t="t" r="r" b="b"/>
            <a:pathLst>
              <a:path w="675640" h="289560">
                <a:moveTo>
                  <a:pt x="0" y="289560"/>
                </a:moveTo>
                <a:lnTo>
                  <a:pt x="675640" y="289560"/>
                </a:lnTo>
                <a:lnTo>
                  <a:pt x="675640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5102859" y="5135879"/>
            <a:ext cx="289560" cy="10160"/>
          </a:xfrm>
          <a:custGeom>
            <a:avLst/>
            <a:gdLst/>
            <a:ahLst/>
            <a:cxnLst/>
            <a:rect l="l" t="t" r="r" b="b"/>
            <a:pathLst>
              <a:path w="289560" h="10160">
                <a:moveTo>
                  <a:pt x="0" y="10160"/>
                </a:moveTo>
                <a:lnTo>
                  <a:pt x="289559" y="10160"/>
                </a:lnTo>
                <a:lnTo>
                  <a:pt x="289559" y="0"/>
                </a:lnTo>
                <a:lnTo>
                  <a:pt x="0" y="0"/>
                </a:lnTo>
                <a:lnTo>
                  <a:pt x="0" y="10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5102859" y="5767070"/>
            <a:ext cx="289560" cy="5080"/>
          </a:xfrm>
          <a:custGeom>
            <a:avLst/>
            <a:gdLst/>
            <a:ahLst/>
            <a:cxnLst/>
            <a:rect l="l" t="t" r="r" b="b"/>
            <a:pathLst>
              <a:path w="289560" h="5079">
                <a:moveTo>
                  <a:pt x="0" y="5079"/>
                </a:moveTo>
                <a:lnTo>
                  <a:pt x="289559" y="5079"/>
                </a:lnTo>
                <a:lnTo>
                  <a:pt x="289559" y="0"/>
                </a:lnTo>
                <a:lnTo>
                  <a:pt x="0" y="0"/>
                </a:lnTo>
                <a:lnTo>
                  <a:pt x="0" y="5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4765040" y="5772150"/>
            <a:ext cx="289560" cy="3810"/>
          </a:xfrm>
          <a:custGeom>
            <a:avLst/>
            <a:gdLst/>
            <a:ahLst/>
            <a:cxnLst/>
            <a:rect l="l" t="t" r="r" b="b"/>
            <a:pathLst>
              <a:path w="289560" h="3810">
                <a:moveTo>
                  <a:pt x="0" y="3809"/>
                </a:moveTo>
                <a:lnTo>
                  <a:pt x="289559" y="3809"/>
                </a:lnTo>
                <a:lnTo>
                  <a:pt x="289559" y="0"/>
                </a:lnTo>
                <a:lnTo>
                  <a:pt x="0" y="0"/>
                </a:lnTo>
                <a:lnTo>
                  <a:pt x="0" y="38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5440679" y="5772150"/>
            <a:ext cx="289560" cy="3810"/>
          </a:xfrm>
          <a:custGeom>
            <a:avLst/>
            <a:gdLst/>
            <a:ahLst/>
            <a:cxnLst/>
            <a:rect l="l" t="t" r="r" b="b"/>
            <a:pathLst>
              <a:path w="289560" h="3810">
                <a:moveTo>
                  <a:pt x="0" y="3809"/>
                </a:moveTo>
                <a:lnTo>
                  <a:pt x="289559" y="3809"/>
                </a:lnTo>
                <a:lnTo>
                  <a:pt x="289559" y="0"/>
                </a:lnTo>
                <a:lnTo>
                  <a:pt x="0" y="0"/>
                </a:lnTo>
                <a:lnTo>
                  <a:pt x="0" y="38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4909820" y="5627370"/>
            <a:ext cx="337820" cy="289560"/>
          </a:xfrm>
          <a:custGeom>
            <a:avLst/>
            <a:gdLst/>
            <a:ahLst/>
            <a:cxnLst/>
            <a:rect l="l" t="t" r="r" b="b"/>
            <a:pathLst>
              <a:path w="337820" h="289560">
                <a:moveTo>
                  <a:pt x="0" y="289559"/>
                </a:moveTo>
                <a:lnTo>
                  <a:pt x="337819" y="289559"/>
                </a:lnTo>
                <a:lnTo>
                  <a:pt x="337819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5247640" y="5627370"/>
            <a:ext cx="337820" cy="289560"/>
          </a:xfrm>
          <a:custGeom>
            <a:avLst/>
            <a:gdLst/>
            <a:ahLst/>
            <a:cxnLst/>
            <a:rect l="l" t="t" r="r" b="b"/>
            <a:pathLst>
              <a:path w="337820" h="289560">
                <a:moveTo>
                  <a:pt x="0" y="289559"/>
                </a:moveTo>
                <a:lnTo>
                  <a:pt x="337820" y="289559"/>
                </a:lnTo>
                <a:lnTo>
                  <a:pt x="337820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4794250" y="6065520"/>
            <a:ext cx="231140" cy="41910"/>
          </a:xfrm>
          <a:custGeom>
            <a:avLst/>
            <a:gdLst/>
            <a:ahLst/>
            <a:cxnLst/>
            <a:rect l="l" t="t" r="r" b="b"/>
            <a:pathLst>
              <a:path w="231139" h="41910">
                <a:moveTo>
                  <a:pt x="0" y="41909"/>
                </a:moveTo>
                <a:lnTo>
                  <a:pt x="231140" y="41909"/>
                </a:lnTo>
                <a:lnTo>
                  <a:pt x="231140" y="0"/>
                </a:lnTo>
                <a:lnTo>
                  <a:pt x="0" y="0"/>
                </a:lnTo>
                <a:lnTo>
                  <a:pt x="0" y="41909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 txBox="1"/>
          <p:nvPr/>
        </p:nvSpPr>
        <p:spPr>
          <a:xfrm>
            <a:off x="4707890" y="5977313"/>
            <a:ext cx="46990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75"/>
              </a:lnSpc>
            </a:pPr>
            <a:r>
              <a:rPr dirty="0" sz="1400" spc="-415"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4799522" y="5947409"/>
            <a:ext cx="169545" cy="2438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-415">
                <a:latin typeface="Arial"/>
                <a:cs typeface="Arial"/>
              </a:rPr>
              <a:t>2</a:t>
            </a:r>
            <a:r>
              <a:rPr dirty="0" sz="1400" spc="-70">
                <a:latin typeface="Arial"/>
                <a:cs typeface="Arial"/>
              </a:rPr>
              <a:t> </a:t>
            </a:r>
            <a:r>
              <a:rPr dirty="0" sz="1400" spc="-415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5007459" y="5977313"/>
            <a:ext cx="46990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75"/>
              </a:lnSpc>
            </a:pPr>
            <a:r>
              <a:rPr dirty="0" sz="1400" spc="-415"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4649470" y="5775959"/>
            <a:ext cx="520700" cy="289560"/>
          </a:xfrm>
          <a:custGeom>
            <a:avLst/>
            <a:gdLst/>
            <a:ahLst/>
            <a:cxnLst/>
            <a:rect l="l" t="t" r="r" b="b"/>
            <a:pathLst>
              <a:path w="520700" h="289560">
                <a:moveTo>
                  <a:pt x="0" y="289559"/>
                </a:moveTo>
                <a:lnTo>
                  <a:pt x="520700" y="289559"/>
                </a:lnTo>
                <a:lnTo>
                  <a:pt x="520700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5025390" y="5920740"/>
            <a:ext cx="154940" cy="331470"/>
          </a:xfrm>
          <a:custGeom>
            <a:avLst/>
            <a:gdLst/>
            <a:ahLst/>
            <a:cxnLst/>
            <a:rect l="l" t="t" r="r" b="b"/>
            <a:pathLst>
              <a:path w="154939" h="331470">
                <a:moveTo>
                  <a:pt x="0" y="331470"/>
                </a:moveTo>
                <a:lnTo>
                  <a:pt x="154939" y="331470"/>
                </a:lnTo>
                <a:lnTo>
                  <a:pt x="154939" y="0"/>
                </a:lnTo>
                <a:lnTo>
                  <a:pt x="0" y="0"/>
                </a:lnTo>
                <a:lnTo>
                  <a:pt x="0" y="33147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4649470" y="6107429"/>
            <a:ext cx="520700" cy="289560"/>
          </a:xfrm>
          <a:custGeom>
            <a:avLst/>
            <a:gdLst/>
            <a:ahLst/>
            <a:cxnLst/>
            <a:rect l="l" t="t" r="r" b="b"/>
            <a:pathLst>
              <a:path w="520700" h="289560">
                <a:moveTo>
                  <a:pt x="0" y="289560"/>
                </a:moveTo>
                <a:lnTo>
                  <a:pt x="520700" y="289560"/>
                </a:lnTo>
                <a:lnTo>
                  <a:pt x="520700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4504690" y="5920740"/>
            <a:ext cx="289560" cy="331470"/>
          </a:xfrm>
          <a:custGeom>
            <a:avLst/>
            <a:gdLst/>
            <a:ahLst/>
            <a:cxnLst/>
            <a:rect l="l" t="t" r="r" b="b"/>
            <a:pathLst>
              <a:path w="289560" h="331470">
                <a:moveTo>
                  <a:pt x="0" y="331470"/>
                </a:moveTo>
                <a:lnTo>
                  <a:pt x="289559" y="331470"/>
                </a:lnTo>
                <a:lnTo>
                  <a:pt x="289559" y="0"/>
                </a:lnTo>
                <a:lnTo>
                  <a:pt x="0" y="0"/>
                </a:lnTo>
                <a:lnTo>
                  <a:pt x="0" y="33147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5469890" y="6065520"/>
            <a:ext cx="231140" cy="41910"/>
          </a:xfrm>
          <a:custGeom>
            <a:avLst/>
            <a:gdLst/>
            <a:ahLst/>
            <a:cxnLst/>
            <a:rect l="l" t="t" r="r" b="b"/>
            <a:pathLst>
              <a:path w="231139" h="41910">
                <a:moveTo>
                  <a:pt x="0" y="41909"/>
                </a:moveTo>
                <a:lnTo>
                  <a:pt x="231140" y="41909"/>
                </a:lnTo>
                <a:lnTo>
                  <a:pt x="231140" y="0"/>
                </a:lnTo>
                <a:lnTo>
                  <a:pt x="0" y="0"/>
                </a:lnTo>
                <a:lnTo>
                  <a:pt x="0" y="41909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 txBox="1"/>
          <p:nvPr/>
        </p:nvSpPr>
        <p:spPr>
          <a:xfrm>
            <a:off x="5383529" y="5977313"/>
            <a:ext cx="46990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75"/>
              </a:lnSpc>
            </a:pPr>
            <a:r>
              <a:rPr dirty="0" sz="1400" spc="-415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5475161" y="5947409"/>
            <a:ext cx="169545" cy="2438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-415">
                <a:latin typeface="Arial"/>
                <a:cs typeface="Arial"/>
              </a:rPr>
              <a:t>0</a:t>
            </a:r>
            <a:r>
              <a:rPr dirty="0" sz="1400" spc="-70">
                <a:latin typeface="Arial"/>
                <a:cs typeface="Arial"/>
              </a:rPr>
              <a:t> </a:t>
            </a:r>
            <a:r>
              <a:rPr dirty="0" sz="1400" spc="-415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5683098" y="5977313"/>
            <a:ext cx="46990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75"/>
              </a:lnSpc>
            </a:pPr>
            <a:r>
              <a:rPr dirty="0" sz="1400" spc="-415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5325109" y="5775959"/>
            <a:ext cx="520700" cy="289560"/>
          </a:xfrm>
          <a:custGeom>
            <a:avLst/>
            <a:gdLst/>
            <a:ahLst/>
            <a:cxnLst/>
            <a:rect l="l" t="t" r="r" b="b"/>
            <a:pathLst>
              <a:path w="520700" h="289560">
                <a:moveTo>
                  <a:pt x="0" y="289559"/>
                </a:moveTo>
                <a:lnTo>
                  <a:pt x="520700" y="289559"/>
                </a:lnTo>
                <a:lnTo>
                  <a:pt x="520700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5701029" y="5920740"/>
            <a:ext cx="289560" cy="331470"/>
          </a:xfrm>
          <a:custGeom>
            <a:avLst/>
            <a:gdLst/>
            <a:ahLst/>
            <a:cxnLst/>
            <a:rect l="l" t="t" r="r" b="b"/>
            <a:pathLst>
              <a:path w="289560" h="331470">
                <a:moveTo>
                  <a:pt x="0" y="331470"/>
                </a:moveTo>
                <a:lnTo>
                  <a:pt x="289559" y="331470"/>
                </a:lnTo>
                <a:lnTo>
                  <a:pt x="289559" y="0"/>
                </a:lnTo>
                <a:lnTo>
                  <a:pt x="0" y="0"/>
                </a:lnTo>
                <a:lnTo>
                  <a:pt x="0" y="33147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5325109" y="6107429"/>
            <a:ext cx="520700" cy="289560"/>
          </a:xfrm>
          <a:custGeom>
            <a:avLst/>
            <a:gdLst/>
            <a:ahLst/>
            <a:cxnLst/>
            <a:rect l="l" t="t" r="r" b="b"/>
            <a:pathLst>
              <a:path w="520700" h="289560">
                <a:moveTo>
                  <a:pt x="0" y="289560"/>
                </a:moveTo>
                <a:lnTo>
                  <a:pt x="520700" y="289560"/>
                </a:lnTo>
                <a:lnTo>
                  <a:pt x="520700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5180329" y="5920740"/>
            <a:ext cx="289560" cy="331470"/>
          </a:xfrm>
          <a:custGeom>
            <a:avLst/>
            <a:gdLst/>
            <a:ahLst/>
            <a:cxnLst/>
            <a:rect l="l" t="t" r="r" b="b"/>
            <a:pathLst>
              <a:path w="289560" h="331470">
                <a:moveTo>
                  <a:pt x="0" y="331470"/>
                </a:moveTo>
                <a:lnTo>
                  <a:pt x="289559" y="331470"/>
                </a:lnTo>
                <a:lnTo>
                  <a:pt x="289559" y="0"/>
                </a:lnTo>
                <a:lnTo>
                  <a:pt x="0" y="0"/>
                </a:lnTo>
                <a:lnTo>
                  <a:pt x="0" y="33147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5132070" y="5435600"/>
            <a:ext cx="231140" cy="41910"/>
          </a:xfrm>
          <a:custGeom>
            <a:avLst/>
            <a:gdLst/>
            <a:ahLst/>
            <a:cxnLst/>
            <a:rect l="l" t="t" r="r" b="b"/>
            <a:pathLst>
              <a:path w="231139" h="41910">
                <a:moveTo>
                  <a:pt x="0" y="41909"/>
                </a:moveTo>
                <a:lnTo>
                  <a:pt x="231140" y="41909"/>
                </a:lnTo>
                <a:lnTo>
                  <a:pt x="231140" y="0"/>
                </a:lnTo>
                <a:lnTo>
                  <a:pt x="0" y="0"/>
                </a:lnTo>
                <a:lnTo>
                  <a:pt x="0" y="41909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 txBox="1"/>
          <p:nvPr/>
        </p:nvSpPr>
        <p:spPr>
          <a:xfrm>
            <a:off x="5045709" y="5347393"/>
            <a:ext cx="46990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75"/>
              </a:lnSpc>
            </a:pPr>
            <a:r>
              <a:rPr dirty="0" sz="1400" spc="-415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5136758" y="5317490"/>
            <a:ext cx="170180" cy="2438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-415">
                <a:latin typeface="Arial"/>
                <a:cs typeface="Arial"/>
              </a:rPr>
              <a:t>4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 spc="-415"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5345279" y="5347393"/>
            <a:ext cx="46990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75"/>
              </a:lnSpc>
            </a:pPr>
            <a:r>
              <a:rPr dirty="0" sz="1400" spc="-415">
                <a:latin typeface="Arial"/>
                <a:cs typeface="Arial"/>
              </a:rPr>
              <a:t>9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4987290" y="5146040"/>
            <a:ext cx="520700" cy="289560"/>
          </a:xfrm>
          <a:custGeom>
            <a:avLst/>
            <a:gdLst/>
            <a:ahLst/>
            <a:cxnLst/>
            <a:rect l="l" t="t" r="r" b="b"/>
            <a:pathLst>
              <a:path w="520700" h="289560">
                <a:moveTo>
                  <a:pt x="0" y="289560"/>
                </a:moveTo>
                <a:lnTo>
                  <a:pt x="520700" y="289560"/>
                </a:lnTo>
                <a:lnTo>
                  <a:pt x="520700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5363209" y="5290820"/>
            <a:ext cx="289560" cy="331470"/>
          </a:xfrm>
          <a:custGeom>
            <a:avLst/>
            <a:gdLst/>
            <a:ahLst/>
            <a:cxnLst/>
            <a:rect l="l" t="t" r="r" b="b"/>
            <a:pathLst>
              <a:path w="289560" h="331470">
                <a:moveTo>
                  <a:pt x="0" y="331469"/>
                </a:moveTo>
                <a:lnTo>
                  <a:pt x="289559" y="331469"/>
                </a:lnTo>
                <a:lnTo>
                  <a:pt x="289559" y="0"/>
                </a:lnTo>
                <a:lnTo>
                  <a:pt x="0" y="0"/>
                </a:lnTo>
                <a:lnTo>
                  <a:pt x="0" y="33146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4987290" y="5477509"/>
            <a:ext cx="520700" cy="289560"/>
          </a:xfrm>
          <a:custGeom>
            <a:avLst/>
            <a:gdLst/>
            <a:ahLst/>
            <a:cxnLst/>
            <a:rect l="l" t="t" r="r" b="b"/>
            <a:pathLst>
              <a:path w="520700" h="289560">
                <a:moveTo>
                  <a:pt x="0" y="289559"/>
                </a:moveTo>
                <a:lnTo>
                  <a:pt x="520700" y="289559"/>
                </a:lnTo>
                <a:lnTo>
                  <a:pt x="520700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4842509" y="5290820"/>
            <a:ext cx="289560" cy="331470"/>
          </a:xfrm>
          <a:custGeom>
            <a:avLst/>
            <a:gdLst/>
            <a:ahLst/>
            <a:cxnLst/>
            <a:rect l="l" t="t" r="r" b="b"/>
            <a:pathLst>
              <a:path w="289560" h="331470">
                <a:moveTo>
                  <a:pt x="0" y="331469"/>
                </a:moveTo>
                <a:lnTo>
                  <a:pt x="289559" y="331469"/>
                </a:lnTo>
                <a:lnTo>
                  <a:pt x="289559" y="0"/>
                </a:lnTo>
                <a:lnTo>
                  <a:pt x="0" y="0"/>
                </a:lnTo>
                <a:lnTo>
                  <a:pt x="0" y="33146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5132070" y="4804409"/>
            <a:ext cx="231140" cy="41910"/>
          </a:xfrm>
          <a:custGeom>
            <a:avLst/>
            <a:gdLst/>
            <a:ahLst/>
            <a:cxnLst/>
            <a:rect l="l" t="t" r="r" b="b"/>
            <a:pathLst>
              <a:path w="231139" h="41910">
                <a:moveTo>
                  <a:pt x="0" y="41909"/>
                </a:moveTo>
                <a:lnTo>
                  <a:pt x="231140" y="41909"/>
                </a:lnTo>
                <a:lnTo>
                  <a:pt x="231140" y="0"/>
                </a:lnTo>
                <a:lnTo>
                  <a:pt x="0" y="0"/>
                </a:lnTo>
                <a:lnTo>
                  <a:pt x="0" y="41909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 txBox="1"/>
          <p:nvPr/>
        </p:nvSpPr>
        <p:spPr>
          <a:xfrm>
            <a:off x="5182870" y="4686300"/>
            <a:ext cx="72390" cy="2438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-415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4987290" y="4514850"/>
            <a:ext cx="520700" cy="289560"/>
          </a:xfrm>
          <a:custGeom>
            <a:avLst/>
            <a:gdLst/>
            <a:ahLst/>
            <a:cxnLst/>
            <a:rect l="l" t="t" r="r" b="b"/>
            <a:pathLst>
              <a:path w="520700" h="289560">
                <a:moveTo>
                  <a:pt x="0" y="289560"/>
                </a:moveTo>
                <a:lnTo>
                  <a:pt x="520700" y="289560"/>
                </a:lnTo>
                <a:lnTo>
                  <a:pt x="520700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5363209" y="4659629"/>
            <a:ext cx="154940" cy="331470"/>
          </a:xfrm>
          <a:custGeom>
            <a:avLst/>
            <a:gdLst/>
            <a:ahLst/>
            <a:cxnLst/>
            <a:rect l="l" t="t" r="r" b="b"/>
            <a:pathLst>
              <a:path w="154939" h="331470">
                <a:moveTo>
                  <a:pt x="0" y="331470"/>
                </a:moveTo>
                <a:lnTo>
                  <a:pt x="154939" y="331470"/>
                </a:lnTo>
                <a:lnTo>
                  <a:pt x="154939" y="0"/>
                </a:lnTo>
                <a:lnTo>
                  <a:pt x="0" y="0"/>
                </a:lnTo>
                <a:lnTo>
                  <a:pt x="0" y="33147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4987290" y="4846320"/>
            <a:ext cx="520700" cy="289560"/>
          </a:xfrm>
          <a:custGeom>
            <a:avLst/>
            <a:gdLst/>
            <a:ahLst/>
            <a:cxnLst/>
            <a:rect l="l" t="t" r="r" b="b"/>
            <a:pathLst>
              <a:path w="520700" h="289560">
                <a:moveTo>
                  <a:pt x="0" y="289559"/>
                </a:moveTo>
                <a:lnTo>
                  <a:pt x="520700" y="289559"/>
                </a:lnTo>
                <a:lnTo>
                  <a:pt x="520700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4842509" y="4659629"/>
            <a:ext cx="289560" cy="331470"/>
          </a:xfrm>
          <a:custGeom>
            <a:avLst/>
            <a:gdLst/>
            <a:ahLst/>
            <a:cxnLst/>
            <a:rect l="l" t="t" r="r" b="b"/>
            <a:pathLst>
              <a:path w="289560" h="331470">
                <a:moveTo>
                  <a:pt x="0" y="331470"/>
                </a:moveTo>
                <a:lnTo>
                  <a:pt x="289559" y="331470"/>
                </a:lnTo>
                <a:lnTo>
                  <a:pt x="289559" y="0"/>
                </a:lnTo>
                <a:lnTo>
                  <a:pt x="0" y="0"/>
                </a:lnTo>
                <a:lnTo>
                  <a:pt x="0" y="33147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5807709" y="4804409"/>
            <a:ext cx="231140" cy="41910"/>
          </a:xfrm>
          <a:custGeom>
            <a:avLst/>
            <a:gdLst/>
            <a:ahLst/>
            <a:cxnLst/>
            <a:rect l="l" t="t" r="r" b="b"/>
            <a:pathLst>
              <a:path w="231139" h="41910">
                <a:moveTo>
                  <a:pt x="0" y="41909"/>
                </a:moveTo>
                <a:lnTo>
                  <a:pt x="231140" y="41909"/>
                </a:lnTo>
                <a:lnTo>
                  <a:pt x="231140" y="0"/>
                </a:lnTo>
                <a:lnTo>
                  <a:pt x="0" y="0"/>
                </a:lnTo>
                <a:lnTo>
                  <a:pt x="0" y="41909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 txBox="1"/>
          <p:nvPr/>
        </p:nvSpPr>
        <p:spPr>
          <a:xfrm>
            <a:off x="5858509" y="4686300"/>
            <a:ext cx="72390" cy="2438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-415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5662929" y="4514850"/>
            <a:ext cx="520700" cy="289560"/>
          </a:xfrm>
          <a:custGeom>
            <a:avLst/>
            <a:gdLst/>
            <a:ahLst/>
            <a:cxnLst/>
            <a:rect l="l" t="t" r="r" b="b"/>
            <a:pathLst>
              <a:path w="520700" h="289560">
                <a:moveTo>
                  <a:pt x="0" y="289560"/>
                </a:moveTo>
                <a:lnTo>
                  <a:pt x="520700" y="289560"/>
                </a:lnTo>
                <a:lnTo>
                  <a:pt x="520700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6038850" y="4659629"/>
            <a:ext cx="154940" cy="331470"/>
          </a:xfrm>
          <a:custGeom>
            <a:avLst/>
            <a:gdLst/>
            <a:ahLst/>
            <a:cxnLst/>
            <a:rect l="l" t="t" r="r" b="b"/>
            <a:pathLst>
              <a:path w="154939" h="331470">
                <a:moveTo>
                  <a:pt x="0" y="331470"/>
                </a:moveTo>
                <a:lnTo>
                  <a:pt x="154940" y="331470"/>
                </a:lnTo>
                <a:lnTo>
                  <a:pt x="154940" y="0"/>
                </a:lnTo>
                <a:lnTo>
                  <a:pt x="0" y="0"/>
                </a:lnTo>
                <a:lnTo>
                  <a:pt x="0" y="33147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5662929" y="4846320"/>
            <a:ext cx="520700" cy="289560"/>
          </a:xfrm>
          <a:custGeom>
            <a:avLst/>
            <a:gdLst/>
            <a:ahLst/>
            <a:cxnLst/>
            <a:rect l="l" t="t" r="r" b="b"/>
            <a:pathLst>
              <a:path w="520700" h="289560">
                <a:moveTo>
                  <a:pt x="0" y="289559"/>
                </a:moveTo>
                <a:lnTo>
                  <a:pt x="520700" y="289559"/>
                </a:lnTo>
                <a:lnTo>
                  <a:pt x="520700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5518150" y="4659629"/>
            <a:ext cx="289560" cy="331470"/>
          </a:xfrm>
          <a:custGeom>
            <a:avLst/>
            <a:gdLst/>
            <a:ahLst/>
            <a:cxnLst/>
            <a:rect l="l" t="t" r="r" b="b"/>
            <a:pathLst>
              <a:path w="289560" h="331470">
                <a:moveTo>
                  <a:pt x="0" y="331470"/>
                </a:moveTo>
                <a:lnTo>
                  <a:pt x="289559" y="331470"/>
                </a:lnTo>
                <a:lnTo>
                  <a:pt x="289559" y="0"/>
                </a:lnTo>
                <a:lnTo>
                  <a:pt x="0" y="0"/>
                </a:lnTo>
                <a:lnTo>
                  <a:pt x="0" y="33147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6483350" y="4804409"/>
            <a:ext cx="231140" cy="41910"/>
          </a:xfrm>
          <a:custGeom>
            <a:avLst/>
            <a:gdLst/>
            <a:ahLst/>
            <a:cxnLst/>
            <a:rect l="l" t="t" r="r" b="b"/>
            <a:pathLst>
              <a:path w="231140" h="41910">
                <a:moveTo>
                  <a:pt x="0" y="41909"/>
                </a:moveTo>
                <a:lnTo>
                  <a:pt x="231140" y="41909"/>
                </a:lnTo>
                <a:lnTo>
                  <a:pt x="231140" y="0"/>
                </a:lnTo>
                <a:lnTo>
                  <a:pt x="0" y="0"/>
                </a:lnTo>
                <a:lnTo>
                  <a:pt x="0" y="41909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 txBox="1"/>
          <p:nvPr/>
        </p:nvSpPr>
        <p:spPr>
          <a:xfrm>
            <a:off x="6442709" y="4716203"/>
            <a:ext cx="46990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75"/>
              </a:lnSpc>
            </a:pPr>
            <a:r>
              <a:rPr dirty="0" sz="1400" spc="-415"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6534342" y="4686300"/>
            <a:ext cx="170180" cy="2438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-415">
                <a:latin typeface="Arial"/>
                <a:cs typeface="Arial"/>
              </a:rPr>
              <a:t>5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 spc="-415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9" name="object 149"/>
          <p:cNvSpPr/>
          <p:nvPr/>
        </p:nvSpPr>
        <p:spPr>
          <a:xfrm>
            <a:off x="6338570" y="4514850"/>
            <a:ext cx="520700" cy="289560"/>
          </a:xfrm>
          <a:custGeom>
            <a:avLst/>
            <a:gdLst/>
            <a:ahLst/>
            <a:cxnLst/>
            <a:rect l="l" t="t" r="r" b="b"/>
            <a:pathLst>
              <a:path w="520700" h="289560">
                <a:moveTo>
                  <a:pt x="0" y="289560"/>
                </a:moveTo>
                <a:lnTo>
                  <a:pt x="520700" y="289560"/>
                </a:lnTo>
                <a:lnTo>
                  <a:pt x="520700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6714490" y="4659629"/>
            <a:ext cx="289560" cy="331470"/>
          </a:xfrm>
          <a:custGeom>
            <a:avLst/>
            <a:gdLst/>
            <a:ahLst/>
            <a:cxnLst/>
            <a:rect l="l" t="t" r="r" b="b"/>
            <a:pathLst>
              <a:path w="289559" h="331470">
                <a:moveTo>
                  <a:pt x="0" y="331470"/>
                </a:moveTo>
                <a:lnTo>
                  <a:pt x="289559" y="331470"/>
                </a:lnTo>
                <a:lnTo>
                  <a:pt x="289559" y="0"/>
                </a:lnTo>
                <a:lnTo>
                  <a:pt x="0" y="0"/>
                </a:lnTo>
                <a:lnTo>
                  <a:pt x="0" y="33147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6338570" y="4846320"/>
            <a:ext cx="520700" cy="289560"/>
          </a:xfrm>
          <a:custGeom>
            <a:avLst/>
            <a:gdLst/>
            <a:ahLst/>
            <a:cxnLst/>
            <a:rect l="l" t="t" r="r" b="b"/>
            <a:pathLst>
              <a:path w="520700" h="289560">
                <a:moveTo>
                  <a:pt x="0" y="289559"/>
                </a:moveTo>
                <a:lnTo>
                  <a:pt x="520700" y="289559"/>
                </a:lnTo>
                <a:lnTo>
                  <a:pt x="520700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6193790" y="4659629"/>
            <a:ext cx="289560" cy="331470"/>
          </a:xfrm>
          <a:custGeom>
            <a:avLst/>
            <a:gdLst/>
            <a:ahLst/>
            <a:cxnLst/>
            <a:rect l="l" t="t" r="r" b="b"/>
            <a:pathLst>
              <a:path w="289560" h="331470">
                <a:moveTo>
                  <a:pt x="0" y="331470"/>
                </a:moveTo>
                <a:lnTo>
                  <a:pt x="289559" y="331470"/>
                </a:lnTo>
                <a:lnTo>
                  <a:pt x="289559" y="0"/>
                </a:lnTo>
                <a:lnTo>
                  <a:pt x="0" y="0"/>
                </a:lnTo>
                <a:lnTo>
                  <a:pt x="0" y="33147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5807709" y="4174490"/>
            <a:ext cx="231140" cy="41910"/>
          </a:xfrm>
          <a:custGeom>
            <a:avLst/>
            <a:gdLst/>
            <a:ahLst/>
            <a:cxnLst/>
            <a:rect l="l" t="t" r="r" b="b"/>
            <a:pathLst>
              <a:path w="231139" h="41910">
                <a:moveTo>
                  <a:pt x="0" y="41909"/>
                </a:moveTo>
                <a:lnTo>
                  <a:pt x="231140" y="41909"/>
                </a:lnTo>
                <a:lnTo>
                  <a:pt x="231140" y="0"/>
                </a:lnTo>
                <a:lnTo>
                  <a:pt x="0" y="0"/>
                </a:lnTo>
                <a:lnTo>
                  <a:pt x="0" y="41909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 txBox="1"/>
          <p:nvPr/>
        </p:nvSpPr>
        <p:spPr>
          <a:xfrm>
            <a:off x="5806440" y="4056379"/>
            <a:ext cx="169545" cy="2438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-415">
                <a:latin typeface="Arial"/>
                <a:cs typeface="Arial"/>
              </a:rPr>
              <a:t>8</a:t>
            </a:r>
            <a:r>
              <a:rPr dirty="0" sz="1400" spc="-70">
                <a:latin typeface="Arial"/>
                <a:cs typeface="Arial"/>
              </a:rPr>
              <a:t> </a:t>
            </a:r>
            <a:r>
              <a:rPr dirty="0" sz="1400" spc="-415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5662929" y="3884929"/>
            <a:ext cx="520700" cy="289560"/>
          </a:xfrm>
          <a:custGeom>
            <a:avLst/>
            <a:gdLst/>
            <a:ahLst/>
            <a:cxnLst/>
            <a:rect l="l" t="t" r="r" b="b"/>
            <a:pathLst>
              <a:path w="520700" h="289560">
                <a:moveTo>
                  <a:pt x="0" y="289560"/>
                </a:moveTo>
                <a:lnTo>
                  <a:pt x="520700" y="289560"/>
                </a:lnTo>
                <a:lnTo>
                  <a:pt x="520700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6038850" y="4029709"/>
            <a:ext cx="154940" cy="331470"/>
          </a:xfrm>
          <a:custGeom>
            <a:avLst/>
            <a:gdLst/>
            <a:ahLst/>
            <a:cxnLst/>
            <a:rect l="l" t="t" r="r" b="b"/>
            <a:pathLst>
              <a:path w="154939" h="331470">
                <a:moveTo>
                  <a:pt x="0" y="331469"/>
                </a:moveTo>
                <a:lnTo>
                  <a:pt x="154940" y="331469"/>
                </a:lnTo>
                <a:lnTo>
                  <a:pt x="154940" y="0"/>
                </a:lnTo>
                <a:lnTo>
                  <a:pt x="0" y="0"/>
                </a:lnTo>
                <a:lnTo>
                  <a:pt x="0" y="33146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5662929" y="4216400"/>
            <a:ext cx="520700" cy="289560"/>
          </a:xfrm>
          <a:custGeom>
            <a:avLst/>
            <a:gdLst/>
            <a:ahLst/>
            <a:cxnLst/>
            <a:rect l="l" t="t" r="r" b="b"/>
            <a:pathLst>
              <a:path w="520700" h="289560">
                <a:moveTo>
                  <a:pt x="0" y="289560"/>
                </a:moveTo>
                <a:lnTo>
                  <a:pt x="520700" y="289560"/>
                </a:lnTo>
                <a:lnTo>
                  <a:pt x="520700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5518150" y="4029709"/>
            <a:ext cx="289560" cy="331470"/>
          </a:xfrm>
          <a:custGeom>
            <a:avLst/>
            <a:gdLst/>
            <a:ahLst/>
            <a:cxnLst/>
            <a:rect l="l" t="t" r="r" b="b"/>
            <a:pathLst>
              <a:path w="289560" h="331470">
                <a:moveTo>
                  <a:pt x="0" y="331469"/>
                </a:moveTo>
                <a:lnTo>
                  <a:pt x="289559" y="331469"/>
                </a:lnTo>
                <a:lnTo>
                  <a:pt x="289559" y="0"/>
                </a:lnTo>
                <a:lnTo>
                  <a:pt x="0" y="0"/>
                </a:lnTo>
                <a:lnTo>
                  <a:pt x="0" y="33146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6483350" y="4174490"/>
            <a:ext cx="231140" cy="41910"/>
          </a:xfrm>
          <a:custGeom>
            <a:avLst/>
            <a:gdLst/>
            <a:ahLst/>
            <a:cxnLst/>
            <a:rect l="l" t="t" r="r" b="b"/>
            <a:pathLst>
              <a:path w="231140" h="41910">
                <a:moveTo>
                  <a:pt x="0" y="41909"/>
                </a:moveTo>
                <a:lnTo>
                  <a:pt x="231140" y="41909"/>
                </a:lnTo>
                <a:lnTo>
                  <a:pt x="231140" y="0"/>
                </a:lnTo>
                <a:lnTo>
                  <a:pt x="0" y="0"/>
                </a:lnTo>
                <a:lnTo>
                  <a:pt x="0" y="41909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 txBox="1"/>
          <p:nvPr/>
        </p:nvSpPr>
        <p:spPr>
          <a:xfrm>
            <a:off x="6508750" y="4056379"/>
            <a:ext cx="144780" cy="2438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-210">
                <a:latin typeface="Arial"/>
                <a:cs typeface="Arial"/>
              </a:rPr>
              <a:t>. .</a:t>
            </a:r>
            <a:r>
              <a:rPr dirty="0" sz="1400" spc="-254">
                <a:latin typeface="Arial"/>
                <a:cs typeface="Arial"/>
              </a:rPr>
              <a:t> </a:t>
            </a:r>
            <a:r>
              <a:rPr dirty="0" sz="1400" spc="-21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1" name="object 161"/>
          <p:cNvSpPr/>
          <p:nvPr/>
        </p:nvSpPr>
        <p:spPr>
          <a:xfrm>
            <a:off x="6338570" y="3884929"/>
            <a:ext cx="520700" cy="289560"/>
          </a:xfrm>
          <a:custGeom>
            <a:avLst/>
            <a:gdLst/>
            <a:ahLst/>
            <a:cxnLst/>
            <a:rect l="l" t="t" r="r" b="b"/>
            <a:pathLst>
              <a:path w="520700" h="289560">
                <a:moveTo>
                  <a:pt x="0" y="289560"/>
                </a:moveTo>
                <a:lnTo>
                  <a:pt x="520700" y="289560"/>
                </a:lnTo>
                <a:lnTo>
                  <a:pt x="520700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6714490" y="4029709"/>
            <a:ext cx="289560" cy="331470"/>
          </a:xfrm>
          <a:custGeom>
            <a:avLst/>
            <a:gdLst/>
            <a:ahLst/>
            <a:cxnLst/>
            <a:rect l="l" t="t" r="r" b="b"/>
            <a:pathLst>
              <a:path w="289559" h="331470">
                <a:moveTo>
                  <a:pt x="0" y="331469"/>
                </a:moveTo>
                <a:lnTo>
                  <a:pt x="289559" y="331469"/>
                </a:lnTo>
                <a:lnTo>
                  <a:pt x="289559" y="0"/>
                </a:lnTo>
                <a:lnTo>
                  <a:pt x="0" y="0"/>
                </a:lnTo>
                <a:lnTo>
                  <a:pt x="0" y="33146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6338570" y="4216400"/>
            <a:ext cx="520700" cy="289560"/>
          </a:xfrm>
          <a:custGeom>
            <a:avLst/>
            <a:gdLst/>
            <a:ahLst/>
            <a:cxnLst/>
            <a:rect l="l" t="t" r="r" b="b"/>
            <a:pathLst>
              <a:path w="520700" h="289560">
                <a:moveTo>
                  <a:pt x="0" y="289560"/>
                </a:moveTo>
                <a:lnTo>
                  <a:pt x="520700" y="289560"/>
                </a:lnTo>
                <a:lnTo>
                  <a:pt x="520700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6193790" y="4029709"/>
            <a:ext cx="289560" cy="331470"/>
          </a:xfrm>
          <a:custGeom>
            <a:avLst/>
            <a:gdLst/>
            <a:ahLst/>
            <a:cxnLst/>
            <a:rect l="l" t="t" r="r" b="b"/>
            <a:pathLst>
              <a:path w="289560" h="331470">
                <a:moveTo>
                  <a:pt x="0" y="331469"/>
                </a:moveTo>
                <a:lnTo>
                  <a:pt x="289559" y="331469"/>
                </a:lnTo>
                <a:lnTo>
                  <a:pt x="289559" y="0"/>
                </a:lnTo>
                <a:lnTo>
                  <a:pt x="0" y="0"/>
                </a:lnTo>
                <a:lnTo>
                  <a:pt x="0" y="33146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4126229" y="3543300"/>
            <a:ext cx="891540" cy="43180"/>
          </a:xfrm>
          <a:custGeom>
            <a:avLst/>
            <a:gdLst/>
            <a:ahLst/>
            <a:cxnLst/>
            <a:rect l="l" t="t" r="r" b="b"/>
            <a:pathLst>
              <a:path w="891539" h="43179">
                <a:moveTo>
                  <a:pt x="0" y="43180"/>
                </a:moveTo>
                <a:lnTo>
                  <a:pt x="891540" y="43180"/>
                </a:lnTo>
                <a:lnTo>
                  <a:pt x="891540" y="0"/>
                </a:lnTo>
                <a:lnTo>
                  <a:pt x="0" y="0"/>
                </a:lnTo>
                <a:lnTo>
                  <a:pt x="0" y="4318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 txBox="1"/>
          <p:nvPr/>
        </p:nvSpPr>
        <p:spPr>
          <a:xfrm>
            <a:off x="4442459" y="3426460"/>
            <a:ext cx="224154" cy="2438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-265">
                <a:latin typeface="Arial"/>
                <a:cs typeface="Arial"/>
              </a:rPr>
              <a:t>"</a:t>
            </a:r>
            <a:r>
              <a:rPr dirty="0" sz="1400" spc="-150">
                <a:latin typeface="Arial"/>
                <a:cs typeface="Arial"/>
              </a:rPr>
              <a:t> </a:t>
            </a:r>
            <a:r>
              <a:rPr dirty="0" sz="1400" spc="-434">
                <a:latin typeface="Arial"/>
                <a:cs typeface="Arial"/>
              </a:rPr>
              <a:t>+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 spc="-265">
                <a:latin typeface="Arial"/>
                <a:cs typeface="Arial"/>
              </a:rPr>
              <a:t>"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7" name="object 167"/>
          <p:cNvSpPr/>
          <p:nvPr/>
        </p:nvSpPr>
        <p:spPr>
          <a:xfrm>
            <a:off x="3981450" y="3253740"/>
            <a:ext cx="1181100" cy="289560"/>
          </a:xfrm>
          <a:custGeom>
            <a:avLst/>
            <a:gdLst/>
            <a:ahLst/>
            <a:cxnLst/>
            <a:rect l="l" t="t" r="r" b="b"/>
            <a:pathLst>
              <a:path w="1181100" h="289560">
                <a:moveTo>
                  <a:pt x="0" y="289559"/>
                </a:moveTo>
                <a:lnTo>
                  <a:pt x="1181100" y="289559"/>
                </a:lnTo>
                <a:lnTo>
                  <a:pt x="1181100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5017770" y="3398520"/>
            <a:ext cx="289560" cy="332740"/>
          </a:xfrm>
          <a:custGeom>
            <a:avLst/>
            <a:gdLst/>
            <a:ahLst/>
            <a:cxnLst/>
            <a:rect l="l" t="t" r="r" b="b"/>
            <a:pathLst>
              <a:path w="289560" h="332739">
                <a:moveTo>
                  <a:pt x="0" y="332739"/>
                </a:moveTo>
                <a:lnTo>
                  <a:pt x="289559" y="332739"/>
                </a:lnTo>
                <a:lnTo>
                  <a:pt x="289559" y="0"/>
                </a:lnTo>
                <a:lnTo>
                  <a:pt x="0" y="0"/>
                </a:lnTo>
                <a:lnTo>
                  <a:pt x="0" y="33273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3981450" y="3586479"/>
            <a:ext cx="1181100" cy="289560"/>
          </a:xfrm>
          <a:custGeom>
            <a:avLst/>
            <a:gdLst/>
            <a:ahLst/>
            <a:cxnLst/>
            <a:rect l="l" t="t" r="r" b="b"/>
            <a:pathLst>
              <a:path w="1181100" h="289560">
                <a:moveTo>
                  <a:pt x="0" y="289559"/>
                </a:moveTo>
                <a:lnTo>
                  <a:pt x="1181100" y="289559"/>
                </a:lnTo>
                <a:lnTo>
                  <a:pt x="1181100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3836670" y="3398520"/>
            <a:ext cx="289560" cy="332740"/>
          </a:xfrm>
          <a:custGeom>
            <a:avLst/>
            <a:gdLst/>
            <a:ahLst/>
            <a:cxnLst/>
            <a:rect l="l" t="t" r="r" b="b"/>
            <a:pathLst>
              <a:path w="289560" h="332739">
                <a:moveTo>
                  <a:pt x="0" y="332739"/>
                </a:moveTo>
                <a:lnTo>
                  <a:pt x="289559" y="332739"/>
                </a:lnTo>
                <a:lnTo>
                  <a:pt x="289559" y="0"/>
                </a:lnTo>
                <a:lnTo>
                  <a:pt x="0" y="0"/>
                </a:lnTo>
                <a:lnTo>
                  <a:pt x="0" y="33273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65700" y="3155950"/>
            <a:ext cx="25400" cy="287020"/>
          </a:xfrm>
          <a:custGeom>
            <a:avLst/>
            <a:gdLst/>
            <a:ahLst/>
            <a:cxnLst/>
            <a:rect l="l" t="t" r="r" b="b"/>
            <a:pathLst>
              <a:path w="25400" h="287020">
                <a:moveTo>
                  <a:pt x="0" y="287020"/>
                </a:moveTo>
                <a:lnTo>
                  <a:pt x="25400" y="287020"/>
                </a:lnTo>
                <a:lnTo>
                  <a:pt x="25400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572500" y="3155950"/>
            <a:ext cx="25400" cy="287020"/>
          </a:xfrm>
          <a:custGeom>
            <a:avLst/>
            <a:gdLst/>
            <a:ahLst/>
            <a:cxnLst/>
            <a:rect l="l" t="t" r="r" b="b"/>
            <a:pathLst>
              <a:path w="25400" h="287020">
                <a:moveTo>
                  <a:pt x="0" y="287020"/>
                </a:moveTo>
                <a:lnTo>
                  <a:pt x="25400" y="287020"/>
                </a:lnTo>
                <a:lnTo>
                  <a:pt x="25400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317490" y="2804160"/>
            <a:ext cx="1464310" cy="703580"/>
          </a:xfrm>
          <a:custGeom>
            <a:avLst/>
            <a:gdLst/>
            <a:ahLst/>
            <a:cxnLst/>
            <a:rect l="l" t="t" r="r" b="b"/>
            <a:pathLst>
              <a:path w="1464309" h="703579">
                <a:moveTo>
                  <a:pt x="0" y="703579"/>
                </a:moveTo>
                <a:lnTo>
                  <a:pt x="1464310" y="703579"/>
                </a:lnTo>
                <a:lnTo>
                  <a:pt x="1464310" y="0"/>
                </a:lnTo>
                <a:lnTo>
                  <a:pt x="0" y="0"/>
                </a:lnTo>
                <a:lnTo>
                  <a:pt x="0" y="7035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781800" y="2804160"/>
            <a:ext cx="1464310" cy="703580"/>
          </a:xfrm>
          <a:custGeom>
            <a:avLst/>
            <a:gdLst/>
            <a:ahLst/>
            <a:cxnLst/>
            <a:rect l="l" t="t" r="r" b="b"/>
            <a:pathLst>
              <a:path w="1464309" h="703579">
                <a:moveTo>
                  <a:pt x="0" y="703579"/>
                </a:moveTo>
                <a:lnTo>
                  <a:pt x="1464309" y="703579"/>
                </a:lnTo>
                <a:lnTo>
                  <a:pt x="1464309" y="0"/>
                </a:lnTo>
                <a:lnTo>
                  <a:pt x="0" y="0"/>
                </a:lnTo>
                <a:lnTo>
                  <a:pt x="0" y="7035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98670" y="4363720"/>
            <a:ext cx="81280" cy="285750"/>
          </a:xfrm>
          <a:custGeom>
            <a:avLst/>
            <a:gdLst/>
            <a:ahLst/>
            <a:cxnLst/>
            <a:rect l="l" t="t" r="r" b="b"/>
            <a:pathLst>
              <a:path w="81279" h="285750">
                <a:moveTo>
                  <a:pt x="0" y="285749"/>
                </a:moveTo>
                <a:lnTo>
                  <a:pt x="81279" y="285749"/>
                </a:lnTo>
                <a:lnTo>
                  <a:pt x="81279" y="0"/>
                </a:lnTo>
                <a:lnTo>
                  <a:pt x="0" y="0"/>
                </a:lnTo>
                <a:lnTo>
                  <a:pt x="0" y="285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953759" y="4363720"/>
            <a:ext cx="81280" cy="285750"/>
          </a:xfrm>
          <a:custGeom>
            <a:avLst/>
            <a:gdLst/>
            <a:ahLst/>
            <a:cxnLst/>
            <a:rect l="l" t="t" r="r" b="b"/>
            <a:pathLst>
              <a:path w="81279" h="285750">
                <a:moveTo>
                  <a:pt x="0" y="285749"/>
                </a:moveTo>
                <a:lnTo>
                  <a:pt x="81279" y="285749"/>
                </a:lnTo>
                <a:lnTo>
                  <a:pt x="81279" y="0"/>
                </a:lnTo>
                <a:lnTo>
                  <a:pt x="0" y="0"/>
                </a:lnTo>
                <a:lnTo>
                  <a:pt x="0" y="285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950459" y="4077970"/>
            <a:ext cx="367030" cy="571500"/>
          </a:xfrm>
          <a:custGeom>
            <a:avLst/>
            <a:gdLst/>
            <a:ahLst/>
            <a:cxnLst/>
            <a:rect l="l" t="t" r="r" b="b"/>
            <a:pathLst>
              <a:path w="367029" h="571500">
                <a:moveTo>
                  <a:pt x="0" y="571499"/>
                </a:moveTo>
                <a:lnTo>
                  <a:pt x="367029" y="571499"/>
                </a:lnTo>
                <a:lnTo>
                  <a:pt x="367029" y="0"/>
                </a:lnTo>
                <a:lnTo>
                  <a:pt x="0" y="0"/>
                </a:lnTo>
                <a:lnTo>
                  <a:pt x="0" y="571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317490" y="4077970"/>
            <a:ext cx="365760" cy="571500"/>
          </a:xfrm>
          <a:custGeom>
            <a:avLst/>
            <a:gdLst/>
            <a:ahLst/>
            <a:cxnLst/>
            <a:rect l="l" t="t" r="r" b="b"/>
            <a:pathLst>
              <a:path w="365760" h="571500">
                <a:moveTo>
                  <a:pt x="0" y="571499"/>
                </a:moveTo>
                <a:lnTo>
                  <a:pt x="365760" y="571499"/>
                </a:lnTo>
                <a:lnTo>
                  <a:pt x="365760" y="0"/>
                </a:lnTo>
                <a:lnTo>
                  <a:pt x="0" y="0"/>
                </a:lnTo>
                <a:lnTo>
                  <a:pt x="0" y="571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791709" y="4758632"/>
            <a:ext cx="238125" cy="389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030"/>
              </a:lnSpc>
            </a:pPr>
            <a:r>
              <a:rPr dirty="0" sz="2750" spc="-550">
                <a:latin typeface="Arial"/>
                <a:cs typeface="Arial"/>
              </a:rPr>
              <a:t>f</a:t>
            </a:r>
            <a:r>
              <a:rPr dirty="0" sz="2750" spc="-520">
                <a:latin typeface="Arial"/>
                <a:cs typeface="Arial"/>
              </a:rPr>
              <a:t> </a:t>
            </a:r>
            <a:r>
              <a:rPr dirty="0" sz="2750" spc="-1100">
                <a:latin typeface="Arial"/>
                <a:cs typeface="Arial"/>
              </a:rPr>
              <a:t>o</a:t>
            </a:r>
            <a:r>
              <a:rPr dirty="0" sz="2750" spc="-315">
                <a:latin typeface="Arial"/>
                <a:cs typeface="Arial"/>
              </a:rPr>
              <a:t> </a:t>
            </a:r>
            <a:r>
              <a:rPr dirty="0" sz="2750" spc="-1100">
                <a:latin typeface="Arial"/>
                <a:cs typeface="Arial"/>
              </a:rPr>
              <a:t>o</a:t>
            </a:r>
            <a:endParaRPr sz="27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79950" y="4297679"/>
            <a:ext cx="541020" cy="635000"/>
          </a:xfrm>
          <a:custGeom>
            <a:avLst/>
            <a:gdLst/>
            <a:ahLst/>
            <a:cxnLst/>
            <a:rect l="l" t="t" r="r" b="b"/>
            <a:pathLst>
              <a:path w="541020" h="635000">
                <a:moveTo>
                  <a:pt x="0" y="635000"/>
                </a:moveTo>
                <a:lnTo>
                  <a:pt x="541020" y="635000"/>
                </a:lnTo>
                <a:lnTo>
                  <a:pt x="541020" y="0"/>
                </a:lnTo>
                <a:lnTo>
                  <a:pt x="0" y="0"/>
                </a:lnTo>
                <a:lnTo>
                  <a:pt x="0" y="63500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031740" y="4649470"/>
            <a:ext cx="29209" cy="635000"/>
          </a:xfrm>
          <a:custGeom>
            <a:avLst/>
            <a:gdLst/>
            <a:ahLst/>
            <a:cxnLst/>
            <a:rect l="l" t="t" r="r" b="b"/>
            <a:pathLst>
              <a:path w="29210" h="635000">
                <a:moveTo>
                  <a:pt x="0" y="634999"/>
                </a:moveTo>
                <a:lnTo>
                  <a:pt x="29210" y="634999"/>
                </a:lnTo>
                <a:lnTo>
                  <a:pt x="29210" y="0"/>
                </a:lnTo>
                <a:lnTo>
                  <a:pt x="0" y="0"/>
                </a:lnTo>
                <a:lnTo>
                  <a:pt x="0" y="63499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79950" y="4932679"/>
            <a:ext cx="541020" cy="703580"/>
          </a:xfrm>
          <a:custGeom>
            <a:avLst/>
            <a:gdLst/>
            <a:ahLst/>
            <a:cxnLst/>
            <a:rect l="l" t="t" r="r" b="b"/>
            <a:pathLst>
              <a:path w="541020" h="703579">
                <a:moveTo>
                  <a:pt x="0" y="703580"/>
                </a:moveTo>
                <a:lnTo>
                  <a:pt x="541020" y="703580"/>
                </a:lnTo>
                <a:lnTo>
                  <a:pt x="541020" y="0"/>
                </a:lnTo>
                <a:lnTo>
                  <a:pt x="0" y="0"/>
                </a:lnTo>
                <a:lnTo>
                  <a:pt x="0" y="70358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328159" y="4649470"/>
            <a:ext cx="703580" cy="635000"/>
          </a:xfrm>
          <a:custGeom>
            <a:avLst/>
            <a:gdLst/>
            <a:ahLst/>
            <a:cxnLst/>
            <a:rect l="l" t="t" r="r" b="b"/>
            <a:pathLst>
              <a:path w="703579" h="635000">
                <a:moveTo>
                  <a:pt x="0" y="634999"/>
                </a:moveTo>
                <a:lnTo>
                  <a:pt x="703579" y="634999"/>
                </a:lnTo>
                <a:lnTo>
                  <a:pt x="703579" y="0"/>
                </a:lnTo>
                <a:lnTo>
                  <a:pt x="0" y="0"/>
                </a:lnTo>
                <a:lnTo>
                  <a:pt x="0" y="63499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524500" y="4758632"/>
            <a:ext cx="238125" cy="389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030"/>
              </a:lnSpc>
            </a:pPr>
            <a:r>
              <a:rPr dirty="0" sz="2750" spc="-550">
                <a:latin typeface="Arial"/>
                <a:cs typeface="Arial"/>
              </a:rPr>
              <a:t>f</a:t>
            </a:r>
            <a:r>
              <a:rPr dirty="0" sz="2750" spc="-520">
                <a:latin typeface="Arial"/>
                <a:cs typeface="Arial"/>
              </a:rPr>
              <a:t> </a:t>
            </a:r>
            <a:r>
              <a:rPr dirty="0" sz="2750" spc="-1100">
                <a:latin typeface="Arial"/>
                <a:cs typeface="Arial"/>
              </a:rPr>
              <a:t>o</a:t>
            </a:r>
            <a:r>
              <a:rPr dirty="0" sz="2750" spc="-315">
                <a:latin typeface="Arial"/>
                <a:cs typeface="Arial"/>
              </a:rPr>
              <a:t> </a:t>
            </a:r>
            <a:r>
              <a:rPr dirty="0" sz="2750" spc="-1100">
                <a:latin typeface="Arial"/>
                <a:cs typeface="Arial"/>
              </a:rPr>
              <a:t>o</a:t>
            </a:r>
            <a:endParaRPr sz="27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412740" y="4297679"/>
            <a:ext cx="541020" cy="635000"/>
          </a:xfrm>
          <a:custGeom>
            <a:avLst/>
            <a:gdLst/>
            <a:ahLst/>
            <a:cxnLst/>
            <a:rect l="l" t="t" r="r" b="b"/>
            <a:pathLst>
              <a:path w="541020" h="635000">
                <a:moveTo>
                  <a:pt x="0" y="635000"/>
                </a:moveTo>
                <a:lnTo>
                  <a:pt x="541020" y="635000"/>
                </a:lnTo>
                <a:lnTo>
                  <a:pt x="541020" y="0"/>
                </a:lnTo>
                <a:lnTo>
                  <a:pt x="0" y="0"/>
                </a:lnTo>
                <a:lnTo>
                  <a:pt x="0" y="63500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764529" y="4649470"/>
            <a:ext cx="29209" cy="635000"/>
          </a:xfrm>
          <a:custGeom>
            <a:avLst/>
            <a:gdLst/>
            <a:ahLst/>
            <a:cxnLst/>
            <a:rect l="l" t="t" r="r" b="b"/>
            <a:pathLst>
              <a:path w="29210" h="635000">
                <a:moveTo>
                  <a:pt x="0" y="634999"/>
                </a:moveTo>
                <a:lnTo>
                  <a:pt x="29210" y="634999"/>
                </a:lnTo>
                <a:lnTo>
                  <a:pt x="29210" y="0"/>
                </a:lnTo>
                <a:lnTo>
                  <a:pt x="0" y="0"/>
                </a:lnTo>
                <a:lnTo>
                  <a:pt x="0" y="63499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412740" y="4932679"/>
            <a:ext cx="541020" cy="703580"/>
          </a:xfrm>
          <a:custGeom>
            <a:avLst/>
            <a:gdLst/>
            <a:ahLst/>
            <a:cxnLst/>
            <a:rect l="l" t="t" r="r" b="b"/>
            <a:pathLst>
              <a:path w="541020" h="703579">
                <a:moveTo>
                  <a:pt x="0" y="703580"/>
                </a:moveTo>
                <a:lnTo>
                  <a:pt x="541020" y="703580"/>
                </a:lnTo>
                <a:lnTo>
                  <a:pt x="541020" y="0"/>
                </a:lnTo>
                <a:lnTo>
                  <a:pt x="0" y="0"/>
                </a:lnTo>
                <a:lnTo>
                  <a:pt x="0" y="70358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060950" y="4649470"/>
            <a:ext cx="703580" cy="635000"/>
          </a:xfrm>
          <a:custGeom>
            <a:avLst/>
            <a:gdLst/>
            <a:ahLst/>
            <a:cxnLst/>
            <a:rect l="l" t="t" r="r" b="b"/>
            <a:pathLst>
              <a:path w="703579" h="635000">
                <a:moveTo>
                  <a:pt x="0" y="634999"/>
                </a:moveTo>
                <a:lnTo>
                  <a:pt x="703579" y="634999"/>
                </a:lnTo>
                <a:lnTo>
                  <a:pt x="703579" y="0"/>
                </a:lnTo>
                <a:lnTo>
                  <a:pt x="0" y="0"/>
                </a:lnTo>
                <a:lnTo>
                  <a:pt x="0" y="63499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062220" y="3550863"/>
            <a:ext cx="436880" cy="389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030"/>
              </a:lnSpc>
            </a:pPr>
            <a:r>
              <a:rPr dirty="0" sz="2750" spc="-550">
                <a:latin typeface="Arial"/>
                <a:cs typeface="Arial"/>
              </a:rPr>
              <a:t>t </a:t>
            </a:r>
            <a:r>
              <a:rPr dirty="0" sz="2750" spc="-1100">
                <a:latin typeface="Arial"/>
                <a:cs typeface="Arial"/>
              </a:rPr>
              <a:t>o</a:t>
            </a:r>
            <a:r>
              <a:rPr dirty="0" sz="2750" spc="-229">
                <a:latin typeface="Arial"/>
                <a:cs typeface="Arial"/>
              </a:rPr>
              <a:t> </a:t>
            </a:r>
            <a:r>
              <a:rPr dirty="0" sz="2750" spc="-1100">
                <a:latin typeface="Arial"/>
                <a:cs typeface="Arial"/>
              </a:rPr>
              <a:t>p</a:t>
            </a:r>
            <a:r>
              <a:rPr dirty="0" sz="2750" spc="-220">
                <a:latin typeface="Arial"/>
                <a:cs typeface="Arial"/>
              </a:rPr>
              <a:t> </a:t>
            </a:r>
            <a:r>
              <a:rPr dirty="0" sz="2750" spc="-660">
                <a:latin typeface="Arial"/>
                <a:cs typeface="Arial"/>
              </a:rPr>
              <a:t>-</a:t>
            </a:r>
            <a:r>
              <a:rPr dirty="0" sz="2750" spc="-590">
                <a:latin typeface="Arial"/>
                <a:cs typeface="Arial"/>
              </a:rPr>
              <a:t> </a:t>
            </a:r>
            <a:r>
              <a:rPr dirty="0" sz="2750" spc="-1100">
                <a:latin typeface="Arial"/>
                <a:cs typeface="Arial"/>
              </a:rPr>
              <a:t>1</a:t>
            </a:r>
            <a:endParaRPr sz="27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991100" y="3091179"/>
            <a:ext cx="652780" cy="635000"/>
          </a:xfrm>
          <a:custGeom>
            <a:avLst/>
            <a:gdLst/>
            <a:ahLst/>
            <a:cxnLst/>
            <a:rect l="l" t="t" r="r" b="b"/>
            <a:pathLst>
              <a:path w="652779" h="635000">
                <a:moveTo>
                  <a:pt x="0" y="634999"/>
                </a:moveTo>
                <a:lnTo>
                  <a:pt x="652779" y="634999"/>
                </a:lnTo>
                <a:lnTo>
                  <a:pt x="652779" y="0"/>
                </a:lnTo>
                <a:lnTo>
                  <a:pt x="0" y="0"/>
                </a:lnTo>
                <a:lnTo>
                  <a:pt x="0" y="63499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342890" y="3442970"/>
            <a:ext cx="652780" cy="635000"/>
          </a:xfrm>
          <a:custGeom>
            <a:avLst/>
            <a:gdLst/>
            <a:ahLst/>
            <a:cxnLst/>
            <a:rect l="l" t="t" r="r" b="b"/>
            <a:pathLst>
              <a:path w="652779" h="635000">
                <a:moveTo>
                  <a:pt x="0" y="634999"/>
                </a:moveTo>
                <a:lnTo>
                  <a:pt x="652779" y="634999"/>
                </a:lnTo>
                <a:lnTo>
                  <a:pt x="652779" y="0"/>
                </a:lnTo>
                <a:lnTo>
                  <a:pt x="0" y="0"/>
                </a:lnTo>
                <a:lnTo>
                  <a:pt x="0" y="63499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991100" y="3726179"/>
            <a:ext cx="652780" cy="703580"/>
          </a:xfrm>
          <a:custGeom>
            <a:avLst/>
            <a:gdLst/>
            <a:ahLst/>
            <a:cxnLst/>
            <a:rect l="l" t="t" r="r" b="b"/>
            <a:pathLst>
              <a:path w="652779" h="703579">
                <a:moveTo>
                  <a:pt x="0" y="703580"/>
                </a:moveTo>
                <a:lnTo>
                  <a:pt x="652779" y="703580"/>
                </a:lnTo>
                <a:lnTo>
                  <a:pt x="652779" y="0"/>
                </a:lnTo>
                <a:lnTo>
                  <a:pt x="0" y="0"/>
                </a:lnTo>
                <a:lnTo>
                  <a:pt x="0" y="70358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639309" y="3442970"/>
            <a:ext cx="703580" cy="635000"/>
          </a:xfrm>
          <a:custGeom>
            <a:avLst/>
            <a:gdLst/>
            <a:ahLst/>
            <a:cxnLst/>
            <a:rect l="l" t="t" r="r" b="b"/>
            <a:pathLst>
              <a:path w="703579" h="635000">
                <a:moveTo>
                  <a:pt x="0" y="634999"/>
                </a:moveTo>
                <a:lnTo>
                  <a:pt x="703579" y="634999"/>
                </a:lnTo>
                <a:lnTo>
                  <a:pt x="703579" y="0"/>
                </a:lnTo>
                <a:lnTo>
                  <a:pt x="0" y="0"/>
                </a:lnTo>
                <a:lnTo>
                  <a:pt x="0" y="63499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064250" y="4363720"/>
            <a:ext cx="81280" cy="285750"/>
          </a:xfrm>
          <a:custGeom>
            <a:avLst/>
            <a:gdLst/>
            <a:ahLst/>
            <a:cxnLst/>
            <a:rect l="l" t="t" r="r" b="b"/>
            <a:pathLst>
              <a:path w="81279" h="285750">
                <a:moveTo>
                  <a:pt x="0" y="285749"/>
                </a:moveTo>
                <a:lnTo>
                  <a:pt x="81279" y="285749"/>
                </a:lnTo>
                <a:lnTo>
                  <a:pt x="81279" y="0"/>
                </a:lnTo>
                <a:lnTo>
                  <a:pt x="0" y="0"/>
                </a:lnTo>
                <a:lnTo>
                  <a:pt x="0" y="285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418069" y="4363720"/>
            <a:ext cx="81280" cy="285750"/>
          </a:xfrm>
          <a:custGeom>
            <a:avLst/>
            <a:gdLst/>
            <a:ahLst/>
            <a:cxnLst/>
            <a:rect l="l" t="t" r="r" b="b"/>
            <a:pathLst>
              <a:path w="81279" h="285750">
                <a:moveTo>
                  <a:pt x="0" y="285749"/>
                </a:moveTo>
                <a:lnTo>
                  <a:pt x="81279" y="285749"/>
                </a:lnTo>
                <a:lnTo>
                  <a:pt x="81279" y="0"/>
                </a:lnTo>
                <a:lnTo>
                  <a:pt x="0" y="0"/>
                </a:lnTo>
                <a:lnTo>
                  <a:pt x="0" y="285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416040" y="4077970"/>
            <a:ext cx="365760" cy="571500"/>
          </a:xfrm>
          <a:custGeom>
            <a:avLst/>
            <a:gdLst/>
            <a:ahLst/>
            <a:cxnLst/>
            <a:rect l="l" t="t" r="r" b="b"/>
            <a:pathLst>
              <a:path w="365759" h="571500">
                <a:moveTo>
                  <a:pt x="0" y="571499"/>
                </a:moveTo>
                <a:lnTo>
                  <a:pt x="365760" y="571499"/>
                </a:lnTo>
                <a:lnTo>
                  <a:pt x="365760" y="0"/>
                </a:lnTo>
                <a:lnTo>
                  <a:pt x="0" y="0"/>
                </a:lnTo>
                <a:lnTo>
                  <a:pt x="0" y="571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781800" y="4077970"/>
            <a:ext cx="365760" cy="571500"/>
          </a:xfrm>
          <a:custGeom>
            <a:avLst/>
            <a:gdLst/>
            <a:ahLst/>
            <a:cxnLst/>
            <a:rect l="l" t="t" r="r" b="b"/>
            <a:pathLst>
              <a:path w="365759" h="571500">
                <a:moveTo>
                  <a:pt x="0" y="571499"/>
                </a:moveTo>
                <a:lnTo>
                  <a:pt x="365759" y="571499"/>
                </a:lnTo>
                <a:lnTo>
                  <a:pt x="365759" y="0"/>
                </a:lnTo>
                <a:lnTo>
                  <a:pt x="0" y="0"/>
                </a:lnTo>
                <a:lnTo>
                  <a:pt x="0" y="571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6256020" y="4758632"/>
            <a:ext cx="238125" cy="389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030"/>
              </a:lnSpc>
            </a:pPr>
            <a:r>
              <a:rPr dirty="0" sz="2750" spc="-550">
                <a:latin typeface="Arial"/>
                <a:cs typeface="Arial"/>
              </a:rPr>
              <a:t>f</a:t>
            </a:r>
            <a:r>
              <a:rPr dirty="0" sz="2750" spc="-520">
                <a:latin typeface="Arial"/>
                <a:cs typeface="Arial"/>
              </a:rPr>
              <a:t> </a:t>
            </a:r>
            <a:r>
              <a:rPr dirty="0" sz="2750" spc="-1100">
                <a:latin typeface="Arial"/>
                <a:cs typeface="Arial"/>
              </a:rPr>
              <a:t>o</a:t>
            </a:r>
            <a:r>
              <a:rPr dirty="0" sz="2750" spc="-315">
                <a:latin typeface="Arial"/>
                <a:cs typeface="Arial"/>
              </a:rPr>
              <a:t> </a:t>
            </a:r>
            <a:r>
              <a:rPr dirty="0" sz="2750" spc="-1100">
                <a:latin typeface="Arial"/>
                <a:cs typeface="Arial"/>
              </a:rPr>
              <a:t>o</a:t>
            </a:r>
            <a:endParaRPr sz="275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145529" y="4297679"/>
            <a:ext cx="541020" cy="635000"/>
          </a:xfrm>
          <a:custGeom>
            <a:avLst/>
            <a:gdLst/>
            <a:ahLst/>
            <a:cxnLst/>
            <a:rect l="l" t="t" r="r" b="b"/>
            <a:pathLst>
              <a:path w="541020" h="635000">
                <a:moveTo>
                  <a:pt x="0" y="635000"/>
                </a:moveTo>
                <a:lnTo>
                  <a:pt x="541020" y="635000"/>
                </a:lnTo>
                <a:lnTo>
                  <a:pt x="541020" y="0"/>
                </a:lnTo>
                <a:lnTo>
                  <a:pt x="0" y="0"/>
                </a:lnTo>
                <a:lnTo>
                  <a:pt x="0" y="63500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497320" y="4649470"/>
            <a:ext cx="27940" cy="635000"/>
          </a:xfrm>
          <a:custGeom>
            <a:avLst/>
            <a:gdLst/>
            <a:ahLst/>
            <a:cxnLst/>
            <a:rect l="l" t="t" r="r" b="b"/>
            <a:pathLst>
              <a:path w="27940" h="635000">
                <a:moveTo>
                  <a:pt x="0" y="634999"/>
                </a:moveTo>
                <a:lnTo>
                  <a:pt x="27939" y="634999"/>
                </a:lnTo>
                <a:lnTo>
                  <a:pt x="27939" y="0"/>
                </a:lnTo>
                <a:lnTo>
                  <a:pt x="0" y="0"/>
                </a:lnTo>
                <a:lnTo>
                  <a:pt x="0" y="63499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145529" y="4932679"/>
            <a:ext cx="541020" cy="703580"/>
          </a:xfrm>
          <a:custGeom>
            <a:avLst/>
            <a:gdLst/>
            <a:ahLst/>
            <a:cxnLst/>
            <a:rect l="l" t="t" r="r" b="b"/>
            <a:pathLst>
              <a:path w="541020" h="703579">
                <a:moveTo>
                  <a:pt x="0" y="703580"/>
                </a:moveTo>
                <a:lnTo>
                  <a:pt x="541020" y="703580"/>
                </a:lnTo>
                <a:lnTo>
                  <a:pt x="541020" y="0"/>
                </a:lnTo>
                <a:lnTo>
                  <a:pt x="0" y="0"/>
                </a:lnTo>
                <a:lnTo>
                  <a:pt x="0" y="70358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793740" y="4649470"/>
            <a:ext cx="703580" cy="635000"/>
          </a:xfrm>
          <a:custGeom>
            <a:avLst/>
            <a:gdLst/>
            <a:ahLst/>
            <a:cxnLst/>
            <a:rect l="l" t="t" r="r" b="b"/>
            <a:pathLst>
              <a:path w="703579" h="635000">
                <a:moveTo>
                  <a:pt x="0" y="634999"/>
                </a:moveTo>
                <a:lnTo>
                  <a:pt x="703579" y="634999"/>
                </a:lnTo>
                <a:lnTo>
                  <a:pt x="703579" y="0"/>
                </a:lnTo>
                <a:lnTo>
                  <a:pt x="0" y="0"/>
                </a:lnTo>
                <a:lnTo>
                  <a:pt x="0" y="63499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6949440" y="4758632"/>
            <a:ext cx="361315" cy="389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030"/>
              </a:lnSpc>
            </a:pPr>
            <a:r>
              <a:rPr dirty="0" sz="2750" spc="-1100">
                <a:latin typeface="Arial"/>
                <a:cs typeface="Arial"/>
              </a:rPr>
              <a:t>a</a:t>
            </a:r>
            <a:r>
              <a:rPr dirty="0" sz="2750" spc="-235">
                <a:latin typeface="Arial"/>
                <a:cs typeface="Arial"/>
              </a:rPr>
              <a:t> </a:t>
            </a:r>
            <a:r>
              <a:rPr dirty="0" sz="2750" spc="-550">
                <a:latin typeface="Arial"/>
                <a:cs typeface="Arial"/>
              </a:rPr>
              <a:t>t</a:t>
            </a:r>
            <a:r>
              <a:rPr dirty="0" sz="2750" spc="-500">
                <a:latin typeface="Arial"/>
                <a:cs typeface="Arial"/>
              </a:rPr>
              <a:t> </a:t>
            </a:r>
            <a:r>
              <a:rPr dirty="0" sz="2750" spc="-1320">
                <a:latin typeface="Arial"/>
                <a:cs typeface="Arial"/>
              </a:rPr>
              <a:t>&amp;</a:t>
            </a:r>
            <a:r>
              <a:rPr dirty="0" sz="2750" spc="-190">
                <a:latin typeface="Arial"/>
                <a:cs typeface="Arial"/>
              </a:rPr>
              <a:t> </a:t>
            </a:r>
            <a:r>
              <a:rPr dirty="0" sz="2750" spc="-550">
                <a:latin typeface="Arial"/>
                <a:cs typeface="Arial"/>
              </a:rPr>
              <a:t>t</a:t>
            </a:r>
            <a:endParaRPr sz="275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877050" y="4297679"/>
            <a:ext cx="541020" cy="635000"/>
          </a:xfrm>
          <a:custGeom>
            <a:avLst/>
            <a:gdLst/>
            <a:ahLst/>
            <a:cxnLst/>
            <a:rect l="l" t="t" r="r" b="b"/>
            <a:pathLst>
              <a:path w="541020" h="635000">
                <a:moveTo>
                  <a:pt x="0" y="635000"/>
                </a:moveTo>
                <a:lnTo>
                  <a:pt x="541020" y="635000"/>
                </a:lnTo>
                <a:lnTo>
                  <a:pt x="541020" y="0"/>
                </a:lnTo>
                <a:lnTo>
                  <a:pt x="0" y="0"/>
                </a:lnTo>
                <a:lnTo>
                  <a:pt x="0" y="63500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228840" y="4649470"/>
            <a:ext cx="29209" cy="635000"/>
          </a:xfrm>
          <a:custGeom>
            <a:avLst/>
            <a:gdLst/>
            <a:ahLst/>
            <a:cxnLst/>
            <a:rect l="l" t="t" r="r" b="b"/>
            <a:pathLst>
              <a:path w="29209" h="635000">
                <a:moveTo>
                  <a:pt x="0" y="634999"/>
                </a:moveTo>
                <a:lnTo>
                  <a:pt x="29209" y="634999"/>
                </a:lnTo>
                <a:lnTo>
                  <a:pt x="29209" y="0"/>
                </a:lnTo>
                <a:lnTo>
                  <a:pt x="0" y="0"/>
                </a:lnTo>
                <a:lnTo>
                  <a:pt x="0" y="63499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877050" y="4932679"/>
            <a:ext cx="541020" cy="703580"/>
          </a:xfrm>
          <a:custGeom>
            <a:avLst/>
            <a:gdLst/>
            <a:ahLst/>
            <a:cxnLst/>
            <a:rect l="l" t="t" r="r" b="b"/>
            <a:pathLst>
              <a:path w="541020" h="703579">
                <a:moveTo>
                  <a:pt x="0" y="703580"/>
                </a:moveTo>
                <a:lnTo>
                  <a:pt x="541020" y="703580"/>
                </a:lnTo>
                <a:lnTo>
                  <a:pt x="541020" y="0"/>
                </a:lnTo>
                <a:lnTo>
                  <a:pt x="0" y="0"/>
                </a:lnTo>
                <a:lnTo>
                  <a:pt x="0" y="70358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525259" y="4649470"/>
            <a:ext cx="703580" cy="635000"/>
          </a:xfrm>
          <a:custGeom>
            <a:avLst/>
            <a:gdLst/>
            <a:ahLst/>
            <a:cxnLst/>
            <a:rect l="l" t="t" r="r" b="b"/>
            <a:pathLst>
              <a:path w="703579" h="635000">
                <a:moveTo>
                  <a:pt x="0" y="634999"/>
                </a:moveTo>
                <a:lnTo>
                  <a:pt x="703580" y="634999"/>
                </a:lnTo>
                <a:lnTo>
                  <a:pt x="703580" y="0"/>
                </a:lnTo>
                <a:lnTo>
                  <a:pt x="0" y="0"/>
                </a:lnTo>
                <a:lnTo>
                  <a:pt x="0" y="63499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6526530" y="3550863"/>
            <a:ext cx="436880" cy="389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030"/>
              </a:lnSpc>
            </a:pPr>
            <a:r>
              <a:rPr dirty="0" sz="2750" spc="-550">
                <a:latin typeface="Arial"/>
                <a:cs typeface="Arial"/>
              </a:rPr>
              <a:t>t </a:t>
            </a:r>
            <a:r>
              <a:rPr dirty="0" sz="2750" spc="-1100">
                <a:latin typeface="Arial"/>
                <a:cs typeface="Arial"/>
              </a:rPr>
              <a:t>o</a:t>
            </a:r>
            <a:r>
              <a:rPr dirty="0" sz="2750" spc="-229">
                <a:latin typeface="Arial"/>
                <a:cs typeface="Arial"/>
              </a:rPr>
              <a:t> </a:t>
            </a:r>
            <a:r>
              <a:rPr dirty="0" sz="2750" spc="-1100">
                <a:latin typeface="Arial"/>
                <a:cs typeface="Arial"/>
              </a:rPr>
              <a:t>p</a:t>
            </a:r>
            <a:r>
              <a:rPr dirty="0" sz="2750" spc="-229">
                <a:latin typeface="Arial"/>
                <a:cs typeface="Arial"/>
              </a:rPr>
              <a:t> </a:t>
            </a:r>
            <a:r>
              <a:rPr dirty="0" sz="2750" spc="-660">
                <a:latin typeface="Arial"/>
                <a:cs typeface="Arial"/>
              </a:rPr>
              <a:t>-</a:t>
            </a:r>
            <a:r>
              <a:rPr dirty="0" sz="2750" spc="-580">
                <a:latin typeface="Arial"/>
                <a:cs typeface="Arial"/>
              </a:rPr>
              <a:t> </a:t>
            </a:r>
            <a:r>
              <a:rPr dirty="0" sz="2750" spc="-1100">
                <a:latin typeface="Arial"/>
                <a:cs typeface="Arial"/>
              </a:rPr>
              <a:t>2</a:t>
            </a:r>
            <a:endParaRPr sz="275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455409" y="3221989"/>
            <a:ext cx="652780" cy="504190"/>
          </a:xfrm>
          <a:custGeom>
            <a:avLst/>
            <a:gdLst/>
            <a:ahLst/>
            <a:cxnLst/>
            <a:rect l="l" t="t" r="r" b="b"/>
            <a:pathLst>
              <a:path w="652779" h="504189">
                <a:moveTo>
                  <a:pt x="0" y="504190"/>
                </a:moveTo>
                <a:lnTo>
                  <a:pt x="652780" y="504190"/>
                </a:lnTo>
                <a:lnTo>
                  <a:pt x="652780" y="0"/>
                </a:lnTo>
                <a:lnTo>
                  <a:pt x="0" y="0"/>
                </a:lnTo>
                <a:lnTo>
                  <a:pt x="0" y="50419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807200" y="3442970"/>
            <a:ext cx="652780" cy="635000"/>
          </a:xfrm>
          <a:custGeom>
            <a:avLst/>
            <a:gdLst/>
            <a:ahLst/>
            <a:cxnLst/>
            <a:rect l="l" t="t" r="r" b="b"/>
            <a:pathLst>
              <a:path w="652779" h="635000">
                <a:moveTo>
                  <a:pt x="0" y="634999"/>
                </a:moveTo>
                <a:lnTo>
                  <a:pt x="652780" y="634999"/>
                </a:lnTo>
                <a:lnTo>
                  <a:pt x="652780" y="0"/>
                </a:lnTo>
                <a:lnTo>
                  <a:pt x="0" y="0"/>
                </a:lnTo>
                <a:lnTo>
                  <a:pt x="0" y="63499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455409" y="3726179"/>
            <a:ext cx="652780" cy="703580"/>
          </a:xfrm>
          <a:custGeom>
            <a:avLst/>
            <a:gdLst/>
            <a:ahLst/>
            <a:cxnLst/>
            <a:rect l="l" t="t" r="r" b="b"/>
            <a:pathLst>
              <a:path w="652779" h="703579">
                <a:moveTo>
                  <a:pt x="0" y="703580"/>
                </a:moveTo>
                <a:lnTo>
                  <a:pt x="652780" y="703580"/>
                </a:lnTo>
                <a:lnTo>
                  <a:pt x="652780" y="0"/>
                </a:lnTo>
                <a:lnTo>
                  <a:pt x="0" y="0"/>
                </a:lnTo>
                <a:lnTo>
                  <a:pt x="0" y="70358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103620" y="3442970"/>
            <a:ext cx="703580" cy="635000"/>
          </a:xfrm>
          <a:custGeom>
            <a:avLst/>
            <a:gdLst/>
            <a:ahLst/>
            <a:cxnLst/>
            <a:rect l="l" t="t" r="r" b="b"/>
            <a:pathLst>
              <a:path w="703579" h="635000">
                <a:moveTo>
                  <a:pt x="0" y="634999"/>
                </a:moveTo>
                <a:lnTo>
                  <a:pt x="703579" y="634999"/>
                </a:lnTo>
                <a:lnTo>
                  <a:pt x="703579" y="0"/>
                </a:lnTo>
                <a:lnTo>
                  <a:pt x="0" y="0"/>
                </a:lnTo>
                <a:lnTo>
                  <a:pt x="0" y="63499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528559" y="4363720"/>
            <a:ext cx="81280" cy="285750"/>
          </a:xfrm>
          <a:custGeom>
            <a:avLst/>
            <a:gdLst/>
            <a:ahLst/>
            <a:cxnLst/>
            <a:rect l="l" t="t" r="r" b="b"/>
            <a:pathLst>
              <a:path w="81279" h="285750">
                <a:moveTo>
                  <a:pt x="0" y="285749"/>
                </a:moveTo>
                <a:lnTo>
                  <a:pt x="81280" y="285749"/>
                </a:lnTo>
                <a:lnTo>
                  <a:pt x="81280" y="0"/>
                </a:lnTo>
                <a:lnTo>
                  <a:pt x="0" y="0"/>
                </a:lnTo>
                <a:lnTo>
                  <a:pt x="0" y="285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8883650" y="4363720"/>
            <a:ext cx="81280" cy="285750"/>
          </a:xfrm>
          <a:custGeom>
            <a:avLst/>
            <a:gdLst/>
            <a:ahLst/>
            <a:cxnLst/>
            <a:rect l="l" t="t" r="r" b="b"/>
            <a:pathLst>
              <a:path w="81279" h="285750">
                <a:moveTo>
                  <a:pt x="0" y="285749"/>
                </a:moveTo>
                <a:lnTo>
                  <a:pt x="81280" y="285749"/>
                </a:lnTo>
                <a:lnTo>
                  <a:pt x="81280" y="0"/>
                </a:lnTo>
                <a:lnTo>
                  <a:pt x="0" y="0"/>
                </a:lnTo>
                <a:lnTo>
                  <a:pt x="0" y="285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880350" y="4077970"/>
            <a:ext cx="365760" cy="571500"/>
          </a:xfrm>
          <a:custGeom>
            <a:avLst/>
            <a:gdLst/>
            <a:ahLst/>
            <a:cxnLst/>
            <a:rect l="l" t="t" r="r" b="b"/>
            <a:pathLst>
              <a:path w="365759" h="571500">
                <a:moveTo>
                  <a:pt x="0" y="571499"/>
                </a:moveTo>
                <a:lnTo>
                  <a:pt x="365759" y="571499"/>
                </a:lnTo>
                <a:lnTo>
                  <a:pt x="365759" y="0"/>
                </a:lnTo>
                <a:lnTo>
                  <a:pt x="0" y="0"/>
                </a:lnTo>
                <a:lnTo>
                  <a:pt x="0" y="571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8246109" y="4077970"/>
            <a:ext cx="367030" cy="571500"/>
          </a:xfrm>
          <a:custGeom>
            <a:avLst/>
            <a:gdLst/>
            <a:ahLst/>
            <a:cxnLst/>
            <a:rect l="l" t="t" r="r" b="b"/>
            <a:pathLst>
              <a:path w="367029" h="571500">
                <a:moveTo>
                  <a:pt x="0" y="571499"/>
                </a:moveTo>
                <a:lnTo>
                  <a:pt x="367030" y="571499"/>
                </a:lnTo>
                <a:lnTo>
                  <a:pt x="367030" y="0"/>
                </a:lnTo>
                <a:lnTo>
                  <a:pt x="0" y="0"/>
                </a:lnTo>
                <a:lnTo>
                  <a:pt x="0" y="571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7721600" y="4758632"/>
            <a:ext cx="279400" cy="389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030"/>
              </a:lnSpc>
            </a:pPr>
            <a:r>
              <a:rPr dirty="0" sz="2750" spc="-1100">
                <a:latin typeface="Arial"/>
                <a:cs typeface="Arial"/>
              </a:rPr>
              <a:t>b</a:t>
            </a:r>
            <a:r>
              <a:rPr dirty="0" sz="2750" spc="-250">
                <a:latin typeface="Arial"/>
                <a:cs typeface="Arial"/>
              </a:rPr>
              <a:t> </a:t>
            </a:r>
            <a:r>
              <a:rPr dirty="0" sz="2750" spc="-1100">
                <a:latin typeface="Arial"/>
                <a:cs typeface="Arial"/>
              </a:rPr>
              <a:t>a</a:t>
            </a:r>
            <a:r>
              <a:rPr dirty="0" sz="2750" spc="-305">
                <a:latin typeface="Arial"/>
                <a:cs typeface="Arial"/>
              </a:rPr>
              <a:t> </a:t>
            </a:r>
            <a:r>
              <a:rPr dirty="0" sz="2750" spc="-660">
                <a:latin typeface="Arial"/>
                <a:cs typeface="Arial"/>
              </a:rPr>
              <a:t>r</a:t>
            </a:r>
            <a:endParaRPr sz="275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609840" y="4297679"/>
            <a:ext cx="541020" cy="635000"/>
          </a:xfrm>
          <a:custGeom>
            <a:avLst/>
            <a:gdLst/>
            <a:ahLst/>
            <a:cxnLst/>
            <a:rect l="l" t="t" r="r" b="b"/>
            <a:pathLst>
              <a:path w="541020" h="635000">
                <a:moveTo>
                  <a:pt x="0" y="635000"/>
                </a:moveTo>
                <a:lnTo>
                  <a:pt x="541019" y="635000"/>
                </a:lnTo>
                <a:lnTo>
                  <a:pt x="541019" y="0"/>
                </a:lnTo>
                <a:lnTo>
                  <a:pt x="0" y="0"/>
                </a:lnTo>
                <a:lnTo>
                  <a:pt x="0" y="63500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961630" y="4649470"/>
            <a:ext cx="29209" cy="635000"/>
          </a:xfrm>
          <a:custGeom>
            <a:avLst/>
            <a:gdLst/>
            <a:ahLst/>
            <a:cxnLst/>
            <a:rect l="l" t="t" r="r" b="b"/>
            <a:pathLst>
              <a:path w="29209" h="635000">
                <a:moveTo>
                  <a:pt x="0" y="634999"/>
                </a:moveTo>
                <a:lnTo>
                  <a:pt x="29209" y="634999"/>
                </a:lnTo>
                <a:lnTo>
                  <a:pt x="29209" y="0"/>
                </a:lnTo>
                <a:lnTo>
                  <a:pt x="0" y="0"/>
                </a:lnTo>
                <a:lnTo>
                  <a:pt x="0" y="63499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609840" y="4932679"/>
            <a:ext cx="541020" cy="703580"/>
          </a:xfrm>
          <a:custGeom>
            <a:avLst/>
            <a:gdLst/>
            <a:ahLst/>
            <a:cxnLst/>
            <a:rect l="l" t="t" r="r" b="b"/>
            <a:pathLst>
              <a:path w="541020" h="703579">
                <a:moveTo>
                  <a:pt x="0" y="703580"/>
                </a:moveTo>
                <a:lnTo>
                  <a:pt x="541019" y="703580"/>
                </a:lnTo>
                <a:lnTo>
                  <a:pt x="541019" y="0"/>
                </a:lnTo>
                <a:lnTo>
                  <a:pt x="0" y="0"/>
                </a:lnTo>
                <a:lnTo>
                  <a:pt x="0" y="70358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258050" y="4649470"/>
            <a:ext cx="703580" cy="635000"/>
          </a:xfrm>
          <a:custGeom>
            <a:avLst/>
            <a:gdLst/>
            <a:ahLst/>
            <a:cxnLst/>
            <a:rect l="l" t="t" r="r" b="b"/>
            <a:pathLst>
              <a:path w="703579" h="635000">
                <a:moveTo>
                  <a:pt x="0" y="634999"/>
                </a:moveTo>
                <a:lnTo>
                  <a:pt x="703580" y="634999"/>
                </a:lnTo>
                <a:lnTo>
                  <a:pt x="703580" y="0"/>
                </a:lnTo>
                <a:lnTo>
                  <a:pt x="0" y="0"/>
                </a:lnTo>
                <a:lnTo>
                  <a:pt x="0" y="63499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8430259" y="4758632"/>
            <a:ext cx="295910" cy="389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030"/>
              </a:lnSpc>
            </a:pPr>
            <a:r>
              <a:rPr dirty="0" sz="2750" spc="-1100">
                <a:latin typeface="Arial"/>
                <a:cs typeface="Arial"/>
              </a:rPr>
              <a:t>b</a:t>
            </a:r>
            <a:r>
              <a:rPr dirty="0" sz="2750" spc="-250">
                <a:latin typeface="Arial"/>
                <a:cs typeface="Arial"/>
              </a:rPr>
              <a:t> </a:t>
            </a:r>
            <a:r>
              <a:rPr dirty="0" sz="2750" spc="-1100">
                <a:latin typeface="Arial"/>
                <a:cs typeface="Arial"/>
              </a:rPr>
              <a:t>a</a:t>
            </a:r>
            <a:r>
              <a:rPr dirty="0" sz="2750" spc="-300">
                <a:latin typeface="Arial"/>
                <a:cs typeface="Arial"/>
              </a:rPr>
              <a:t> </a:t>
            </a:r>
            <a:r>
              <a:rPr dirty="0" sz="2750" spc="-990">
                <a:latin typeface="Arial"/>
                <a:cs typeface="Arial"/>
              </a:rPr>
              <a:t>z</a:t>
            </a:r>
            <a:endParaRPr sz="275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342630" y="4297679"/>
            <a:ext cx="541020" cy="635000"/>
          </a:xfrm>
          <a:custGeom>
            <a:avLst/>
            <a:gdLst/>
            <a:ahLst/>
            <a:cxnLst/>
            <a:rect l="l" t="t" r="r" b="b"/>
            <a:pathLst>
              <a:path w="541020" h="635000">
                <a:moveTo>
                  <a:pt x="0" y="635000"/>
                </a:moveTo>
                <a:lnTo>
                  <a:pt x="541020" y="635000"/>
                </a:lnTo>
                <a:lnTo>
                  <a:pt x="541020" y="0"/>
                </a:lnTo>
                <a:lnTo>
                  <a:pt x="0" y="0"/>
                </a:lnTo>
                <a:lnTo>
                  <a:pt x="0" y="63500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8694419" y="4649470"/>
            <a:ext cx="541020" cy="635000"/>
          </a:xfrm>
          <a:custGeom>
            <a:avLst/>
            <a:gdLst/>
            <a:ahLst/>
            <a:cxnLst/>
            <a:rect l="l" t="t" r="r" b="b"/>
            <a:pathLst>
              <a:path w="541020" h="635000">
                <a:moveTo>
                  <a:pt x="0" y="634999"/>
                </a:moveTo>
                <a:lnTo>
                  <a:pt x="541020" y="634999"/>
                </a:lnTo>
                <a:lnTo>
                  <a:pt x="541020" y="0"/>
                </a:lnTo>
                <a:lnTo>
                  <a:pt x="0" y="0"/>
                </a:lnTo>
                <a:lnTo>
                  <a:pt x="0" y="63499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8342630" y="4932679"/>
            <a:ext cx="541020" cy="703580"/>
          </a:xfrm>
          <a:custGeom>
            <a:avLst/>
            <a:gdLst/>
            <a:ahLst/>
            <a:cxnLst/>
            <a:rect l="l" t="t" r="r" b="b"/>
            <a:pathLst>
              <a:path w="541020" h="703579">
                <a:moveTo>
                  <a:pt x="0" y="703580"/>
                </a:moveTo>
                <a:lnTo>
                  <a:pt x="541020" y="703580"/>
                </a:lnTo>
                <a:lnTo>
                  <a:pt x="541020" y="0"/>
                </a:lnTo>
                <a:lnTo>
                  <a:pt x="0" y="0"/>
                </a:lnTo>
                <a:lnTo>
                  <a:pt x="0" y="70358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990840" y="4649470"/>
            <a:ext cx="703580" cy="635000"/>
          </a:xfrm>
          <a:custGeom>
            <a:avLst/>
            <a:gdLst/>
            <a:ahLst/>
            <a:cxnLst/>
            <a:rect l="l" t="t" r="r" b="b"/>
            <a:pathLst>
              <a:path w="703579" h="635000">
                <a:moveTo>
                  <a:pt x="0" y="634999"/>
                </a:moveTo>
                <a:lnTo>
                  <a:pt x="703580" y="634999"/>
                </a:lnTo>
                <a:lnTo>
                  <a:pt x="703580" y="0"/>
                </a:lnTo>
                <a:lnTo>
                  <a:pt x="0" y="0"/>
                </a:lnTo>
                <a:lnTo>
                  <a:pt x="0" y="63499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7992109" y="3550863"/>
            <a:ext cx="436880" cy="389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030"/>
              </a:lnSpc>
            </a:pPr>
            <a:r>
              <a:rPr dirty="0" sz="2750" spc="-550">
                <a:latin typeface="Arial"/>
                <a:cs typeface="Arial"/>
              </a:rPr>
              <a:t>t </a:t>
            </a:r>
            <a:r>
              <a:rPr dirty="0" sz="2750" spc="-1100">
                <a:latin typeface="Arial"/>
                <a:cs typeface="Arial"/>
              </a:rPr>
              <a:t>o</a:t>
            </a:r>
            <a:r>
              <a:rPr dirty="0" sz="2750" spc="-229">
                <a:latin typeface="Arial"/>
                <a:cs typeface="Arial"/>
              </a:rPr>
              <a:t> </a:t>
            </a:r>
            <a:r>
              <a:rPr dirty="0" sz="2750" spc="-1100">
                <a:latin typeface="Arial"/>
                <a:cs typeface="Arial"/>
              </a:rPr>
              <a:t>p</a:t>
            </a:r>
            <a:r>
              <a:rPr dirty="0" sz="2750" spc="-220">
                <a:latin typeface="Arial"/>
                <a:cs typeface="Arial"/>
              </a:rPr>
              <a:t> </a:t>
            </a:r>
            <a:r>
              <a:rPr dirty="0" sz="2750" spc="-660">
                <a:latin typeface="Arial"/>
                <a:cs typeface="Arial"/>
              </a:rPr>
              <a:t>-</a:t>
            </a:r>
            <a:r>
              <a:rPr dirty="0" sz="2750" spc="-590">
                <a:latin typeface="Arial"/>
                <a:cs typeface="Arial"/>
              </a:rPr>
              <a:t> </a:t>
            </a:r>
            <a:r>
              <a:rPr dirty="0" sz="2750" spc="-1100">
                <a:latin typeface="Arial"/>
                <a:cs typeface="Arial"/>
              </a:rPr>
              <a:t>3</a:t>
            </a:r>
            <a:endParaRPr sz="275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7919719" y="3091179"/>
            <a:ext cx="652780" cy="635000"/>
          </a:xfrm>
          <a:custGeom>
            <a:avLst/>
            <a:gdLst/>
            <a:ahLst/>
            <a:cxnLst/>
            <a:rect l="l" t="t" r="r" b="b"/>
            <a:pathLst>
              <a:path w="652779" h="635000">
                <a:moveTo>
                  <a:pt x="0" y="634999"/>
                </a:moveTo>
                <a:lnTo>
                  <a:pt x="652779" y="634999"/>
                </a:lnTo>
                <a:lnTo>
                  <a:pt x="652779" y="0"/>
                </a:lnTo>
                <a:lnTo>
                  <a:pt x="0" y="0"/>
                </a:lnTo>
                <a:lnTo>
                  <a:pt x="0" y="63499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8271509" y="3442970"/>
            <a:ext cx="652780" cy="635000"/>
          </a:xfrm>
          <a:custGeom>
            <a:avLst/>
            <a:gdLst/>
            <a:ahLst/>
            <a:cxnLst/>
            <a:rect l="l" t="t" r="r" b="b"/>
            <a:pathLst>
              <a:path w="652779" h="635000">
                <a:moveTo>
                  <a:pt x="0" y="634999"/>
                </a:moveTo>
                <a:lnTo>
                  <a:pt x="652779" y="634999"/>
                </a:lnTo>
                <a:lnTo>
                  <a:pt x="652779" y="0"/>
                </a:lnTo>
                <a:lnTo>
                  <a:pt x="0" y="0"/>
                </a:lnTo>
                <a:lnTo>
                  <a:pt x="0" y="63499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7919719" y="3726179"/>
            <a:ext cx="652780" cy="703580"/>
          </a:xfrm>
          <a:custGeom>
            <a:avLst/>
            <a:gdLst/>
            <a:ahLst/>
            <a:cxnLst/>
            <a:rect l="l" t="t" r="r" b="b"/>
            <a:pathLst>
              <a:path w="652779" h="703579">
                <a:moveTo>
                  <a:pt x="0" y="703580"/>
                </a:moveTo>
                <a:lnTo>
                  <a:pt x="652779" y="703580"/>
                </a:lnTo>
                <a:lnTo>
                  <a:pt x="652779" y="0"/>
                </a:lnTo>
                <a:lnTo>
                  <a:pt x="0" y="0"/>
                </a:lnTo>
                <a:lnTo>
                  <a:pt x="0" y="70358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567930" y="3442970"/>
            <a:ext cx="703580" cy="635000"/>
          </a:xfrm>
          <a:custGeom>
            <a:avLst/>
            <a:gdLst/>
            <a:ahLst/>
            <a:cxnLst/>
            <a:rect l="l" t="t" r="r" b="b"/>
            <a:pathLst>
              <a:path w="703579" h="635000">
                <a:moveTo>
                  <a:pt x="0" y="634999"/>
                </a:moveTo>
                <a:lnTo>
                  <a:pt x="703580" y="634999"/>
                </a:lnTo>
                <a:lnTo>
                  <a:pt x="703580" y="0"/>
                </a:lnTo>
                <a:lnTo>
                  <a:pt x="0" y="0"/>
                </a:lnTo>
                <a:lnTo>
                  <a:pt x="0" y="63499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6701790" y="2343093"/>
            <a:ext cx="115570" cy="389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030"/>
              </a:lnSpc>
            </a:pPr>
            <a:r>
              <a:rPr dirty="0" sz="2750" spc="-705">
                <a:latin typeface="Arial"/>
                <a:cs typeface="Arial"/>
              </a:rPr>
              <a:t>"</a:t>
            </a:r>
            <a:r>
              <a:rPr dirty="0" sz="2750" spc="-680">
                <a:latin typeface="Arial"/>
                <a:cs typeface="Arial"/>
              </a:rPr>
              <a:t> </a:t>
            </a:r>
            <a:r>
              <a:rPr dirty="0" sz="2750" spc="-705">
                <a:latin typeface="Arial"/>
                <a:cs typeface="Arial"/>
              </a:rPr>
              <a:t>"</a:t>
            </a:r>
            <a:endParaRPr sz="275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6455409" y="1883410"/>
            <a:ext cx="652780" cy="635000"/>
          </a:xfrm>
          <a:custGeom>
            <a:avLst/>
            <a:gdLst/>
            <a:ahLst/>
            <a:cxnLst/>
            <a:rect l="l" t="t" r="r" b="b"/>
            <a:pathLst>
              <a:path w="652779" h="635000">
                <a:moveTo>
                  <a:pt x="0" y="635000"/>
                </a:moveTo>
                <a:lnTo>
                  <a:pt x="652780" y="635000"/>
                </a:lnTo>
                <a:lnTo>
                  <a:pt x="652780" y="0"/>
                </a:lnTo>
                <a:lnTo>
                  <a:pt x="0" y="0"/>
                </a:lnTo>
                <a:lnTo>
                  <a:pt x="0" y="63500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807200" y="2235200"/>
            <a:ext cx="652780" cy="635000"/>
          </a:xfrm>
          <a:custGeom>
            <a:avLst/>
            <a:gdLst/>
            <a:ahLst/>
            <a:cxnLst/>
            <a:rect l="l" t="t" r="r" b="b"/>
            <a:pathLst>
              <a:path w="652779" h="635000">
                <a:moveTo>
                  <a:pt x="0" y="635000"/>
                </a:moveTo>
                <a:lnTo>
                  <a:pt x="652780" y="635000"/>
                </a:lnTo>
                <a:lnTo>
                  <a:pt x="652780" y="0"/>
                </a:lnTo>
                <a:lnTo>
                  <a:pt x="0" y="0"/>
                </a:lnTo>
                <a:lnTo>
                  <a:pt x="0" y="63500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455409" y="2518410"/>
            <a:ext cx="652780" cy="703580"/>
          </a:xfrm>
          <a:custGeom>
            <a:avLst/>
            <a:gdLst/>
            <a:ahLst/>
            <a:cxnLst/>
            <a:rect l="l" t="t" r="r" b="b"/>
            <a:pathLst>
              <a:path w="652779" h="703580">
                <a:moveTo>
                  <a:pt x="0" y="703579"/>
                </a:moveTo>
                <a:lnTo>
                  <a:pt x="652780" y="703579"/>
                </a:lnTo>
                <a:lnTo>
                  <a:pt x="652780" y="0"/>
                </a:lnTo>
                <a:lnTo>
                  <a:pt x="0" y="0"/>
                </a:lnTo>
                <a:lnTo>
                  <a:pt x="0" y="70357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103620" y="2235200"/>
            <a:ext cx="703580" cy="635000"/>
          </a:xfrm>
          <a:custGeom>
            <a:avLst/>
            <a:gdLst/>
            <a:ahLst/>
            <a:cxnLst/>
            <a:rect l="l" t="t" r="r" b="b"/>
            <a:pathLst>
              <a:path w="703579" h="635000">
                <a:moveTo>
                  <a:pt x="0" y="635000"/>
                </a:moveTo>
                <a:lnTo>
                  <a:pt x="703579" y="635000"/>
                </a:lnTo>
                <a:lnTo>
                  <a:pt x="703579" y="0"/>
                </a:lnTo>
                <a:lnTo>
                  <a:pt x="0" y="0"/>
                </a:lnTo>
                <a:lnTo>
                  <a:pt x="0" y="63500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>
            <a:spLocks noGrp="1"/>
          </p:cNvSpPr>
          <p:nvPr>
            <p:ph type="title"/>
          </p:nvPr>
        </p:nvSpPr>
        <p:spPr>
          <a:xfrm>
            <a:off x="3813809" y="833120"/>
            <a:ext cx="151511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L</a:t>
            </a:r>
            <a:r>
              <a:rPr dirty="0"/>
              <a:t>ab</a:t>
            </a:r>
            <a:r>
              <a:rPr dirty="0" spc="-5"/>
              <a:t>e</a:t>
            </a:r>
            <a:r>
              <a:rPr dirty="0" spc="5"/>
              <a:t>l</a:t>
            </a:r>
            <a:r>
              <a:rPr dirty="0"/>
              <a:t>s</a:t>
            </a:r>
          </a:p>
        </p:txBody>
      </p:sp>
      <p:sp>
        <p:nvSpPr>
          <p:cNvPr id="69" name="object 69"/>
          <p:cNvSpPr txBox="1"/>
          <p:nvPr/>
        </p:nvSpPr>
        <p:spPr>
          <a:xfrm>
            <a:off x="535940" y="1967229"/>
            <a:ext cx="11493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•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878839" y="1983740"/>
            <a:ext cx="3451225" cy="604520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0"/>
              </a:spcBef>
            </a:pPr>
            <a:r>
              <a:rPr dirty="0" sz="2000" spc="-5">
                <a:latin typeface="Times New Roman"/>
                <a:cs typeface="Times New Roman"/>
              </a:rPr>
              <a:t>Each </a:t>
            </a:r>
            <a:r>
              <a:rPr dirty="0" sz="2000">
                <a:latin typeface="Times New Roman"/>
                <a:cs typeface="Times New Roman"/>
              </a:rPr>
              <a:t>node </a:t>
            </a:r>
            <a:r>
              <a:rPr dirty="0" sz="2000" spc="-5">
                <a:latin typeface="Times New Roman"/>
                <a:cs typeface="Times New Roman"/>
              </a:rPr>
              <a:t>in the tree </a:t>
            </a:r>
            <a:r>
              <a:rPr dirty="0" sz="2000" spc="-10">
                <a:latin typeface="Times New Roman"/>
                <a:cs typeface="Times New Roman"/>
              </a:rPr>
              <a:t>must </a:t>
            </a:r>
            <a:r>
              <a:rPr dirty="0" sz="2000">
                <a:latin typeface="Times New Roman"/>
                <a:cs typeface="Times New Roman"/>
              </a:rPr>
              <a:t>have a  </a:t>
            </a:r>
            <a:r>
              <a:rPr dirty="0" sz="2000" spc="-5">
                <a:latin typeface="Times New Roman"/>
                <a:cs typeface="Times New Roman"/>
              </a:rPr>
              <a:t>label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993139" y="2550160"/>
            <a:ext cx="139700" cy="62992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 sz="1800">
                <a:latin typeface="Times New Roman"/>
                <a:cs typeface="Times New Roman"/>
              </a:rPr>
              <a:t>–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1800">
                <a:latin typeface="Times New Roman"/>
                <a:cs typeface="Times New Roman"/>
              </a:rPr>
              <a:t>–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278889" y="2562860"/>
            <a:ext cx="2980690" cy="1367790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800">
                <a:latin typeface="Times New Roman"/>
                <a:cs typeface="Times New Roman"/>
              </a:rPr>
              <a:t>A </a:t>
            </a:r>
            <a:r>
              <a:rPr dirty="0" sz="1800" spc="-5">
                <a:latin typeface="Times New Roman"/>
                <a:cs typeface="Times New Roman"/>
              </a:rPr>
              <a:t>string </a:t>
            </a:r>
            <a:r>
              <a:rPr dirty="0" sz="1800">
                <a:latin typeface="Times New Roman"/>
                <a:cs typeface="Times New Roman"/>
              </a:rPr>
              <a:t>of up </a:t>
            </a:r>
            <a:r>
              <a:rPr dirty="0" sz="1800" spc="-5">
                <a:latin typeface="Times New Roman"/>
                <a:cs typeface="Times New Roman"/>
              </a:rPr>
              <a:t>to </a:t>
            </a:r>
            <a:r>
              <a:rPr dirty="0" sz="1800">
                <a:latin typeface="Times New Roman"/>
                <a:cs typeface="Times New Roman"/>
              </a:rPr>
              <a:t>63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bytes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ts val="1939"/>
              </a:lnSpc>
              <a:spcBef>
                <a:spcPts val="475"/>
              </a:spcBef>
            </a:pPr>
            <a:r>
              <a:rPr dirty="0" sz="1800" spc="-10">
                <a:latin typeface="Times New Roman"/>
                <a:cs typeface="Times New Roman"/>
              </a:rPr>
              <a:t>RFCs </a:t>
            </a:r>
            <a:r>
              <a:rPr dirty="0" sz="1800" spc="-5">
                <a:latin typeface="Times New Roman"/>
                <a:cs typeface="Times New Roman"/>
              </a:rPr>
              <a:t>852 </a:t>
            </a:r>
            <a:r>
              <a:rPr dirty="0" sz="1800">
                <a:latin typeface="Times New Roman"/>
                <a:cs typeface="Times New Roman"/>
              </a:rPr>
              <a:t>and 1123 define </a:t>
            </a:r>
            <a:r>
              <a:rPr dirty="0" sz="1800" spc="-5">
                <a:latin typeface="Times New Roman"/>
                <a:cs typeface="Times New Roman"/>
              </a:rPr>
              <a:t>legal  characters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-5">
                <a:latin typeface="Times New Roman"/>
                <a:cs typeface="Times New Roman"/>
              </a:rPr>
              <a:t> “hostnames”</a:t>
            </a:r>
            <a:endParaRPr sz="1800">
              <a:latin typeface="Times New Roman"/>
              <a:cs typeface="Times New Roman"/>
            </a:endParaRPr>
          </a:p>
          <a:p>
            <a:pPr marL="412750" marR="40005" indent="-228600">
              <a:lnSpc>
                <a:spcPts val="1720"/>
              </a:lnSpc>
              <a:spcBef>
                <a:spcPts val="405"/>
              </a:spcBef>
              <a:buChar char="•"/>
              <a:tabLst>
                <a:tab pos="412115" algn="l"/>
                <a:tab pos="412750" algn="l"/>
              </a:tabLst>
            </a:pPr>
            <a:r>
              <a:rPr dirty="0" sz="1600" spc="-10">
                <a:latin typeface="Times New Roman"/>
                <a:cs typeface="Times New Roman"/>
              </a:rPr>
              <a:t>A-Z, </a:t>
            </a:r>
            <a:r>
              <a:rPr dirty="0" sz="1600">
                <a:latin typeface="Times New Roman"/>
                <a:cs typeface="Times New Roman"/>
              </a:rPr>
              <a:t>0-9, </a:t>
            </a:r>
            <a:r>
              <a:rPr dirty="0" sz="1600" spc="-5">
                <a:latin typeface="Times New Roman"/>
                <a:cs typeface="Times New Roman"/>
              </a:rPr>
              <a:t>and “-” </a:t>
            </a:r>
            <a:r>
              <a:rPr dirty="0" sz="1600">
                <a:latin typeface="Times New Roman"/>
                <a:cs typeface="Times New Roman"/>
              </a:rPr>
              <a:t>only </a:t>
            </a:r>
            <a:r>
              <a:rPr dirty="0" sz="1600" spc="-5">
                <a:latin typeface="Times New Roman"/>
                <a:cs typeface="Times New Roman"/>
              </a:rPr>
              <a:t>with</a:t>
            </a:r>
            <a:r>
              <a:rPr dirty="0" sz="1600" spc="-9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a-z  and A-Z treated as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60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same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35940" y="3921759"/>
            <a:ext cx="11493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•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35940" y="4533900"/>
            <a:ext cx="11493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•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878839" y="3938270"/>
            <a:ext cx="3333750" cy="1215390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12700" marR="60325">
              <a:lnSpc>
                <a:spcPts val="2160"/>
              </a:lnSpc>
              <a:spcBef>
                <a:spcPts val="370"/>
              </a:spcBef>
            </a:pPr>
            <a:r>
              <a:rPr dirty="0" sz="2000" spc="-5">
                <a:latin typeface="Times New Roman"/>
                <a:cs typeface="Times New Roman"/>
              </a:rPr>
              <a:t>Sibling </a:t>
            </a:r>
            <a:r>
              <a:rPr dirty="0" sz="2000">
                <a:latin typeface="Times New Roman"/>
                <a:cs typeface="Times New Roman"/>
              </a:rPr>
              <a:t>nodes </a:t>
            </a:r>
            <a:r>
              <a:rPr dirty="0" sz="2000" spc="-10">
                <a:latin typeface="Times New Roman"/>
                <a:cs typeface="Times New Roman"/>
              </a:rPr>
              <a:t>must </a:t>
            </a:r>
            <a:r>
              <a:rPr dirty="0" sz="2000">
                <a:latin typeface="Times New Roman"/>
                <a:cs typeface="Times New Roman"/>
              </a:rPr>
              <a:t>have unique  </a:t>
            </a:r>
            <a:r>
              <a:rPr dirty="0" sz="2000" spc="-5">
                <a:latin typeface="Times New Roman"/>
                <a:cs typeface="Times New Roman"/>
              </a:rPr>
              <a:t>labels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ts val="2160"/>
              </a:lnSpc>
              <a:spcBef>
                <a:spcPts val="490"/>
              </a:spcBef>
            </a:pPr>
            <a:r>
              <a:rPr dirty="0" sz="2000">
                <a:latin typeface="Times New Roman"/>
                <a:cs typeface="Times New Roman"/>
              </a:rPr>
              <a:t>The null </a:t>
            </a:r>
            <a:r>
              <a:rPr dirty="0" sz="2000" spc="-5">
                <a:latin typeface="Times New Roman"/>
                <a:cs typeface="Times New Roman"/>
              </a:rPr>
              <a:t>label is </a:t>
            </a:r>
            <a:r>
              <a:rPr dirty="0" sz="2000">
                <a:latin typeface="Times New Roman"/>
                <a:cs typeface="Times New Roman"/>
              </a:rPr>
              <a:t>reserved for </a:t>
            </a:r>
            <a:r>
              <a:rPr dirty="0" sz="2000" spc="-5">
                <a:latin typeface="Times New Roman"/>
                <a:cs typeface="Times New Roman"/>
              </a:rPr>
              <a:t>the  </a:t>
            </a:r>
            <a:r>
              <a:rPr dirty="0" sz="2000">
                <a:latin typeface="Times New Roman"/>
                <a:cs typeface="Times New Roman"/>
              </a:rPr>
              <a:t>root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node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6746240" y="4323079"/>
            <a:ext cx="721360" cy="1239520"/>
          </a:xfrm>
          <a:custGeom>
            <a:avLst/>
            <a:gdLst/>
            <a:ahLst/>
            <a:cxnLst/>
            <a:rect l="l" t="t" r="r" b="b"/>
            <a:pathLst>
              <a:path w="721359" h="1239520">
                <a:moveTo>
                  <a:pt x="360679" y="0"/>
                </a:moveTo>
                <a:lnTo>
                  <a:pt x="292089" y="11152"/>
                </a:lnTo>
                <a:lnTo>
                  <a:pt x="227866" y="43237"/>
                </a:lnTo>
                <a:lnTo>
                  <a:pt x="169215" y="94194"/>
                </a:lnTo>
                <a:lnTo>
                  <a:pt x="142354" y="126106"/>
                </a:lnTo>
                <a:lnTo>
                  <a:pt x="117338" y="161964"/>
                </a:lnTo>
                <a:lnTo>
                  <a:pt x="94316" y="201510"/>
                </a:lnTo>
                <a:lnTo>
                  <a:pt x="73439" y="244487"/>
                </a:lnTo>
                <a:lnTo>
                  <a:pt x="54858" y="290637"/>
                </a:lnTo>
                <a:lnTo>
                  <a:pt x="38722" y="339703"/>
                </a:lnTo>
                <a:lnTo>
                  <a:pt x="25183" y="391427"/>
                </a:lnTo>
                <a:lnTo>
                  <a:pt x="14391" y="445553"/>
                </a:lnTo>
                <a:lnTo>
                  <a:pt x="6496" y="501821"/>
                </a:lnTo>
                <a:lnTo>
                  <a:pt x="1649" y="559976"/>
                </a:lnTo>
                <a:lnTo>
                  <a:pt x="0" y="619760"/>
                </a:lnTo>
                <a:lnTo>
                  <a:pt x="1649" y="679543"/>
                </a:lnTo>
                <a:lnTo>
                  <a:pt x="6496" y="737698"/>
                </a:lnTo>
                <a:lnTo>
                  <a:pt x="14391" y="793966"/>
                </a:lnTo>
                <a:lnTo>
                  <a:pt x="25183" y="848092"/>
                </a:lnTo>
                <a:lnTo>
                  <a:pt x="38722" y="899816"/>
                </a:lnTo>
                <a:lnTo>
                  <a:pt x="54858" y="948882"/>
                </a:lnTo>
                <a:lnTo>
                  <a:pt x="73439" y="995032"/>
                </a:lnTo>
                <a:lnTo>
                  <a:pt x="94316" y="1038009"/>
                </a:lnTo>
                <a:lnTo>
                  <a:pt x="117338" y="1077555"/>
                </a:lnTo>
                <a:lnTo>
                  <a:pt x="142354" y="1113413"/>
                </a:lnTo>
                <a:lnTo>
                  <a:pt x="169215" y="1145325"/>
                </a:lnTo>
                <a:lnTo>
                  <a:pt x="197769" y="1173034"/>
                </a:lnTo>
                <a:lnTo>
                  <a:pt x="259357" y="1214812"/>
                </a:lnTo>
                <a:lnTo>
                  <a:pt x="325914" y="1236688"/>
                </a:lnTo>
                <a:lnTo>
                  <a:pt x="360679" y="1239520"/>
                </a:lnTo>
                <a:lnTo>
                  <a:pt x="395445" y="1236688"/>
                </a:lnTo>
                <a:lnTo>
                  <a:pt x="462002" y="1214812"/>
                </a:lnTo>
                <a:lnTo>
                  <a:pt x="523590" y="1173034"/>
                </a:lnTo>
                <a:lnTo>
                  <a:pt x="552144" y="1145325"/>
                </a:lnTo>
                <a:lnTo>
                  <a:pt x="579005" y="1113413"/>
                </a:lnTo>
                <a:lnTo>
                  <a:pt x="599120" y="1084580"/>
                </a:lnTo>
                <a:lnTo>
                  <a:pt x="360679" y="1084580"/>
                </a:lnTo>
                <a:lnTo>
                  <a:pt x="326906" y="1080955"/>
                </a:lnTo>
                <a:lnTo>
                  <a:pt x="263241" y="1053271"/>
                </a:lnTo>
                <a:lnTo>
                  <a:pt x="206485" y="1001252"/>
                </a:lnTo>
                <a:lnTo>
                  <a:pt x="181348" y="967210"/>
                </a:lnTo>
                <a:lnTo>
                  <a:pt x="158718" y="928396"/>
                </a:lnTo>
                <a:lnTo>
                  <a:pt x="138857" y="885246"/>
                </a:lnTo>
                <a:lnTo>
                  <a:pt x="122023" y="838197"/>
                </a:lnTo>
                <a:lnTo>
                  <a:pt x="108477" y="787687"/>
                </a:lnTo>
                <a:lnTo>
                  <a:pt x="98480" y="734153"/>
                </a:lnTo>
                <a:lnTo>
                  <a:pt x="92290" y="678032"/>
                </a:lnTo>
                <a:lnTo>
                  <a:pt x="90169" y="619760"/>
                </a:lnTo>
                <a:lnTo>
                  <a:pt x="92283" y="562254"/>
                </a:lnTo>
                <a:lnTo>
                  <a:pt x="98541" y="505968"/>
                </a:lnTo>
                <a:lnTo>
                  <a:pt x="108823" y="451510"/>
                </a:lnTo>
                <a:lnTo>
                  <a:pt x="123007" y="399491"/>
                </a:lnTo>
                <a:lnTo>
                  <a:pt x="140969" y="350520"/>
                </a:lnTo>
                <a:lnTo>
                  <a:pt x="268688" y="350520"/>
                </a:lnTo>
                <a:lnTo>
                  <a:pt x="204469" y="240030"/>
                </a:lnTo>
                <a:lnTo>
                  <a:pt x="240307" y="203696"/>
                </a:lnTo>
                <a:lnTo>
                  <a:pt x="278764" y="177006"/>
                </a:lnTo>
                <a:lnTo>
                  <a:pt x="319127" y="160555"/>
                </a:lnTo>
                <a:lnTo>
                  <a:pt x="360679" y="154940"/>
                </a:lnTo>
                <a:lnTo>
                  <a:pt x="599120" y="154940"/>
                </a:lnTo>
                <a:lnTo>
                  <a:pt x="579005" y="126106"/>
                </a:lnTo>
                <a:lnTo>
                  <a:pt x="552144" y="94194"/>
                </a:lnTo>
                <a:lnTo>
                  <a:pt x="523590" y="66485"/>
                </a:lnTo>
                <a:lnTo>
                  <a:pt x="462002" y="24707"/>
                </a:lnTo>
                <a:lnTo>
                  <a:pt x="395445" y="2831"/>
                </a:lnTo>
                <a:lnTo>
                  <a:pt x="360679" y="0"/>
                </a:lnTo>
                <a:close/>
              </a:path>
              <a:path w="721359" h="1239520">
                <a:moveTo>
                  <a:pt x="268688" y="350520"/>
                </a:moveTo>
                <a:lnTo>
                  <a:pt x="140969" y="350520"/>
                </a:lnTo>
                <a:lnTo>
                  <a:pt x="516889" y="998220"/>
                </a:lnTo>
                <a:lnTo>
                  <a:pt x="481052" y="1035288"/>
                </a:lnTo>
                <a:lnTo>
                  <a:pt x="442595" y="1062355"/>
                </a:lnTo>
                <a:lnTo>
                  <a:pt x="402232" y="1078944"/>
                </a:lnTo>
                <a:lnTo>
                  <a:pt x="360679" y="1084580"/>
                </a:lnTo>
                <a:lnTo>
                  <a:pt x="599120" y="1084580"/>
                </a:lnTo>
                <a:lnTo>
                  <a:pt x="627043" y="1038009"/>
                </a:lnTo>
                <a:lnTo>
                  <a:pt x="647920" y="995032"/>
                </a:lnTo>
                <a:lnTo>
                  <a:pt x="666501" y="948882"/>
                </a:lnTo>
                <a:lnTo>
                  <a:pt x="682637" y="899816"/>
                </a:lnTo>
                <a:lnTo>
                  <a:pt x="685468" y="889000"/>
                </a:lnTo>
                <a:lnTo>
                  <a:pt x="581659" y="889000"/>
                </a:lnTo>
                <a:lnTo>
                  <a:pt x="268688" y="350520"/>
                </a:lnTo>
                <a:close/>
              </a:path>
              <a:path w="721359" h="1239520">
                <a:moveTo>
                  <a:pt x="599120" y="154940"/>
                </a:moveTo>
                <a:lnTo>
                  <a:pt x="360679" y="154940"/>
                </a:lnTo>
                <a:lnTo>
                  <a:pt x="394702" y="158564"/>
                </a:lnTo>
                <a:lnTo>
                  <a:pt x="427439" y="169146"/>
                </a:lnTo>
                <a:lnTo>
                  <a:pt x="488052" y="209434"/>
                </a:lnTo>
                <a:lnTo>
                  <a:pt x="515429" y="238267"/>
                </a:lnTo>
                <a:lnTo>
                  <a:pt x="540521" y="272309"/>
                </a:lnTo>
                <a:lnTo>
                  <a:pt x="563078" y="311123"/>
                </a:lnTo>
                <a:lnTo>
                  <a:pt x="582849" y="354273"/>
                </a:lnTo>
                <a:lnTo>
                  <a:pt x="599586" y="401322"/>
                </a:lnTo>
                <a:lnTo>
                  <a:pt x="613038" y="451832"/>
                </a:lnTo>
                <a:lnTo>
                  <a:pt x="622956" y="505366"/>
                </a:lnTo>
                <a:lnTo>
                  <a:pt x="629089" y="561487"/>
                </a:lnTo>
                <a:lnTo>
                  <a:pt x="631189" y="619760"/>
                </a:lnTo>
                <a:lnTo>
                  <a:pt x="629086" y="677265"/>
                </a:lnTo>
                <a:lnTo>
                  <a:pt x="622899" y="733552"/>
                </a:lnTo>
                <a:lnTo>
                  <a:pt x="612810" y="788009"/>
                </a:lnTo>
                <a:lnTo>
                  <a:pt x="599003" y="840028"/>
                </a:lnTo>
                <a:lnTo>
                  <a:pt x="581659" y="889000"/>
                </a:lnTo>
                <a:lnTo>
                  <a:pt x="685468" y="889000"/>
                </a:lnTo>
                <a:lnTo>
                  <a:pt x="696176" y="848092"/>
                </a:lnTo>
                <a:lnTo>
                  <a:pt x="706968" y="793966"/>
                </a:lnTo>
                <a:lnTo>
                  <a:pt x="714863" y="737698"/>
                </a:lnTo>
                <a:lnTo>
                  <a:pt x="719710" y="679543"/>
                </a:lnTo>
                <a:lnTo>
                  <a:pt x="721359" y="619760"/>
                </a:lnTo>
                <a:lnTo>
                  <a:pt x="719710" y="559976"/>
                </a:lnTo>
                <a:lnTo>
                  <a:pt x="714863" y="501821"/>
                </a:lnTo>
                <a:lnTo>
                  <a:pt x="706968" y="445553"/>
                </a:lnTo>
                <a:lnTo>
                  <a:pt x="696176" y="391427"/>
                </a:lnTo>
                <a:lnTo>
                  <a:pt x="682637" y="339703"/>
                </a:lnTo>
                <a:lnTo>
                  <a:pt x="666501" y="290637"/>
                </a:lnTo>
                <a:lnTo>
                  <a:pt x="647920" y="244487"/>
                </a:lnTo>
                <a:lnTo>
                  <a:pt x="627043" y="201510"/>
                </a:lnTo>
                <a:lnTo>
                  <a:pt x="604021" y="161964"/>
                </a:lnTo>
                <a:lnTo>
                  <a:pt x="599120" y="154940"/>
                </a:lnTo>
                <a:close/>
              </a:path>
            </a:pathLst>
          </a:custGeom>
          <a:solidFill>
            <a:srgbClr val="FF0000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746240" y="4323079"/>
            <a:ext cx="721360" cy="1239520"/>
          </a:xfrm>
          <a:custGeom>
            <a:avLst/>
            <a:gdLst/>
            <a:ahLst/>
            <a:cxnLst/>
            <a:rect l="l" t="t" r="r" b="b"/>
            <a:pathLst>
              <a:path w="721359" h="1239520">
                <a:moveTo>
                  <a:pt x="0" y="619760"/>
                </a:moveTo>
                <a:lnTo>
                  <a:pt x="1649" y="559976"/>
                </a:lnTo>
                <a:lnTo>
                  <a:pt x="6496" y="501821"/>
                </a:lnTo>
                <a:lnTo>
                  <a:pt x="14391" y="445553"/>
                </a:lnTo>
                <a:lnTo>
                  <a:pt x="25183" y="391427"/>
                </a:lnTo>
                <a:lnTo>
                  <a:pt x="38722" y="339703"/>
                </a:lnTo>
                <a:lnTo>
                  <a:pt x="54858" y="290637"/>
                </a:lnTo>
                <a:lnTo>
                  <a:pt x="73439" y="244487"/>
                </a:lnTo>
                <a:lnTo>
                  <a:pt x="94316" y="201510"/>
                </a:lnTo>
                <a:lnTo>
                  <a:pt x="117338" y="161964"/>
                </a:lnTo>
                <a:lnTo>
                  <a:pt x="142354" y="126106"/>
                </a:lnTo>
                <a:lnTo>
                  <a:pt x="169215" y="94194"/>
                </a:lnTo>
                <a:lnTo>
                  <a:pt x="197769" y="66485"/>
                </a:lnTo>
                <a:lnTo>
                  <a:pt x="259357" y="24707"/>
                </a:lnTo>
                <a:lnTo>
                  <a:pt x="325914" y="2831"/>
                </a:lnTo>
                <a:lnTo>
                  <a:pt x="360679" y="0"/>
                </a:lnTo>
                <a:lnTo>
                  <a:pt x="395445" y="2831"/>
                </a:lnTo>
                <a:lnTo>
                  <a:pt x="462002" y="24707"/>
                </a:lnTo>
                <a:lnTo>
                  <a:pt x="523590" y="66485"/>
                </a:lnTo>
                <a:lnTo>
                  <a:pt x="552144" y="94194"/>
                </a:lnTo>
                <a:lnTo>
                  <a:pt x="579005" y="126106"/>
                </a:lnTo>
                <a:lnTo>
                  <a:pt x="604021" y="161964"/>
                </a:lnTo>
                <a:lnTo>
                  <a:pt x="627043" y="201510"/>
                </a:lnTo>
                <a:lnTo>
                  <a:pt x="647920" y="244487"/>
                </a:lnTo>
                <a:lnTo>
                  <a:pt x="666501" y="290637"/>
                </a:lnTo>
                <a:lnTo>
                  <a:pt x="682637" y="339703"/>
                </a:lnTo>
                <a:lnTo>
                  <a:pt x="696176" y="391427"/>
                </a:lnTo>
                <a:lnTo>
                  <a:pt x="706968" y="445553"/>
                </a:lnTo>
                <a:lnTo>
                  <a:pt x="714863" y="501821"/>
                </a:lnTo>
                <a:lnTo>
                  <a:pt x="719710" y="559976"/>
                </a:lnTo>
                <a:lnTo>
                  <a:pt x="721359" y="619760"/>
                </a:lnTo>
                <a:lnTo>
                  <a:pt x="719710" y="679543"/>
                </a:lnTo>
                <a:lnTo>
                  <a:pt x="714863" y="737698"/>
                </a:lnTo>
                <a:lnTo>
                  <a:pt x="706968" y="793966"/>
                </a:lnTo>
                <a:lnTo>
                  <a:pt x="696176" y="848092"/>
                </a:lnTo>
                <a:lnTo>
                  <a:pt x="682637" y="899816"/>
                </a:lnTo>
                <a:lnTo>
                  <a:pt x="666501" y="948882"/>
                </a:lnTo>
                <a:lnTo>
                  <a:pt x="647920" y="995032"/>
                </a:lnTo>
                <a:lnTo>
                  <a:pt x="627043" y="1038009"/>
                </a:lnTo>
                <a:lnTo>
                  <a:pt x="604021" y="1077555"/>
                </a:lnTo>
                <a:lnTo>
                  <a:pt x="579005" y="1113413"/>
                </a:lnTo>
                <a:lnTo>
                  <a:pt x="552144" y="1145325"/>
                </a:lnTo>
                <a:lnTo>
                  <a:pt x="523590" y="1173034"/>
                </a:lnTo>
                <a:lnTo>
                  <a:pt x="462002" y="1214812"/>
                </a:lnTo>
                <a:lnTo>
                  <a:pt x="395445" y="1236688"/>
                </a:lnTo>
                <a:lnTo>
                  <a:pt x="360679" y="1239520"/>
                </a:lnTo>
                <a:lnTo>
                  <a:pt x="325914" y="1236688"/>
                </a:lnTo>
                <a:lnTo>
                  <a:pt x="259357" y="1214812"/>
                </a:lnTo>
                <a:lnTo>
                  <a:pt x="197769" y="1173034"/>
                </a:lnTo>
                <a:lnTo>
                  <a:pt x="169215" y="1145325"/>
                </a:lnTo>
                <a:lnTo>
                  <a:pt x="142354" y="1113413"/>
                </a:lnTo>
                <a:lnTo>
                  <a:pt x="117338" y="1077555"/>
                </a:lnTo>
                <a:lnTo>
                  <a:pt x="94316" y="1038009"/>
                </a:lnTo>
                <a:lnTo>
                  <a:pt x="73439" y="995032"/>
                </a:lnTo>
                <a:lnTo>
                  <a:pt x="54858" y="948882"/>
                </a:lnTo>
                <a:lnTo>
                  <a:pt x="38722" y="899816"/>
                </a:lnTo>
                <a:lnTo>
                  <a:pt x="25183" y="848092"/>
                </a:lnTo>
                <a:lnTo>
                  <a:pt x="14391" y="793966"/>
                </a:lnTo>
                <a:lnTo>
                  <a:pt x="6496" y="737698"/>
                </a:lnTo>
                <a:lnTo>
                  <a:pt x="1649" y="679543"/>
                </a:lnTo>
                <a:lnTo>
                  <a:pt x="0" y="619760"/>
                </a:lnTo>
                <a:close/>
              </a:path>
            </a:pathLst>
          </a:custGeom>
          <a:ln w="934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950709" y="4478020"/>
            <a:ext cx="426720" cy="734060"/>
          </a:xfrm>
          <a:custGeom>
            <a:avLst/>
            <a:gdLst/>
            <a:ahLst/>
            <a:cxnLst/>
            <a:rect l="l" t="t" r="r" b="b"/>
            <a:pathLst>
              <a:path w="426720" h="734060">
                <a:moveTo>
                  <a:pt x="377190" y="734059"/>
                </a:moveTo>
                <a:lnTo>
                  <a:pt x="394533" y="685088"/>
                </a:lnTo>
                <a:lnTo>
                  <a:pt x="408340" y="633069"/>
                </a:lnTo>
                <a:lnTo>
                  <a:pt x="418429" y="578611"/>
                </a:lnTo>
                <a:lnTo>
                  <a:pt x="424616" y="522325"/>
                </a:lnTo>
                <a:lnTo>
                  <a:pt x="426720" y="464819"/>
                </a:lnTo>
                <a:lnTo>
                  <a:pt x="424619" y="406547"/>
                </a:lnTo>
                <a:lnTo>
                  <a:pt x="418486" y="350426"/>
                </a:lnTo>
                <a:lnTo>
                  <a:pt x="408568" y="296892"/>
                </a:lnTo>
                <a:lnTo>
                  <a:pt x="395116" y="246382"/>
                </a:lnTo>
                <a:lnTo>
                  <a:pt x="378379" y="199333"/>
                </a:lnTo>
                <a:lnTo>
                  <a:pt x="358608" y="156183"/>
                </a:lnTo>
                <a:lnTo>
                  <a:pt x="336051" y="117369"/>
                </a:lnTo>
                <a:lnTo>
                  <a:pt x="310959" y="83327"/>
                </a:lnTo>
                <a:lnTo>
                  <a:pt x="283582" y="54494"/>
                </a:lnTo>
                <a:lnTo>
                  <a:pt x="222969" y="14206"/>
                </a:lnTo>
                <a:lnTo>
                  <a:pt x="156210" y="0"/>
                </a:lnTo>
                <a:lnTo>
                  <a:pt x="114657" y="5615"/>
                </a:lnTo>
                <a:lnTo>
                  <a:pt x="74295" y="22066"/>
                </a:lnTo>
                <a:lnTo>
                  <a:pt x="35837" y="48756"/>
                </a:lnTo>
                <a:lnTo>
                  <a:pt x="0" y="85089"/>
                </a:lnTo>
                <a:lnTo>
                  <a:pt x="377190" y="734059"/>
                </a:lnTo>
                <a:close/>
              </a:path>
            </a:pathLst>
          </a:custGeom>
          <a:ln w="934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836409" y="4673600"/>
            <a:ext cx="426720" cy="734060"/>
          </a:xfrm>
          <a:custGeom>
            <a:avLst/>
            <a:gdLst/>
            <a:ahLst/>
            <a:cxnLst/>
            <a:rect l="l" t="t" r="r" b="b"/>
            <a:pathLst>
              <a:path w="426720" h="734060">
                <a:moveTo>
                  <a:pt x="50800" y="0"/>
                </a:moveTo>
                <a:lnTo>
                  <a:pt x="32837" y="48971"/>
                </a:lnTo>
                <a:lnTo>
                  <a:pt x="18653" y="100990"/>
                </a:lnTo>
                <a:lnTo>
                  <a:pt x="8371" y="155448"/>
                </a:lnTo>
                <a:lnTo>
                  <a:pt x="2113" y="211734"/>
                </a:lnTo>
                <a:lnTo>
                  <a:pt x="0" y="269239"/>
                </a:lnTo>
                <a:lnTo>
                  <a:pt x="2120" y="327512"/>
                </a:lnTo>
                <a:lnTo>
                  <a:pt x="8310" y="383633"/>
                </a:lnTo>
                <a:lnTo>
                  <a:pt x="18307" y="437167"/>
                </a:lnTo>
                <a:lnTo>
                  <a:pt x="31853" y="487677"/>
                </a:lnTo>
                <a:lnTo>
                  <a:pt x="48687" y="534726"/>
                </a:lnTo>
                <a:lnTo>
                  <a:pt x="68548" y="577876"/>
                </a:lnTo>
                <a:lnTo>
                  <a:pt x="91178" y="616690"/>
                </a:lnTo>
                <a:lnTo>
                  <a:pt x="116315" y="650732"/>
                </a:lnTo>
                <a:lnTo>
                  <a:pt x="143699" y="679565"/>
                </a:lnTo>
                <a:lnTo>
                  <a:pt x="204170" y="719853"/>
                </a:lnTo>
                <a:lnTo>
                  <a:pt x="270510" y="734060"/>
                </a:lnTo>
                <a:lnTo>
                  <a:pt x="312062" y="728424"/>
                </a:lnTo>
                <a:lnTo>
                  <a:pt x="352425" y="711835"/>
                </a:lnTo>
                <a:lnTo>
                  <a:pt x="390882" y="684768"/>
                </a:lnTo>
                <a:lnTo>
                  <a:pt x="426720" y="647700"/>
                </a:lnTo>
                <a:lnTo>
                  <a:pt x="50800" y="0"/>
                </a:lnTo>
                <a:close/>
              </a:path>
            </a:pathLst>
          </a:custGeom>
          <a:ln w="934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5334000" y="4343400"/>
            <a:ext cx="718820" cy="1240790"/>
          </a:xfrm>
          <a:custGeom>
            <a:avLst/>
            <a:gdLst/>
            <a:ahLst/>
            <a:cxnLst/>
            <a:rect l="l" t="t" r="r" b="b"/>
            <a:pathLst>
              <a:path w="718820" h="1240789">
                <a:moveTo>
                  <a:pt x="359410" y="0"/>
                </a:moveTo>
                <a:lnTo>
                  <a:pt x="291217" y="11199"/>
                </a:lnTo>
                <a:lnTo>
                  <a:pt x="227298" y="43398"/>
                </a:lnTo>
                <a:lnTo>
                  <a:pt x="168871" y="94501"/>
                </a:lnTo>
                <a:lnTo>
                  <a:pt x="142096" y="126486"/>
                </a:lnTo>
                <a:lnTo>
                  <a:pt x="117149" y="162411"/>
                </a:lnTo>
                <a:lnTo>
                  <a:pt x="94184" y="202012"/>
                </a:lnTo>
                <a:lnTo>
                  <a:pt x="73351" y="245030"/>
                </a:lnTo>
                <a:lnTo>
                  <a:pt x="54802" y="291200"/>
                </a:lnTo>
                <a:lnTo>
                  <a:pt x="38690" y="340261"/>
                </a:lnTo>
                <a:lnTo>
                  <a:pt x="25167" y="391952"/>
                </a:lnTo>
                <a:lnTo>
                  <a:pt x="14384" y="446009"/>
                </a:lnTo>
                <a:lnTo>
                  <a:pt x="6494" y="502170"/>
                </a:lnTo>
                <a:lnTo>
                  <a:pt x="1648" y="560175"/>
                </a:lnTo>
                <a:lnTo>
                  <a:pt x="0" y="619760"/>
                </a:lnTo>
                <a:lnTo>
                  <a:pt x="1648" y="679555"/>
                </a:lnTo>
                <a:lnTo>
                  <a:pt x="6494" y="737746"/>
                </a:lnTo>
                <a:lnTo>
                  <a:pt x="14384" y="794071"/>
                </a:lnTo>
                <a:lnTo>
                  <a:pt x="25167" y="848270"/>
                </a:lnTo>
                <a:lnTo>
                  <a:pt x="38690" y="900081"/>
                </a:lnTo>
                <a:lnTo>
                  <a:pt x="54802" y="949245"/>
                </a:lnTo>
                <a:lnTo>
                  <a:pt x="73351" y="995501"/>
                </a:lnTo>
                <a:lnTo>
                  <a:pt x="94184" y="1038588"/>
                </a:lnTo>
                <a:lnTo>
                  <a:pt x="117149" y="1078246"/>
                </a:lnTo>
                <a:lnTo>
                  <a:pt x="142096" y="1114214"/>
                </a:lnTo>
                <a:lnTo>
                  <a:pt x="168871" y="1146232"/>
                </a:lnTo>
                <a:lnTo>
                  <a:pt x="197322" y="1174039"/>
                </a:lnTo>
                <a:lnTo>
                  <a:pt x="258647" y="1215978"/>
                </a:lnTo>
                <a:lnTo>
                  <a:pt x="324855" y="1237946"/>
                </a:lnTo>
                <a:lnTo>
                  <a:pt x="359410" y="1240790"/>
                </a:lnTo>
                <a:lnTo>
                  <a:pt x="393964" y="1237946"/>
                </a:lnTo>
                <a:lnTo>
                  <a:pt x="460172" y="1215978"/>
                </a:lnTo>
                <a:lnTo>
                  <a:pt x="521497" y="1174039"/>
                </a:lnTo>
                <a:lnTo>
                  <a:pt x="549948" y="1146232"/>
                </a:lnTo>
                <a:lnTo>
                  <a:pt x="576723" y="1114214"/>
                </a:lnTo>
                <a:lnTo>
                  <a:pt x="597277" y="1084580"/>
                </a:lnTo>
                <a:lnTo>
                  <a:pt x="359410" y="1084580"/>
                </a:lnTo>
                <a:lnTo>
                  <a:pt x="325636" y="1080955"/>
                </a:lnTo>
                <a:lnTo>
                  <a:pt x="261971" y="1053271"/>
                </a:lnTo>
                <a:lnTo>
                  <a:pt x="205215" y="1001252"/>
                </a:lnTo>
                <a:lnTo>
                  <a:pt x="180078" y="967210"/>
                </a:lnTo>
                <a:lnTo>
                  <a:pt x="157448" y="928396"/>
                </a:lnTo>
                <a:lnTo>
                  <a:pt x="137587" y="885246"/>
                </a:lnTo>
                <a:lnTo>
                  <a:pt x="120753" y="838197"/>
                </a:lnTo>
                <a:lnTo>
                  <a:pt x="107207" y="787687"/>
                </a:lnTo>
                <a:lnTo>
                  <a:pt x="97210" y="734153"/>
                </a:lnTo>
                <a:lnTo>
                  <a:pt x="91020" y="678032"/>
                </a:lnTo>
                <a:lnTo>
                  <a:pt x="88900" y="619760"/>
                </a:lnTo>
                <a:lnTo>
                  <a:pt x="91013" y="562254"/>
                </a:lnTo>
                <a:lnTo>
                  <a:pt x="97271" y="505968"/>
                </a:lnTo>
                <a:lnTo>
                  <a:pt x="107553" y="451510"/>
                </a:lnTo>
                <a:lnTo>
                  <a:pt x="121737" y="399491"/>
                </a:lnTo>
                <a:lnTo>
                  <a:pt x="139700" y="350519"/>
                </a:lnTo>
                <a:lnTo>
                  <a:pt x="266590" y="350519"/>
                </a:lnTo>
                <a:lnTo>
                  <a:pt x="203200" y="241300"/>
                </a:lnTo>
                <a:lnTo>
                  <a:pt x="239037" y="204231"/>
                </a:lnTo>
                <a:lnTo>
                  <a:pt x="277494" y="177164"/>
                </a:lnTo>
                <a:lnTo>
                  <a:pt x="317857" y="160575"/>
                </a:lnTo>
                <a:lnTo>
                  <a:pt x="359410" y="154939"/>
                </a:lnTo>
                <a:lnTo>
                  <a:pt x="596482" y="154939"/>
                </a:lnTo>
                <a:lnTo>
                  <a:pt x="576723" y="126486"/>
                </a:lnTo>
                <a:lnTo>
                  <a:pt x="549948" y="94501"/>
                </a:lnTo>
                <a:lnTo>
                  <a:pt x="521497" y="66718"/>
                </a:lnTo>
                <a:lnTo>
                  <a:pt x="460172" y="24804"/>
                </a:lnTo>
                <a:lnTo>
                  <a:pt x="393964" y="2843"/>
                </a:lnTo>
                <a:lnTo>
                  <a:pt x="359410" y="0"/>
                </a:lnTo>
                <a:close/>
              </a:path>
              <a:path w="718820" h="1240789">
                <a:moveTo>
                  <a:pt x="266590" y="350519"/>
                </a:moveTo>
                <a:lnTo>
                  <a:pt x="139700" y="350519"/>
                </a:lnTo>
                <a:lnTo>
                  <a:pt x="515620" y="999490"/>
                </a:lnTo>
                <a:lnTo>
                  <a:pt x="479782" y="1036359"/>
                </a:lnTo>
                <a:lnTo>
                  <a:pt x="441325" y="1062989"/>
                </a:lnTo>
                <a:lnTo>
                  <a:pt x="400962" y="1079142"/>
                </a:lnTo>
                <a:lnTo>
                  <a:pt x="359410" y="1084580"/>
                </a:lnTo>
                <a:lnTo>
                  <a:pt x="597277" y="1084580"/>
                </a:lnTo>
                <a:lnTo>
                  <a:pt x="624635" y="1038588"/>
                </a:lnTo>
                <a:lnTo>
                  <a:pt x="645468" y="995501"/>
                </a:lnTo>
                <a:lnTo>
                  <a:pt x="664017" y="949245"/>
                </a:lnTo>
                <a:lnTo>
                  <a:pt x="680129" y="900081"/>
                </a:lnTo>
                <a:lnTo>
                  <a:pt x="683021" y="889000"/>
                </a:lnTo>
                <a:lnTo>
                  <a:pt x="579120" y="889000"/>
                </a:lnTo>
                <a:lnTo>
                  <a:pt x="266590" y="350519"/>
                </a:lnTo>
                <a:close/>
              </a:path>
              <a:path w="718820" h="1240789">
                <a:moveTo>
                  <a:pt x="596482" y="154939"/>
                </a:moveTo>
                <a:lnTo>
                  <a:pt x="359410" y="154939"/>
                </a:lnTo>
                <a:lnTo>
                  <a:pt x="393161" y="158564"/>
                </a:lnTo>
                <a:lnTo>
                  <a:pt x="425668" y="169146"/>
                </a:lnTo>
                <a:lnTo>
                  <a:pt x="485933" y="209434"/>
                </a:lnTo>
                <a:lnTo>
                  <a:pt x="513185" y="238267"/>
                </a:lnTo>
                <a:lnTo>
                  <a:pt x="538179" y="272309"/>
                </a:lnTo>
                <a:lnTo>
                  <a:pt x="560663" y="311123"/>
                </a:lnTo>
                <a:lnTo>
                  <a:pt x="580381" y="354273"/>
                </a:lnTo>
                <a:lnTo>
                  <a:pt x="597083" y="401322"/>
                </a:lnTo>
                <a:lnTo>
                  <a:pt x="610513" y="451832"/>
                </a:lnTo>
                <a:lnTo>
                  <a:pt x="620420" y="505366"/>
                </a:lnTo>
                <a:lnTo>
                  <a:pt x="626550" y="561487"/>
                </a:lnTo>
                <a:lnTo>
                  <a:pt x="628650" y="619760"/>
                </a:lnTo>
                <a:lnTo>
                  <a:pt x="626546" y="677265"/>
                </a:lnTo>
                <a:lnTo>
                  <a:pt x="620359" y="733551"/>
                </a:lnTo>
                <a:lnTo>
                  <a:pt x="610270" y="788009"/>
                </a:lnTo>
                <a:lnTo>
                  <a:pt x="596463" y="840028"/>
                </a:lnTo>
                <a:lnTo>
                  <a:pt x="579120" y="889000"/>
                </a:lnTo>
                <a:lnTo>
                  <a:pt x="683021" y="889000"/>
                </a:lnTo>
                <a:lnTo>
                  <a:pt x="693652" y="848270"/>
                </a:lnTo>
                <a:lnTo>
                  <a:pt x="704435" y="794071"/>
                </a:lnTo>
                <a:lnTo>
                  <a:pt x="712325" y="737746"/>
                </a:lnTo>
                <a:lnTo>
                  <a:pt x="717171" y="679555"/>
                </a:lnTo>
                <a:lnTo>
                  <a:pt x="718820" y="619760"/>
                </a:lnTo>
                <a:lnTo>
                  <a:pt x="717171" y="560175"/>
                </a:lnTo>
                <a:lnTo>
                  <a:pt x="712325" y="502170"/>
                </a:lnTo>
                <a:lnTo>
                  <a:pt x="704435" y="446009"/>
                </a:lnTo>
                <a:lnTo>
                  <a:pt x="693652" y="391952"/>
                </a:lnTo>
                <a:lnTo>
                  <a:pt x="680129" y="340261"/>
                </a:lnTo>
                <a:lnTo>
                  <a:pt x="664017" y="291200"/>
                </a:lnTo>
                <a:lnTo>
                  <a:pt x="645468" y="245030"/>
                </a:lnTo>
                <a:lnTo>
                  <a:pt x="624635" y="202012"/>
                </a:lnTo>
                <a:lnTo>
                  <a:pt x="601670" y="162411"/>
                </a:lnTo>
                <a:lnTo>
                  <a:pt x="596482" y="154939"/>
                </a:lnTo>
                <a:close/>
              </a:path>
            </a:pathLst>
          </a:custGeom>
          <a:solidFill>
            <a:srgbClr val="FF0000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5334000" y="4343400"/>
            <a:ext cx="718820" cy="1240790"/>
          </a:xfrm>
          <a:custGeom>
            <a:avLst/>
            <a:gdLst/>
            <a:ahLst/>
            <a:cxnLst/>
            <a:rect l="l" t="t" r="r" b="b"/>
            <a:pathLst>
              <a:path w="718820" h="1240789">
                <a:moveTo>
                  <a:pt x="0" y="619760"/>
                </a:moveTo>
                <a:lnTo>
                  <a:pt x="1648" y="560175"/>
                </a:lnTo>
                <a:lnTo>
                  <a:pt x="6494" y="502170"/>
                </a:lnTo>
                <a:lnTo>
                  <a:pt x="14384" y="446009"/>
                </a:lnTo>
                <a:lnTo>
                  <a:pt x="25167" y="391952"/>
                </a:lnTo>
                <a:lnTo>
                  <a:pt x="38690" y="340261"/>
                </a:lnTo>
                <a:lnTo>
                  <a:pt x="54802" y="291200"/>
                </a:lnTo>
                <a:lnTo>
                  <a:pt x="73351" y="245030"/>
                </a:lnTo>
                <a:lnTo>
                  <a:pt x="94184" y="202012"/>
                </a:lnTo>
                <a:lnTo>
                  <a:pt x="117149" y="162411"/>
                </a:lnTo>
                <a:lnTo>
                  <a:pt x="142096" y="126486"/>
                </a:lnTo>
                <a:lnTo>
                  <a:pt x="168871" y="94501"/>
                </a:lnTo>
                <a:lnTo>
                  <a:pt x="197322" y="66718"/>
                </a:lnTo>
                <a:lnTo>
                  <a:pt x="258647" y="24804"/>
                </a:lnTo>
                <a:lnTo>
                  <a:pt x="324855" y="2843"/>
                </a:lnTo>
                <a:lnTo>
                  <a:pt x="359410" y="0"/>
                </a:lnTo>
                <a:lnTo>
                  <a:pt x="393964" y="2843"/>
                </a:lnTo>
                <a:lnTo>
                  <a:pt x="460172" y="24804"/>
                </a:lnTo>
                <a:lnTo>
                  <a:pt x="521497" y="66718"/>
                </a:lnTo>
                <a:lnTo>
                  <a:pt x="549948" y="94501"/>
                </a:lnTo>
                <a:lnTo>
                  <a:pt x="576723" y="126486"/>
                </a:lnTo>
                <a:lnTo>
                  <a:pt x="601670" y="162411"/>
                </a:lnTo>
                <a:lnTo>
                  <a:pt x="624635" y="202012"/>
                </a:lnTo>
                <a:lnTo>
                  <a:pt x="645468" y="245030"/>
                </a:lnTo>
                <a:lnTo>
                  <a:pt x="664017" y="291200"/>
                </a:lnTo>
                <a:lnTo>
                  <a:pt x="680129" y="340261"/>
                </a:lnTo>
                <a:lnTo>
                  <a:pt x="693652" y="391952"/>
                </a:lnTo>
                <a:lnTo>
                  <a:pt x="704435" y="446009"/>
                </a:lnTo>
                <a:lnTo>
                  <a:pt x="712325" y="502170"/>
                </a:lnTo>
                <a:lnTo>
                  <a:pt x="717171" y="560175"/>
                </a:lnTo>
                <a:lnTo>
                  <a:pt x="718820" y="619760"/>
                </a:lnTo>
                <a:lnTo>
                  <a:pt x="717171" y="679555"/>
                </a:lnTo>
                <a:lnTo>
                  <a:pt x="712325" y="737746"/>
                </a:lnTo>
                <a:lnTo>
                  <a:pt x="704435" y="794071"/>
                </a:lnTo>
                <a:lnTo>
                  <a:pt x="693652" y="848270"/>
                </a:lnTo>
                <a:lnTo>
                  <a:pt x="680129" y="900081"/>
                </a:lnTo>
                <a:lnTo>
                  <a:pt x="664017" y="949245"/>
                </a:lnTo>
                <a:lnTo>
                  <a:pt x="645468" y="995501"/>
                </a:lnTo>
                <a:lnTo>
                  <a:pt x="624635" y="1038588"/>
                </a:lnTo>
                <a:lnTo>
                  <a:pt x="601670" y="1078246"/>
                </a:lnTo>
                <a:lnTo>
                  <a:pt x="576723" y="1114214"/>
                </a:lnTo>
                <a:lnTo>
                  <a:pt x="549948" y="1146232"/>
                </a:lnTo>
                <a:lnTo>
                  <a:pt x="521497" y="1174039"/>
                </a:lnTo>
                <a:lnTo>
                  <a:pt x="460172" y="1215978"/>
                </a:lnTo>
                <a:lnTo>
                  <a:pt x="393964" y="1237946"/>
                </a:lnTo>
                <a:lnTo>
                  <a:pt x="359410" y="1240790"/>
                </a:lnTo>
                <a:lnTo>
                  <a:pt x="324855" y="1237946"/>
                </a:lnTo>
                <a:lnTo>
                  <a:pt x="258647" y="1215978"/>
                </a:lnTo>
                <a:lnTo>
                  <a:pt x="197322" y="1174039"/>
                </a:lnTo>
                <a:lnTo>
                  <a:pt x="168871" y="1146232"/>
                </a:lnTo>
                <a:lnTo>
                  <a:pt x="142096" y="1114214"/>
                </a:lnTo>
                <a:lnTo>
                  <a:pt x="117149" y="1078246"/>
                </a:lnTo>
                <a:lnTo>
                  <a:pt x="94184" y="1038588"/>
                </a:lnTo>
                <a:lnTo>
                  <a:pt x="73351" y="995501"/>
                </a:lnTo>
                <a:lnTo>
                  <a:pt x="54802" y="949245"/>
                </a:lnTo>
                <a:lnTo>
                  <a:pt x="38690" y="900081"/>
                </a:lnTo>
                <a:lnTo>
                  <a:pt x="25167" y="848270"/>
                </a:lnTo>
                <a:lnTo>
                  <a:pt x="14384" y="794071"/>
                </a:lnTo>
                <a:lnTo>
                  <a:pt x="6494" y="737746"/>
                </a:lnTo>
                <a:lnTo>
                  <a:pt x="1648" y="679555"/>
                </a:lnTo>
                <a:lnTo>
                  <a:pt x="0" y="619760"/>
                </a:lnTo>
                <a:close/>
              </a:path>
            </a:pathLst>
          </a:custGeom>
          <a:ln w="934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5537200" y="4498340"/>
            <a:ext cx="425450" cy="734060"/>
          </a:xfrm>
          <a:custGeom>
            <a:avLst/>
            <a:gdLst/>
            <a:ahLst/>
            <a:cxnLst/>
            <a:rect l="l" t="t" r="r" b="b"/>
            <a:pathLst>
              <a:path w="425450" h="734060">
                <a:moveTo>
                  <a:pt x="375920" y="734060"/>
                </a:moveTo>
                <a:lnTo>
                  <a:pt x="393263" y="685088"/>
                </a:lnTo>
                <a:lnTo>
                  <a:pt x="407070" y="633069"/>
                </a:lnTo>
                <a:lnTo>
                  <a:pt x="417159" y="578612"/>
                </a:lnTo>
                <a:lnTo>
                  <a:pt x="423346" y="522325"/>
                </a:lnTo>
                <a:lnTo>
                  <a:pt x="425450" y="464820"/>
                </a:lnTo>
                <a:lnTo>
                  <a:pt x="423350" y="406547"/>
                </a:lnTo>
                <a:lnTo>
                  <a:pt x="417220" y="350426"/>
                </a:lnTo>
                <a:lnTo>
                  <a:pt x="407313" y="296892"/>
                </a:lnTo>
                <a:lnTo>
                  <a:pt x="393883" y="246382"/>
                </a:lnTo>
                <a:lnTo>
                  <a:pt x="377181" y="199333"/>
                </a:lnTo>
                <a:lnTo>
                  <a:pt x="357463" y="156183"/>
                </a:lnTo>
                <a:lnTo>
                  <a:pt x="334979" y="117369"/>
                </a:lnTo>
                <a:lnTo>
                  <a:pt x="309985" y="83327"/>
                </a:lnTo>
                <a:lnTo>
                  <a:pt x="282733" y="54494"/>
                </a:lnTo>
                <a:lnTo>
                  <a:pt x="222468" y="14206"/>
                </a:lnTo>
                <a:lnTo>
                  <a:pt x="156210" y="0"/>
                </a:lnTo>
                <a:lnTo>
                  <a:pt x="114657" y="5635"/>
                </a:lnTo>
                <a:lnTo>
                  <a:pt x="74294" y="22225"/>
                </a:lnTo>
                <a:lnTo>
                  <a:pt x="35837" y="49291"/>
                </a:lnTo>
                <a:lnTo>
                  <a:pt x="0" y="86360"/>
                </a:lnTo>
                <a:lnTo>
                  <a:pt x="375920" y="734060"/>
                </a:lnTo>
                <a:close/>
              </a:path>
            </a:pathLst>
          </a:custGeom>
          <a:ln w="934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5422900" y="4693920"/>
            <a:ext cx="426720" cy="734060"/>
          </a:xfrm>
          <a:custGeom>
            <a:avLst/>
            <a:gdLst/>
            <a:ahLst/>
            <a:cxnLst/>
            <a:rect l="l" t="t" r="r" b="b"/>
            <a:pathLst>
              <a:path w="426720" h="734060">
                <a:moveTo>
                  <a:pt x="50800" y="0"/>
                </a:moveTo>
                <a:lnTo>
                  <a:pt x="32837" y="48971"/>
                </a:lnTo>
                <a:lnTo>
                  <a:pt x="18653" y="100990"/>
                </a:lnTo>
                <a:lnTo>
                  <a:pt x="8371" y="155447"/>
                </a:lnTo>
                <a:lnTo>
                  <a:pt x="2113" y="211734"/>
                </a:lnTo>
                <a:lnTo>
                  <a:pt x="0" y="269239"/>
                </a:lnTo>
                <a:lnTo>
                  <a:pt x="2120" y="327512"/>
                </a:lnTo>
                <a:lnTo>
                  <a:pt x="8310" y="383633"/>
                </a:lnTo>
                <a:lnTo>
                  <a:pt x="18307" y="437167"/>
                </a:lnTo>
                <a:lnTo>
                  <a:pt x="31853" y="487677"/>
                </a:lnTo>
                <a:lnTo>
                  <a:pt x="48687" y="534726"/>
                </a:lnTo>
                <a:lnTo>
                  <a:pt x="68548" y="577876"/>
                </a:lnTo>
                <a:lnTo>
                  <a:pt x="91178" y="616690"/>
                </a:lnTo>
                <a:lnTo>
                  <a:pt x="116315" y="650732"/>
                </a:lnTo>
                <a:lnTo>
                  <a:pt x="143699" y="679565"/>
                </a:lnTo>
                <a:lnTo>
                  <a:pt x="204170" y="719853"/>
                </a:lnTo>
                <a:lnTo>
                  <a:pt x="270510" y="734059"/>
                </a:lnTo>
                <a:lnTo>
                  <a:pt x="312062" y="728622"/>
                </a:lnTo>
                <a:lnTo>
                  <a:pt x="352425" y="712469"/>
                </a:lnTo>
                <a:lnTo>
                  <a:pt x="390882" y="685839"/>
                </a:lnTo>
                <a:lnTo>
                  <a:pt x="426720" y="648969"/>
                </a:lnTo>
                <a:lnTo>
                  <a:pt x="50800" y="0"/>
                </a:lnTo>
                <a:close/>
              </a:path>
            </a:pathLst>
          </a:custGeom>
          <a:ln w="934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9239" y="833120"/>
            <a:ext cx="352044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Domain</a:t>
            </a:r>
            <a:r>
              <a:rPr dirty="0" spc="-45"/>
              <a:t> </a:t>
            </a:r>
            <a:r>
              <a:rPr dirty="0" spc="-5"/>
              <a:t>Names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845309"/>
            <a:ext cx="11493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•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7439" y="1861820"/>
            <a:ext cx="666242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i="1">
                <a:latin typeface="Times New Roman"/>
                <a:cs typeface="Times New Roman"/>
              </a:rPr>
              <a:t>domain name </a:t>
            </a:r>
            <a:r>
              <a:rPr dirty="0" sz="2000" spc="-5">
                <a:latin typeface="Times New Roman"/>
                <a:cs typeface="Times New Roman"/>
              </a:rPr>
              <a:t>is the </a:t>
            </a:r>
            <a:r>
              <a:rPr dirty="0" sz="2000">
                <a:latin typeface="Times New Roman"/>
                <a:cs typeface="Times New Roman"/>
              </a:rPr>
              <a:t>sequence of </a:t>
            </a:r>
            <a:r>
              <a:rPr dirty="0" sz="2000" spc="-5">
                <a:latin typeface="Times New Roman"/>
                <a:cs typeface="Times New Roman"/>
              </a:rPr>
              <a:t>labels </a:t>
            </a:r>
            <a:r>
              <a:rPr dirty="0" sz="2000">
                <a:latin typeface="Times New Roman"/>
                <a:cs typeface="Times New Roman"/>
              </a:rPr>
              <a:t>from a node </a:t>
            </a:r>
            <a:r>
              <a:rPr dirty="0" sz="2000" spc="-5">
                <a:latin typeface="Times New Roman"/>
                <a:cs typeface="Times New Roman"/>
              </a:rPr>
              <a:t>to the </a:t>
            </a:r>
            <a:r>
              <a:rPr dirty="0" sz="2000">
                <a:latin typeface="Times New Roman"/>
                <a:cs typeface="Times New Roman"/>
              </a:rPr>
              <a:t>root,  </a:t>
            </a:r>
            <a:r>
              <a:rPr dirty="0" sz="2000" spc="-5">
                <a:latin typeface="Times New Roman"/>
                <a:cs typeface="Times New Roman"/>
              </a:rPr>
              <a:t>separated </a:t>
            </a:r>
            <a:r>
              <a:rPr dirty="0" sz="2000">
                <a:latin typeface="Times New Roman"/>
                <a:cs typeface="Times New Roman"/>
              </a:rPr>
              <a:t>by dots </a:t>
            </a:r>
            <a:r>
              <a:rPr dirty="0" sz="2000" spc="-5">
                <a:latin typeface="Times New Roman"/>
                <a:cs typeface="Times New Roman"/>
              </a:rPr>
              <a:t>(“.”s), </a:t>
            </a:r>
            <a:r>
              <a:rPr dirty="0" sz="2000">
                <a:latin typeface="Times New Roman"/>
                <a:cs typeface="Times New Roman"/>
              </a:rPr>
              <a:t>read </a:t>
            </a:r>
            <a:r>
              <a:rPr dirty="0" sz="2000" spc="-5">
                <a:latin typeface="Times New Roman"/>
                <a:cs typeface="Times New Roman"/>
              </a:rPr>
              <a:t>left to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right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1739" y="2456179"/>
            <a:ext cx="139700" cy="688340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dirty="0" sz="1800">
                <a:latin typeface="Times New Roman"/>
                <a:cs typeface="Times New Roman"/>
              </a:rPr>
              <a:t>–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dirty="0" sz="1800">
                <a:latin typeface="Times New Roman"/>
                <a:cs typeface="Times New Roman"/>
              </a:rPr>
              <a:t>–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07489" y="2472690"/>
            <a:ext cx="4932680" cy="685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4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The name space </a:t>
            </a:r>
            <a:r>
              <a:rPr dirty="0" sz="1800">
                <a:latin typeface="Times New Roman"/>
                <a:cs typeface="Times New Roman"/>
              </a:rPr>
              <a:t>has a </a:t>
            </a:r>
            <a:r>
              <a:rPr dirty="0" sz="1800" spc="-5">
                <a:latin typeface="Times New Roman"/>
                <a:cs typeface="Times New Roman"/>
              </a:rPr>
              <a:t>maximum </a:t>
            </a:r>
            <a:r>
              <a:rPr dirty="0" sz="1800">
                <a:latin typeface="Times New Roman"/>
                <a:cs typeface="Times New Roman"/>
              </a:rPr>
              <a:t>depth of 127 </a:t>
            </a:r>
            <a:r>
              <a:rPr dirty="0" sz="1800" spc="-5">
                <a:latin typeface="Times New Roman"/>
                <a:cs typeface="Times New Roman"/>
              </a:rPr>
              <a:t>levels  Domain </a:t>
            </a:r>
            <a:r>
              <a:rPr dirty="0" sz="1800">
                <a:latin typeface="Times New Roman"/>
                <a:cs typeface="Times New Roman"/>
              </a:rPr>
              <a:t>names are </a:t>
            </a:r>
            <a:r>
              <a:rPr dirty="0" sz="1800" spc="-5">
                <a:latin typeface="Times New Roman"/>
                <a:cs typeface="Times New Roman"/>
              </a:rPr>
              <a:t>limited </a:t>
            </a:r>
            <a:r>
              <a:rPr dirty="0" sz="1800">
                <a:latin typeface="Times New Roman"/>
                <a:cs typeface="Times New Roman"/>
              </a:rPr>
              <a:t>to </a:t>
            </a:r>
            <a:r>
              <a:rPr dirty="0" sz="1800" spc="-5">
                <a:latin typeface="Times New Roman"/>
                <a:cs typeface="Times New Roman"/>
              </a:rPr>
              <a:t>255 characters in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length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4540" y="3181350"/>
            <a:ext cx="11493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•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7439" y="3196590"/>
            <a:ext cx="646239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A node’s </a:t>
            </a:r>
            <a:r>
              <a:rPr dirty="0" sz="2000" spc="-5">
                <a:latin typeface="Times New Roman"/>
                <a:cs typeface="Times New Roman"/>
              </a:rPr>
              <a:t>domain name identifies </a:t>
            </a:r>
            <a:r>
              <a:rPr dirty="0" sz="2000" spc="-10">
                <a:latin typeface="Times New Roman"/>
                <a:cs typeface="Times New Roman"/>
              </a:rPr>
              <a:t>its </a:t>
            </a:r>
            <a:r>
              <a:rPr dirty="0" sz="2000" spc="-5">
                <a:latin typeface="Times New Roman"/>
                <a:cs typeface="Times New Roman"/>
              </a:rPr>
              <a:t>position in the </a:t>
            </a:r>
            <a:r>
              <a:rPr dirty="0" sz="2000" spc="-10">
                <a:latin typeface="Times New Roman"/>
                <a:cs typeface="Times New Roman"/>
              </a:rPr>
              <a:t>name</a:t>
            </a:r>
            <a:r>
              <a:rPr dirty="0" sz="2000" spc="8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space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59939" y="6310629"/>
            <a:ext cx="225425" cy="3810"/>
          </a:xfrm>
          <a:custGeom>
            <a:avLst/>
            <a:gdLst/>
            <a:ahLst/>
            <a:cxnLst/>
            <a:rect l="l" t="t" r="r" b="b"/>
            <a:pathLst>
              <a:path w="225425" h="3810">
                <a:moveTo>
                  <a:pt x="0" y="3810"/>
                </a:moveTo>
                <a:lnTo>
                  <a:pt x="225425" y="3810"/>
                </a:lnTo>
                <a:lnTo>
                  <a:pt x="225425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847214" y="6012179"/>
            <a:ext cx="443230" cy="307340"/>
          </a:xfrm>
          <a:custGeom>
            <a:avLst/>
            <a:gdLst/>
            <a:ahLst/>
            <a:cxnLst/>
            <a:rect l="l" t="t" r="r" b="b"/>
            <a:pathLst>
              <a:path w="443230" h="307339">
                <a:moveTo>
                  <a:pt x="0" y="307340"/>
                </a:moveTo>
                <a:lnTo>
                  <a:pt x="443229" y="307340"/>
                </a:lnTo>
                <a:lnTo>
                  <a:pt x="443229" y="0"/>
                </a:lnTo>
                <a:lnTo>
                  <a:pt x="0" y="0"/>
                </a:lnTo>
                <a:lnTo>
                  <a:pt x="0" y="307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238885" y="6012179"/>
            <a:ext cx="443230" cy="307340"/>
          </a:xfrm>
          <a:custGeom>
            <a:avLst/>
            <a:gdLst/>
            <a:ahLst/>
            <a:cxnLst/>
            <a:rect l="l" t="t" r="r" b="b"/>
            <a:pathLst>
              <a:path w="443230" h="307339">
                <a:moveTo>
                  <a:pt x="0" y="307340"/>
                </a:moveTo>
                <a:lnTo>
                  <a:pt x="443229" y="307340"/>
                </a:lnTo>
                <a:lnTo>
                  <a:pt x="443229" y="0"/>
                </a:lnTo>
                <a:lnTo>
                  <a:pt x="0" y="0"/>
                </a:lnTo>
                <a:lnTo>
                  <a:pt x="0" y="307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852295" y="6017259"/>
            <a:ext cx="443230" cy="307340"/>
          </a:xfrm>
          <a:custGeom>
            <a:avLst/>
            <a:gdLst/>
            <a:ahLst/>
            <a:cxnLst/>
            <a:rect l="l" t="t" r="r" b="b"/>
            <a:pathLst>
              <a:path w="443230" h="307339">
                <a:moveTo>
                  <a:pt x="0" y="307339"/>
                </a:moveTo>
                <a:lnTo>
                  <a:pt x="443229" y="307339"/>
                </a:lnTo>
                <a:lnTo>
                  <a:pt x="443229" y="0"/>
                </a:lnTo>
                <a:lnTo>
                  <a:pt x="0" y="0"/>
                </a:lnTo>
                <a:lnTo>
                  <a:pt x="0" y="3073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243964" y="6017259"/>
            <a:ext cx="443230" cy="307340"/>
          </a:xfrm>
          <a:custGeom>
            <a:avLst/>
            <a:gdLst/>
            <a:ahLst/>
            <a:cxnLst/>
            <a:rect l="l" t="t" r="r" b="b"/>
            <a:pathLst>
              <a:path w="443230" h="307339">
                <a:moveTo>
                  <a:pt x="0" y="307339"/>
                </a:moveTo>
                <a:lnTo>
                  <a:pt x="443229" y="307339"/>
                </a:lnTo>
                <a:lnTo>
                  <a:pt x="443229" y="0"/>
                </a:lnTo>
                <a:lnTo>
                  <a:pt x="0" y="0"/>
                </a:lnTo>
                <a:lnTo>
                  <a:pt x="0" y="3073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059939" y="5978525"/>
            <a:ext cx="19050" cy="24765"/>
          </a:xfrm>
          <a:custGeom>
            <a:avLst/>
            <a:gdLst/>
            <a:ahLst/>
            <a:cxnLst/>
            <a:rect l="l" t="t" r="r" b="b"/>
            <a:pathLst>
              <a:path w="19050" h="24764">
                <a:moveTo>
                  <a:pt x="0" y="24765"/>
                </a:moveTo>
                <a:lnTo>
                  <a:pt x="19050" y="24765"/>
                </a:lnTo>
                <a:lnTo>
                  <a:pt x="19050" y="0"/>
                </a:lnTo>
                <a:lnTo>
                  <a:pt x="0" y="0"/>
                </a:lnTo>
                <a:lnTo>
                  <a:pt x="0" y="247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857375" y="6022340"/>
            <a:ext cx="443230" cy="307340"/>
          </a:xfrm>
          <a:custGeom>
            <a:avLst/>
            <a:gdLst/>
            <a:ahLst/>
            <a:cxnLst/>
            <a:rect l="l" t="t" r="r" b="b"/>
            <a:pathLst>
              <a:path w="443230" h="307339">
                <a:moveTo>
                  <a:pt x="0" y="307340"/>
                </a:moveTo>
                <a:lnTo>
                  <a:pt x="443229" y="307340"/>
                </a:lnTo>
                <a:lnTo>
                  <a:pt x="443229" y="0"/>
                </a:lnTo>
                <a:lnTo>
                  <a:pt x="0" y="0"/>
                </a:lnTo>
                <a:lnTo>
                  <a:pt x="0" y="307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470660" y="6108065"/>
            <a:ext cx="608330" cy="443230"/>
          </a:xfrm>
          <a:custGeom>
            <a:avLst/>
            <a:gdLst/>
            <a:ahLst/>
            <a:cxnLst/>
            <a:rect l="l" t="t" r="r" b="b"/>
            <a:pathLst>
              <a:path w="608330" h="443229">
                <a:moveTo>
                  <a:pt x="0" y="443230"/>
                </a:moveTo>
                <a:lnTo>
                  <a:pt x="608329" y="443230"/>
                </a:lnTo>
                <a:lnTo>
                  <a:pt x="608329" y="0"/>
                </a:lnTo>
                <a:lnTo>
                  <a:pt x="0" y="0"/>
                </a:lnTo>
                <a:lnTo>
                  <a:pt x="0" y="4432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249044" y="6022340"/>
            <a:ext cx="443230" cy="307340"/>
          </a:xfrm>
          <a:custGeom>
            <a:avLst/>
            <a:gdLst/>
            <a:ahLst/>
            <a:cxnLst/>
            <a:rect l="l" t="t" r="r" b="b"/>
            <a:pathLst>
              <a:path w="443230" h="307339">
                <a:moveTo>
                  <a:pt x="0" y="307340"/>
                </a:moveTo>
                <a:lnTo>
                  <a:pt x="443230" y="307340"/>
                </a:lnTo>
                <a:lnTo>
                  <a:pt x="443230" y="0"/>
                </a:lnTo>
                <a:lnTo>
                  <a:pt x="0" y="0"/>
                </a:lnTo>
                <a:lnTo>
                  <a:pt x="0" y="307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059939" y="5739129"/>
            <a:ext cx="225425" cy="3810"/>
          </a:xfrm>
          <a:custGeom>
            <a:avLst/>
            <a:gdLst/>
            <a:ahLst/>
            <a:cxnLst/>
            <a:rect l="l" t="t" r="r" b="b"/>
            <a:pathLst>
              <a:path w="225425" h="3810">
                <a:moveTo>
                  <a:pt x="0" y="3810"/>
                </a:moveTo>
                <a:lnTo>
                  <a:pt x="225425" y="3810"/>
                </a:lnTo>
                <a:lnTo>
                  <a:pt x="225425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847214" y="5440679"/>
            <a:ext cx="443230" cy="307340"/>
          </a:xfrm>
          <a:custGeom>
            <a:avLst/>
            <a:gdLst/>
            <a:ahLst/>
            <a:cxnLst/>
            <a:rect l="l" t="t" r="r" b="b"/>
            <a:pathLst>
              <a:path w="443230" h="307339">
                <a:moveTo>
                  <a:pt x="0" y="307340"/>
                </a:moveTo>
                <a:lnTo>
                  <a:pt x="443229" y="307340"/>
                </a:lnTo>
                <a:lnTo>
                  <a:pt x="443229" y="0"/>
                </a:lnTo>
                <a:lnTo>
                  <a:pt x="0" y="0"/>
                </a:lnTo>
                <a:lnTo>
                  <a:pt x="0" y="307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238885" y="5440679"/>
            <a:ext cx="443230" cy="307340"/>
          </a:xfrm>
          <a:custGeom>
            <a:avLst/>
            <a:gdLst/>
            <a:ahLst/>
            <a:cxnLst/>
            <a:rect l="l" t="t" r="r" b="b"/>
            <a:pathLst>
              <a:path w="443230" h="307339">
                <a:moveTo>
                  <a:pt x="0" y="307340"/>
                </a:moveTo>
                <a:lnTo>
                  <a:pt x="443229" y="307340"/>
                </a:lnTo>
                <a:lnTo>
                  <a:pt x="443229" y="0"/>
                </a:lnTo>
                <a:lnTo>
                  <a:pt x="0" y="0"/>
                </a:lnTo>
                <a:lnTo>
                  <a:pt x="0" y="307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852295" y="5445759"/>
            <a:ext cx="443230" cy="307340"/>
          </a:xfrm>
          <a:custGeom>
            <a:avLst/>
            <a:gdLst/>
            <a:ahLst/>
            <a:cxnLst/>
            <a:rect l="l" t="t" r="r" b="b"/>
            <a:pathLst>
              <a:path w="443230" h="307339">
                <a:moveTo>
                  <a:pt x="0" y="307339"/>
                </a:moveTo>
                <a:lnTo>
                  <a:pt x="443229" y="307339"/>
                </a:lnTo>
                <a:lnTo>
                  <a:pt x="443229" y="0"/>
                </a:lnTo>
                <a:lnTo>
                  <a:pt x="0" y="0"/>
                </a:lnTo>
                <a:lnTo>
                  <a:pt x="0" y="3073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243964" y="5445759"/>
            <a:ext cx="443230" cy="307340"/>
          </a:xfrm>
          <a:custGeom>
            <a:avLst/>
            <a:gdLst/>
            <a:ahLst/>
            <a:cxnLst/>
            <a:rect l="l" t="t" r="r" b="b"/>
            <a:pathLst>
              <a:path w="443230" h="307339">
                <a:moveTo>
                  <a:pt x="0" y="307339"/>
                </a:moveTo>
                <a:lnTo>
                  <a:pt x="443229" y="307339"/>
                </a:lnTo>
                <a:lnTo>
                  <a:pt x="443229" y="0"/>
                </a:lnTo>
                <a:lnTo>
                  <a:pt x="0" y="0"/>
                </a:lnTo>
                <a:lnTo>
                  <a:pt x="0" y="3073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059939" y="5407025"/>
            <a:ext cx="19050" cy="24765"/>
          </a:xfrm>
          <a:custGeom>
            <a:avLst/>
            <a:gdLst/>
            <a:ahLst/>
            <a:cxnLst/>
            <a:rect l="l" t="t" r="r" b="b"/>
            <a:pathLst>
              <a:path w="19050" h="24764">
                <a:moveTo>
                  <a:pt x="0" y="24765"/>
                </a:moveTo>
                <a:lnTo>
                  <a:pt x="19050" y="24765"/>
                </a:lnTo>
                <a:lnTo>
                  <a:pt x="19050" y="0"/>
                </a:lnTo>
                <a:lnTo>
                  <a:pt x="0" y="0"/>
                </a:lnTo>
                <a:lnTo>
                  <a:pt x="0" y="247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857375" y="5450840"/>
            <a:ext cx="443230" cy="306070"/>
          </a:xfrm>
          <a:custGeom>
            <a:avLst/>
            <a:gdLst/>
            <a:ahLst/>
            <a:cxnLst/>
            <a:rect l="l" t="t" r="r" b="b"/>
            <a:pathLst>
              <a:path w="443230" h="306070">
                <a:moveTo>
                  <a:pt x="0" y="306070"/>
                </a:moveTo>
                <a:lnTo>
                  <a:pt x="443229" y="306070"/>
                </a:lnTo>
                <a:lnTo>
                  <a:pt x="443229" y="0"/>
                </a:lnTo>
                <a:lnTo>
                  <a:pt x="0" y="0"/>
                </a:lnTo>
                <a:lnTo>
                  <a:pt x="0" y="3060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470660" y="5535295"/>
            <a:ext cx="608330" cy="443230"/>
          </a:xfrm>
          <a:custGeom>
            <a:avLst/>
            <a:gdLst/>
            <a:ahLst/>
            <a:cxnLst/>
            <a:rect l="l" t="t" r="r" b="b"/>
            <a:pathLst>
              <a:path w="608330" h="443229">
                <a:moveTo>
                  <a:pt x="0" y="443229"/>
                </a:moveTo>
                <a:lnTo>
                  <a:pt x="608329" y="443229"/>
                </a:lnTo>
                <a:lnTo>
                  <a:pt x="608329" y="0"/>
                </a:lnTo>
                <a:lnTo>
                  <a:pt x="0" y="0"/>
                </a:lnTo>
                <a:lnTo>
                  <a:pt x="0" y="4432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249044" y="5450840"/>
            <a:ext cx="443230" cy="306070"/>
          </a:xfrm>
          <a:custGeom>
            <a:avLst/>
            <a:gdLst/>
            <a:ahLst/>
            <a:cxnLst/>
            <a:rect l="l" t="t" r="r" b="b"/>
            <a:pathLst>
              <a:path w="443230" h="306070">
                <a:moveTo>
                  <a:pt x="0" y="306070"/>
                </a:moveTo>
                <a:lnTo>
                  <a:pt x="443230" y="306070"/>
                </a:lnTo>
                <a:lnTo>
                  <a:pt x="443230" y="0"/>
                </a:lnTo>
                <a:lnTo>
                  <a:pt x="0" y="0"/>
                </a:lnTo>
                <a:lnTo>
                  <a:pt x="0" y="3060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191894" y="4864100"/>
            <a:ext cx="443230" cy="307340"/>
          </a:xfrm>
          <a:custGeom>
            <a:avLst/>
            <a:gdLst/>
            <a:ahLst/>
            <a:cxnLst/>
            <a:rect l="l" t="t" r="r" b="b"/>
            <a:pathLst>
              <a:path w="443230" h="307339">
                <a:moveTo>
                  <a:pt x="0" y="307339"/>
                </a:moveTo>
                <a:lnTo>
                  <a:pt x="443230" y="307339"/>
                </a:lnTo>
                <a:lnTo>
                  <a:pt x="443230" y="0"/>
                </a:lnTo>
                <a:lnTo>
                  <a:pt x="0" y="0"/>
                </a:lnTo>
                <a:lnTo>
                  <a:pt x="0" y="3073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904364" y="4869179"/>
            <a:ext cx="443230" cy="307340"/>
          </a:xfrm>
          <a:custGeom>
            <a:avLst/>
            <a:gdLst/>
            <a:ahLst/>
            <a:cxnLst/>
            <a:rect l="l" t="t" r="r" b="b"/>
            <a:pathLst>
              <a:path w="443230" h="307339">
                <a:moveTo>
                  <a:pt x="0" y="307340"/>
                </a:moveTo>
                <a:lnTo>
                  <a:pt x="443229" y="307340"/>
                </a:lnTo>
                <a:lnTo>
                  <a:pt x="443229" y="0"/>
                </a:lnTo>
                <a:lnTo>
                  <a:pt x="0" y="0"/>
                </a:lnTo>
                <a:lnTo>
                  <a:pt x="0" y="307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909445" y="4874259"/>
            <a:ext cx="443230" cy="306070"/>
          </a:xfrm>
          <a:custGeom>
            <a:avLst/>
            <a:gdLst/>
            <a:ahLst/>
            <a:cxnLst/>
            <a:rect l="l" t="t" r="r" b="b"/>
            <a:pathLst>
              <a:path w="443230" h="306070">
                <a:moveTo>
                  <a:pt x="0" y="306069"/>
                </a:moveTo>
                <a:lnTo>
                  <a:pt x="443229" y="306069"/>
                </a:lnTo>
                <a:lnTo>
                  <a:pt x="443229" y="0"/>
                </a:lnTo>
                <a:lnTo>
                  <a:pt x="0" y="0"/>
                </a:lnTo>
                <a:lnTo>
                  <a:pt x="0" y="3060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200785" y="4874259"/>
            <a:ext cx="443230" cy="306070"/>
          </a:xfrm>
          <a:custGeom>
            <a:avLst/>
            <a:gdLst/>
            <a:ahLst/>
            <a:cxnLst/>
            <a:rect l="l" t="t" r="r" b="b"/>
            <a:pathLst>
              <a:path w="443230" h="306070">
                <a:moveTo>
                  <a:pt x="0" y="306069"/>
                </a:moveTo>
                <a:lnTo>
                  <a:pt x="443229" y="306069"/>
                </a:lnTo>
                <a:lnTo>
                  <a:pt x="443229" y="0"/>
                </a:lnTo>
                <a:lnTo>
                  <a:pt x="0" y="0"/>
                </a:lnTo>
                <a:lnTo>
                  <a:pt x="0" y="3060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117089" y="4816475"/>
            <a:ext cx="19050" cy="42545"/>
          </a:xfrm>
          <a:custGeom>
            <a:avLst/>
            <a:gdLst/>
            <a:ahLst/>
            <a:cxnLst/>
            <a:rect l="l" t="t" r="r" b="b"/>
            <a:pathLst>
              <a:path w="19050" h="42545">
                <a:moveTo>
                  <a:pt x="0" y="42544"/>
                </a:moveTo>
                <a:lnTo>
                  <a:pt x="19050" y="42544"/>
                </a:lnTo>
                <a:lnTo>
                  <a:pt x="19050" y="0"/>
                </a:lnTo>
                <a:lnTo>
                  <a:pt x="0" y="0"/>
                </a:lnTo>
                <a:lnTo>
                  <a:pt x="0" y="42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914525" y="4878070"/>
            <a:ext cx="443230" cy="307340"/>
          </a:xfrm>
          <a:custGeom>
            <a:avLst/>
            <a:gdLst/>
            <a:ahLst/>
            <a:cxnLst/>
            <a:rect l="l" t="t" r="r" b="b"/>
            <a:pathLst>
              <a:path w="443230" h="307339">
                <a:moveTo>
                  <a:pt x="0" y="307339"/>
                </a:moveTo>
                <a:lnTo>
                  <a:pt x="443229" y="307339"/>
                </a:lnTo>
                <a:lnTo>
                  <a:pt x="443229" y="0"/>
                </a:lnTo>
                <a:lnTo>
                  <a:pt x="0" y="0"/>
                </a:lnTo>
                <a:lnTo>
                  <a:pt x="0" y="3073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427480" y="4963795"/>
            <a:ext cx="708660" cy="443230"/>
          </a:xfrm>
          <a:custGeom>
            <a:avLst/>
            <a:gdLst/>
            <a:ahLst/>
            <a:cxnLst/>
            <a:rect l="l" t="t" r="r" b="b"/>
            <a:pathLst>
              <a:path w="708660" h="443229">
                <a:moveTo>
                  <a:pt x="0" y="443229"/>
                </a:moveTo>
                <a:lnTo>
                  <a:pt x="708659" y="443229"/>
                </a:lnTo>
                <a:lnTo>
                  <a:pt x="708659" y="0"/>
                </a:lnTo>
                <a:lnTo>
                  <a:pt x="0" y="0"/>
                </a:lnTo>
                <a:lnTo>
                  <a:pt x="0" y="4432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205864" y="4878070"/>
            <a:ext cx="443230" cy="307340"/>
          </a:xfrm>
          <a:custGeom>
            <a:avLst/>
            <a:gdLst/>
            <a:ahLst/>
            <a:cxnLst/>
            <a:rect l="l" t="t" r="r" b="b"/>
            <a:pathLst>
              <a:path w="443230" h="307339">
                <a:moveTo>
                  <a:pt x="0" y="307339"/>
                </a:moveTo>
                <a:lnTo>
                  <a:pt x="443229" y="307339"/>
                </a:lnTo>
                <a:lnTo>
                  <a:pt x="443229" y="0"/>
                </a:lnTo>
                <a:lnTo>
                  <a:pt x="0" y="0"/>
                </a:lnTo>
                <a:lnTo>
                  <a:pt x="0" y="3073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287904" y="4292600"/>
            <a:ext cx="443230" cy="307340"/>
          </a:xfrm>
          <a:custGeom>
            <a:avLst/>
            <a:gdLst/>
            <a:ahLst/>
            <a:cxnLst/>
            <a:rect l="l" t="t" r="r" b="b"/>
            <a:pathLst>
              <a:path w="443230" h="307339">
                <a:moveTo>
                  <a:pt x="0" y="307339"/>
                </a:moveTo>
                <a:lnTo>
                  <a:pt x="443229" y="307339"/>
                </a:lnTo>
                <a:lnTo>
                  <a:pt x="443229" y="0"/>
                </a:lnTo>
                <a:lnTo>
                  <a:pt x="0" y="0"/>
                </a:lnTo>
                <a:lnTo>
                  <a:pt x="0" y="3073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579244" y="4292600"/>
            <a:ext cx="443230" cy="307340"/>
          </a:xfrm>
          <a:custGeom>
            <a:avLst/>
            <a:gdLst/>
            <a:ahLst/>
            <a:cxnLst/>
            <a:rect l="l" t="t" r="r" b="b"/>
            <a:pathLst>
              <a:path w="443230" h="307339">
                <a:moveTo>
                  <a:pt x="0" y="307339"/>
                </a:moveTo>
                <a:lnTo>
                  <a:pt x="443229" y="307339"/>
                </a:lnTo>
                <a:lnTo>
                  <a:pt x="443229" y="0"/>
                </a:lnTo>
                <a:lnTo>
                  <a:pt x="0" y="0"/>
                </a:lnTo>
                <a:lnTo>
                  <a:pt x="0" y="3073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504439" y="4076065"/>
            <a:ext cx="10160" cy="3810"/>
          </a:xfrm>
          <a:custGeom>
            <a:avLst/>
            <a:gdLst/>
            <a:ahLst/>
            <a:cxnLst/>
            <a:rect l="l" t="t" r="r" b="b"/>
            <a:pathLst>
              <a:path w="10160" h="3810">
                <a:moveTo>
                  <a:pt x="0" y="3809"/>
                </a:moveTo>
                <a:lnTo>
                  <a:pt x="10160" y="3809"/>
                </a:lnTo>
                <a:lnTo>
                  <a:pt x="10160" y="0"/>
                </a:lnTo>
                <a:lnTo>
                  <a:pt x="0" y="0"/>
                </a:lnTo>
                <a:lnTo>
                  <a:pt x="0" y="38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292985" y="4297679"/>
            <a:ext cx="443230" cy="307340"/>
          </a:xfrm>
          <a:custGeom>
            <a:avLst/>
            <a:gdLst/>
            <a:ahLst/>
            <a:cxnLst/>
            <a:rect l="l" t="t" r="r" b="b"/>
            <a:pathLst>
              <a:path w="443230" h="307339">
                <a:moveTo>
                  <a:pt x="0" y="307340"/>
                </a:moveTo>
                <a:lnTo>
                  <a:pt x="443229" y="307340"/>
                </a:lnTo>
                <a:lnTo>
                  <a:pt x="443229" y="0"/>
                </a:lnTo>
                <a:lnTo>
                  <a:pt x="0" y="0"/>
                </a:lnTo>
                <a:lnTo>
                  <a:pt x="0" y="307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584325" y="4297679"/>
            <a:ext cx="443230" cy="307340"/>
          </a:xfrm>
          <a:custGeom>
            <a:avLst/>
            <a:gdLst/>
            <a:ahLst/>
            <a:cxnLst/>
            <a:rect l="l" t="t" r="r" b="b"/>
            <a:pathLst>
              <a:path w="443230" h="307339">
                <a:moveTo>
                  <a:pt x="0" y="307340"/>
                </a:moveTo>
                <a:lnTo>
                  <a:pt x="443229" y="307340"/>
                </a:lnTo>
                <a:lnTo>
                  <a:pt x="443229" y="0"/>
                </a:lnTo>
                <a:lnTo>
                  <a:pt x="0" y="0"/>
                </a:lnTo>
                <a:lnTo>
                  <a:pt x="0" y="307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504439" y="4079875"/>
            <a:ext cx="15240" cy="5080"/>
          </a:xfrm>
          <a:custGeom>
            <a:avLst/>
            <a:gdLst/>
            <a:ahLst/>
            <a:cxnLst/>
            <a:rect l="l" t="t" r="r" b="b"/>
            <a:pathLst>
              <a:path w="15239" h="5079">
                <a:moveTo>
                  <a:pt x="0" y="5080"/>
                </a:moveTo>
                <a:lnTo>
                  <a:pt x="15240" y="5080"/>
                </a:lnTo>
                <a:lnTo>
                  <a:pt x="15240" y="0"/>
                </a:lnTo>
                <a:lnTo>
                  <a:pt x="0" y="0"/>
                </a:lnTo>
                <a:lnTo>
                  <a:pt x="0" y="50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726054" y="4301490"/>
            <a:ext cx="15240" cy="5080"/>
          </a:xfrm>
          <a:custGeom>
            <a:avLst/>
            <a:gdLst/>
            <a:ahLst/>
            <a:cxnLst/>
            <a:rect l="l" t="t" r="r" b="b"/>
            <a:pathLst>
              <a:path w="15239" h="5079">
                <a:moveTo>
                  <a:pt x="0" y="5080"/>
                </a:moveTo>
                <a:lnTo>
                  <a:pt x="15240" y="5080"/>
                </a:lnTo>
                <a:lnTo>
                  <a:pt x="15240" y="0"/>
                </a:lnTo>
                <a:lnTo>
                  <a:pt x="0" y="0"/>
                </a:lnTo>
                <a:lnTo>
                  <a:pt x="0" y="50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504439" y="4084954"/>
            <a:ext cx="19050" cy="202565"/>
          </a:xfrm>
          <a:custGeom>
            <a:avLst/>
            <a:gdLst/>
            <a:ahLst/>
            <a:cxnLst/>
            <a:rect l="l" t="t" r="r" b="b"/>
            <a:pathLst>
              <a:path w="19050" h="202564">
                <a:moveTo>
                  <a:pt x="0" y="202565"/>
                </a:moveTo>
                <a:lnTo>
                  <a:pt x="19050" y="202565"/>
                </a:lnTo>
                <a:lnTo>
                  <a:pt x="19050" y="0"/>
                </a:lnTo>
                <a:lnTo>
                  <a:pt x="0" y="0"/>
                </a:lnTo>
                <a:lnTo>
                  <a:pt x="0" y="2025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301875" y="4306570"/>
            <a:ext cx="443230" cy="307340"/>
          </a:xfrm>
          <a:custGeom>
            <a:avLst/>
            <a:gdLst/>
            <a:ahLst/>
            <a:cxnLst/>
            <a:rect l="l" t="t" r="r" b="b"/>
            <a:pathLst>
              <a:path w="443230" h="307339">
                <a:moveTo>
                  <a:pt x="0" y="307339"/>
                </a:moveTo>
                <a:lnTo>
                  <a:pt x="443229" y="307339"/>
                </a:lnTo>
                <a:lnTo>
                  <a:pt x="443229" y="0"/>
                </a:lnTo>
                <a:lnTo>
                  <a:pt x="0" y="0"/>
                </a:lnTo>
                <a:lnTo>
                  <a:pt x="0" y="3073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814829" y="4392295"/>
            <a:ext cx="708660" cy="443230"/>
          </a:xfrm>
          <a:custGeom>
            <a:avLst/>
            <a:gdLst/>
            <a:ahLst/>
            <a:cxnLst/>
            <a:rect l="l" t="t" r="r" b="b"/>
            <a:pathLst>
              <a:path w="708660" h="443229">
                <a:moveTo>
                  <a:pt x="0" y="443229"/>
                </a:moveTo>
                <a:lnTo>
                  <a:pt x="708659" y="443229"/>
                </a:lnTo>
                <a:lnTo>
                  <a:pt x="708659" y="0"/>
                </a:lnTo>
                <a:lnTo>
                  <a:pt x="0" y="0"/>
                </a:lnTo>
                <a:lnTo>
                  <a:pt x="0" y="4432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593214" y="4306570"/>
            <a:ext cx="443230" cy="307340"/>
          </a:xfrm>
          <a:custGeom>
            <a:avLst/>
            <a:gdLst/>
            <a:ahLst/>
            <a:cxnLst/>
            <a:rect l="l" t="t" r="r" b="b"/>
            <a:pathLst>
              <a:path w="443230" h="307339">
                <a:moveTo>
                  <a:pt x="0" y="307339"/>
                </a:moveTo>
                <a:lnTo>
                  <a:pt x="443229" y="307339"/>
                </a:lnTo>
                <a:lnTo>
                  <a:pt x="443229" y="0"/>
                </a:lnTo>
                <a:lnTo>
                  <a:pt x="0" y="0"/>
                </a:lnTo>
                <a:lnTo>
                  <a:pt x="0" y="3073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438015" y="3721100"/>
            <a:ext cx="443230" cy="307340"/>
          </a:xfrm>
          <a:custGeom>
            <a:avLst/>
            <a:gdLst/>
            <a:ahLst/>
            <a:cxnLst/>
            <a:rect l="l" t="t" r="r" b="b"/>
            <a:pathLst>
              <a:path w="443229" h="307339">
                <a:moveTo>
                  <a:pt x="0" y="307339"/>
                </a:moveTo>
                <a:lnTo>
                  <a:pt x="443229" y="307339"/>
                </a:lnTo>
                <a:lnTo>
                  <a:pt x="443229" y="0"/>
                </a:lnTo>
                <a:lnTo>
                  <a:pt x="0" y="0"/>
                </a:lnTo>
                <a:lnTo>
                  <a:pt x="0" y="3073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729354" y="3721100"/>
            <a:ext cx="443230" cy="307340"/>
          </a:xfrm>
          <a:custGeom>
            <a:avLst/>
            <a:gdLst/>
            <a:ahLst/>
            <a:cxnLst/>
            <a:rect l="l" t="t" r="r" b="b"/>
            <a:pathLst>
              <a:path w="443229" h="307339">
                <a:moveTo>
                  <a:pt x="0" y="307339"/>
                </a:moveTo>
                <a:lnTo>
                  <a:pt x="443229" y="307339"/>
                </a:lnTo>
                <a:lnTo>
                  <a:pt x="443229" y="0"/>
                </a:lnTo>
                <a:lnTo>
                  <a:pt x="0" y="0"/>
                </a:lnTo>
                <a:lnTo>
                  <a:pt x="0" y="3073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654550" y="3503295"/>
            <a:ext cx="10160" cy="5080"/>
          </a:xfrm>
          <a:custGeom>
            <a:avLst/>
            <a:gdLst/>
            <a:ahLst/>
            <a:cxnLst/>
            <a:rect l="l" t="t" r="r" b="b"/>
            <a:pathLst>
              <a:path w="10160" h="5079">
                <a:moveTo>
                  <a:pt x="0" y="5079"/>
                </a:moveTo>
                <a:lnTo>
                  <a:pt x="10160" y="5079"/>
                </a:lnTo>
                <a:lnTo>
                  <a:pt x="10160" y="0"/>
                </a:lnTo>
                <a:lnTo>
                  <a:pt x="0" y="0"/>
                </a:lnTo>
                <a:lnTo>
                  <a:pt x="0" y="5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876165" y="3724909"/>
            <a:ext cx="10160" cy="5080"/>
          </a:xfrm>
          <a:custGeom>
            <a:avLst/>
            <a:gdLst/>
            <a:ahLst/>
            <a:cxnLst/>
            <a:rect l="l" t="t" r="r" b="b"/>
            <a:pathLst>
              <a:path w="10160" h="5079">
                <a:moveTo>
                  <a:pt x="0" y="5079"/>
                </a:moveTo>
                <a:lnTo>
                  <a:pt x="10160" y="5079"/>
                </a:lnTo>
                <a:lnTo>
                  <a:pt x="10160" y="0"/>
                </a:lnTo>
                <a:lnTo>
                  <a:pt x="0" y="0"/>
                </a:lnTo>
                <a:lnTo>
                  <a:pt x="0" y="5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654550" y="3508375"/>
            <a:ext cx="13970" cy="5080"/>
          </a:xfrm>
          <a:custGeom>
            <a:avLst/>
            <a:gdLst/>
            <a:ahLst/>
            <a:cxnLst/>
            <a:rect l="l" t="t" r="r" b="b"/>
            <a:pathLst>
              <a:path w="13970" h="5079">
                <a:moveTo>
                  <a:pt x="0" y="5079"/>
                </a:moveTo>
                <a:lnTo>
                  <a:pt x="13970" y="5079"/>
                </a:lnTo>
                <a:lnTo>
                  <a:pt x="13970" y="0"/>
                </a:lnTo>
                <a:lnTo>
                  <a:pt x="0" y="0"/>
                </a:lnTo>
                <a:lnTo>
                  <a:pt x="0" y="5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446904" y="3729990"/>
            <a:ext cx="443230" cy="307340"/>
          </a:xfrm>
          <a:custGeom>
            <a:avLst/>
            <a:gdLst/>
            <a:ahLst/>
            <a:cxnLst/>
            <a:rect l="l" t="t" r="r" b="b"/>
            <a:pathLst>
              <a:path w="443229" h="307339">
                <a:moveTo>
                  <a:pt x="0" y="307340"/>
                </a:moveTo>
                <a:lnTo>
                  <a:pt x="443229" y="307340"/>
                </a:lnTo>
                <a:lnTo>
                  <a:pt x="443229" y="0"/>
                </a:lnTo>
                <a:lnTo>
                  <a:pt x="0" y="0"/>
                </a:lnTo>
                <a:lnTo>
                  <a:pt x="0" y="307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738245" y="3729990"/>
            <a:ext cx="443230" cy="307340"/>
          </a:xfrm>
          <a:custGeom>
            <a:avLst/>
            <a:gdLst/>
            <a:ahLst/>
            <a:cxnLst/>
            <a:rect l="l" t="t" r="r" b="b"/>
            <a:pathLst>
              <a:path w="443229" h="307339">
                <a:moveTo>
                  <a:pt x="0" y="307340"/>
                </a:moveTo>
                <a:lnTo>
                  <a:pt x="443229" y="307340"/>
                </a:lnTo>
                <a:lnTo>
                  <a:pt x="443229" y="0"/>
                </a:lnTo>
                <a:lnTo>
                  <a:pt x="0" y="0"/>
                </a:lnTo>
                <a:lnTo>
                  <a:pt x="0" y="307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654550" y="3513454"/>
            <a:ext cx="19050" cy="202565"/>
          </a:xfrm>
          <a:custGeom>
            <a:avLst/>
            <a:gdLst/>
            <a:ahLst/>
            <a:cxnLst/>
            <a:rect l="l" t="t" r="r" b="b"/>
            <a:pathLst>
              <a:path w="19050" h="202564">
                <a:moveTo>
                  <a:pt x="0" y="202565"/>
                </a:moveTo>
                <a:lnTo>
                  <a:pt x="19050" y="202565"/>
                </a:lnTo>
                <a:lnTo>
                  <a:pt x="19050" y="0"/>
                </a:lnTo>
                <a:lnTo>
                  <a:pt x="0" y="0"/>
                </a:lnTo>
                <a:lnTo>
                  <a:pt x="0" y="2025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451984" y="3735070"/>
            <a:ext cx="443230" cy="307340"/>
          </a:xfrm>
          <a:custGeom>
            <a:avLst/>
            <a:gdLst/>
            <a:ahLst/>
            <a:cxnLst/>
            <a:rect l="l" t="t" r="r" b="b"/>
            <a:pathLst>
              <a:path w="443229" h="307339">
                <a:moveTo>
                  <a:pt x="0" y="307339"/>
                </a:moveTo>
                <a:lnTo>
                  <a:pt x="443229" y="307339"/>
                </a:lnTo>
                <a:lnTo>
                  <a:pt x="443229" y="0"/>
                </a:lnTo>
                <a:lnTo>
                  <a:pt x="0" y="0"/>
                </a:lnTo>
                <a:lnTo>
                  <a:pt x="0" y="3073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964940" y="3820795"/>
            <a:ext cx="708660" cy="443230"/>
          </a:xfrm>
          <a:custGeom>
            <a:avLst/>
            <a:gdLst/>
            <a:ahLst/>
            <a:cxnLst/>
            <a:rect l="l" t="t" r="r" b="b"/>
            <a:pathLst>
              <a:path w="708660" h="443229">
                <a:moveTo>
                  <a:pt x="0" y="443229"/>
                </a:moveTo>
                <a:lnTo>
                  <a:pt x="708660" y="443229"/>
                </a:lnTo>
                <a:lnTo>
                  <a:pt x="708660" y="0"/>
                </a:lnTo>
                <a:lnTo>
                  <a:pt x="0" y="0"/>
                </a:lnTo>
                <a:lnTo>
                  <a:pt x="0" y="4432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743325" y="3735070"/>
            <a:ext cx="443230" cy="307340"/>
          </a:xfrm>
          <a:custGeom>
            <a:avLst/>
            <a:gdLst/>
            <a:ahLst/>
            <a:cxnLst/>
            <a:rect l="l" t="t" r="r" b="b"/>
            <a:pathLst>
              <a:path w="443229" h="307339">
                <a:moveTo>
                  <a:pt x="0" y="307339"/>
                </a:moveTo>
                <a:lnTo>
                  <a:pt x="443229" y="307339"/>
                </a:lnTo>
                <a:lnTo>
                  <a:pt x="443229" y="0"/>
                </a:lnTo>
                <a:lnTo>
                  <a:pt x="0" y="0"/>
                </a:lnTo>
                <a:lnTo>
                  <a:pt x="0" y="3073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665854" y="4165600"/>
            <a:ext cx="110489" cy="52705"/>
          </a:xfrm>
          <a:custGeom>
            <a:avLst/>
            <a:gdLst/>
            <a:ahLst/>
            <a:cxnLst/>
            <a:rect l="l" t="t" r="r" b="b"/>
            <a:pathLst>
              <a:path w="110489" h="52704">
                <a:moveTo>
                  <a:pt x="0" y="52705"/>
                </a:moveTo>
                <a:lnTo>
                  <a:pt x="110490" y="52705"/>
                </a:lnTo>
                <a:lnTo>
                  <a:pt x="110490" y="0"/>
                </a:lnTo>
                <a:lnTo>
                  <a:pt x="0" y="0"/>
                </a:lnTo>
                <a:lnTo>
                  <a:pt x="0" y="52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178425" y="4165600"/>
            <a:ext cx="110489" cy="52705"/>
          </a:xfrm>
          <a:custGeom>
            <a:avLst/>
            <a:gdLst/>
            <a:ahLst/>
            <a:cxnLst/>
            <a:rect l="l" t="t" r="r" b="b"/>
            <a:pathLst>
              <a:path w="110489" h="52704">
                <a:moveTo>
                  <a:pt x="0" y="52705"/>
                </a:moveTo>
                <a:lnTo>
                  <a:pt x="110490" y="52705"/>
                </a:lnTo>
                <a:lnTo>
                  <a:pt x="110490" y="0"/>
                </a:lnTo>
                <a:lnTo>
                  <a:pt x="0" y="0"/>
                </a:lnTo>
                <a:lnTo>
                  <a:pt x="0" y="52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935345" y="4165600"/>
            <a:ext cx="110489" cy="52705"/>
          </a:xfrm>
          <a:custGeom>
            <a:avLst/>
            <a:gdLst/>
            <a:ahLst/>
            <a:cxnLst/>
            <a:rect l="l" t="t" r="r" b="b"/>
            <a:pathLst>
              <a:path w="110489" h="52704">
                <a:moveTo>
                  <a:pt x="0" y="52705"/>
                </a:moveTo>
                <a:lnTo>
                  <a:pt x="110490" y="52705"/>
                </a:lnTo>
                <a:lnTo>
                  <a:pt x="110490" y="0"/>
                </a:lnTo>
                <a:lnTo>
                  <a:pt x="0" y="0"/>
                </a:lnTo>
                <a:lnTo>
                  <a:pt x="0" y="52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692265" y="4165600"/>
            <a:ext cx="110489" cy="52705"/>
          </a:xfrm>
          <a:custGeom>
            <a:avLst/>
            <a:gdLst/>
            <a:ahLst/>
            <a:cxnLst/>
            <a:rect l="l" t="t" r="r" b="b"/>
            <a:pathLst>
              <a:path w="110490" h="52704">
                <a:moveTo>
                  <a:pt x="0" y="52705"/>
                </a:moveTo>
                <a:lnTo>
                  <a:pt x="110490" y="52705"/>
                </a:lnTo>
                <a:lnTo>
                  <a:pt x="110490" y="0"/>
                </a:lnTo>
                <a:lnTo>
                  <a:pt x="0" y="0"/>
                </a:lnTo>
                <a:lnTo>
                  <a:pt x="0" y="52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7447915" y="4165600"/>
            <a:ext cx="110489" cy="52705"/>
          </a:xfrm>
          <a:custGeom>
            <a:avLst/>
            <a:gdLst/>
            <a:ahLst/>
            <a:cxnLst/>
            <a:rect l="l" t="t" r="r" b="b"/>
            <a:pathLst>
              <a:path w="110490" h="52704">
                <a:moveTo>
                  <a:pt x="0" y="52705"/>
                </a:moveTo>
                <a:lnTo>
                  <a:pt x="110490" y="52705"/>
                </a:lnTo>
                <a:lnTo>
                  <a:pt x="110490" y="0"/>
                </a:lnTo>
                <a:lnTo>
                  <a:pt x="0" y="0"/>
                </a:lnTo>
                <a:lnTo>
                  <a:pt x="0" y="52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504439" y="4165600"/>
            <a:ext cx="1216660" cy="0"/>
          </a:xfrm>
          <a:custGeom>
            <a:avLst/>
            <a:gdLst/>
            <a:ahLst/>
            <a:cxnLst/>
            <a:rect l="l" t="t" r="r" b="b"/>
            <a:pathLst>
              <a:path w="1216660" h="0">
                <a:moveTo>
                  <a:pt x="0" y="0"/>
                </a:moveTo>
                <a:lnTo>
                  <a:pt x="1216660" y="0"/>
                </a:lnTo>
              </a:path>
            </a:pathLst>
          </a:custGeom>
          <a:ln w="1104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721100" y="4165600"/>
            <a:ext cx="224790" cy="0"/>
          </a:xfrm>
          <a:custGeom>
            <a:avLst/>
            <a:gdLst/>
            <a:ahLst/>
            <a:cxnLst/>
            <a:rect l="l" t="t" r="r" b="b"/>
            <a:pathLst>
              <a:path w="224789" h="0">
                <a:moveTo>
                  <a:pt x="0" y="0"/>
                </a:moveTo>
                <a:lnTo>
                  <a:pt x="224789" y="0"/>
                </a:lnTo>
              </a:path>
            </a:pathLst>
          </a:custGeom>
          <a:ln w="1104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654550" y="4165600"/>
            <a:ext cx="579120" cy="0"/>
          </a:xfrm>
          <a:custGeom>
            <a:avLst/>
            <a:gdLst/>
            <a:ahLst/>
            <a:cxnLst/>
            <a:rect l="l" t="t" r="r" b="b"/>
            <a:pathLst>
              <a:path w="579120" h="0">
                <a:moveTo>
                  <a:pt x="0" y="0"/>
                </a:moveTo>
                <a:lnTo>
                  <a:pt x="579120" y="0"/>
                </a:lnTo>
              </a:path>
            </a:pathLst>
          </a:custGeom>
          <a:ln w="1104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5233670" y="4165600"/>
            <a:ext cx="756920" cy="0"/>
          </a:xfrm>
          <a:custGeom>
            <a:avLst/>
            <a:gdLst/>
            <a:ahLst/>
            <a:cxnLst/>
            <a:rect l="l" t="t" r="r" b="b"/>
            <a:pathLst>
              <a:path w="756920" h="0">
                <a:moveTo>
                  <a:pt x="0" y="0"/>
                </a:moveTo>
                <a:lnTo>
                  <a:pt x="756919" y="0"/>
                </a:lnTo>
              </a:path>
            </a:pathLst>
          </a:custGeom>
          <a:ln w="1104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5990590" y="4165600"/>
            <a:ext cx="756920" cy="0"/>
          </a:xfrm>
          <a:custGeom>
            <a:avLst/>
            <a:gdLst/>
            <a:ahLst/>
            <a:cxnLst/>
            <a:rect l="l" t="t" r="r" b="b"/>
            <a:pathLst>
              <a:path w="756920" h="0">
                <a:moveTo>
                  <a:pt x="0" y="0"/>
                </a:moveTo>
                <a:lnTo>
                  <a:pt x="756919" y="0"/>
                </a:lnTo>
              </a:path>
            </a:pathLst>
          </a:custGeom>
          <a:ln w="1104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747509" y="4165600"/>
            <a:ext cx="755650" cy="0"/>
          </a:xfrm>
          <a:custGeom>
            <a:avLst/>
            <a:gdLst/>
            <a:ahLst/>
            <a:cxnLst/>
            <a:rect l="l" t="t" r="r" b="b"/>
            <a:pathLst>
              <a:path w="755650" h="0">
                <a:moveTo>
                  <a:pt x="0" y="0"/>
                </a:moveTo>
                <a:lnTo>
                  <a:pt x="755650" y="0"/>
                </a:lnTo>
              </a:path>
            </a:pathLst>
          </a:custGeom>
          <a:ln w="1104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530475" y="4737100"/>
            <a:ext cx="110489" cy="52705"/>
          </a:xfrm>
          <a:custGeom>
            <a:avLst/>
            <a:gdLst/>
            <a:ahLst/>
            <a:cxnLst/>
            <a:rect l="l" t="t" r="r" b="b"/>
            <a:pathLst>
              <a:path w="110489" h="52704">
                <a:moveTo>
                  <a:pt x="0" y="52705"/>
                </a:moveTo>
                <a:lnTo>
                  <a:pt x="110489" y="52705"/>
                </a:lnTo>
                <a:lnTo>
                  <a:pt x="110489" y="0"/>
                </a:lnTo>
                <a:lnTo>
                  <a:pt x="0" y="0"/>
                </a:lnTo>
                <a:lnTo>
                  <a:pt x="0" y="52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545079" y="4681854"/>
            <a:ext cx="0" cy="110489"/>
          </a:xfrm>
          <a:custGeom>
            <a:avLst/>
            <a:gdLst/>
            <a:ahLst/>
            <a:cxnLst/>
            <a:rect l="l" t="t" r="r" b="b"/>
            <a:pathLst>
              <a:path w="0" h="110489">
                <a:moveTo>
                  <a:pt x="0" y="0"/>
                </a:moveTo>
                <a:lnTo>
                  <a:pt x="0" y="110490"/>
                </a:lnTo>
              </a:path>
            </a:pathLst>
          </a:custGeom>
          <a:ln w="812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993775" y="5308600"/>
            <a:ext cx="110489" cy="53975"/>
          </a:xfrm>
          <a:custGeom>
            <a:avLst/>
            <a:gdLst/>
            <a:ahLst/>
            <a:cxnLst/>
            <a:rect l="l" t="t" r="r" b="b"/>
            <a:pathLst>
              <a:path w="110490" h="53975">
                <a:moveTo>
                  <a:pt x="0" y="53975"/>
                </a:moveTo>
                <a:lnTo>
                  <a:pt x="110489" y="53975"/>
                </a:lnTo>
                <a:lnTo>
                  <a:pt x="110489" y="0"/>
                </a:lnTo>
                <a:lnTo>
                  <a:pt x="0" y="0"/>
                </a:lnTo>
                <a:lnTo>
                  <a:pt x="0" y="539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2421254" y="5308600"/>
            <a:ext cx="110489" cy="53975"/>
          </a:xfrm>
          <a:custGeom>
            <a:avLst/>
            <a:gdLst/>
            <a:ahLst/>
            <a:cxnLst/>
            <a:rect l="l" t="t" r="r" b="b"/>
            <a:pathLst>
              <a:path w="110489" h="53975">
                <a:moveTo>
                  <a:pt x="0" y="53975"/>
                </a:moveTo>
                <a:lnTo>
                  <a:pt x="110489" y="53975"/>
                </a:lnTo>
                <a:lnTo>
                  <a:pt x="110489" y="0"/>
                </a:lnTo>
                <a:lnTo>
                  <a:pt x="0" y="0"/>
                </a:lnTo>
                <a:lnTo>
                  <a:pt x="0" y="539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1049019" y="5308600"/>
            <a:ext cx="359410" cy="0"/>
          </a:xfrm>
          <a:custGeom>
            <a:avLst/>
            <a:gdLst/>
            <a:ahLst/>
            <a:cxnLst/>
            <a:rect l="l" t="t" r="r" b="b"/>
            <a:pathLst>
              <a:path w="359409" h="0">
                <a:moveTo>
                  <a:pt x="0" y="0"/>
                </a:moveTo>
                <a:lnTo>
                  <a:pt x="359410" y="0"/>
                </a:lnTo>
              </a:path>
            </a:pathLst>
          </a:custGeom>
          <a:ln w="1104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2117089" y="5308600"/>
            <a:ext cx="359410" cy="0"/>
          </a:xfrm>
          <a:custGeom>
            <a:avLst/>
            <a:gdLst/>
            <a:ahLst/>
            <a:cxnLst/>
            <a:rect l="l" t="t" r="r" b="b"/>
            <a:pathLst>
              <a:path w="359410" h="0">
                <a:moveTo>
                  <a:pt x="0" y="0"/>
                </a:moveTo>
                <a:lnTo>
                  <a:pt x="359410" y="0"/>
                </a:lnTo>
              </a:path>
            </a:pathLst>
          </a:custGeom>
          <a:ln w="1104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1049019" y="5713095"/>
            <a:ext cx="0" cy="220979"/>
          </a:xfrm>
          <a:custGeom>
            <a:avLst/>
            <a:gdLst/>
            <a:ahLst/>
            <a:cxnLst/>
            <a:rect l="l" t="t" r="r" b="b"/>
            <a:pathLst>
              <a:path w="0" h="220979">
                <a:moveTo>
                  <a:pt x="0" y="0"/>
                </a:moveTo>
                <a:lnTo>
                  <a:pt x="0" y="220979"/>
                </a:lnTo>
              </a:path>
            </a:pathLst>
          </a:custGeom>
          <a:ln w="1104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836294" y="6044565"/>
            <a:ext cx="393700" cy="130810"/>
          </a:xfrm>
          <a:custGeom>
            <a:avLst/>
            <a:gdLst/>
            <a:ahLst/>
            <a:cxnLst/>
            <a:rect l="l" t="t" r="r" b="b"/>
            <a:pathLst>
              <a:path w="393700" h="130810">
                <a:moveTo>
                  <a:pt x="0" y="130810"/>
                </a:moveTo>
                <a:lnTo>
                  <a:pt x="393700" y="130810"/>
                </a:lnTo>
                <a:lnTo>
                  <a:pt x="393700" y="0"/>
                </a:lnTo>
                <a:lnTo>
                  <a:pt x="0" y="0"/>
                </a:lnTo>
                <a:lnTo>
                  <a:pt x="0" y="13081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 txBox="1"/>
          <p:nvPr/>
        </p:nvSpPr>
        <p:spPr>
          <a:xfrm>
            <a:off x="835660" y="6004559"/>
            <a:ext cx="382905" cy="184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-335">
                <a:latin typeface="Arial"/>
                <a:cs typeface="Arial"/>
              </a:rPr>
              <a:t>d</a:t>
            </a:r>
            <a:r>
              <a:rPr dirty="0" sz="1050" spc="40">
                <a:latin typeface="Arial"/>
                <a:cs typeface="Arial"/>
              </a:rPr>
              <a:t> </a:t>
            </a:r>
            <a:r>
              <a:rPr dirty="0" sz="1050" spc="-335">
                <a:latin typeface="Arial"/>
                <a:cs typeface="Arial"/>
              </a:rPr>
              <a:t>a</a:t>
            </a:r>
            <a:r>
              <a:rPr dirty="0" sz="1050" spc="35">
                <a:latin typeface="Arial"/>
                <a:cs typeface="Arial"/>
              </a:rPr>
              <a:t> </a:t>
            </a:r>
            <a:r>
              <a:rPr dirty="0" sz="1050" spc="-300">
                <a:latin typeface="Arial"/>
                <a:cs typeface="Arial"/>
              </a:rPr>
              <a:t>k</a:t>
            </a:r>
            <a:r>
              <a:rPr dirty="0" sz="1050" spc="-35">
                <a:latin typeface="Arial"/>
                <a:cs typeface="Arial"/>
              </a:rPr>
              <a:t> </a:t>
            </a:r>
            <a:r>
              <a:rPr dirty="0" sz="1050" spc="-335">
                <a:latin typeface="Arial"/>
                <a:cs typeface="Arial"/>
              </a:rPr>
              <a:t>o</a:t>
            </a:r>
            <a:r>
              <a:rPr dirty="0" sz="1050" spc="35">
                <a:latin typeface="Arial"/>
                <a:cs typeface="Arial"/>
              </a:rPr>
              <a:t> </a:t>
            </a:r>
            <a:r>
              <a:rPr dirty="0" sz="1050" spc="-170">
                <a:latin typeface="Arial"/>
                <a:cs typeface="Arial"/>
              </a:rPr>
              <a:t>t </a:t>
            </a:r>
            <a:r>
              <a:rPr dirty="0" sz="1050" spc="-335">
                <a:latin typeface="Arial"/>
                <a:cs typeface="Arial"/>
              </a:rPr>
              <a:t>a</a:t>
            </a:r>
            <a:endParaRPr sz="1050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781050" y="5989320"/>
            <a:ext cx="541020" cy="0"/>
          </a:xfrm>
          <a:custGeom>
            <a:avLst/>
            <a:gdLst/>
            <a:ahLst/>
            <a:cxnLst/>
            <a:rect l="l" t="t" r="r" b="b"/>
            <a:pathLst>
              <a:path w="541019" h="0">
                <a:moveTo>
                  <a:pt x="0" y="0"/>
                </a:moveTo>
                <a:lnTo>
                  <a:pt x="541019" y="0"/>
                </a:lnTo>
              </a:path>
            </a:pathLst>
          </a:custGeom>
          <a:ln w="11048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1266825" y="5996304"/>
            <a:ext cx="110489" cy="0"/>
          </a:xfrm>
          <a:custGeom>
            <a:avLst/>
            <a:gdLst/>
            <a:ahLst/>
            <a:cxnLst/>
            <a:rect l="l" t="t" r="r" b="b"/>
            <a:pathLst>
              <a:path w="110490" h="0">
                <a:moveTo>
                  <a:pt x="0" y="0"/>
                </a:moveTo>
                <a:lnTo>
                  <a:pt x="110489" y="0"/>
                </a:lnTo>
              </a:path>
            </a:pathLst>
          </a:custGeom>
          <a:ln w="1397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781050" y="6230620"/>
            <a:ext cx="448945" cy="0"/>
          </a:xfrm>
          <a:custGeom>
            <a:avLst/>
            <a:gdLst/>
            <a:ahLst/>
            <a:cxnLst/>
            <a:rect l="l" t="t" r="r" b="b"/>
            <a:pathLst>
              <a:path w="448944" h="0">
                <a:moveTo>
                  <a:pt x="0" y="0"/>
                </a:moveTo>
                <a:lnTo>
                  <a:pt x="448944" y="0"/>
                </a:lnTo>
              </a:path>
            </a:pathLst>
          </a:custGeom>
          <a:ln w="11049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781050" y="5989320"/>
            <a:ext cx="0" cy="241300"/>
          </a:xfrm>
          <a:custGeom>
            <a:avLst/>
            <a:gdLst/>
            <a:ahLst/>
            <a:cxnLst/>
            <a:rect l="l" t="t" r="r" b="b"/>
            <a:pathLst>
              <a:path w="0" h="241300">
                <a:moveTo>
                  <a:pt x="0" y="241299"/>
                </a:moveTo>
                <a:lnTo>
                  <a:pt x="0" y="0"/>
                </a:lnTo>
              </a:path>
            </a:pathLst>
          </a:custGeom>
          <a:ln w="11048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836294" y="5473065"/>
            <a:ext cx="393700" cy="129539"/>
          </a:xfrm>
          <a:custGeom>
            <a:avLst/>
            <a:gdLst/>
            <a:ahLst/>
            <a:cxnLst/>
            <a:rect l="l" t="t" r="r" b="b"/>
            <a:pathLst>
              <a:path w="393700" h="129539">
                <a:moveTo>
                  <a:pt x="0" y="129540"/>
                </a:moveTo>
                <a:lnTo>
                  <a:pt x="393700" y="129540"/>
                </a:lnTo>
                <a:lnTo>
                  <a:pt x="393700" y="0"/>
                </a:lnTo>
                <a:lnTo>
                  <a:pt x="0" y="0"/>
                </a:lnTo>
                <a:lnTo>
                  <a:pt x="0" y="12954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 txBox="1"/>
          <p:nvPr/>
        </p:nvSpPr>
        <p:spPr>
          <a:xfrm>
            <a:off x="897889" y="5433059"/>
            <a:ext cx="280035" cy="184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-434">
                <a:latin typeface="Arial"/>
                <a:cs typeface="Arial"/>
              </a:rPr>
              <a:t>w</a:t>
            </a:r>
            <a:r>
              <a:rPr dirty="0" sz="1050" spc="90">
                <a:latin typeface="Arial"/>
                <a:cs typeface="Arial"/>
              </a:rPr>
              <a:t> </a:t>
            </a:r>
            <a:r>
              <a:rPr dirty="0" sz="1050" spc="-335">
                <a:latin typeface="Arial"/>
                <a:cs typeface="Arial"/>
              </a:rPr>
              <a:t>e</a:t>
            </a:r>
            <a:r>
              <a:rPr dirty="0" sz="1050" spc="40">
                <a:latin typeface="Arial"/>
                <a:cs typeface="Arial"/>
              </a:rPr>
              <a:t> </a:t>
            </a:r>
            <a:r>
              <a:rPr dirty="0" sz="1050" spc="-300">
                <a:latin typeface="Arial"/>
                <a:cs typeface="Arial"/>
              </a:rPr>
              <a:t>s</a:t>
            </a:r>
            <a:r>
              <a:rPr dirty="0" sz="1050" spc="-25">
                <a:latin typeface="Arial"/>
                <a:cs typeface="Arial"/>
              </a:rPr>
              <a:t> </a:t>
            </a:r>
            <a:r>
              <a:rPr dirty="0" sz="1050" spc="-170">
                <a:latin typeface="Arial"/>
                <a:cs typeface="Arial"/>
              </a:rPr>
              <a:t>t</a:t>
            </a:r>
            <a:endParaRPr sz="1050"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781050" y="5417820"/>
            <a:ext cx="541020" cy="0"/>
          </a:xfrm>
          <a:custGeom>
            <a:avLst/>
            <a:gdLst/>
            <a:ahLst/>
            <a:cxnLst/>
            <a:rect l="l" t="t" r="r" b="b"/>
            <a:pathLst>
              <a:path w="541019" h="0">
                <a:moveTo>
                  <a:pt x="0" y="0"/>
                </a:moveTo>
                <a:lnTo>
                  <a:pt x="541019" y="0"/>
                </a:lnTo>
              </a:path>
            </a:pathLst>
          </a:custGeom>
          <a:ln w="11048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1266825" y="5424804"/>
            <a:ext cx="110489" cy="0"/>
          </a:xfrm>
          <a:custGeom>
            <a:avLst/>
            <a:gdLst/>
            <a:ahLst/>
            <a:cxnLst/>
            <a:rect l="l" t="t" r="r" b="b"/>
            <a:pathLst>
              <a:path w="110490" h="0">
                <a:moveTo>
                  <a:pt x="0" y="0"/>
                </a:moveTo>
                <a:lnTo>
                  <a:pt x="110489" y="0"/>
                </a:lnTo>
              </a:path>
            </a:pathLst>
          </a:custGeom>
          <a:ln w="1397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781050" y="5657850"/>
            <a:ext cx="448945" cy="0"/>
          </a:xfrm>
          <a:custGeom>
            <a:avLst/>
            <a:gdLst/>
            <a:ahLst/>
            <a:cxnLst/>
            <a:rect l="l" t="t" r="r" b="b"/>
            <a:pathLst>
              <a:path w="448944" h="0">
                <a:moveTo>
                  <a:pt x="0" y="0"/>
                </a:moveTo>
                <a:lnTo>
                  <a:pt x="448944" y="0"/>
                </a:lnTo>
              </a:path>
            </a:pathLst>
          </a:custGeom>
          <a:ln w="11048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781050" y="5417820"/>
            <a:ext cx="0" cy="240029"/>
          </a:xfrm>
          <a:custGeom>
            <a:avLst/>
            <a:gdLst/>
            <a:ahLst/>
            <a:cxnLst/>
            <a:rect l="l" t="t" r="r" b="b"/>
            <a:pathLst>
              <a:path w="0" h="240029">
                <a:moveTo>
                  <a:pt x="0" y="240029"/>
                </a:moveTo>
                <a:lnTo>
                  <a:pt x="0" y="0"/>
                </a:lnTo>
              </a:path>
            </a:pathLst>
          </a:custGeom>
          <a:ln w="11048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 txBox="1"/>
          <p:nvPr/>
        </p:nvSpPr>
        <p:spPr>
          <a:xfrm>
            <a:off x="1527810" y="6078031"/>
            <a:ext cx="410845" cy="147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50"/>
              </a:lnSpc>
            </a:pPr>
            <a:r>
              <a:rPr dirty="0" sz="1050" spc="-170">
                <a:latin typeface="Arial"/>
                <a:cs typeface="Arial"/>
              </a:rPr>
              <a:t>t </a:t>
            </a:r>
            <a:r>
              <a:rPr dirty="0" sz="1050" spc="-335">
                <a:latin typeface="Arial"/>
                <a:cs typeface="Arial"/>
              </a:rPr>
              <a:t>o</a:t>
            </a:r>
            <a:r>
              <a:rPr dirty="0" sz="1050" spc="40">
                <a:latin typeface="Arial"/>
                <a:cs typeface="Arial"/>
              </a:rPr>
              <a:t> </a:t>
            </a:r>
            <a:r>
              <a:rPr dirty="0" sz="1050" spc="-200">
                <a:latin typeface="Arial"/>
                <a:cs typeface="Arial"/>
              </a:rPr>
              <a:t>r</a:t>
            </a:r>
            <a:r>
              <a:rPr dirty="0" sz="1050" spc="-190">
                <a:latin typeface="Arial"/>
                <a:cs typeface="Arial"/>
              </a:rPr>
              <a:t> </a:t>
            </a:r>
            <a:r>
              <a:rPr dirty="0" sz="1050" spc="-335">
                <a:latin typeface="Arial"/>
                <a:cs typeface="Arial"/>
              </a:rPr>
              <a:t>n</a:t>
            </a:r>
            <a:r>
              <a:rPr dirty="0" sz="1050">
                <a:latin typeface="Arial"/>
                <a:cs typeface="Arial"/>
              </a:rPr>
              <a:t> </a:t>
            </a:r>
            <a:r>
              <a:rPr dirty="0" sz="1050" spc="-335">
                <a:latin typeface="Arial"/>
                <a:cs typeface="Arial"/>
              </a:rPr>
              <a:t>a</a:t>
            </a:r>
            <a:r>
              <a:rPr dirty="0" sz="1050" spc="45">
                <a:latin typeface="Arial"/>
                <a:cs typeface="Arial"/>
              </a:rPr>
              <a:t> </a:t>
            </a:r>
            <a:r>
              <a:rPr dirty="0" sz="1050" spc="-335">
                <a:latin typeface="Arial"/>
                <a:cs typeface="Arial"/>
              </a:rPr>
              <a:t>d</a:t>
            </a:r>
            <a:r>
              <a:rPr dirty="0" sz="1050">
                <a:latin typeface="Arial"/>
                <a:cs typeface="Arial"/>
              </a:rPr>
              <a:t> </a:t>
            </a:r>
            <a:r>
              <a:rPr dirty="0" sz="1050" spc="-335">
                <a:latin typeface="Arial"/>
                <a:cs typeface="Arial"/>
              </a:rPr>
              <a:t>o</a:t>
            </a:r>
            <a:endParaRPr sz="1050">
              <a:latin typeface="Arial"/>
              <a:cs typeface="Arial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1451610" y="5960745"/>
            <a:ext cx="608330" cy="128270"/>
          </a:xfrm>
          <a:custGeom>
            <a:avLst/>
            <a:gdLst/>
            <a:ahLst/>
            <a:cxnLst/>
            <a:rect l="l" t="t" r="r" b="b"/>
            <a:pathLst>
              <a:path w="608330" h="128270">
                <a:moveTo>
                  <a:pt x="0" y="128269"/>
                </a:moveTo>
                <a:lnTo>
                  <a:pt x="608329" y="128269"/>
                </a:lnTo>
                <a:lnTo>
                  <a:pt x="608329" y="0"/>
                </a:lnTo>
                <a:lnTo>
                  <a:pt x="0" y="0"/>
                </a:lnTo>
                <a:lnTo>
                  <a:pt x="0" y="12826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1838325" y="6003290"/>
            <a:ext cx="443230" cy="307340"/>
          </a:xfrm>
          <a:custGeom>
            <a:avLst/>
            <a:gdLst/>
            <a:ahLst/>
            <a:cxnLst/>
            <a:rect l="l" t="t" r="r" b="b"/>
            <a:pathLst>
              <a:path w="443230" h="307339">
                <a:moveTo>
                  <a:pt x="0" y="307340"/>
                </a:moveTo>
                <a:lnTo>
                  <a:pt x="443229" y="307340"/>
                </a:lnTo>
                <a:lnTo>
                  <a:pt x="443229" y="0"/>
                </a:lnTo>
                <a:lnTo>
                  <a:pt x="0" y="0"/>
                </a:lnTo>
                <a:lnTo>
                  <a:pt x="0" y="30734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1451610" y="6089015"/>
            <a:ext cx="608330" cy="443230"/>
          </a:xfrm>
          <a:custGeom>
            <a:avLst/>
            <a:gdLst/>
            <a:ahLst/>
            <a:cxnLst/>
            <a:rect l="l" t="t" r="r" b="b"/>
            <a:pathLst>
              <a:path w="608330" h="443229">
                <a:moveTo>
                  <a:pt x="0" y="443230"/>
                </a:moveTo>
                <a:lnTo>
                  <a:pt x="608329" y="443230"/>
                </a:lnTo>
                <a:lnTo>
                  <a:pt x="608329" y="0"/>
                </a:lnTo>
                <a:lnTo>
                  <a:pt x="0" y="0"/>
                </a:lnTo>
                <a:lnTo>
                  <a:pt x="0" y="44323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1229994" y="6003290"/>
            <a:ext cx="443230" cy="307340"/>
          </a:xfrm>
          <a:custGeom>
            <a:avLst/>
            <a:gdLst/>
            <a:ahLst/>
            <a:cxnLst/>
            <a:rect l="l" t="t" r="r" b="b"/>
            <a:pathLst>
              <a:path w="443230" h="307339">
                <a:moveTo>
                  <a:pt x="0" y="307340"/>
                </a:moveTo>
                <a:lnTo>
                  <a:pt x="443230" y="307340"/>
                </a:lnTo>
                <a:lnTo>
                  <a:pt x="443230" y="0"/>
                </a:lnTo>
                <a:lnTo>
                  <a:pt x="0" y="0"/>
                </a:lnTo>
                <a:lnTo>
                  <a:pt x="0" y="30734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1484630" y="6036309"/>
            <a:ext cx="541020" cy="0"/>
          </a:xfrm>
          <a:custGeom>
            <a:avLst/>
            <a:gdLst/>
            <a:ahLst/>
            <a:cxnLst/>
            <a:rect l="l" t="t" r="r" b="b"/>
            <a:pathLst>
              <a:path w="541019" h="0">
                <a:moveTo>
                  <a:pt x="0" y="0"/>
                </a:moveTo>
                <a:lnTo>
                  <a:pt x="541019" y="0"/>
                </a:lnTo>
              </a:path>
            </a:pathLst>
          </a:custGeom>
          <a:ln w="11048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2025650" y="6036309"/>
            <a:ext cx="0" cy="241300"/>
          </a:xfrm>
          <a:custGeom>
            <a:avLst/>
            <a:gdLst/>
            <a:ahLst/>
            <a:cxnLst/>
            <a:rect l="l" t="t" r="r" b="b"/>
            <a:pathLst>
              <a:path w="0" h="241300">
                <a:moveTo>
                  <a:pt x="0" y="0"/>
                </a:moveTo>
                <a:lnTo>
                  <a:pt x="0" y="241299"/>
                </a:lnTo>
              </a:path>
            </a:pathLst>
          </a:custGeom>
          <a:ln w="11048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1484630" y="6277609"/>
            <a:ext cx="541020" cy="0"/>
          </a:xfrm>
          <a:custGeom>
            <a:avLst/>
            <a:gdLst/>
            <a:ahLst/>
            <a:cxnLst/>
            <a:rect l="l" t="t" r="r" b="b"/>
            <a:pathLst>
              <a:path w="541019" h="0">
                <a:moveTo>
                  <a:pt x="541019" y="0"/>
                </a:moveTo>
                <a:lnTo>
                  <a:pt x="0" y="0"/>
                </a:lnTo>
              </a:path>
            </a:pathLst>
          </a:custGeom>
          <a:ln w="11048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1484630" y="6036309"/>
            <a:ext cx="0" cy="241300"/>
          </a:xfrm>
          <a:custGeom>
            <a:avLst/>
            <a:gdLst/>
            <a:ahLst/>
            <a:cxnLst/>
            <a:rect l="l" t="t" r="r" b="b"/>
            <a:pathLst>
              <a:path w="0" h="241300">
                <a:moveTo>
                  <a:pt x="0" y="241299"/>
                </a:moveTo>
                <a:lnTo>
                  <a:pt x="0" y="0"/>
                </a:lnTo>
              </a:path>
            </a:pathLst>
          </a:custGeom>
          <a:ln w="11048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 txBox="1"/>
          <p:nvPr/>
        </p:nvSpPr>
        <p:spPr>
          <a:xfrm>
            <a:off x="1628139" y="5505261"/>
            <a:ext cx="232410" cy="147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50"/>
              </a:lnSpc>
            </a:pPr>
            <a:r>
              <a:rPr dirty="0" sz="1050" spc="-335">
                <a:latin typeface="Arial"/>
                <a:cs typeface="Arial"/>
              </a:rPr>
              <a:t>e</a:t>
            </a:r>
            <a:r>
              <a:rPr dirty="0" sz="1050" spc="30">
                <a:latin typeface="Arial"/>
                <a:cs typeface="Arial"/>
              </a:rPr>
              <a:t> </a:t>
            </a:r>
            <a:r>
              <a:rPr dirty="0" sz="1050" spc="-335">
                <a:latin typeface="Arial"/>
                <a:cs typeface="Arial"/>
              </a:rPr>
              <a:t>a</a:t>
            </a:r>
            <a:r>
              <a:rPr dirty="0" sz="1050" spc="20">
                <a:latin typeface="Arial"/>
                <a:cs typeface="Arial"/>
              </a:rPr>
              <a:t> </a:t>
            </a:r>
            <a:r>
              <a:rPr dirty="0" sz="1050" spc="-300">
                <a:latin typeface="Arial"/>
                <a:cs typeface="Arial"/>
              </a:rPr>
              <a:t>s</a:t>
            </a:r>
            <a:r>
              <a:rPr dirty="0" sz="1050" spc="-55">
                <a:latin typeface="Arial"/>
                <a:cs typeface="Arial"/>
              </a:rPr>
              <a:t> </a:t>
            </a:r>
            <a:r>
              <a:rPr dirty="0" sz="1050" spc="-170">
                <a:latin typeface="Arial"/>
                <a:cs typeface="Arial"/>
              </a:rPr>
              <a:t>t</a:t>
            </a:r>
            <a:endParaRPr sz="1050">
              <a:latin typeface="Arial"/>
              <a:cs typeface="Arial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1451610" y="5387975"/>
            <a:ext cx="608330" cy="129539"/>
          </a:xfrm>
          <a:custGeom>
            <a:avLst/>
            <a:gdLst/>
            <a:ahLst/>
            <a:cxnLst/>
            <a:rect l="l" t="t" r="r" b="b"/>
            <a:pathLst>
              <a:path w="608330" h="129539">
                <a:moveTo>
                  <a:pt x="0" y="129540"/>
                </a:moveTo>
                <a:lnTo>
                  <a:pt x="608329" y="129540"/>
                </a:lnTo>
                <a:lnTo>
                  <a:pt x="608329" y="0"/>
                </a:lnTo>
                <a:lnTo>
                  <a:pt x="0" y="0"/>
                </a:lnTo>
                <a:lnTo>
                  <a:pt x="0" y="12954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1838325" y="5431790"/>
            <a:ext cx="443230" cy="307340"/>
          </a:xfrm>
          <a:custGeom>
            <a:avLst/>
            <a:gdLst/>
            <a:ahLst/>
            <a:cxnLst/>
            <a:rect l="l" t="t" r="r" b="b"/>
            <a:pathLst>
              <a:path w="443230" h="307339">
                <a:moveTo>
                  <a:pt x="0" y="307340"/>
                </a:moveTo>
                <a:lnTo>
                  <a:pt x="443229" y="307340"/>
                </a:lnTo>
                <a:lnTo>
                  <a:pt x="443229" y="0"/>
                </a:lnTo>
                <a:lnTo>
                  <a:pt x="0" y="0"/>
                </a:lnTo>
                <a:lnTo>
                  <a:pt x="0" y="30734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1451610" y="5517515"/>
            <a:ext cx="608330" cy="443230"/>
          </a:xfrm>
          <a:custGeom>
            <a:avLst/>
            <a:gdLst/>
            <a:ahLst/>
            <a:cxnLst/>
            <a:rect l="l" t="t" r="r" b="b"/>
            <a:pathLst>
              <a:path w="608330" h="443229">
                <a:moveTo>
                  <a:pt x="0" y="443230"/>
                </a:moveTo>
                <a:lnTo>
                  <a:pt x="608329" y="443230"/>
                </a:lnTo>
                <a:lnTo>
                  <a:pt x="608329" y="0"/>
                </a:lnTo>
                <a:lnTo>
                  <a:pt x="0" y="0"/>
                </a:lnTo>
                <a:lnTo>
                  <a:pt x="0" y="44323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1229994" y="5431790"/>
            <a:ext cx="443230" cy="307340"/>
          </a:xfrm>
          <a:custGeom>
            <a:avLst/>
            <a:gdLst/>
            <a:ahLst/>
            <a:cxnLst/>
            <a:rect l="l" t="t" r="r" b="b"/>
            <a:pathLst>
              <a:path w="443230" h="307339">
                <a:moveTo>
                  <a:pt x="0" y="307340"/>
                </a:moveTo>
                <a:lnTo>
                  <a:pt x="443230" y="307340"/>
                </a:lnTo>
                <a:lnTo>
                  <a:pt x="443230" y="0"/>
                </a:lnTo>
                <a:lnTo>
                  <a:pt x="0" y="0"/>
                </a:lnTo>
                <a:lnTo>
                  <a:pt x="0" y="30734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1484630" y="5464809"/>
            <a:ext cx="541020" cy="0"/>
          </a:xfrm>
          <a:custGeom>
            <a:avLst/>
            <a:gdLst/>
            <a:ahLst/>
            <a:cxnLst/>
            <a:rect l="l" t="t" r="r" b="b"/>
            <a:pathLst>
              <a:path w="541019" h="0">
                <a:moveTo>
                  <a:pt x="0" y="0"/>
                </a:moveTo>
                <a:lnTo>
                  <a:pt x="541019" y="0"/>
                </a:lnTo>
              </a:path>
            </a:pathLst>
          </a:custGeom>
          <a:ln w="11048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2025650" y="5464809"/>
            <a:ext cx="0" cy="241300"/>
          </a:xfrm>
          <a:custGeom>
            <a:avLst/>
            <a:gdLst/>
            <a:ahLst/>
            <a:cxnLst/>
            <a:rect l="l" t="t" r="r" b="b"/>
            <a:pathLst>
              <a:path w="0" h="241300">
                <a:moveTo>
                  <a:pt x="0" y="0"/>
                </a:moveTo>
                <a:lnTo>
                  <a:pt x="0" y="241299"/>
                </a:lnTo>
              </a:path>
            </a:pathLst>
          </a:custGeom>
          <a:ln w="11048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1484630" y="5706109"/>
            <a:ext cx="541020" cy="0"/>
          </a:xfrm>
          <a:custGeom>
            <a:avLst/>
            <a:gdLst/>
            <a:ahLst/>
            <a:cxnLst/>
            <a:rect l="l" t="t" r="r" b="b"/>
            <a:pathLst>
              <a:path w="541019" h="0">
                <a:moveTo>
                  <a:pt x="541019" y="0"/>
                </a:moveTo>
                <a:lnTo>
                  <a:pt x="0" y="0"/>
                </a:lnTo>
              </a:path>
            </a:pathLst>
          </a:custGeom>
          <a:ln w="11048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1484630" y="5464809"/>
            <a:ext cx="0" cy="241300"/>
          </a:xfrm>
          <a:custGeom>
            <a:avLst/>
            <a:gdLst/>
            <a:ahLst/>
            <a:cxnLst/>
            <a:rect l="l" t="t" r="r" b="b"/>
            <a:pathLst>
              <a:path w="0" h="241300">
                <a:moveTo>
                  <a:pt x="0" y="241299"/>
                </a:moveTo>
                <a:lnTo>
                  <a:pt x="0" y="0"/>
                </a:lnTo>
              </a:path>
            </a:pathLst>
          </a:custGeom>
          <a:ln w="11048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2263775" y="5473065"/>
            <a:ext cx="430530" cy="129539"/>
          </a:xfrm>
          <a:custGeom>
            <a:avLst/>
            <a:gdLst/>
            <a:ahLst/>
            <a:cxnLst/>
            <a:rect l="l" t="t" r="r" b="b"/>
            <a:pathLst>
              <a:path w="430530" h="129539">
                <a:moveTo>
                  <a:pt x="0" y="129540"/>
                </a:moveTo>
                <a:lnTo>
                  <a:pt x="430530" y="129540"/>
                </a:lnTo>
                <a:lnTo>
                  <a:pt x="430530" y="0"/>
                </a:lnTo>
                <a:lnTo>
                  <a:pt x="0" y="0"/>
                </a:lnTo>
                <a:lnTo>
                  <a:pt x="0" y="12954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 txBox="1"/>
          <p:nvPr/>
        </p:nvSpPr>
        <p:spPr>
          <a:xfrm>
            <a:off x="2320289" y="5433059"/>
            <a:ext cx="262890" cy="184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-434">
                <a:latin typeface="Arial"/>
                <a:cs typeface="Arial"/>
              </a:rPr>
              <a:t>w</a:t>
            </a:r>
            <a:r>
              <a:rPr dirty="0" sz="1050" spc="90">
                <a:latin typeface="Arial"/>
                <a:cs typeface="Arial"/>
              </a:rPr>
              <a:t> </a:t>
            </a:r>
            <a:r>
              <a:rPr dirty="0" sz="1050" spc="-434">
                <a:latin typeface="Arial"/>
                <a:cs typeface="Arial"/>
              </a:rPr>
              <a:t>w</a:t>
            </a:r>
            <a:r>
              <a:rPr dirty="0" sz="1050" spc="130">
                <a:latin typeface="Arial"/>
                <a:cs typeface="Arial"/>
              </a:rPr>
              <a:t> </a:t>
            </a:r>
            <a:r>
              <a:rPr dirty="0" sz="1050" spc="-434">
                <a:latin typeface="Arial"/>
                <a:cs typeface="Arial"/>
              </a:rPr>
              <a:t>w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2208529" y="5417820"/>
            <a:ext cx="541020" cy="0"/>
          </a:xfrm>
          <a:custGeom>
            <a:avLst/>
            <a:gdLst/>
            <a:ahLst/>
            <a:cxnLst/>
            <a:rect l="l" t="t" r="r" b="b"/>
            <a:pathLst>
              <a:path w="541019" h="0">
                <a:moveTo>
                  <a:pt x="0" y="0"/>
                </a:moveTo>
                <a:lnTo>
                  <a:pt x="541019" y="0"/>
                </a:lnTo>
              </a:path>
            </a:pathLst>
          </a:custGeom>
          <a:ln w="11048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2749550" y="5417820"/>
            <a:ext cx="0" cy="240029"/>
          </a:xfrm>
          <a:custGeom>
            <a:avLst/>
            <a:gdLst/>
            <a:ahLst/>
            <a:cxnLst/>
            <a:rect l="l" t="t" r="r" b="b"/>
            <a:pathLst>
              <a:path w="0" h="240029">
                <a:moveTo>
                  <a:pt x="0" y="0"/>
                </a:moveTo>
                <a:lnTo>
                  <a:pt x="0" y="240029"/>
                </a:lnTo>
              </a:path>
            </a:pathLst>
          </a:custGeom>
          <a:ln w="11048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2208529" y="5657850"/>
            <a:ext cx="541020" cy="0"/>
          </a:xfrm>
          <a:custGeom>
            <a:avLst/>
            <a:gdLst/>
            <a:ahLst/>
            <a:cxnLst/>
            <a:rect l="l" t="t" r="r" b="b"/>
            <a:pathLst>
              <a:path w="541019" h="0">
                <a:moveTo>
                  <a:pt x="541019" y="0"/>
                </a:moveTo>
                <a:lnTo>
                  <a:pt x="0" y="0"/>
                </a:lnTo>
              </a:path>
            </a:pathLst>
          </a:custGeom>
          <a:ln w="11048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2208529" y="5417820"/>
            <a:ext cx="0" cy="240029"/>
          </a:xfrm>
          <a:custGeom>
            <a:avLst/>
            <a:gdLst/>
            <a:ahLst/>
            <a:cxnLst/>
            <a:rect l="l" t="t" r="r" b="b"/>
            <a:pathLst>
              <a:path w="0" h="240029">
                <a:moveTo>
                  <a:pt x="0" y="240029"/>
                </a:moveTo>
                <a:lnTo>
                  <a:pt x="0" y="0"/>
                </a:lnTo>
              </a:path>
            </a:pathLst>
          </a:custGeom>
          <a:ln w="11048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 txBox="1"/>
          <p:nvPr/>
        </p:nvSpPr>
        <p:spPr>
          <a:xfrm>
            <a:off x="1484630" y="4933761"/>
            <a:ext cx="488950" cy="147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50"/>
              </a:lnSpc>
            </a:pPr>
            <a:r>
              <a:rPr dirty="0" sz="1050" spc="-335">
                <a:latin typeface="Arial"/>
                <a:cs typeface="Arial"/>
              </a:rPr>
              <a:t>n</a:t>
            </a:r>
            <a:r>
              <a:rPr dirty="0" sz="1050" spc="45">
                <a:latin typeface="Arial"/>
                <a:cs typeface="Arial"/>
              </a:rPr>
              <a:t> </a:t>
            </a:r>
            <a:r>
              <a:rPr dirty="0" sz="1050" spc="-335">
                <a:latin typeface="Arial"/>
                <a:cs typeface="Arial"/>
              </a:rPr>
              <a:t>o</a:t>
            </a:r>
            <a:r>
              <a:rPr dirty="0" sz="1050" spc="40">
                <a:latin typeface="Arial"/>
                <a:cs typeface="Arial"/>
              </a:rPr>
              <a:t> </a:t>
            </a:r>
            <a:r>
              <a:rPr dirty="0" sz="1050" spc="-500">
                <a:latin typeface="Arial"/>
                <a:cs typeface="Arial"/>
              </a:rPr>
              <a:t>m</a:t>
            </a:r>
            <a:r>
              <a:rPr dirty="0" sz="1050" spc="180">
                <a:latin typeface="Arial"/>
                <a:cs typeface="Arial"/>
              </a:rPr>
              <a:t> </a:t>
            </a:r>
            <a:r>
              <a:rPr dirty="0" sz="1050" spc="-135">
                <a:latin typeface="Arial"/>
                <a:cs typeface="Arial"/>
              </a:rPr>
              <a:t>i</a:t>
            </a:r>
            <a:r>
              <a:rPr dirty="0" sz="1050" spc="-180">
                <a:latin typeface="Arial"/>
                <a:cs typeface="Arial"/>
              </a:rPr>
              <a:t> </a:t>
            </a:r>
            <a:r>
              <a:rPr dirty="0" sz="1050" spc="-335">
                <a:latin typeface="Arial"/>
                <a:cs typeface="Arial"/>
              </a:rPr>
              <a:t>n</a:t>
            </a:r>
            <a:r>
              <a:rPr dirty="0" sz="1050" spc="45">
                <a:latin typeface="Arial"/>
                <a:cs typeface="Arial"/>
              </a:rPr>
              <a:t> </a:t>
            </a:r>
            <a:r>
              <a:rPr dirty="0" sz="1050" spc="-335">
                <a:latin typeface="Arial"/>
                <a:cs typeface="Arial"/>
              </a:rPr>
              <a:t>u</a:t>
            </a:r>
            <a:r>
              <a:rPr dirty="0" sz="1050" spc="5">
                <a:latin typeface="Arial"/>
                <a:cs typeface="Arial"/>
              </a:rPr>
              <a:t> </a:t>
            </a:r>
            <a:r>
              <a:rPr dirty="0" sz="1050" spc="-500">
                <a:latin typeface="Arial"/>
                <a:cs typeface="Arial"/>
              </a:rPr>
              <a:t>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408430" y="4637404"/>
            <a:ext cx="708660" cy="307340"/>
          </a:xfrm>
          <a:custGeom>
            <a:avLst/>
            <a:gdLst/>
            <a:ahLst/>
            <a:cxnLst/>
            <a:rect l="l" t="t" r="r" b="b"/>
            <a:pathLst>
              <a:path w="708660" h="307339">
                <a:moveTo>
                  <a:pt x="0" y="307340"/>
                </a:moveTo>
                <a:lnTo>
                  <a:pt x="708659" y="307340"/>
                </a:lnTo>
                <a:lnTo>
                  <a:pt x="708659" y="0"/>
                </a:lnTo>
                <a:lnTo>
                  <a:pt x="0" y="0"/>
                </a:lnTo>
                <a:lnTo>
                  <a:pt x="0" y="30734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1895475" y="4859020"/>
            <a:ext cx="443230" cy="307340"/>
          </a:xfrm>
          <a:custGeom>
            <a:avLst/>
            <a:gdLst/>
            <a:ahLst/>
            <a:cxnLst/>
            <a:rect l="l" t="t" r="r" b="b"/>
            <a:pathLst>
              <a:path w="443230" h="307339">
                <a:moveTo>
                  <a:pt x="0" y="307339"/>
                </a:moveTo>
                <a:lnTo>
                  <a:pt x="443229" y="307339"/>
                </a:lnTo>
                <a:lnTo>
                  <a:pt x="443229" y="0"/>
                </a:lnTo>
                <a:lnTo>
                  <a:pt x="0" y="0"/>
                </a:lnTo>
                <a:lnTo>
                  <a:pt x="0" y="30733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1408430" y="4944745"/>
            <a:ext cx="708660" cy="443230"/>
          </a:xfrm>
          <a:custGeom>
            <a:avLst/>
            <a:gdLst/>
            <a:ahLst/>
            <a:cxnLst/>
            <a:rect l="l" t="t" r="r" b="b"/>
            <a:pathLst>
              <a:path w="708660" h="443229">
                <a:moveTo>
                  <a:pt x="0" y="443229"/>
                </a:moveTo>
                <a:lnTo>
                  <a:pt x="708659" y="443229"/>
                </a:lnTo>
                <a:lnTo>
                  <a:pt x="708659" y="0"/>
                </a:lnTo>
                <a:lnTo>
                  <a:pt x="0" y="0"/>
                </a:lnTo>
                <a:lnTo>
                  <a:pt x="0" y="44322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1186814" y="4859020"/>
            <a:ext cx="443230" cy="307340"/>
          </a:xfrm>
          <a:custGeom>
            <a:avLst/>
            <a:gdLst/>
            <a:ahLst/>
            <a:cxnLst/>
            <a:rect l="l" t="t" r="r" b="b"/>
            <a:pathLst>
              <a:path w="443230" h="307339">
                <a:moveTo>
                  <a:pt x="0" y="307339"/>
                </a:moveTo>
                <a:lnTo>
                  <a:pt x="443229" y="307339"/>
                </a:lnTo>
                <a:lnTo>
                  <a:pt x="443229" y="0"/>
                </a:lnTo>
                <a:lnTo>
                  <a:pt x="0" y="0"/>
                </a:lnTo>
                <a:lnTo>
                  <a:pt x="0" y="30733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1441450" y="4892040"/>
            <a:ext cx="642620" cy="0"/>
          </a:xfrm>
          <a:custGeom>
            <a:avLst/>
            <a:gdLst/>
            <a:ahLst/>
            <a:cxnLst/>
            <a:rect l="l" t="t" r="r" b="b"/>
            <a:pathLst>
              <a:path w="642619" h="0">
                <a:moveTo>
                  <a:pt x="0" y="0"/>
                </a:moveTo>
                <a:lnTo>
                  <a:pt x="642619" y="0"/>
                </a:lnTo>
              </a:path>
            </a:pathLst>
          </a:custGeom>
          <a:ln w="11048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2084070" y="4892040"/>
            <a:ext cx="0" cy="241300"/>
          </a:xfrm>
          <a:custGeom>
            <a:avLst/>
            <a:gdLst/>
            <a:ahLst/>
            <a:cxnLst/>
            <a:rect l="l" t="t" r="r" b="b"/>
            <a:pathLst>
              <a:path w="0" h="241300">
                <a:moveTo>
                  <a:pt x="0" y="0"/>
                </a:moveTo>
                <a:lnTo>
                  <a:pt x="0" y="241300"/>
                </a:lnTo>
              </a:path>
            </a:pathLst>
          </a:custGeom>
          <a:ln w="11048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1441450" y="5133340"/>
            <a:ext cx="642620" cy="0"/>
          </a:xfrm>
          <a:custGeom>
            <a:avLst/>
            <a:gdLst/>
            <a:ahLst/>
            <a:cxnLst/>
            <a:rect l="l" t="t" r="r" b="b"/>
            <a:pathLst>
              <a:path w="642619" h="0">
                <a:moveTo>
                  <a:pt x="642619" y="0"/>
                </a:moveTo>
                <a:lnTo>
                  <a:pt x="0" y="0"/>
                </a:lnTo>
              </a:path>
            </a:pathLst>
          </a:custGeom>
          <a:ln w="11048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1441450" y="4892040"/>
            <a:ext cx="0" cy="241300"/>
          </a:xfrm>
          <a:custGeom>
            <a:avLst/>
            <a:gdLst/>
            <a:ahLst/>
            <a:cxnLst/>
            <a:rect l="l" t="t" r="r" b="b"/>
            <a:pathLst>
              <a:path w="0" h="241300">
                <a:moveTo>
                  <a:pt x="0" y="241300"/>
                </a:moveTo>
                <a:lnTo>
                  <a:pt x="0" y="0"/>
                </a:lnTo>
              </a:path>
            </a:pathLst>
          </a:custGeom>
          <a:ln w="11048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2320925" y="4900295"/>
            <a:ext cx="530860" cy="130810"/>
          </a:xfrm>
          <a:custGeom>
            <a:avLst/>
            <a:gdLst/>
            <a:ahLst/>
            <a:cxnLst/>
            <a:rect l="l" t="t" r="r" b="b"/>
            <a:pathLst>
              <a:path w="530860" h="130810">
                <a:moveTo>
                  <a:pt x="0" y="130809"/>
                </a:moveTo>
                <a:lnTo>
                  <a:pt x="530860" y="130809"/>
                </a:lnTo>
                <a:lnTo>
                  <a:pt x="530860" y="0"/>
                </a:lnTo>
                <a:lnTo>
                  <a:pt x="0" y="0"/>
                </a:lnTo>
                <a:lnTo>
                  <a:pt x="0" y="13080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 txBox="1"/>
          <p:nvPr/>
        </p:nvSpPr>
        <p:spPr>
          <a:xfrm>
            <a:off x="2327910" y="4861559"/>
            <a:ext cx="485140" cy="184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050" spc="-500">
                <a:latin typeface="Arial"/>
                <a:cs typeface="Arial"/>
              </a:rPr>
              <a:t>m</a:t>
            </a:r>
            <a:r>
              <a:rPr dirty="0" sz="1050" spc="204">
                <a:latin typeface="Arial"/>
                <a:cs typeface="Arial"/>
              </a:rPr>
              <a:t> </a:t>
            </a:r>
            <a:r>
              <a:rPr dirty="0" sz="1050" spc="-335">
                <a:latin typeface="Arial"/>
                <a:cs typeface="Arial"/>
              </a:rPr>
              <a:t>e</a:t>
            </a:r>
            <a:r>
              <a:rPr dirty="0" sz="1050" spc="45">
                <a:latin typeface="Arial"/>
                <a:cs typeface="Arial"/>
              </a:rPr>
              <a:t> </a:t>
            </a:r>
            <a:r>
              <a:rPr dirty="0" sz="1050" spc="-170">
                <a:latin typeface="Arial"/>
                <a:cs typeface="Arial"/>
              </a:rPr>
              <a:t>t </a:t>
            </a:r>
            <a:r>
              <a:rPr dirty="0" sz="1050" spc="-335">
                <a:latin typeface="Arial"/>
                <a:cs typeface="Arial"/>
              </a:rPr>
              <a:t>a</a:t>
            </a:r>
            <a:r>
              <a:rPr dirty="0" sz="1050" spc="40">
                <a:latin typeface="Arial"/>
                <a:cs typeface="Arial"/>
              </a:rPr>
              <a:t> </a:t>
            </a:r>
            <a:r>
              <a:rPr dirty="0" sz="1050" spc="-135">
                <a:latin typeface="Arial"/>
                <a:cs typeface="Arial"/>
              </a:rPr>
              <a:t>i </a:t>
            </a:r>
            <a:r>
              <a:rPr dirty="0" sz="1050" spc="-335">
                <a:latin typeface="Arial"/>
                <a:cs typeface="Arial"/>
              </a:rPr>
              <a:t>n</a:t>
            </a:r>
            <a:r>
              <a:rPr dirty="0" sz="1050" spc="50">
                <a:latin typeface="Arial"/>
                <a:cs typeface="Arial"/>
              </a:rPr>
              <a:t> </a:t>
            </a:r>
            <a:r>
              <a:rPr dirty="0" sz="1050" spc="-170">
                <a:latin typeface="Arial"/>
                <a:cs typeface="Arial"/>
              </a:rPr>
              <a:t>f</a:t>
            </a:r>
            <a:r>
              <a:rPr dirty="0" sz="1050" spc="-185">
                <a:latin typeface="Arial"/>
                <a:cs typeface="Arial"/>
              </a:rPr>
              <a:t> </a:t>
            </a:r>
            <a:r>
              <a:rPr dirty="0" sz="1050" spc="-335">
                <a:latin typeface="Arial"/>
                <a:cs typeface="Arial"/>
              </a:rPr>
              <a:t>o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2265679" y="4845050"/>
            <a:ext cx="641350" cy="0"/>
          </a:xfrm>
          <a:custGeom>
            <a:avLst/>
            <a:gdLst/>
            <a:ahLst/>
            <a:cxnLst/>
            <a:rect l="l" t="t" r="r" b="b"/>
            <a:pathLst>
              <a:path w="641350" h="0">
                <a:moveTo>
                  <a:pt x="0" y="0"/>
                </a:moveTo>
                <a:lnTo>
                  <a:pt x="641350" y="0"/>
                </a:lnTo>
              </a:path>
            </a:pathLst>
          </a:custGeom>
          <a:ln w="11048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2907029" y="4845050"/>
            <a:ext cx="0" cy="241300"/>
          </a:xfrm>
          <a:custGeom>
            <a:avLst/>
            <a:gdLst/>
            <a:ahLst/>
            <a:cxnLst/>
            <a:rect l="l" t="t" r="r" b="b"/>
            <a:pathLst>
              <a:path w="0" h="241300">
                <a:moveTo>
                  <a:pt x="0" y="0"/>
                </a:moveTo>
                <a:lnTo>
                  <a:pt x="0" y="241300"/>
                </a:lnTo>
              </a:path>
            </a:pathLst>
          </a:custGeom>
          <a:ln w="11048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2265679" y="5086350"/>
            <a:ext cx="641350" cy="0"/>
          </a:xfrm>
          <a:custGeom>
            <a:avLst/>
            <a:gdLst/>
            <a:ahLst/>
            <a:cxnLst/>
            <a:rect l="l" t="t" r="r" b="b"/>
            <a:pathLst>
              <a:path w="641350" h="0">
                <a:moveTo>
                  <a:pt x="641350" y="0"/>
                </a:moveTo>
                <a:lnTo>
                  <a:pt x="0" y="0"/>
                </a:lnTo>
              </a:path>
            </a:pathLst>
          </a:custGeom>
          <a:ln w="11048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2265679" y="4845050"/>
            <a:ext cx="0" cy="241300"/>
          </a:xfrm>
          <a:custGeom>
            <a:avLst/>
            <a:gdLst/>
            <a:ahLst/>
            <a:cxnLst/>
            <a:rect l="l" t="t" r="r" b="b"/>
            <a:pathLst>
              <a:path w="0" h="241300">
                <a:moveTo>
                  <a:pt x="0" y="241300"/>
                </a:moveTo>
                <a:lnTo>
                  <a:pt x="0" y="0"/>
                </a:lnTo>
              </a:path>
            </a:pathLst>
          </a:custGeom>
          <a:ln w="11048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 txBox="1"/>
          <p:nvPr/>
        </p:nvSpPr>
        <p:spPr>
          <a:xfrm>
            <a:off x="2021839" y="4362261"/>
            <a:ext cx="186690" cy="147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50"/>
              </a:lnSpc>
            </a:pPr>
            <a:r>
              <a:rPr dirty="0" sz="1050" spc="-300">
                <a:latin typeface="Arial"/>
                <a:cs typeface="Arial"/>
              </a:rPr>
              <a:t>c</a:t>
            </a:r>
            <a:r>
              <a:rPr dirty="0" sz="1050" spc="-50">
                <a:latin typeface="Arial"/>
                <a:cs typeface="Arial"/>
              </a:rPr>
              <a:t> </a:t>
            </a:r>
            <a:r>
              <a:rPr dirty="0" sz="1050" spc="-335">
                <a:latin typeface="Arial"/>
                <a:cs typeface="Arial"/>
              </a:rPr>
              <a:t>o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 spc="-500">
                <a:latin typeface="Arial"/>
                <a:cs typeface="Arial"/>
              </a:rPr>
              <a:t>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1795779" y="4065904"/>
            <a:ext cx="708660" cy="307340"/>
          </a:xfrm>
          <a:custGeom>
            <a:avLst/>
            <a:gdLst/>
            <a:ahLst/>
            <a:cxnLst/>
            <a:rect l="l" t="t" r="r" b="b"/>
            <a:pathLst>
              <a:path w="708660" h="307339">
                <a:moveTo>
                  <a:pt x="0" y="307340"/>
                </a:moveTo>
                <a:lnTo>
                  <a:pt x="708659" y="307340"/>
                </a:lnTo>
                <a:lnTo>
                  <a:pt x="708659" y="0"/>
                </a:lnTo>
                <a:lnTo>
                  <a:pt x="0" y="0"/>
                </a:lnTo>
                <a:lnTo>
                  <a:pt x="0" y="30734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2282825" y="4287520"/>
            <a:ext cx="443230" cy="307340"/>
          </a:xfrm>
          <a:custGeom>
            <a:avLst/>
            <a:gdLst/>
            <a:ahLst/>
            <a:cxnLst/>
            <a:rect l="l" t="t" r="r" b="b"/>
            <a:pathLst>
              <a:path w="443230" h="307339">
                <a:moveTo>
                  <a:pt x="0" y="307339"/>
                </a:moveTo>
                <a:lnTo>
                  <a:pt x="443229" y="307339"/>
                </a:lnTo>
                <a:lnTo>
                  <a:pt x="443229" y="0"/>
                </a:lnTo>
                <a:lnTo>
                  <a:pt x="0" y="0"/>
                </a:lnTo>
                <a:lnTo>
                  <a:pt x="0" y="30733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1795779" y="4373245"/>
            <a:ext cx="708660" cy="443230"/>
          </a:xfrm>
          <a:custGeom>
            <a:avLst/>
            <a:gdLst/>
            <a:ahLst/>
            <a:cxnLst/>
            <a:rect l="l" t="t" r="r" b="b"/>
            <a:pathLst>
              <a:path w="708660" h="443229">
                <a:moveTo>
                  <a:pt x="0" y="443229"/>
                </a:moveTo>
                <a:lnTo>
                  <a:pt x="708659" y="443229"/>
                </a:lnTo>
                <a:lnTo>
                  <a:pt x="708659" y="0"/>
                </a:lnTo>
                <a:lnTo>
                  <a:pt x="0" y="0"/>
                </a:lnTo>
                <a:lnTo>
                  <a:pt x="0" y="44322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1574164" y="4287520"/>
            <a:ext cx="443230" cy="307340"/>
          </a:xfrm>
          <a:custGeom>
            <a:avLst/>
            <a:gdLst/>
            <a:ahLst/>
            <a:cxnLst/>
            <a:rect l="l" t="t" r="r" b="b"/>
            <a:pathLst>
              <a:path w="443230" h="307339">
                <a:moveTo>
                  <a:pt x="0" y="307339"/>
                </a:moveTo>
                <a:lnTo>
                  <a:pt x="443229" y="307339"/>
                </a:lnTo>
                <a:lnTo>
                  <a:pt x="443229" y="0"/>
                </a:lnTo>
                <a:lnTo>
                  <a:pt x="0" y="0"/>
                </a:lnTo>
                <a:lnTo>
                  <a:pt x="0" y="30733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1830070" y="4320540"/>
            <a:ext cx="641350" cy="0"/>
          </a:xfrm>
          <a:custGeom>
            <a:avLst/>
            <a:gdLst/>
            <a:ahLst/>
            <a:cxnLst/>
            <a:rect l="l" t="t" r="r" b="b"/>
            <a:pathLst>
              <a:path w="641350" h="0">
                <a:moveTo>
                  <a:pt x="0" y="0"/>
                </a:moveTo>
                <a:lnTo>
                  <a:pt x="641350" y="0"/>
                </a:lnTo>
              </a:path>
            </a:pathLst>
          </a:custGeom>
          <a:ln w="11048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2471420" y="4320540"/>
            <a:ext cx="0" cy="241300"/>
          </a:xfrm>
          <a:custGeom>
            <a:avLst/>
            <a:gdLst/>
            <a:ahLst/>
            <a:cxnLst/>
            <a:rect l="l" t="t" r="r" b="b"/>
            <a:pathLst>
              <a:path w="0" h="241300">
                <a:moveTo>
                  <a:pt x="0" y="0"/>
                </a:moveTo>
                <a:lnTo>
                  <a:pt x="0" y="241300"/>
                </a:lnTo>
              </a:path>
            </a:pathLst>
          </a:custGeom>
          <a:ln w="11048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1830070" y="4561840"/>
            <a:ext cx="641350" cy="0"/>
          </a:xfrm>
          <a:custGeom>
            <a:avLst/>
            <a:gdLst/>
            <a:ahLst/>
            <a:cxnLst/>
            <a:rect l="l" t="t" r="r" b="b"/>
            <a:pathLst>
              <a:path w="641350" h="0">
                <a:moveTo>
                  <a:pt x="641350" y="0"/>
                </a:moveTo>
                <a:lnTo>
                  <a:pt x="0" y="0"/>
                </a:lnTo>
              </a:path>
            </a:pathLst>
          </a:custGeom>
          <a:ln w="11048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1830070" y="4320540"/>
            <a:ext cx="0" cy="241300"/>
          </a:xfrm>
          <a:custGeom>
            <a:avLst/>
            <a:gdLst/>
            <a:ahLst/>
            <a:cxnLst/>
            <a:rect l="l" t="t" r="r" b="b"/>
            <a:pathLst>
              <a:path w="0" h="241300">
                <a:moveTo>
                  <a:pt x="0" y="241300"/>
                </a:moveTo>
                <a:lnTo>
                  <a:pt x="0" y="0"/>
                </a:lnTo>
              </a:path>
            </a:pathLst>
          </a:custGeom>
          <a:ln w="11048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3721100" y="4570095"/>
            <a:ext cx="0" cy="167005"/>
          </a:xfrm>
          <a:custGeom>
            <a:avLst/>
            <a:gdLst/>
            <a:ahLst/>
            <a:cxnLst/>
            <a:rect l="l" t="t" r="r" b="b"/>
            <a:pathLst>
              <a:path w="0" h="167004">
                <a:moveTo>
                  <a:pt x="0" y="0"/>
                </a:moveTo>
                <a:lnTo>
                  <a:pt x="0" y="167004"/>
                </a:lnTo>
              </a:path>
            </a:pathLst>
          </a:custGeom>
          <a:ln w="1104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3287395" y="4737100"/>
            <a:ext cx="110489" cy="52705"/>
          </a:xfrm>
          <a:custGeom>
            <a:avLst/>
            <a:gdLst/>
            <a:ahLst/>
            <a:cxnLst/>
            <a:rect l="l" t="t" r="r" b="b"/>
            <a:pathLst>
              <a:path w="110489" h="52704">
                <a:moveTo>
                  <a:pt x="0" y="52705"/>
                </a:moveTo>
                <a:lnTo>
                  <a:pt x="110490" y="52705"/>
                </a:lnTo>
                <a:lnTo>
                  <a:pt x="110490" y="0"/>
                </a:lnTo>
                <a:lnTo>
                  <a:pt x="0" y="0"/>
                </a:lnTo>
                <a:lnTo>
                  <a:pt x="0" y="52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4044315" y="4737100"/>
            <a:ext cx="110489" cy="52705"/>
          </a:xfrm>
          <a:custGeom>
            <a:avLst/>
            <a:gdLst/>
            <a:ahLst/>
            <a:cxnLst/>
            <a:rect l="l" t="t" r="r" b="b"/>
            <a:pathLst>
              <a:path w="110489" h="52704">
                <a:moveTo>
                  <a:pt x="0" y="52705"/>
                </a:moveTo>
                <a:lnTo>
                  <a:pt x="110490" y="52705"/>
                </a:lnTo>
                <a:lnTo>
                  <a:pt x="110490" y="0"/>
                </a:lnTo>
                <a:lnTo>
                  <a:pt x="0" y="0"/>
                </a:lnTo>
                <a:lnTo>
                  <a:pt x="0" y="52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3342640" y="4737100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1104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3721100" y="4737100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1104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 txBox="1"/>
          <p:nvPr/>
        </p:nvSpPr>
        <p:spPr>
          <a:xfrm>
            <a:off x="3076575" y="4900295"/>
            <a:ext cx="532130" cy="130810"/>
          </a:xfrm>
          <a:prstGeom prst="rect">
            <a:avLst/>
          </a:prstGeom>
          <a:solidFill>
            <a:srgbClr val="BFBFBF"/>
          </a:solidFill>
        </p:spPr>
        <p:txBody>
          <a:bodyPr wrap="square" lIns="0" tIns="0" rIns="0" bIns="0" rtlCol="0" vert="horz">
            <a:spAutoFit/>
          </a:bodyPr>
          <a:lstStyle/>
          <a:p>
            <a:pPr marL="11430">
              <a:lnSpc>
                <a:spcPts val="1030"/>
              </a:lnSpc>
            </a:pPr>
            <a:r>
              <a:rPr dirty="0" sz="1050" spc="-335">
                <a:latin typeface="Arial"/>
                <a:cs typeface="Arial"/>
              </a:rPr>
              <a:t>b</a:t>
            </a:r>
            <a:r>
              <a:rPr dirty="0" sz="1050" spc="50">
                <a:latin typeface="Arial"/>
                <a:cs typeface="Arial"/>
              </a:rPr>
              <a:t> </a:t>
            </a:r>
            <a:r>
              <a:rPr dirty="0" sz="1050" spc="-335">
                <a:latin typeface="Arial"/>
                <a:cs typeface="Arial"/>
              </a:rPr>
              <a:t>e</a:t>
            </a:r>
            <a:r>
              <a:rPr dirty="0" sz="1050" spc="40">
                <a:latin typeface="Arial"/>
                <a:cs typeface="Arial"/>
              </a:rPr>
              <a:t> </a:t>
            </a:r>
            <a:r>
              <a:rPr dirty="0" sz="1050" spc="-200">
                <a:latin typeface="Arial"/>
                <a:cs typeface="Arial"/>
              </a:rPr>
              <a:t>r </a:t>
            </a:r>
            <a:r>
              <a:rPr dirty="0" sz="1050" spc="-300">
                <a:latin typeface="Arial"/>
                <a:cs typeface="Arial"/>
              </a:rPr>
              <a:t>k</a:t>
            </a:r>
            <a:r>
              <a:rPr dirty="0" sz="1050" spc="5">
                <a:latin typeface="Arial"/>
                <a:cs typeface="Arial"/>
              </a:rPr>
              <a:t> </a:t>
            </a:r>
            <a:r>
              <a:rPr dirty="0" sz="1050" spc="-335">
                <a:latin typeface="Arial"/>
                <a:cs typeface="Arial"/>
              </a:rPr>
              <a:t>e</a:t>
            </a:r>
            <a:r>
              <a:rPr dirty="0" sz="1050" spc="45">
                <a:latin typeface="Arial"/>
                <a:cs typeface="Arial"/>
              </a:rPr>
              <a:t> </a:t>
            </a:r>
            <a:r>
              <a:rPr dirty="0" sz="1050" spc="-135">
                <a:latin typeface="Arial"/>
                <a:cs typeface="Arial"/>
              </a:rPr>
              <a:t>l</a:t>
            </a:r>
            <a:r>
              <a:rPr dirty="0" sz="1050" spc="-175">
                <a:latin typeface="Arial"/>
                <a:cs typeface="Arial"/>
              </a:rPr>
              <a:t> </a:t>
            </a:r>
            <a:r>
              <a:rPr dirty="0" sz="1050" spc="-335">
                <a:latin typeface="Arial"/>
                <a:cs typeface="Arial"/>
              </a:rPr>
              <a:t>e</a:t>
            </a:r>
            <a:r>
              <a:rPr dirty="0" sz="1050" spc="5">
                <a:latin typeface="Arial"/>
                <a:cs typeface="Arial"/>
              </a:rPr>
              <a:t> </a:t>
            </a:r>
            <a:r>
              <a:rPr dirty="0" sz="1050" spc="-300">
                <a:latin typeface="Arial"/>
                <a:cs typeface="Arial"/>
              </a:rPr>
              <a:t>y</a:t>
            </a:r>
            <a:endParaRPr sz="1050">
              <a:latin typeface="Arial"/>
              <a:cs typeface="Arial"/>
            </a:endParaRPr>
          </a:p>
        </p:txBody>
      </p:sp>
      <p:sp>
        <p:nvSpPr>
          <p:cNvPr id="141" name="object 141"/>
          <p:cNvSpPr/>
          <p:nvPr/>
        </p:nvSpPr>
        <p:spPr>
          <a:xfrm>
            <a:off x="3021329" y="4845050"/>
            <a:ext cx="642620" cy="0"/>
          </a:xfrm>
          <a:custGeom>
            <a:avLst/>
            <a:gdLst/>
            <a:ahLst/>
            <a:cxnLst/>
            <a:rect l="l" t="t" r="r" b="b"/>
            <a:pathLst>
              <a:path w="642620" h="0">
                <a:moveTo>
                  <a:pt x="0" y="0"/>
                </a:moveTo>
                <a:lnTo>
                  <a:pt x="642619" y="0"/>
                </a:lnTo>
              </a:path>
            </a:pathLst>
          </a:custGeom>
          <a:ln w="11048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3663950" y="4845050"/>
            <a:ext cx="0" cy="241300"/>
          </a:xfrm>
          <a:custGeom>
            <a:avLst/>
            <a:gdLst/>
            <a:ahLst/>
            <a:cxnLst/>
            <a:rect l="l" t="t" r="r" b="b"/>
            <a:pathLst>
              <a:path w="0" h="241300">
                <a:moveTo>
                  <a:pt x="0" y="0"/>
                </a:moveTo>
                <a:lnTo>
                  <a:pt x="0" y="241300"/>
                </a:lnTo>
              </a:path>
            </a:pathLst>
          </a:custGeom>
          <a:ln w="11048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3021329" y="5086350"/>
            <a:ext cx="642620" cy="0"/>
          </a:xfrm>
          <a:custGeom>
            <a:avLst/>
            <a:gdLst/>
            <a:ahLst/>
            <a:cxnLst/>
            <a:rect l="l" t="t" r="r" b="b"/>
            <a:pathLst>
              <a:path w="642620" h="0">
                <a:moveTo>
                  <a:pt x="642619" y="0"/>
                </a:moveTo>
                <a:lnTo>
                  <a:pt x="0" y="0"/>
                </a:lnTo>
              </a:path>
            </a:pathLst>
          </a:custGeom>
          <a:ln w="11048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3021329" y="4845050"/>
            <a:ext cx="0" cy="241300"/>
          </a:xfrm>
          <a:custGeom>
            <a:avLst/>
            <a:gdLst/>
            <a:ahLst/>
            <a:cxnLst/>
            <a:rect l="l" t="t" r="r" b="b"/>
            <a:pathLst>
              <a:path w="0" h="241300">
                <a:moveTo>
                  <a:pt x="0" y="241300"/>
                </a:moveTo>
                <a:lnTo>
                  <a:pt x="0" y="0"/>
                </a:lnTo>
              </a:path>
            </a:pathLst>
          </a:custGeom>
          <a:ln w="11048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 txBox="1"/>
          <p:nvPr/>
        </p:nvSpPr>
        <p:spPr>
          <a:xfrm>
            <a:off x="3833495" y="4900295"/>
            <a:ext cx="530860" cy="130810"/>
          </a:xfrm>
          <a:prstGeom prst="rect">
            <a:avLst/>
          </a:prstGeom>
          <a:solidFill>
            <a:srgbClr val="BFBFBF"/>
          </a:solidFill>
        </p:spPr>
        <p:txBody>
          <a:bodyPr wrap="square" lIns="0" tIns="0" rIns="0" bIns="0" rtlCol="0" vert="horz">
            <a:spAutoFit/>
          </a:bodyPr>
          <a:lstStyle/>
          <a:p>
            <a:pPr marL="140970">
              <a:lnSpc>
                <a:spcPts val="1030"/>
              </a:lnSpc>
            </a:pPr>
            <a:r>
              <a:rPr dirty="0" sz="1050" spc="-335">
                <a:latin typeface="Arial"/>
                <a:cs typeface="Arial"/>
              </a:rPr>
              <a:t>n</a:t>
            </a:r>
            <a:r>
              <a:rPr dirty="0" sz="1050" spc="40">
                <a:latin typeface="Arial"/>
                <a:cs typeface="Arial"/>
              </a:rPr>
              <a:t> </a:t>
            </a:r>
            <a:r>
              <a:rPr dirty="0" sz="1050" spc="-434">
                <a:latin typeface="Arial"/>
                <a:cs typeface="Arial"/>
              </a:rPr>
              <a:t>w</a:t>
            </a:r>
            <a:r>
              <a:rPr dirty="0" sz="1050" spc="80">
                <a:latin typeface="Arial"/>
                <a:cs typeface="Arial"/>
              </a:rPr>
              <a:t> </a:t>
            </a:r>
            <a:r>
              <a:rPr dirty="0" sz="1050" spc="-335">
                <a:latin typeface="Arial"/>
                <a:cs typeface="Arial"/>
              </a:rPr>
              <a:t>u</a:t>
            </a:r>
            <a:endParaRPr sz="1050">
              <a:latin typeface="Arial"/>
              <a:cs typeface="Arial"/>
            </a:endParaRPr>
          </a:p>
        </p:txBody>
      </p:sp>
      <p:sp>
        <p:nvSpPr>
          <p:cNvPr id="146" name="object 146"/>
          <p:cNvSpPr/>
          <p:nvPr/>
        </p:nvSpPr>
        <p:spPr>
          <a:xfrm>
            <a:off x="3778250" y="4845050"/>
            <a:ext cx="641350" cy="0"/>
          </a:xfrm>
          <a:custGeom>
            <a:avLst/>
            <a:gdLst/>
            <a:ahLst/>
            <a:cxnLst/>
            <a:rect l="l" t="t" r="r" b="b"/>
            <a:pathLst>
              <a:path w="641350" h="0">
                <a:moveTo>
                  <a:pt x="0" y="0"/>
                </a:moveTo>
                <a:lnTo>
                  <a:pt x="641350" y="0"/>
                </a:lnTo>
              </a:path>
            </a:pathLst>
          </a:custGeom>
          <a:ln w="11048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4419600" y="4845050"/>
            <a:ext cx="0" cy="241300"/>
          </a:xfrm>
          <a:custGeom>
            <a:avLst/>
            <a:gdLst/>
            <a:ahLst/>
            <a:cxnLst/>
            <a:rect l="l" t="t" r="r" b="b"/>
            <a:pathLst>
              <a:path w="0" h="241300">
                <a:moveTo>
                  <a:pt x="0" y="0"/>
                </a:moveTo>
                <a:lnTo>
                  <a:pt x="0" y="241300"/>
                </a:lnTo>
              </a:path>
            </a:pathLst>
          </a:custGeom>
          <a:ln w="11048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3778250" y="5086350"/>
            <a:ext cx="641350" cy="0"/>
          </a:xfrm>
          <a:custGeom>
            <a:avLst/>
            <a:gdLst/>
            <a:ahLst/>
            <a:cxnLst/>
            <a:rect l="l" t="t" r="r" b="b"/>
            <a:pathLst>
              <a:path w="641350" h="0">
                <a:moveTo>
                  <a:pt x="641350" y="0"/>
                </a:moveTo>
                <a:lnTo>
                  <a:pt x="0" y="0"/>
                </a:lnTo>
              </a:path>
            </a:pathLst>
          </a:custGeom>
          <a:ln w="11048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3778250" y="4845050"/>
            <a:ext cx="0" cy="241300"/>
          </a:xfrm>
          <a:custGeom>
            <a:avLst/>
            <a:gdLst/>
            <a:ahLst/>
            <a:cxnLst/>
            <a:rect l="l" t="t" r="r" b="b"/>
            <a:pathLst>
              <a:path w="0" h="241300">
                <a:moveTo>
                  <a:pt x="0" y="241300"/>
                </a:moveTo>
                <a:lnTo>
                  <a:pt x="0" y="0"/>
                </a:lnTo>
              </a:path>
            </a:pathLst>
          </a:custGeom>
          <a:ln w="11048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3455034" y="4328795"/>
            <a:ext cx="532130" cy="130810"/>
          </a:xfrm>
          <a:custGeom>
            <a:avLst/>
            <a:gdLst/>
            <a:ahLst/>
            <a:cxnLst/>
            <a:rect l="l" t="t" r="r" b="b"/>
            <a:pathLst>
              <a:path w="532129" h="130810">
                <a:moveTo>
                  <a:pt x="0" y="130809"/>
                </a:moveTo>
                <a:lnTo>
                  <a:pt x="532129" y="130809"/>
                </a:lnTo>
                <a:lnTo>
                  <a:pt x="532129" y="0"/>
                </a:lnTo>
                <a:lnTo>
                  <a:pt x="0" y="0"/>
                </a:lnTo>
                <a:lnTo>
                  <a:pt x="0" y="13080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 txBox="1"/>
          <p:nvPr/>
        </p:nvSpPr>
        <p:spPr>
          <a:xfrm>
            <a:off x="3399790" y="4290059"/>
            <a:ext cx="642620" cy="184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05104">
              <a:lnSpc>
                <a:spcPct val="100000"/>
              </a:lnSpc>
              <a:spcBef>
                <a:spcPts val="90"/>
              </a:spcBef>
            </a:pPr>
            <a:r>
              <a:rPr dirty="0" sz="1050" spc="-335">
                <a:latin typeface="Arial"/>
                <a:cs typeface="Arial"/>
              </a:rPr>
              <a:t>e</a:t>
            </a:r>
            <a:r>
              <a:rPr dirty="0" sz="1050" spc="45">
                <a:latin typeface="Arial"/>
                <a:cs typeface="Arial"/>
              </a:rPr>
              <a:t> </a:t>
            </a:r>
            <a:r>
              <a:rPr dirty="0" sz="1050" spc="-335">
                <a:latin typeface="Arial"/>
                <a:cs typeface="Arial"/>
              </a:rPr>
              <a:t>d</a:t>
            </a:r>
            <a:r>
              <a:rPr dirty="0" sz="1050" spc="5">
                <a:latin typeface="Arial"/>
                <a:cs typeface="Arial"/>
              </a:rPr>
              <a:t> </a:t>
            </a:r>
            <a:r>
              <a:rPr dirty="0" sz="1050" spc="-335">
                <a:latin typeface="Arial"/>
                <a:cs typeface="Arial"/>
              </a:rPr>
              <a:t>u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3399790" y="4273550"/>
            <a:ext cx="642620" cy="0"/>
          </a:xfrm>
          <a:custGeom>
            <a:avLst/>
            <a:gdLst/>
            <a:ahLst/>
            <a:cxnLst/>
            <a:rect l="l" t="t" r="r" b="b"/>
            <a:pathLst>
              <a:path w="642620" h="0">
                <a:moveTo>
                  <a:pt x="0" y="0"/>
                </a:moveTo>
                <a:lnTo>
                  <a:pt x="642620" y="0"/>
                </a:lnTo>
              </a:path>
            </a:pathLst>
          </a:custGeom>
          <a:ln w="11048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4042409" y="4273550"/>
            <a:ext cx="0" cy="241300"/>
          </a:xfrm>
          <a:custGeom>
            <a:avLst/>
            <a:gdLst/>
            <a:ahLst/>
            <a:cxnLst/>
            <a:rect l="l" t="t" r="r" b="b"/>
            <a:pathLst>
              <a:path w="0" h="241300">
                <a:moveTo>
                  <a:pt x="0" y="0"/>
                </a:moveTo>
                <a:lnTo>
                  <a:pt x="0" y="241300"/>
                </a:lnTo>
              </a:path>
            </a:pathLst>
          </a:custGeom>
          <a:ln w="11048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3399790" y="4514850"/>
            <a:ext cx="642620" cy="0"/>
          </a:xfrm>
          <a:custGeom>
            <a:avLst/>
            <a:gdLst/>
            <a:ahLst/>
            <a:cxnLst/>
            <a:rect l="l" t="t" r="r" b="b"/>
            <a:pathLst>
              <a:path w="642620" h="0">
                <a:moveTo>
                  <a:pt x="642620" y="0"/>
                </a:moveTo>
                <a:lnTo>
                  <a:pt x="0" y="0"/>
                </a:lnTo>
              </a:path>
            </a:pathLst>
          </a:custGeom>
          <a:ln w="11048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3399790" y="4273550"/>
            <a:ext cx="0" cy="241300"/>
          </a:xfrm>
          <a:custGeom>
            <a:avLst/>
            <a:gdLst/>
            <a:ahLst/>
            <a:cxnLst/>
            <a:rect l="l" t="t" r="r" b="b"/>
            <a:pathLst>
              <a:path w="0" h="241300">
                <a:moveTo>
                  <a:pt x="0" y="241300"/>
                </a:moveTo>
                <a:lnTo>
                  <a:pt x="0" y="0"/>
                </a:lnTo>
              </a:path>
            </a:pathLst>
          </a:custGeom>
          <a:ln w="11048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4211954" y="4328795"/>
            <a:ext cx="530860" cy="130810"/>
          </a:xfrm>
          <a:custGeom>
            <a:avLst/>
            <a:gdLst/>
            <a:ahLst/>
            <a:cxnLst/>
            <a:rect l="l" t="t" r="r" b="b"/>
            <a:pathLst>
              <a:path w="530860" h="130810">
                <a:moveTo>
                  <a:pt x="0" y="130809"/>
                </a:moveTo>
                <a:lnTo>
                  <a:pt x="530859" y="130809"/>
                </a:lnTo>
                <a:lnTo>
                  <a:pt x="530859" y="0"/>
                </a:lnTo>
                <a:lnTo>
                  <a:pt x="0" y="0"/>
                </a:lnTo>
                <a:lnTo>
                  <a:pt x="0" y="13080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 txBox="1"/>
          <p:nvPr/>
        </p:nvSpPr>
        <p:spPr>
          <a:xfrm>
            <a:off x="4162107" y="4290059"/>
            <a:ext cx="636270" cy="184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05104">
              <a:lnSpc>
                <a:spcPct val="100000"/>
              </a:lnSpc>
              <a:spcBef>
                <a:spcPts val="90"/>
              </a:spcBef>
            </a:pPr>
            <a:r>
              <a:rPr dirty="0" sz="1050" spc="-335">
                <a:latin typeface="Arial"/>
                <a:cs typeface="Arial"/>
              </a:rPr>
              <a:t>g</a:t>
            </a:r>
            <a:r>
              <a:rPr dirty="0" sz="1050" spc="40">
                <a:latin typeface="Arial"/>
                <a:cs typeface="Arial"/>
              </a:rPr>
              <a:t> </a:t>
            </a:r>
            <a:r>
              <a:rPr dirty="0" sz="1050" spc="-335">
                <a:latin typeface="Arial"/>
                <a:cs typeface="Arial"/>
              </a:rPr>
              <a:t>o</a:t>
            </a:r>
            <a:r>
              <a:rPr dirty="0" sz="1050" spc="15">
                <a:latin typeface="Arial"/>
                <a:cs typeface="Arial"/>
              </a:rPr>
              <a:t> </a:t>
            </a:r>
            <a:r>
              <a:rPr dirty="0" sz="1050" spc="-300">
                <a:latin typeface="Arial"/>
                <a:cs typeface="Arial"/>
              </a:rPr>
              <a:t>v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4156709" y="4273550"/>
            <a:ext cx="641350" cy="0"/>
          </a:xfrm>
          <a:custGeom>
            <a:avLst/>
            <a:gdLst/>
            <a:ahLst/>
            <a:cxnLst/>
            <a:rect l="l" t="t" r="r" b="b"/>
            <a:pathLst>
              <a:path w="641350" h="0">
                <a:moveTo>
                  <a:pt x="0" y="0"/>
                </a:moveTo>
                <a:lnTo>
                  <a:pt x="641350" y="0"/>
                </a:lnTo>
              </a:path>
            </a:pathLst>
          </a:custGeom>
          <a:ln w="11048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4798059" y="4273550"/>
            <a:ext cx="0" cy="241300"/>
          </a:xfrm>
          <a:custGeom>
            <a:avLst/>
            <a:gdLst/>
            <a:ahLst/>
            <a:cxnLst/>
            <a:rect l="l" t="t" r="r" b="b"/>
            <a:pathLst>
              <a:path w="0" h="241300">
                <a:moveTo>
                  <a:pt x="0" y="0"/>
                </a:moveTo>
                <a:lnTo>
                  <a:pt x="0" y="241300"/>
                </a:lnTo>
              </a:path>
            </a:pathLst>
          </a:custGeom>
          <a:ln w="11048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4156709" y="4514850"/>
            <a:ext cx="641350" cy="0"/>
          </a:xfrm>
          <a:custGeom>
            <a:avLst/>
            <a:gdLst/>
            <a:ahLst/>
            <a:cxnLst/>
            <a:rect l="l" t="t" r="r" b="b"/>
            <a:pathLst>
              <a:path w="641350" h="0">
                <a:moveTo>
                  <a:pt x="641350" y="0"/>
                </a:moveTo>
                <a:lnTo>
                  <a:pt x="0" y="0"/>
                </a:lnTo>
              </a:path>
            </a:pathLst>
          </a:custGeom>
          <a:ln w="11048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4156709" y="4273550"/>
            <a:ext cx="0" cy="241300"/>
          </a:xfrm>
          <a:custGeom>
            <a:avLst/>
            <a:gdLst/>
            <a:ahLst/>
            <a:cxnLst/>
            <a:rect l="l" t="t" r="r" b="b"/>
            <a:pathLst>
              <a:path w="0" h="241300">
                <a:moveTo>
                  <a:pt x="0" y="241300"/>
                </a:moveTo>
                <a:lnTo>
                  <a:pt x="0" y="0"/>
                </a:lnTo>
              </a:path>
            </a:pathLst>
          </a:custGeom>
          <a:ln w="11048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5233670" y="4570095"/>
            <a:ext cx="0" cy="219710"/>
          </a:xfrm>
          <a:custGeom>
            <a:avLst/>
            <a:gdLst/>
            <a:ahLst/>
            <a:cxnLst/>
            <a:rect l="l" t="t" r="r" b="b"/>
            <a:pathLst>
              <a:path w="0" h="219710">
                <a:moveTo>
                  <a:pt x="0" y="0"/>
                </a:moveTo>
                <a:lnTo>
                  <a:pt x="0" y="219709"/>
                </a:lnTo>
              </a:path>
            </a:pathLst>
          </a:custGeom>
          <a:ln w="1104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 txBox="1"/>
          <p:nvPr/>
        </p:nvSpPr>
        <p:spPr>
          <a:xfrm>
            <a:off x="4968875" y="4900295"/>
            <a:ext cx="530860" cy="130810"/>
          </a:xfrm>
          <a:prstGeom prst="rect">
            <a:avLst/>
          </a:prstGeom>
          <a:solidFill>
            <a:srgbClr val="BFBFBF"/>
          </a:solidFill>
        </p:spPr>
        <p:txBody>
          <a:bodyPr wrap="square" lIns="0" tIns="0" rIns="0" bIns="0" rtlCol="0" vert="horz">
            <a:spAutoFit/>
          </a:bodyPr>
          <a:lstStyle/>
          <a:p>
            <a:pPr marL="134620">
              <a:lnSpc>
                <a:spcPts val="1030"/>
              </a:lnSpc>
            </a:pPr>
            <a:r>
              <a:rPr dirty="0" sz="1050" spc="-335">
                <a:latin typeface="Arial"/>
                <a:cs typeface="Arial"/>
              </a:rPr>
              <a:t>n</a:t>
            </a:r>
            <a:r>
              <a:rPr dirty="0" sz="1050" spc="50">
                <a:latin typeface="Arial"/>
                <a:cs typeface="Arial"/>
              </a:rPr>
              <a:t> </a:t>
            </a:r>
            <a:r>
              <a:rPr dirty="0" sz="1050" spc="-335">
                <a:latin typeface="Arial"/>
                <a:cs typeface="Arial"/>
              </a:rPr>
              <a:t>a</a:t>
            </a:r>
            <a:r>
              <a:rPr dirty="0" sz="1050">
                <a:latin typeface="Arial"/>
                <a:cs typeface="Arial"/>
              </a:rPr>
              <a:t> </a:t>
            </a:r>
            <a:r>
              <a:rPr dirty="0" sz="1050" spc="-170">
                <a:latin typeface="Arial"/>
                <a:cs typeface="Arial"/>
              </a:rPr>
              <a:t>t</a:t>
            </a:r>
            <a:r>
              <a:rPr dirty="0" sz="1050" spc="-155">
                <a:latin typeface="Arial"/>
                <a:cs typeface="Arial"/>
              </a:rPr>
              <a:t> </a:t>
            </a:r>
            <a:r>
              <a:rPr dirty="0" sz="1050" spc="-335">
                <a:latin typeface="Arial"/>
                <a:cs typeface="Arial"/>
              </a:rPr>
              <a:t>o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4" name="object 164"/>
          <p:cNvSpPr/>
          <p:nvPr/>
        </p:nvSpPr>
        <p:spPr>
          <a:xfrm>
            <a:off x="4913629" y="4845050"/>
            <a:ext cx="641350" cy="0"/>
          </a:xfrm>
          <a:custGeom>
            <a:avLst/>
            <a:gdLst/>
            <a:ahLst/>
            <a:cxnLst/>
            <a:rect l="l" t="t" r="r" b="b"/>
            <a:pathLst>
              <a:path w="641350" h="0">
                <a:moveTo>
                  <a:pt x="0" y="0"/>
                </a:moveTo>
                <a:lnTo>
                  <a:pt x="641350" y="0"/>
                </a:lnTo>
              </a:path>
            </a:pathLst>
          </a:custGeom>
          <a:ln w="11048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5554979" y="4845050"/>
            <a:ext cx="0" cy="241300"/>
          </a:xfrm>
          <a:custGeom>
            <a:avLst/>
            <a:gdLst/>
            <a:ahLst/>
            <a:cxnLst/>
            <a:rect l="l" t="t" r="r" b="b"/>
            <a:pathLst>
              <a:path w="0" h="241300">
                <a:moveTo>
                  <a:pt x="0" y="0"/>
                </a:moveTo>
                <a:lnTo>
                  <a:pt x="0" y="241300"/>
                </a:lnTo>
              </a:path>
            </a:pathLst>
          </a:custGeom>
          <a:ln w="11048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4913629" y="5086350"/>
            <a:ext cx="641350" cy="0"/>
          </a:xfrm>
          <a:custGeom>
            <a:avLst/>
            <a:gdLst/>
            <a:ahLst/>
            <a:cxnLst/>
            <a:rect l="l" t="t" r="r" b="b"/>
            <a:pathLst>
              <a:path w="641350" h="0">
                <a:moveTo>
                  <a:pt x="641350" y="0"/>
                </a:moveTo>
                <a:lnTo>
                  <a:pt x="0" y="0"/>
                </a:lnTo>
              </a:path>
            </a:pathLst>
          </a:custGeom>
          <a:ln w="11048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4913629" y="4845050"/>
            <a:ext cx="0" cy="241300"/>
          </a:xfrm>
          <a:custGeom>
            <a:avLst/>
            <a:gdLst/>
            <a:ahLst/>
            <a:cxnLst/>
            <a:rect l="l" t="t" r="r" b="b"/>
            <a:pathLst>
              <a:path w="0" h="241300">
                <a:moveTo>
                  <a:pt x="0" y="241300"/>
                </a:moveTo>
                <a:lnTo>
                  <a:pt x="0" y="0"/>
                </a:lnTo>
              </a:path>
            </a:pathLst>
          </a:custGeom>
          <a:ln w="11048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 txBox="1"/>
          <p:nvPr/>
        </p:nvSpPr>
        <p:spPr>
          <a:xfrm>
            <a:off x="4968875" y="4328795"/>
            <a:ext cx="530860" cy="130810"/>
          </a:xfrm>
          <a:prstGeom prst="rect">
            <a:avLst/>
          </a:prstGeom>
          <a:solidFill>
            <a:srgbClr val="BFBFBF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R="14604">
              <a:lnSpc>
                <a:spcPts val="1030"/>
              </a:lnSpc>
            </a:pPr>
            <a:r>
              <a:rPr dirty="0" sz="1050" spc="-135">
                <a:latin typeface="Arial"/>
                <a:cs typeface="Arial"/>
              </a:rPr>
              <a:t>i</a:t>
            </a:r>
            <a:r>
              <a:rPr dirty="0" sz="1050" spc="-190">
                <a:latin typeface="Arial"/>
                <a:cs typeface="Arial"/>
              </a:rPr>
              <a:t> </a:t>
            </a:r>
            <a:r>
              <a:rPr dirty="0" sz="1050" spc="-335">
                <a:latin typeface="Arial"/>
                <a:cs typeface="Arial"/>
              </a:rPr>
              <a:t>n</a:t>
            </a:r>
            <a:r>
              <a:rPr dirty="0" sz="1050" spc="50">
                <a:latin typeface="Arial"/>
                <a:cs typeface="Arial"/>
              </a:rPr>
              <a:t> </a:t>
            </a:r>
            <a:r>
              <a:rPr dirty="0" sz="1050" spc="-170">
                <a:latin typeface="Arial"/>
                <a:cs typeface="Arial"/>
              </a:rPr>
              <a:t>t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9" name="object 169"/>
          <p:cNvSpPr/>
          <p:nvPr/>
        </p:nvSpPr>
        <p:spPr>
          <a:xfrm>
            <a:off x="4913629" y="4273550"/>
            <a:ext cx="641350" cy="0"/>
          </a:xfrm>
          <a:custGeom>
            <a:avLst/>
            <a:gdLst/>
            <a:ahLst/>
            <a:cxnLst/>
            <a:rect l="l" t="t" r="r" b="b"/>
            <a:pathLst>
              <a:path w="641350" h="0">
                <a:moveTo>
                  <a:pt x="0" y="0"/>
                </a:moveTo>
                <a:lnTo>
                  <a:pt x="641350" y="0"/>
                </a:lnTo>
              </a:path>
            </a:pathLst>
          </a:custGeom>
          <a:ln w="11048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5554979" y="4273550"/>
            <a:ext cx="0" cy="241300"/>
          </a:xfrm>
          <a:custGeom>
            <a:avLst/>
            <a:gdLst/>
            <a:ahLst/>
            <a:cxnLst/>
            <a:rect l="l" t="t" r="r" b="b"/>
            <a:pathLst>
              <a:path w="0" h="241300">
                <a:moveTo>
                  <a:pt x="0" y="0"/>
                </a:moveTo>
                <a:lnTo>
                  <a:pt x="0" y="241300"/>
                </a:lnTo>
              </a:path>
            </a:pathLst>
          </a:custGeom>
          <a:ln w="11048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4913629" y="4514850"/>
            <a:ext cx="641350" cy="0"/>
          </a:xfrm>
          <a:custGeom>
            <a:avLst/>
            <a:gdLst/>
            <a:ahLst/>
            <a:cxnLst/>
            <a:rect l="l" t="t" r="r" b="b"/>
            <a:pathLst>
              <a:path w="641350" h="0">
                <a:moveTo>
                  <a:pt x="641350" y="0"/>
                </a:moveTo>
                <a:lnTo>
                  <a:pt x="0" y="0"/>
                </a:lnTo>
              </a:path>
            </a:pathLst>
          </a:custGeom>
          <a:ln w="11048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4913629" y="4273550"/>
            <a:ext cx="0" cy="241300"/>
          </a:xfrm>
          <a:custGeom>
            <a:avLst/>
            <a:gdLst/>
            <a:ahLst/>
            <a:cxnLst/>
            <a:rect l="l" t="t" r="r" b="b"/>
            <a:pathLst>
              <a:path w="0" h="241300">
                <a:moveTo>
                  <a:pt x="0" y="241300"/>
                </a:moveTo>
                <a:lnTo>
                  <a:pt x="0" y="0"/>
                </a:lnTo>
              </a:path>
            </a:pathLst>
          </a:custGeom>
          <a:ln w="11048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5990590" y="4570095"/>
            <a:ext cx="0" cy="219710"/>
          </a:xfrm>
          <a:custGeom>
            <a:avLst/>
            <a:gdLst/>
            <a:ahLst/>
            <a:cxnLst/>
            <a:rect l="l" t="t" r="r" b="b"/>
            <a:pathLst>
              <a:path w="0" h="219710">
                <a:moveTo>
                  <a:pt x="0" y="0"/>
                </a:moveTo>
                <a:lnTo>
                  <a:pt x="0" y="219709"/>
                </a:lnTo>
              </a:path>
            </a:pathLst>
          </a:custGeom>
          <a:ln w="1104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 txBox="1"/>
          <p:nvPr/>
        </p:nvSpPr>
        <p:spPr>
          <a:xfrm>
            <a:off x="5724525" y="4900295"/>
            <a:ext cx="532130" cy="130810"/>
          </a:xfrm>
          <a:prstGeom prst="rect">
            <a:avLst/>
          </a:prstGeom>
          <a:solidFill>
            <a:srgbClr val="BFBFBF"/>
          </a:solidFill>
        </p:spPr>
        <p:txBody>
          <a:bodyPr wrap="square" lIns="0" tIns="0" rIns="0" bIns="0" rtlCol="0" vert="horz">
            <a:spAutoFit/>
          </a:bodyPr>
          <a:lstStyle/>
          <a:p>
            <a:pPr marL="117475">
              <a:lnSpc>
                <a:spcPts val="1030"/>
              </a:lnSpc>
            </a:pPr>
            <a:r>
              <a:rPr dirty="0" sz="1050" spc="-335">
                <a:latin typeface="Arial"/>
                <a:cs typeface="Arial"/>
              </a:rPr>
              <a:t>a</a:t>
            </a:r>
            <a:r>
              <a:rPr dirty="0" sz="1050" spc="40">
                <a:latin typeface="Arial"/>
                <a:cs typeface="Arial"/>
              </a:rPr>
              <a:t> </a:t>
            </a:r>
            <a:r>
              <a:rPr dirty="0" sz="1050" spc="-200">
                <a:latin typeface="Arial"/>
                <a:cs typeface="Arial"/>
              </a:rPr>
              <a:t>r</a:t>
            </a:r>
            <a:r>
              <a:rPr dirty="0" sz="1050" spc="-114">
                <a:latin typeface="Arial"/>
                <a:cs typeface="Arial"/>
              </a:rPr>
              <a:t> </a:t>
            </a:r>
            <a:r>
              <a:rPr dirty="0" sz="1050" spc="-500">
                <a:latin typeface="Arial"/>
                <a:cs typeface="Arial"/>
              </a:rPr>
              <a:t>m</a:t>
            </a:r>
            <a:r>
              <a:rPr dirty="0" sz="1050" spc="220">
                <a:latin typeface="Arial"/>
                <a:cs typeface="Arial"/>
              </a:rPr>
              <a:t> </a:t>
            </a:r>
            <a:r>
              <a:rPr dirty="0" sz="1050" spc="-300">
                <a:latin typeface="Arial"/>
                <a:cs typeface="Arial"/>
              </a:rPr>
              <a:t>y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5" name="object 175"/>
          <p:cNvSpPr/>
          <p:nvPr/>
        </p:nvSpPr>
        <p:spPr>
          <a:xfrm>
            <a:off x="5669279" y="4845050"/>
            <a:ext cx="642620" cy="0"/>
          </a:xfrm>
          <a:custGeom>
            <a:avLst/>
            <a:gdLst/>
            <a:ahLst/>
            <a:cxnLst/>
            <a:rect l="l" t="t" r="r" b="b"/>
            <a:pathLst>
              <a:path w="642620" h="0">
                <a:moveTo>
                  <a:pt x="0" y="0"/>
                </a:moveTo>
                <a:lnTo>
                  <a:pt x="642620" y="0"/>
                </a:lnTo>
              </a:path>
            </a:pathLst>
          </a:custGeom>
          <a:ln w="11048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6311900" y="4845050"/>
            <a:ext cx="0" cy="241300"/>
          </a:xfrm>
          <a:custGeom>
            <a:avLst/>
            <a:gdLst/>
            <a:ahLst/>
            <a:cxnLst/>
            <a:rect l="l" t="t" r="r" b="b"/>
            <a:pathLst>
              <a:path w="0" h="241300">
                <a:moveTo>
                  <a:pt x="0" y="0"/>
                </a:moveTo>
                <a:lnTo>
                  <a:pt x="0" y="241300"/>
                </a:lnTo>
              </a:path>
            </a:pathLst>
          </a:custGeom>
          <a:ln w="11048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5669279" y="5086350"/>
            <a:ext cx="642620" cy="0"/>
          </a:xfrm>
          <a:custGeom>
            <a:avLst/>
            <a:gdLst/>
            <a:ahLst/>
            <a:cxnLst/>
            <a:rect l="l" t="t" r="r" b="b"/>
            <a:pathLst>
              <a:path w="642620" h="0">
                <a:moveTo>
                  <a:pt x="642620" y="0"/>
                </a:moveTo>
                <a:lnTo>
                  <a:pt x="0" y="0"/>
                </a:lnTo>
              </a:path>
            </a:pathLst>
          </a:custGeom>
          <a:ln w="11048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5669279" y="4845050"/>
            <a:ext cx="0" cy="241300"/>
          </a:xfrm>
          <a:custGeom>
            <a:avLst/>
            <a:gdLst/>
            <a:ahLst/>
            <a:cxnLst/>
            <a:rect l="l" t="t" r="r" b="b"/>
            <a:pathLst>
              <a:path w="0" h="241300">
                <a:moveTo>
                  <a:pt x="0" y="241300"/>
                </a:moveTo>
                <a:lnTo>
                  <a:pt x="0" y="0"/>
                </a:lnTo>
              </a:path>
            </a:pathLst>
          </a:custGeom>
          <a:ln w="11048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 txBox="1"/>
          <p:nvPr/>
        </p:nvSpPr>
        <p:spPr>
          <a:xfrm>
            <a:off x="5724525" y="4328795"/>
            <a:ext cx="532130" cy="130810"/>
          </a:xfrm>
          <a:prstGeom prst="rect">
            <a:avLst/>
          </a:prstGeom>
          <a:solidFill>
            <a:srgbClr val="BFBFBF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R="8255">
              <a:lnSpc>
                <a:spcPts val="1030"/>
              </a:lnSpc>
            </a:pPr>
            <a:r>
              <a:rPr dirty="0" sz="1050" spc="-500">
                <a:latin typeface="Arial"/>
                <a:cs typeface="Arial"/>
              </a:rPr>
              <a:t>m</a:t>
            </a:r>
            <a:r>
              <a:rPr dirty="0" sz="1050" spc="215">
                <a:latin typeface="Arial"/>
                <a:cs typeface="Arial"/>
              </a:rPr>
              <a:t> </a:t>
            </a:r>
            <a:r>
              <a:rPr dirty="0" sz="1050" spc="-135">
                <a:latin typeface="Arial"/>
                <a:cs typeface="Arial"/>
              </a:rPr>
              <a:t>i</a:t>
            </a:r>
            <a:r>
              <a:rPr dirty="0" sz="1050" spc="-180">
                <a:latin typeface="Arial"/>
                <a:cs typeface="Arial"/>
              </a:rPr>
              <a:t> </a:t>
            </a:r>
            <a:r>
              <a:rPr dirty="0" sz="1050" spc="-135">
                <a:latin typeface="Arial"/>
                <a:cs typeface="Arial"/>
              </a:rPr>
              <a:t>l</a:t>
            </a:r>
            <a:endParaRPr sz="1050">
              <a:latin typeface="Arial"/>
              <a:cs typeface="Arial"/>
            </a:endParaRPr>
          </a:p>
        </p:txBody>
      </p:sp>
      <p:sp>
        <p:nvSpPr>
          <p:cNvPr id="180" name="object 180"/>
          <p:cNvSpPr/>
          <p:nvPr/>
        </p:nvSpPr>
        <p:spPr>
          <a:xfrm>
            <a:off x="5669279" y="4273550"/>
            <a:ext cx="642620" cy="0"/>
          </a:xfrm>
          <a:custGeom>
            <a:avLst/>
            <a:gdLst/>
            <a:ahLst/>
            <a:cxnLst/>
            <a:rect l="l" t="t" r="r" b="b"/>
            <a:pathLst>
              <a:path w="642620" h="0">
                <a:moveTo>
                  <a:pt x="0" y="0"/>
                </a:moveTo>
                <a:lnTo>
                  <a:pt x="642620" y="0"/>
                </a:lnTo>
              </a:path>
            </a:pathLst>
          </a:custGeom>
          <a:ln w="11048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6311900" y="4273550"/>
            <a:ext cx="0" cy="241300"/>
          </a:xfrm>
          <a:custGeom>
            <a:avLst/>
            <a:gdLst/>
            <a:ahLst/>
            <a:cxnLst/>
            <a:rect l="l" t="t" r="r" b="b"/>
            <a:pathLst>
              <a:path w="0" h="241300">
                <a:moveTo>
                  <a:pt x="0" y="0"/>
                </a:moveTo>
                <a:lnTo>
                  <a:pt x="0" y="241300"/>
                </a:lnTo>
              </a:path>
            </a:pathLst>
          </a:custGeom>
          <a:ln w="11048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5669279" y="4514850"/>
            <a:ext cx="642620" cy="0"/>
          </a:xfrm>
          <a:custGeom>
            <a:avLst/>
            <a:gdLst/>
            <a:ahLst/>
            <a:cxnLst/>
            <a:rect l="l" t="t" r="r" b="b"/>
            <a:pathLst>
              <a:path w="642620" h="0">
                <a:moveTo>
                  <a:pt x="642620" y="0"/>
                </a:moveTo>
                <a:lnTo>
                  <a:pt x="0" y="0"/>
                </a:lnTo>
              </a:path>
            </a:pathLst>
          </a:custGeom>
          <a:ln w="11048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5669279" y="4273550"/>
            <a:ext cx="0" cy="241300"/>
          </a:xfrm>
          <a:custGeom>
            <a:avLst/>
            <a:gdLst/>
            <a:ahLst/>
            <a:cxnLst/>
            <a:rect l="l" t="t" r="r" b="b"/>
            <a:pathLst>
              <a:path w="0" h="241300">
                <a:moveTo>
                  <a:pt x="0" y="241300"/>
                </a:moveTo>
                <a:lnTo>
                  <a:pt x="0" y="0"/>
                </a:lnTo>
              </a:path>
            </a:pathLst>
          </a:custGeom>
          <a:ln w="11048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6747509" y="4570095"/>
            <a:ext cx="0" cy="219710"/>
          </a:xfrm>
          <a:custGeom>
            <a:avLst/>
            <a:gdLst/>
            <a:ahLst/>
            <a:cxnLst/>
            <a:rect l="l" t="t" r="r" b="b"/>
            <a:pathLst>
              <a:path w="0" h="219710">
                <a:moveTo>
                  <a:pt x="0" y="0"/>
                </a:moveTo>
                <a:lnTo>
                  <a:pt x="0" y="219709"/>
                </a:lnTo>
              </a:path>
            </a:pathLst>
          </a:custGeom>
          <a:ln w="1104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 txBox="1"/>
          <p:nvPr/>
        </p:nvSpPr>
        <p:spPr>
          <a:xfrm>
            <a:off x="6481445" y="4900295"/>
            <a:ext cx="530860" cy="130810"/>
          </a:xfrm>
          <a:prstGeom prst="rect">
            <a:avLst/>
          </a:prstGeom>
          <a:solidFill>
            <a:srgbClr val="BFBFBF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R="41275">
              <a:lnSpc>
                <a:spcPts val="1030"/>
              </a:lnSpc>
            </a:pPr>
            <a:r>
              <a:rPr dirty="0" sz="1050" spc="-335">
                <a:latin typeface="Arial"/>
                <a:cs typeface="Arial"/>
              </a:rPr>
              <a:t>u</a:t>
            </a:r>
            <a:r>
              <a:rPr dirty="0" sz="1050" spc="5">
                <a:latin typeface="Arial"/>
                <a:cs typeface="Arial"/>
              </a:rPr>
              <a:t> </a:t>
            </a:r>
            <a:r>
              <a:rPr dirty="0" sz="1050" spc="-335">
                <a:latin typeface="Arial"/>
                <a:cs typeface="Arial"/>
              </a:rPr>
              <a:t>u</a:t>
            </a:r>
            <a:endParaRPr sz="1050">
              <a:latin typeface="Arial"/>
              <a:cs typeface="Arial"/>
            </a:endParaRPr>
          </a:p>
        </p:txBody>
      </p:sp>
      <p:sp>
        <p:nvSpPr>
          <p:cNvPr id="186" name="object 186"/>
          <p:cNvSpPr/>
          <p:nvPr/>
        </p:nvSpPr>
        <p:spPr>
          <a:xfrm>
            <a:off x="6426200" y="4845050"/>
            <a:ext cx="641350" cy="0"/>
          </a:xfrm>
          <a:custGeom>
            <a:avLst/>
            <a:gdLst/>
            <a:ahLst/>
            <a:cxnLst/>
            <a:rect l="l" t="t" r="r" b="b"/>
            <a:pathLst>
              <a:path w="641350" h="0">
                <a:moveTo>
                  <a:pt x="0" y="0"/>
                </a:moveTo>
                <a:lnTo>
                  <a:pt x="641350" y="0"/>
                </a:lnTo>
              </a:path>
            </a:pathLst>
          </a:custGeom>
          <a:ln w="11048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7067550" y="4845050"/>
            <a:ext cx="0" cy="241300"/>
          </a:xfrm>
          <a:custGeom>
            <a:avLst/>
            <a:gdLst/>
            <a:ahLst/>
            <a:cxnLst/>
            <a:rect l="l" t="t" r="r" b="b"/>
            <a:pathLst>
              <a:path w="0" h="241300">
                <a:moveTo>
                  <a:pt x="0" y="0"/>
                </a:moveTo>
                <a:lnTo>
                  <a:pt x="0" y="241300"/>
                </a:lnTo>
              </a:path>
            </a:pathLst>
          </a:custGeom>
          <a:ln w="11048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6426200" y="5086350"/>
            <a:ext cx="641350" cy="0"/>
          </a:xfrm>
          <a:custGeom>
            <a:avLst/>
            <a:gdLst/>
            <a:ahLst/>
            <a:cxnLst/>
            <a:rect l="l" t="t" r="r" b="b"/>
            <a:pathLst>
              <a:path w="641350" h="0">
                <a:moveTo>
                  <a:pt x="641350" y="0"/>
                </a:moveTo>
                <a:lnTo>
                  <a:pt x="0" y="0"/>
                </a:lnTo>
              </a:path>
            </a:pathLst>
          </a:custGeom>
          <a:ln w="11048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6426200" y="4845050"/>
            <a:ext cx="0" cy="241300"/>
          </a:xfrm>
          <a:custGeom>
            <a:avLst/>
            <a:gdLst/>
            <a:ahLst/>
            <a:cxnLst/>
            <a:rect l="l" t="t" r="r" b="b"/>
            <a:pathLst>
              <a:path w="0" h="241300">
                <a:moveTo>
                  <a:pt x="0" y="241300"/>
                </a:moveTo>
                <a:lnTo>
                  <a:pt x="0" y="0"/>
                </a:lnTo>
              </a:path>
            </a:pathLst>
          </a:custGeom>
          <a:ln w="11048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 txBox="1"/>
          <p:nvPr/>
        </p:nvSpPr>
        <p:spPr>
          <a:xfrm>
            <a:off x="6481445" y="4328795"/>
            <a:ext cx="530860" cy="130810"/>
          </a:xfrm>
          <a:prstGeom prst="rect">
            <a:avLst/>
          </a:prstGeom>
          <a:solidFill>
            <a:srgbClr val="BFBFBF"/>
          </a:solidFill>
        </p:spPr>
        <p:txBody>
          <a:bodyPr wrap="square" lIns="0" tIns="0" rIns="0" bIns="0" rtlCol="0" vert="horz">
            <a:spAutoFit/>
          </a:bodyPr>
          <a:lstStyle/>
          <a:p>
            <a:pPr marL="169545">
              <a:lnSpc>
                <a:spcPts val="1030"/>
              </a:lnSpc>
            </a:pPr>
            <a:r>
              <a:rPr dirty="0" sz="1050" spc="-335">
                <a:latin typeface="Arial"/>
                <a:cs typeface="Arial"/>
              </a:rPr>
              <a:t>n</a:t>
            </a:r>
            <a:r>
              <a:rPr dirty="0" sz="1050" spc="50">
                <a:latin typeface="Arial"/>
                <a:cs typeface="Arial"/>
              </a:rPr>
              <a:t> </a:t>
            </a:r>
            <a:r>
              <a:rPr dirty="0" sz="1050" spc="-335">
                <a:latin typeface="Arial"/>
                <a:cs typeface="Arial"/>
              </a:rPr>
              <a:t>e</a:t>
            </a:r>
            <a:r>
              <a:rPr dirty="0" sz="1050">
                <a:latin typeface="Arial"/>
                <a:cs typeface="Arial"/>
              </a:rPr>
              <a:t> </a:t>
            </a:r>
            <a:r>
              <a:rPr dirty="0" sz="1050" spc="-170">
                <a:latin typeface="Arial"/>
                <a:cs typeface="Arial"/>
              </a:rPr>
              <a:t>t</a:t>
            </a:r>
            <a:endParaRPr sz="1050">
              <a:latin typeface="Arial"/>
              <a:cs typeface="Arial"/>
            </a:endParaRPr>
          </a:p>
        </p:txBody>
      </p:sp>
      <p:sp>
        <p:nvSpPr>
          <p:cNvPr id="191" name="object 191"/>
          <p:cNvSpPr/>
          <p:nvPr/>
        </p:nvSpPr>
        <p:spPr>
          <a:xfrm>
            <a:off x="6426200" y="4273550"/>
            <a:ext cx="641350" cy="0"/>
          </a:xfrm>
          <a:custGeom>
            <a:avLst/>
            <a:gdLst/>
            <a:ahLst/>
            <a:cxnLst/>
            <a:rect l="l" t="t" r="r" b="b"/>
            <a:pathLst>
              <a:path w="641350" h="0">
                <a:moveTo>
                  <a:pt x="0" y="0"/>
                </a:moveTo>
                <a:lnTo>
                  <a:pt x="641350" y="0"/>
                </a:lnTo>
              </a:path>
            </a:pathLst>
          </a:custGeom>
          <a:ln w="11048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7067550" y="4273550"/>
            <a:ext cx="0" cy="241300"/>
          </a:xfrm>
          <a:custGeom>
            <a:avLst/>
            <a:gdLst/>
            <a:ahLst/>
            <a:cxnLst/>
            <a:rect l="l" t="t" r="r" b="b"/>
            <a:pathLst>
              <a:path w="0" h="241300">
                <a:moveTo>
                  <a:pt x="0" y="0"/>
                </a:moveTo>
                <a:lnTo>
                  <a:pt x="0" y="241300"/>
                </a:lnTo>
              </a:path>
            </a:pathLst>
          </a:custGeom>
          <a:ln w="11048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6426200" y="4514850"/>
            <a:ext cx="641350" cy="0"/>
          </a:xfrm>
          <a:custGeom>
            <a:avLst/>
            <a:gdLst/>
            <a:ahLst/>
            <a:cxnLst/>
            <a:rect l="l" t="t" r="r" b="b"/>
            <a:pathLst>
              <a:path w="641350" h="0">
                <a:moveTo>
                  <a:pt x="641350" y="0"/>
                </a:moveTo>
                <a:lnTo>
                  <a:pt x="0" y="0"/>
                </a:lnTo>
              </a:path>
            </a:pathLst>
          </a:custGeom>
          <a:ln w="11048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6426200" y="4273550"/>
            <a:ext cx="0" cy="241300"/>
          </a:xfrm>
          <a:custGeom>
            <a:avLst/>
            <a:gdLst/>
            <a:ahLst/>
            <a:cxnLst/>
            <a:rect l="l" t="t" r="r" b="b"/>
            <a:pathLst>
              <a:path w="0" h="241300">
                <a:moveTo>
                  <a:pt x="0" y="241300"/>
                </a:moveTo>
                <a:lnTo>
                  <a:pt x="0" y="0"/>
                </a:lnTo>
              </a:path>
            </a:pathLst>
          </a:custGeom>
          <a:ln w="11048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 txBox="1"/>
          <p:nvPr/>
        </p:nvSpPr>
        <p:spPr>
          <a:xfrm>
            <a:off x="7238365" y="4328795"/>
            <a:ext cx="530860" cy="130810"/>
          </a:xfrm>
          <a:prstGeom prst="rect">
            <a:avLst/>
          </a:prstGeom>
          <a:solidFill>
            <a:srgbClr val="BFBFBF"/>
          </a:solidFill>
        </p:spPr>
        <p:txBody>
          <a:bodyPr wrap="square" lIns="0" tIns="0" rIns="0" bIns="0" rtlCol="0" vert="horz">
            <a:spAutoFit/>
          </a:bodyPr>
          <a:lstStyle/>
          <a:p>
            <a:pPr marL="168910">
              <a:lnSpc>
                <a:spcPts val="1030"/>
              </a:lnSpc>
            </a:pPr>
            <a:r>
              <a:rPr dirty="0" sz="1050" spc="-335">
                <a:latin typeface="Arial"/>
                <a:cs typeface="Arial"/>
              </a:rPr>
              <a:t>o</a:t>
            </a:r>
            <a:r>
              <a:rPr dirty="0" sz="1050" spc="40">
                <a:latin typeface="Arial"/>
                <a:cs typeface="Arial"/>
              </a:rPr>
              <a:t> </a:t>
            </a:r>
            <a:r>
              <a:rPr dirty="0" sz="1050" spc="-200">
                <a:latin typeface="Arial"/>
                <a:cs typeface="Arial"/>
              </a:rPr>
              <a:t>r</a:t>
            </a:r>
            <a:r>
              <a:rPr dirty="0" sz="1050" spc="-150">
                <a:latin typeface="Arial"/>
                <a:cs typeface="Arial"/>
              </a:rPr>
              <a:t> </a:t>
            </a:r>
            <a:r>
              <a:rPr dirty="0" sz="1050" spc="-335">
                <a:latin typeface="Arial"/>
                <a:cs typeface="Arial"/>
              </a:rPr>
              <a:t>g</a:t>
            </a:r>
            <a:endParaRPr sz="1050">
              <a:latin typeface="Arial"/>
              <a:cs typeface="Arial"/>
            </a:endParaRPr>
          </a:p>
        </p:txBody>
      </p:sp>
      <p:sp>
        <p:nvSpPr>
          <p:cNvPr id="196" name="object 196"/>
          <p:cNvSpPr/>
          <p:nvPr/>
        </p:nvSpPr>
        <p:spPr>
          <a:xfrm>
            <a:off x="7183119" y="4273550"/>
            <a:ext cx="641350" cy="0"/>
          </a:xfrm>
          <a:custGeom>
            <a:avLst/>
            <a:gdLst/>
            <a:ahLst/>
            <a:cxnLst/>
            <a:rect l="l" t="t" r="r" b="b"/>
            <a:pathLst>
              <a:path w="641350" h="0">
                <a:moveTo>
                  <a:pt x="0" y="0"/>
                </a:moveTo>
                <a:lnTo>
                  <a:pt x="641350" y="0"/>
                </a:lnTo>
              </a:path>
            </a:pathLst>
          </a:custGeom>
          <a:ln w="11048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7824469" y="4273550"/>
            <a:ext cx="0" cy="241300"/>
          </a:xfrm>
          <a:custGeom>
            <a:avLst/>
            <a:gdLst/>
            <a:ahLst/>
            <a:cxnLst/>
            <a:rect l="l" t="t" r="r" b="b"/>
            <a:pathLst>
              <a:path w="0" h="241300">
                <a:moveTo>
                  <a:pt x="0" y="0"/>
                </a:moveTo>
                <a:lnTo>
                  <a:pt x="0" y="241300"/>
                </a:lnTo>
              </a:path>
            </a:pathLst>
          </a:custGeom>
          <a:ln w="11048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7183119" y="4514850"/>
            <a:ext cx="641350" cy="0"/>
          </a:xfrm>
          <a:custGeom>
            <a:avLst/>
            <a:gdLst/>
            <a:ahLst/>
            <a:cxnLst/>
            <a:rect l="l" t="t" r="r" b="b"/>
            <a:pathLst>
              <a:path w="641350" h="0">
                <a:moveTo>
                  <a:pt x="641350" y="0"/>
                </a:moveTo>
                <a:lnTo>
                  <a:pt x="0" y="0"/>
                </a:lnTo>
              </a:path>
            </a:pathLst>
          </a:custGeom>
          <a:ln w="11048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7183119" y="4273550"/>
            <a:ext cx="0" cy="241300"/>
          </a:xfrm>
          <a:custGeom>
            <a:avLst/>
            <a:gdLst/>
            <a:ahLst/>
            <a:cxnLst/>
            <a:rect l="l" t="t" r="r" b="b"/>
            <a:pathLst>
              <a:path w="0" h="241300">
                <a:moveTo>
                  <a:pt x="0" y="241300"/>
                </a:moveTo>
                <a:lnTo>
                  <a:pt x="0" y="0"/>
                </a:lnTo>
              </a:path>
            </a:pathLst>
          </a:custGeom>
          <a:ln w="11048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 txBox="1"/>
          <p:nvPr/>
        </p:nvSpPr>
        <p:spPr>
          <a:xfrm>
            <a:off x="4251959" y="3790761"/>
            <a:ext cx="69215" cy="147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50"/>
              </a:lnSpc>
            </a:pPr>
            <a:r>
              <a:rPr dirty="0" sz="1050" spc="-215">
                <a:latin typeface="Arial"/>
                <a:cs typeface="Arial"/>
              </a:rPr>
              <a:t>"</a:t>
            </a:r>
            <a:r>
              <a:rPr dirty="0" sz="1050" spc="-170">
                <a:latin typeface="Arial"/>
                <a:cs typeface="Arial"/>
              </a:rPr>
              <a:t> </a:t>
            </a:r>
            <a:r>
              <a:rPr dirty="0" sz="1050" spc="-215">
                <a:latin typeface="Arial"/>
                <a:cs typeface="Arial"/>
              </a:rPr>
              <a:t>"</a:t>
            </a:r>
            <a:endParaRPr sz="1050">
              <a:latin typeface="Arial"/>
              <a:cs typeface="Arial"/>
            </a:endParaRPr>
          </a:p>
        </p:txBody>
      </p:sp>
      <p:sp>
        <p:nvSpPr>
          <p:cNvPr id="201" name="object 201"/>
          <p:cNvSpPr/>
          <p:nvPr/>
        </p:nvSpPr>
        <p:spPr>
          <a:xfrm>
            <a:off x="3945890" y="3494404"/>
            <a:ext cx="708660" cy="307340"/>
          </a:xfrm>
          <a:custGeom>
            <a:avLst/>
            <a:gdLst/>
            <a:ahLst/>
            <a:cxnLst/>
            <a:rect l="l" t="t" r="r" b="b"/>
            <a:pathLst>
              <a:path w="708660" h="307339">
                <a:moveTo>
                  <a:pt x="0" y="307340"/>
                </a:moveTo>
                <a:lnTo>
                  <a:pt x="708660" y="307340"/>
                </a:lnTo>
                <a:lnTo>
                  <a:pt x="708660" y="0"/>
                </a:lnTo>
                <a:lnTo>
                  <a:pt x="0" y="0"/>
                </a:lnTo>
                <a:lnTo>
                  <a:pt x="0" y="30734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4432934" y="3716020"/>
            <a:ext cx="443230" cy="307340"/>
          </a:xfrm>
          <a:custGeom>
            <a:avLst/>
            <a:gdLst/>
            <a:ahLst/>
            <a:cxnLst/>
            <a:rect l="l" t="t" r="r" b="b"/>
            <a:pathLst>
              <a:path w="443229" h="307339">
                <a:moveTo>
                  <a:pt x="0" y="307339"/>
                </a:moveTo>
                <a:lnTo>
                  <a:pt x="443229" y="307339"/>
                </a:lnTo>
                <a:lnTo>
                  <a:pt x="443229" y="0"/>
                </a:lnTo>
                <a:lnTo>
                  <a:pt x="0" y="0"/>
                </a:lnTo>
                <a:lnTo>
                  <a:pt x="0" y="30733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3945890" y="3801745"/>
            <a:ext cx="708660" cy="443230"/>
          </a:xfrm>
          <a:custGeom>
            <a:avLst/>
            <a:gdLst/>
            <a:ahLst/>
            <a:cxnLst/>
            <a:rect l="l" t="t" r="r" b="b"/>
            <a:pathLst>
              <a:path w="708660" h="443229">
                <a:moveTo>
                  <a:pt x="0" y="443229"/>
                </a:moveTo>
                <a:lnTo>
                  <a:pt x="708660" y="443229"/>
                </a:lnTo>
                <a:lnTo>
                  <a:pt x="708660" y="0"/>
                </a:lnTo>
                <a:lnTo>
                  <a:pt x="0" y="0"/>
                </a:lnTo>
                <a:lnTo>
                  <a:pt x="0" y="44322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3724275" y="3716020"/>
            <a:ext cx="443230" cy="307340"/>
          </a:xfrm>
          <a:custGeom>
            <a:avLst/>
            <a:gdLst/>
            <a:ahLst/>
            <a:cxnLst/>
            <a:rect l="l" t="t" r="r" b="b"/>
            <a:pathLst>
              <a:path w="443229" h="307339">
                <a:moveTo>
                  <a:pt x="0" y="307339"/>
                </a:moveTo>
                <a:lnTo>
                  <a:pt x="443229" y="307339"/>
                </a:lnTo>
                <a:lnTo>
                  <a:pt x="443229" y="0"/>
                </a:lnTo>
                <a:lnTo>
                  <a:pt x="0" y="0"/>
                </a:lnTo>
                <a:lnTo>
                  <a:pt x="0" y="30733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3980179" y="3749040"/>
            <a:ext cx="641350" cy="0"/>
          </a:xfrm>
          <a:custGeom>
            <a:avLst/>
            <a:gdLst/>
            <a:ahLst/>
            <a:cxnLst/>
            <a:rect l="l" t="t" r="r" b="b"/>
            <a:pathLst>
              <a:path w="641350" h="0">
                <a:moveTo>
                  <a:pt x="0" y="0"/>
                </a:moveTo>
                <a:lnTo>
                  <a:pt x="641350" y="0"/>
                </a:lnTo>
              </a:path>
            </a:pathLst>
          </a:custGeom>
          <a:ln w="11048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4621529" y="3749040"/>
            <a:ext cx="0" cy="241300"/>
          </a:xfrm>
          <a:custGeom>
            <a:avLst/>
            <a:gdLst/>
            <a:ahLst/>
            <a:cxnLst/>
            <a:rect l="l" t="t" r="r" b="b"/>
            <a:pathLst>
              <a:path w="0" h="241300">
                <a:moveTo>
                  <a:pt x="0" y="0"/>
                </a:moveTo>
                <a:lnTo>
                  <a:pt x="0" y="241300"/>
                </a:lnTo>
              </a:path>
            </a:pathLst>
          </a:custGeom>
          <a:ln w="11048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3980179" y="3990340"/>
            <a:ext cx="641350" cy="0"/>
          </a:xfrm>
          <a:custGeom>
            <a:avLst/>
            <a:gdLst/>
            <a:ahLst/>
            <a:cxnLst/>
            <a:rect l="l" t="t" r="r" b="b"/>
            <a:pathLst>
              <a:path w="641350" h="0">
                <a:moveTo>
                  <a:pt x="641350" y="0"/>
                </a:moveTo>
                <a:lnTo>
                  <a:pt x="0" y="0"/>
                </a:lnTo>
              </a:path>
            </a:pathLst>
          </a:custGeom>
          <a:ln w="11048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3980179" y="3749040"/>
            <a:ext cx="0" cy="241300"/>
          </a:xfrm>
          <a:custGeom>
            <a:avLst/>
            <a:gdLst/>
            <a:ahLst/>
            <a:cxnLst/>
            <a:rect l="l" t="t" r="r" b="b"/>
            <a:pathLst>
              <a:path w="0" h="241300">
                <a:moveTo>
                  <a:pt x="0" y="241300"/>
                </a:moveTo>
                <a:lnTo>
                  <a:pt x="0" y="0"/>
                </a:lnTo>
              </a:path>
            </a:pathLst>
          </a:custGeom>
          <a:ln w="11048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3729" y="833120"/>
            <a:ext cx="279082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Subdomains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014220"/>
            <a:ext cx="7001509" cy="2129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Times New Roman"/>
                <a:cs typeface="Times New Roman"/>
              </a:rPr>
              <a:t>One domain is </a:t>
            </a:r>
            <a:r>
              <a:rPr dirty="0" sz="2800">
                <a:latin typeface="Times New Roman"/>
                <a:cs typeface="Times New Roman"/>
              </a:rPr>
              <a:t>a </a:t>
            </a:r>
            <a:r>
              <a:rPr dirty="0" sz="2800" spc="-5">
                <a:latin typeface="Times New Roman"/>
                <a:cs typeface="Times New Roman"/>
              </a:rPr>
              <a:t>subdomain </a:t>
            </a:r>
            <a:r>
              <a:rPr dirty="0" sz="2800">
                <a:latin typeface="Times New Roman"/>
                <a:cs typeface="Times New Roman"/>
              </a:rPr>
              <a:t>of </a:t>
            </a:r>
            <a:r>
              <a:rPr dirty="0" sz="2800" spc="-5">
                <a:latin typeface="Times New Roman"/>
                <a:cs typeface="Times New Roman"/>
              </a:rPr>
              <a:t>another </a:t>
            </a:r>
            <a:r>
              <a:rPr dirty="0" sz="2800">
                <a:latin typeface="Times New Roman"/>
                <a:cs typeface="Times New Roman"/>
              </a:rPr>
              <a:t>if its  </a:t>
            </a:r>
            <a:r>
              <a:rPr dirty="0" sz="2800" spc="-5">
                <a:latin typeface="Times New Roman"/>
                <a:cs typeface="Times New Roman"/>
              </a:rPr>
              <a:t>domain </a:t>
            </a:r>
            <a:r>
              <a:rPr dirty="0" sz="2800" spc="-10">
                <a:latin typeface="Times New Roman"/>
                <a:cs typeface="Times New Roman"/>
              </a:rPr>
              <a:t>name </a:t>
            </a:r>
            <a:r>
              <a:rPr dirty="0" sz="2800" spc="-5">
                <a:latin typeface="Times New Roman"/>
                <a:cs typeface="Times New Roman"/>
              </a:rPr>
              <a:t>ends </a:t>
            </a:r>
            <a:r>
              <a:rPr dirty="0" sz="2800">
                <a:latin typeface="Times New Roman"/>
                <a:cs typeface="Times New Roman"/>
              </a:rPr>
              <a:t>in the other’s </a:t>
            </a:r>
            <a:r>
              <a:rPr dirty="0" sz="2800" spc="-5">
                <a:latin typeface="Times New Roman"/>
                <a:cs typeface="Times New Roman"/>
              </a:rPr>
              <a:t>domain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name</a:t>
            </a:r>
            <a:endParaRPr sz="2800">
              <a:latin typeface="Times New Roman"/>
              <a:cs typeface="Times New Roman"/>
            </a:endParaRPr>
          </a:p>
          <a:p>
            <a:pPr lvl="1" marL="755650" indent="-285750">
              <a:lnSpc>
                <a:spcPct val="100000"/>
              </a:lnSpc>
              <a:spcBef>
                <a:spcPts val="600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400" spc="-5">
                <a:latin typeface="Times New Roman"/>
                <a:cs typeface="Times New Roman"/>
              </a:rPr>
              <a:t>So </a:t>
            </a:r>
            <a:r>
              <a:rPr dirty="0" sz="2400" spc="-5" i="1">
                <a:latin typeface="Times New Roman"/>
                <a:cs typeface="Times New Roman"/>
              </a:rPr>
              <a:t>sales.nominum.com </a:t>
            </a:r>
            <a:r>
              <a:rPr dirty="0" sz="2400">
                <a:latin typeface="Times New Roman"/>
                <a:cs typeface="Times New Roman"/>
              </a:rPr>
              <a:t>is a </a:t>
            </a:r>
            <a:r>
              <a:rPr dirty="0" sz="2400" spc="-5">
                <a:latin typeface="Times New Roman"/>
                <a:cs typeface="Times New Roman"/>
              </a:rPr>
              <a:t>subdomain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endParaRPr sz="2400">
              <a:latin typeface="Times New Roman"/>
              <a:cs typeface="Times New Roman"/>
            </a:endParaRPr>
          </a:p>
          <a:p>
            <a:pPr lvl="2" marL="1155700" indent="-228600">
              <a:lnSpc>
                <a:spcPct val="100000"/>
              </a:lnSpc>
              <a:spcBef>
                <a:spcPts val="500"/>
              </a:spcBef>
              <a:buFont typeface="Times New Roman"/>
              <a:buChar char="•"/>
              <a:tabLst>
                <a:tab pos="1155065" algn="l"/>
                <a:tab pos="1155700" algn="l"/>
              </a:tabLst>
            </a:pPr>
            <a:r>
              <a:rPr dirty="0" sz="2000" i="1">
                <a:latin typeface="Times New Roman"/>
                <a:cs typeface="Times New Roman"/>
              </a:rPr>
              <a:t>nominum.com &amp;</a:t>
            </a:r>
            <a:r>
              <a:rPr dirty="0" sz="2000" spc="-35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com</a:t>
            </a:r>
            <a:endParaRPr sz="2000">
              <a:latin typeface="Times New Roman"/>
              <a:cs typeface="Times New Roman"/>
            </a:endParaRPr>
          </a:p>
          <a:p>
            <a:pPr lvl="1" marL="755650" indent="-285750">
              <a:lnSpc>
                <a:spcPct val="100000"/>
              </a:lnSpc>
              <a:spcBef>
                <a:spcPts val="590"/>
              </a:spcBef>
              <a:buFont typeface="Times New Roman"/>
              <a:buChar char="–"/>
              <a:tabLst>
                <a:tab pos="755015" algn="l"/>
                <a:tab pos="755650" algn="l"/>
              </a:tabLst>
            </a:pPr>
            <a:r>
              <a:rPr dirty="0" sz="2400" spc="-5" i="1">
                <a:latin typeface="Times New Roman"/>
                <a:cs typeface="Times New Roman"/>
              </a:rPr>
              <a:t>nominum.com </a:t>
            </a:r>
            <a:r>
              <a:rPr dirty="0" sz="2400">
                <a:latin typeface="Times New Roman"/>
                <a:cs typeface="Times New Roman"/>
              </a:rPr>
              <a:t>is a </a:t>
            </a:r>
            <a:r>
              <a:rPr dirty="0" sz="2400" spc="-5">
                <a:latin typeface="Times New Roman"/>
                <a:cs typeface="Times New Roman"/>
              </a:rPr>
              <a:t>subdomain </a:t>
            </a:r>
            <a:r>
              <a:rPr dirty="0" sz="2400">
                <a:latin typeface="Times New Roman"/>
                <a:cs typeface="Times New Roman"/>
              </a:rPr>
              <a:t>of </a:t>
            </a:r>
            <a:r>
              <a:rPr dirty="0" sz="2400" i="1">
                <a:latin typeface="Times New Roman"/>
                <a:cs typeface="Times New Roman"/>
              </a:rPr>
              <a:t>com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5670" y="833120"/>
            <a:ext cx="222885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912620"/>
            <a:ext cx="5195570" cy="2381250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Times New Roman"/>
                <a:cs typeface="Times New Roman"/>
              </a:rPr>
              <a:t>Introduction </a:t>
            </a:r>
            <a:r>
              <a:rPr dirty="0" sz="3200" spc="-5">
                <a:latin typeface="Times New Roman"/>
                <a:cs typeface="Times New Roman"/>
              </a:rPr>
              <a:t>to the </a:t>
            </a:r>
            <a:r>
              <a:rPr dirty="0" sz="3200">
                <a:latin typeface="Times New Roman"/>
                <a:cs typeface="Times New Roman"/>
              </a:rPr>
              <a:t>DNS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Times New Roman"/>
                <a:cs typeface="Times New Roman"/>
              </a:rPr>
              <a:t>DNS </a:t>
            </a:r>
            <a:r>
              <a:rPr dirty="0" sz="3200" spc="-5">
                <a:latin typeface="Times New Roman"/>
                <a:cs typeface="Times New Roman"/>
              </a:rPr>
              <a:t>Components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Times New Roman"/>
                <a:cs typeface="Times New Roman"/>
              </a:rPr>
              <a:t>DNS </a:t>
            </a:r>
            <a:r>
              <a:rPr dirty="0" sz="3200" spc="-5">
                <a:latin typeface="Times New Roman"/>
                <a:cs typeface="Times New Roman"/>
              </a:rPr>
              <a:t>Structure </a:t>
            </a:r>
            <a:r>
              <a:rPr dirty="0" sz="3200">
                <a:latin typeface="Times New Roman"/>
                <a:cs typeface="Times New Roman"/>
              </a:rPr>
              <a:t>and</a:t>
            </a:r>
            <a:r>
              <a:rPr dirty="0" sz="3200" spc="-4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Hierarchy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Times New Roman"/>
                <a:cs typeface="Times New Roman"/>
              </a:rPr>
              <a:t>The </a:t>
            </a:r>
            <a:r>
              <a:rPr dirty="0" sz="3200">
                <a:latin typeface="Times New Roman"/>
                <a:cs typeface="Times New Roman"/>
              </a:rPr>
              <a:t>DNS </a:t>
            </a:r>
            <a:r>
              <a:rPr dirty="0" sz="3200" spc="-5">
                <a:latin typeface="Times New Roman"/>
                <a:cs typeface="Times New Roman"/>
              </a:rPr>
              <a:t>in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Context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1209" y="833120"/>
            <a:ext cx="247904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Delegation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993900"/>
            <a:ext cx="1327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7439" y="1938020"/>
            <a:ext cx="6515734" cy="87249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2400" spc="-5">
                <a:latin typeface="Times New Roman"/>
                <a:cs typeface="Times New Roman"/>
              </a:rPr>
              <a:t>Administrators </a:t>
            </a:r>
            <a:r>
              <a:rPr dirty="0" sz="2400">
                <a:latin typeface="Times New Roman"/>
                <a:cs typeface="Times New Roman"/>
              </a:rPr>
              <a:t>can create </a:t>
            </a:r>
            <a:r>
              <a:rPr dirty="0" sz="2400" spc="-5">
                <a:latin typeface="Times New Roman"/>
                <a:cs typeface="Times New Roman"/>
              </a:rPr>
              <a:t>subdomains </a:t>
            </a:r>
            <a:r>
              <a:rPr dirty="0" sz="2400" spc="5">
                <a:latin typeface="Times New Roman"/>
                <a:cs typeface="Times New Roman"/>
              </a:rPr>
              <a:t>to </a:t>
            </a:r>
            <a:r>
              <a:rPr dirty="0" sz="2400">
                <a:latin typeface="Times New Roman"/>
                <a:cs typeface="Times New Roman"/>
              </a:rPr>
              <a:t>group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hosts</a:t>
            </a:r>
            <a:endParaRPr sz="24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  <a:spcBef>
                <a:spcPts val="550"/>
              </a:spcBef>
              <a:tabLst>
                <a:tab pos="412115" algn="l"/>
              </a:tabLst>
            </a:pPr>
            <a:r>
              <a:rPr dirty="0" baseline="3787" sz="3300">
                <a:latin typeface="Times New Roman"/>
                <a:cs typeface="Times New Roman"/>
              </a:rPr>
              <a:t>–	</a:t>
            </a:r>
            <a:r>
              <a:rPr dirty="0" sz="2200" spc="-5">
                <a:latin typeface="Times New Roman"/>
                <a:cs typeface="Times New Roman"/>
              </a:rPr>
              <a:t>According to </a:t>
            </a:r>
            <a:r>
              <a:rPr dirty="0" sz="2200">
                <a:latin typeface="Times New Roman"/>
                <a:cs typeface="Times New Roman"/>
              </a:rPr>
              <a:t>geography, </a:t>
            </a:r>
            <a:r>
              <a:rPr dirty="0" sz="2200" spc="-5">
                <a:latin typeface="Times New Roman"/>
                <a:cs typeface="Times New Roman"/>
              </a:rPr>
              <a:t>organizational affiliation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etc.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40" y="3246120"/>
            <a:ext cx="1327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7439" y="3266440"/>
            <a:ext cx="6960234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An administrator </a:t>
            </a:r>
            <a:r>
              <a:rPr dirty="0" sz="2400">
                <a:latin typeface="Times New Roman"/>
                <a:cs typeface="Times New Roman"/>
              </a:rPr>
              <a:t>of a </a:t>
            </a:r>
            <a:r>
              <a:rPr dirty="0" sz="2400" spc="-5">
                <a:latin typeface="Times New Roman"/>
                <a:cs typeface="Times New Roman"/>
              </a:rPr>
              <a:t>domain </a:t>
            </a:r>
            <a:r>
              <a:rPr dirty="0" sz="2400">
                <a:latin typeface="Times New Roman"/>
                <a:cs typeface="Times New Roman"/>
              </a:rPr>
              <a:t>can delegate responsibility  </a:t>
            </a:r>
            <a:r>
              <a:rPr dirty="0" sz="2400" spc="-5">
                <a:latin typeface="Times New Roman"/>
                <a:cs typeface="Times New Roman"/>
              </a:rPr>
              <a:t>for managing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5">
                <a:latin typeface="Times New Roman"/>
                <a:cs typeface="Times New Roman"/>
              </a:rPr>
              <a:t>subdomain </a:t>
            </a:r>
            <a:r>
              <a:rPr dirty="0" sz="2400">
                <a:latin typeface="Times New Roman"/>
                <a:cs typeface="Times New Roman"/>
              </a:rPr>
              <a:t>to </a:t>
            </a:r>
            <a:r>
              <a:rPr dirty="0" sz="2400" spc="-5">
                <a:latin typeface="Times New Roman"/>
                <a:cs typeface="Times New Roman"/>
              </a:rPr>
              <a:t>someone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else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4540" y="4495800"/>
            <a:ext cx="1327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7439" y="4514850"/>
            <a:ext cx="589661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The parent </a:t>
            </a:r>
            <a:r>
              <a:rPr dirty="0" sz="2400" spc="-5">
                <a:latin typeface="Times New Roman"/>
                <a:cs typeface="Times New Roman"/>
              </a:rPr>
              <a:t>domain </a:t>
            </a:r>
            <a:r>
              <a:rPr dirty="0" sz="2400">
                <a:latin typeface="Times New Roman"/>
                <a:cs typeface="Times New Roman"/>
              </a:rPr>
              <a:t>retains links </a:t>
            </a:r>
            <a:r>
              <a:rPr dirty="0" sz="2400" spc="5">
                <a:latin typeface="Times New Roman"/>
                <a:cs typeface="Times New Roman"/>
              </a:rPr>
              <a:t>to </a:t>
            </a:r>
            <a:r>
              <a:rPr dirty="0" sz="2400">
                <a:latin typeface="Times New Roman"/>
                <a:cs typeface="Times New Roman"/>
              </a:rPr>
              <a:t>the </a:t>
            </a:r>
            <a:r>
              <a:rPr dirty="0" sz="2400" spc="-5">
                <a:latin typeface="Times New Roman"/>
                <a:cs typeface="Times New Roman"/>
              </a:rPr>
              <a:t>delegated  subdomains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7510" y="833120"/>
            <a:ext cx="579818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Delegation Creates</a:t>
            </a:r>
            <a:r>
              <a:rPr dirty="0" spc="-15"/>
              <a:t> </a:t>
            </a:r>
            <a:r>
              <a:rPr dirty="0" spc="-5"/>
              <a:t>Zones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014220"/>
            <a:ext cx="7590790" cy="3450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10">
                <a:latin typeface="Times New Roman"/>
                <a:cs typeface="Times New Roman"/>
              </a:rPr>
              <a:t>Each </a:t>
            </a:r>
            <a:r>
              <a:rPr dirty="0" sz="2800" spc="-5">
                <a:latin typeface="Times New Roman"/>
                <a:cs typeface="Times New Roman"/>
              </a:rPr>
              <a:t>time </a:t>
            </a:r>
            <a:r>
              <a:rPr dirty="0" sz="2800" spc="-10">
                <a:latin typeface="Times New Roman"/>
                <a:cs typeface="Times New Roman"/>
              </a:rPr>
              <a:t>an </a:t>
            </a:r>
            <a:r>
              <a:rPr dirty="0" sz="2800" spc="-5">
                <a:latin typeface="Times New Roman"/>
                <a:cs typeface="Times New Roman"/>
              </a:rPr>
              <a:t>administrator delegates </a:t>
            </a:r>
            <a:r>
              <a:rPr dirty="0" sz="2800">
                <a:latin typeface="Times New Roman"/>
                <a:cs typeface="Times New Roman"/>
              </a:rPr>
              <a:t>a </a:t>
            </a:r>
            <a:r>
              <a:rPr dirty="0" sz="2800" spc="-5">
                <a:latin typeface="Times New Roman"/>
                <a:cs typeface="Times New Roman"/>
              </a:rPr>
              <a:t>subdomain,  </a:t>
            </a:r>
            <a:r>
              <a:rPr dirty="0" sz="2800">
                <a:latin typeface="Times New Roman"/>
                <a:cs typeface="Times New Roman"/>
              </a:rPr>
              <a:t>a new unit of </a:t>
            </a:r>
            <a:r>
              <a:rPr dirty="0" sz="2800" spc="-5">
                <a:latin typeface="Times New Roman"/>
                <a:cs typeface="Times New Roman"/>
              </a:rPr>
              <a:t>administration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created</a:t>
            </a:r>
            <a:endParaRPr sz="2800">
              <a:latin typeface="Times New Roman"/>
              <a:cs typeface="Times New Roman"/>
            </a:endParaRPr>
          </a:p>
          <a:p>
            <a:pPr lvl="1" marL="755650" marR="765810" indent="-285750">
              <a:lnSpc>
                <a:spcPct val="100000"/>
              </a:lnSpc>
              <a:spcBef>
                <a:spcPts val="600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400">
                <a:latin typeface="Times New Roman"/>
                <a:cs typeface="Times New Roman"/>
              </a:rPr>
              <a:t>The </a:t>
            </a:r>
            <a:r>
              <a:rPr dirty="0" sz="2400" spc="-5">
                <a:latin typeface="Times New Roman"/>
                <a:cs typeface="Times New Roman"/>
              </a:rPr>
              <a:t>subdomain and </a:t>
            </a:r>
            <a:r>
              <a:rPr dirty="0" sz="2400">
                <a:latin typeface="Times New Roman"/>
                <a:cs typeface="Times New Roman"/>
              </a:rPr>
              <a:t>its parent </a:t>
            </a:r>
            <a:r>
              <a:rPr dirty="0" sz="2400" spc="-5">
                <a:latin typeface="Times New Roman"/>
                <a:cs typeface="Times New Roman"/>
              </a:rPr>
              <a:t>domain </a:t>
            </a:r>
            <a:r>
              <a:rPr dirty="0" sz="2400">
                <a:latin typeface="Times New Roman"/>
                <a:cs typeface="Times New Roman"/>
              </a:rPr>
              <a:t>can now be  </a:t>
            </a:r>
            <a:r>
              <a:rPr dirty="0" sz="2400" spc="-5">
                <a:latin typeface="Times New Roman"/>
                <a:cs typeface="Times New Roman"/>
              </a:rPr>
              <a:t>administered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independently</a:t>
            </a:r>
            <a:endParaRPr sz="2400">
              <a:latin typeface="Times New Roman"/>
              <a:cs typeface="Times New Roman"/>
            </a:endParaRPr>
          </a:p>
          <a:p>
            <a:pPr lvl="1" marL="755650" indent="-285750">
              <a:lnSpc>
                <a:spcPct val="100000"/>
              </a:lnSpc>
              <a:spcBef>
                <a:spcPts val="590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400">
                <a:latin typeface="Times New Roman"/>
                <a:cs typeface="Times New Roman"/>
              </a:rPr>
              <a:t>These units are called </a:t>
            </a:r>
            <a:r>
              <a:rPr dirty="0" sz="2400" i="1">
                <a:latin typeface="Times New Roman"/>
                <a:cs typeface="Times New Roman"/>
              </a:rPr>
              <a:t>zones</a:t>
            </a:r>
            <a:endParaRPr sz="2400">
              <a:latin typeface="Times New Roman"/>
              <a:cs typeface="Times New Roman"/>
            </a:endParaRPr>
          </a:p>
          <a:p>
            <a:pPr lvl="1" marL="755650" marR="71755" indent="-285750">
              <a:lnSpc>
                <a:spcPct val="100000"/>
              </a:lnSpc>
              <a:spcBef>
                <a:spcPts val="600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400">
                <a:latin typeface="Times New Roman"/>
                <a:cs typeface="Times New Roman"/>
              </a:rPr>
              <a:t>The boundary </a:t>
            </a:r>
            <a:r>
              <a:rPr dirty="0" sz="2400" spc="-5">
                <a:latin typeface="Times New Roman"/>
                <a:cs typeface="Times New Roman"/>
              </a:rPr>
              <a:t>between </a:t>
            </a:r>
            <a:r>
              <a:rPr dirty="0" sz="2400">
                <a:latin typeface="Times New Roman"/>
                <a:cs typeface="Times New Roman"/>
              </a:rPr>
              <a:t>zones is a point </a:t>
            </a:r>
            <a:r>
              <a:rPr dirty="0" sz="2400" spc="-5">
                <a:latin typeface="Times New Roman"/>
                <a:cs typeface="Times New Roman"/>
              </a:rPr>
              <a:t>of </a:t>
            </a:r>
            <a:r>
              <a:rPr dirty="0" sz="2400">
                <a:latin typeface="Times New Roman"/>
                <a:cs typeface="Times New Roman"/>
              </a:rPr>
              <a:t>delegation </a:t>
            </a:r>
            <a:r>
              <a:rPr dirty="0" sz="2400" spc="5">
                <a:latin typeface="Times New Roman"/>
                <a:cs typeface="Times New Roman"/>
              </a:rPr>
              <a:t>in  </a:t>
            </a:r>
            <a:r>
              <a:rPr dirty="0" sz="2400">
                <a:latin typeface="Times New Roman"/>
                <a:cs typeface="Times New Roman"/>
              </a:rPr>
              <a:t>the </a:t>
            </a:r>
            <a:r>
              <a:rPr dirty="0" sz="2400" spc="-10">
                <a:latin typeface="Times New Roman"/>
                <a:cs typeface="Times New Roman"/>
              </a:rPr>
              <a:t>name</a:t>
            </a:r>
            <a:r>
              <a:rPr dirty="0" sz="2400" spc="-5">
                <a:latin typeface="Times New Roman"/>
                <a:cs typeface="Times New Roman"/>
              </a:rPr>
              <a:t> space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Times New Roman"/>
                <a:cs typeface="Times New Roman"/>
              </a:rPr>
              <a:t>Delegation </a:t>
            </a:r>
            <a:r>
              <a:rPr dirty="0" sz="2800">
                <a:latin typeface="Times New Roman"/>
                <a:cs typeface="Times New Roman"/>
              </a:rPr>
              <a:t>is good: it is the key to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scalability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07790" y="2174239"/>
            <a:ext cx="1300480" cy="787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907790" y="2176779"/>
            <a:ext cx="130048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907790" y="2252979"/>
            <a:ext cx="130048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907790" y="2329179"/>
            <a:ext cx="1300480" cy="152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907790" y="2405379"/>
            <a:ext cx="1300480" cy="152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907790" y="2481579"/>
            <a:ext cx="1300480" cy="152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907790" y="2557779"/>
            <a:ext cx="130048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907790" y="2633979"/>
            <a:ext cx="1300480" cy="15367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907790" y="2711450"/>
            <a:ext cx="1300480" cy="1524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907790" y="2787650"/>
            <a:ext cx="1300480" cy="1524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907790" y="2863850"/>
            <a:ext cx="1300480" cy="1524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907790" y="2940050"/>
            <a:ext cx="1300480" cy="1524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907790" y="3016250"/>
            <a:ext cx="1300480" cy="1524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907790" y="3092450"/>
            <a:ext cx="1300480" cy="1524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907790" y="3168650"/>
            <a:ext cx="1300480" cy="1524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907790" y="3244850"/>
            <a:ext cx="1300480" cy="1524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907790" y="3321050"/>
            <a:ext cx="1300480" cy="1524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907790" y="3397250"/>
            <a:ext cx="1300480" cy="15367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907790" y="3474720"/>
            <a:ext cx="1300480" cy="15239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907790" y="3550920"/>
            <a:ext cx="1300480" cy="15239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907790" y="3627120"/>
            <a:ext cx="1300480" cy="1524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907790" y="3703320"/>
            <a:ext cx="1300480" cy="1524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907790" y="3779520"/>
            <a:ext cx="1300480" cy="1524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907790" y="3855720"/>
            <a:ext cx="1300480" cy="1524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907790" y="3931920"/>
            <a:ext cx="1300480" cy="1524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907790" y="4008120"/>
            <a:ext cx="1300480" cy="1524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907790" y="4084320"/>
            <a:ext cx="1300480" cy="1524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907790" y="4160520"/>
            <a:ext cx="1300480" cy="1524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907790" y="4236720"/>
            <a:ext cx="1300480" cy="15366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907790" y="4314190"/>
            <a:ext cx="1300480" cy="15240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907790" y="4390390"/>
            <a:ext cx="1300480" cy="15240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907790" y="4466590"/>
            <a:ext cx="1300480" cy="15240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907790" y="4542790"/>
            <a:ext cx="1300480" cy="15240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907790" y="4618990"/>
            <a:ext cx="1300480" cy="15240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907790" y="4695190"/>
            <a:ext cx="1300480" cy="15240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907790" y="4771390"/>
            <a:ext cx="1300480" cy="15240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907790" y="4847590"/>
            <a:ext cx="1300480" cy="15240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907790" y="4923790"/>
            <a:ext cx="1300480" cy="152400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907790" y="4999990"/>
            <a:ext cx="1300480" cy="153670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907790" y="5077459"/>
            <a:ext cx="1300480" cy="15240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907790" y="5153659"/>
            <a:ext cx="1300480" cy="152399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907790" y="5229859"/>
            <a:ext cx="1300480" cy="152399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907790" y="5306059"/>
            <a:ext cx="1300480" cy="152400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907790" y="5382259"/>
            <a:ext cx="1300480" cy="81280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456689" y="4719320"/>
            <a:ext cx="6159500" cy="63500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456689" y="4782820"/>
            <a:ext cx="6159500" cy="76200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456689" y="4860290"/>
            <a:ext cx="6159500" cy="76200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456689" y="4936490"/>
            <a:ext cx="6159500" cy="76200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456689" y="5012690"/>
            <a:ext cx="6159500" cy="76200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456689" y="5088890"/>
            <a:ext cx="6159500" cy="76200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456689" y="5165090"/>
            <a:ext cx="6159500" cy="76200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456689" y="5241290"/>
            <a:ext cx="6159500" cy="76200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456689" y="5317490"/>
            <a:ext cx="6159500" cy="76200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456689" y="5393690"/>
            <a:ext cx="6159500" cy="76200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456689" y="5469890"/>
            <a:ext cx="6159500" cy="76200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456689" y="5546090"/>
            <a:ext cx="6159500" cy="76200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456689" y="5623559"/>
            <a:ext cx="6159500" cy="76200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456689" y="5699759"/>
            <a:ext cx="6159500" cy="76200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456689" y="5775959"/>
            <a:ext cx="6159500" cy="76200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456689" y="5852159"/>
            <a:ext cx="6159500" cy="76200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456689" y="5928359"/>
            <a:ext cx="6159500" cy="76200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456689" y="6004559"/>
            <a:ext cx="6159500" cy="76200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184140" y="1233169"/>
            <a:ext cx="2733040" cy="1005840"/>
          </a:xfrm>
          <a:custGeom>
            <a:avLst/>
            <a:gdLst/>
            <a:ahLst/>
            <a:cxnLst/>
            <a:rect l="l" t="t" r="r" b="b"/>
            <a:pathLst>
              <a:path w="2733040" h="1005839">
                <a:moveTo>
                  <a:pt x="577850" y="0"/>
                </a:moveTo>
                <a:lnTo>
                  <a:pt x="577850" y="0"/>
                </a:lnTo>
                <a:lnTo>
                  <a:pt x="577850" y="753109"/>
                </a:lnTo>
                <a:lnTo>
                  <a:pt x="935989" y="753109"/>
                </a:lnTo>
                <a:lnTo>
                  <a:pt x="0" y="1005839"/>
                </a:lnTo>
                <a:lnTo>
                  <a:pt x="1473200" y="753109"/>
                </a:lnTo>
                <a:lnTo>
                  <a:pt x="1837689" y="753109"/>
                </a:lnTo>
                <a:lnTo>
                  <a:pt x="2105660" y="753109"/>
                </a:lnTo>
                <a:lnTo>
                  <a:pt x="2374900" y="753109"/>
                </a:lnTo>
                <a:lnTo>
                  <a:pt x="2733040" y="753109"/>
                </a:lnTo>
                <a:lnTo>
                  <a:pt x="2733040" y="627379"/>
                </a:lnTo>
                <a:lnTo>
                  <a:pt x="2733040" y="0"/>
                </a:lnTo>
                <a:lnTo>
                  <a:pt x="2374900" y="0"/>
                </a:lnTo>
                <a:lnTo>
                  <a:pt x="57785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5761990" y="123316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7917180" y="19862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>
            <a:spLocks noGrp="1"/>
          </p:cNvSpPr>
          <p:nvPr>
            <p:ph type="title"/>
          </p:nvPr>
        </p:nvSpPr>
        <p:spPr>
          <a:xfrm>
            <a:off x="1136650" y="255524"/>
            <a:ext cx="6857365" cy="1647189"/>
          </a:xfrm>
          <a:prstGeom prst="rect"/>
        </p:spPr>
        <p:txBody>
          <a:bodyPr wrap="square" lIns="0" tIns="2470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45"/>
              </a:spcBef>
            </a:pPr>
            <a:r>
              <a:rPr dirty="0" spc="-5"/>
              <a:t>Dividing </a:t>
            </a:r>
            <a:r>
              <a:rPr dirty="0"/>
              <a:t>a </a:t>
            </a:r>
            <a:r>
              <a:rPr dirty="0" spc="-5"/>
              <a:t>Domain into</a:t>
            </a:r>
            <a:r>
              <a:rPr dirty="0"/>
              <a:t> </a:t>
            </a:r>
            <a:r>
              <a:rPr dirty="0" spc="-5"/>
              <a:t>Zones</a:t>
            </a:r>
          </a:p>
          <a:p>
            <a:pPr marL="5322570" marR="408305" indent="-355600">
              <a:lnSpc>
                <a:spcPct val="100000"/>
              </a:lnSpc>
              <a:spcBef>
                <a:spcPts val="840"/>
              </a:spcBef>
            </a:pPr>
            <a:r>
              <a:rPr dirty="0" sz="2000" spc="5"/>
              <a:t>no</a:t>
            </a:r>
            <a:r>
              <a:rPr dirty="0" sz="2000" spc="-30"/>
              <a:t>m</a:t>
            </a:r>
            <a:r>
              <a:rPr dirty="0" sz="2000"/>
              <a:t>in</a:t>
            </a:r>
            <a:r>
              <a:rPr dirty="0" sz="2000" spc="5"/>
              <a:t>u</a:t>
            </a:r>
            <a:r>
              <a:rPr dirty="0" sz="2000" spc="-20"/>
              <a:t>m</a:t>
            </a:r>
            <a:r>
              <a:rPr dirty="0" sz="2000"/>
              <a:t>.c</a:t>
            </a:r>
            <a:r>
              <a:rPr dirty="0" sz="2000" spc="5"/>
              <a:t>o</a:t>
            </a:r>
            <a:r>
              <a:rPr dirty="0" sz="2000"/>
              <a:t>m  </a:t>
            </a:r>
            <a:r>
              <a:rPr dirty="0" sz="2000" spc="-5"/>
              <a:t>domain</a:t>
            </a:r>
            <a:endParaRPr sz="2000"/>
          </a:p>
        </p:txBody>
      </p:sp>
      <p:sp>
        <p:nvSpPr>
          <p:cNvPr id="68" name="object 68"/>
          <p:cNvSpPr/>
          <p:nvPr/>
        </p:nvSpPr>
        <p:spPr>
          <a:xfrm>
            <a:off x="3943350" y="3911600"/>
            <a:ext cx="1200150" cy="146050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943350" y="3981450"/>
            <a:ext cx="1200150" cy="152400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943350" y="4057650"/>
            <a:ext cx="1200150" cy="152400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943350" y="4133850"/>
            <a:ext cx="1200150" cy="152400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3943350" y="4210050"/>
            <a:ext cx="1200150" cy="153669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943350" y="4287520"/>
            <a:ext cx="1200150" cy="152400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943350" y="4363720"/>
            <a:ext cx="1200150" cy="152400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943350" y="4439920"/>
            <a:ext cx="1200150" cy="152400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3943350" y="4516120"/>
            <a:ext cx="1200150" cy="152400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943350" y="4592320"/>
            <a:ext cx="1200150" cy="147319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971290" y="4668520"/>
            <a:ext cx="1172210" cy="71119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3399790" y="4739640"/>
            <a:ext cx="2289810" cy="151130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3399790" y="4814570"/>
            <a:ext cx="2289810" cy="153669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3399790" y="4892040"/>
            <a:ext cx="2289810" cy="152400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3399790" y="4968240"/>
            <a:ext cx="2289810" cy="152400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3399790" y="5044440"/>
            <a:ext cx="2289810" cy="152400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3399790" y="5120640"/>
            <a:ext cx="2289810" cy="152400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3439159" y="5196840"/>
            <a:ext cx="2250440" cy="76200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5111750" y="2176779"/>
            <a:ext cx="3632200" cy="1766570"/>
          </a:xfrm>
          <a:custGeom>
            <a:avLst/>
            <a:gdLst/>
            <a:ahLst/>
            <a:cxnLst/>
            <a:rect l="l" t="t" r="r" b="b"/>
            <a:pathLst>
              <a:path w="3632200" h="1766570">
                <a:moveTo>
                  <a:pt x="1478279" y="0"/>
                </a:moveTo>
                <a:lnTo>
                  <a:pt x="1478279" y="0"/>
                </a:lnTo>
                <a:lnTo>
                  <a:pt x="1478279" y="753110"/>
                </a:lnTo>
                <a:lnTo>
                  <a:pt x="1836420" y="753110"/>
                </a:lnTo>
                <a:lnTo>
                  <a:pt x="0" y="1766570"/>
                </a:lnTo>
                <a:lnTo>
                  <a:pt x="2372359" y="753110"/>
                </a:lnTo>
                <a:lnTo>
                  <a:pt x="2738120" y="753110"/>
                </a:lnTo>
                <a:lnTo>
                  <a:pt x="3006090" y="753110"/>
                </a:lnTo>
                <a:lnTo>
                  <a:pt x="3274059" y="753110"/>
                </a:lnTo>
                <a:lnTo>
                  <a:pt x="3632200" y="753110"/>
                </a:lnTo>
                <a:lnTo>
                  <a:pt x="3632200" y="627380"/>
                </a:lnTo>
                <a:lnTo>
                  <a:pt x="3632200" y="0"/>
                </a:lnTo>
                <a:lnTo>
                  <a:pt x="3274059" y="0"/>
                </a:lnTo>
                <a:lnTo>
                  <a:pt x="1478279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6590030" y="21767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8743950" y="29298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 txBox="1"/>
          <p:nvPr/>
        </p:nvSpPr>
        <p:spPr>
          <a:xfrm>
            <a:off x="6918959" y="2211070"/>
            <a:ext cx="149860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0" marR="5080" indent="-4953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n</a:t>
            </a:r>
            <a:r>
              <a:rPr dirty="0" sz="2000" spc="5">
                <a:latin typeface="Times New Roman"/>
                <a:cs typeface="Times New Roman"/>
              </a:rPr>
              <a:t>o</a:t>
            </a:r>
            <a:r>
              <a:rPr dirty="0" sz="2000" spc="-20">
                <a:latin typeface="Times New Roman"/>
                <a:cs typeface="Times New Roman"/>
              </a:rPr>
              <a:t>m</a:t>
            </a:r>
            <a:r>
              <a:rPr dirty="0" sz="2000" spc="-10">
                <a:latin typeface="Times New Roman"/>
                <a:cs typeface="Times New Roman"/>
              </a:rPr>
              <a:t>i</a:t>
            </a:r>
            <a:r>
              <a:rPr dirty="0" sz="2000" spc="5">
                <a:latin typeface="Times New Roman"/>
                <a:cs typeface="Times New Roman"/>
              </a:rPr>
              <a:t>nu</a:t>
            </a:r>
            <a:r>
              <a:rPr dirty="0" sz="2000" spc="-30">
                <a:latin typeface="Times New Roman"/>
                <a:cs typeface="Times New Roman"/>
              </a:rPr>
              <a:t>m</a:t>
            </a:r>
            <a:r>
              <a:rPr dirty="0" sz="2000" spc="5">
                <a:latin typeface="Times New Roman"/>
                <a:cs typeface="Times New Roman"/>
              </a:rPr>
              <a:t>.</a:t>
            </a:r>
            <a:r>
              <a:rPr dirty="0" sz="2000" spc="-10">
                <a:latin typeface="Times New Roman"/>
                <a:cs typeface="Times New Roman"/>
              </a:rPr>
              <a:t>c</a:t>
            </a:r>
            <a:r>
              <a:rPr dirty="0" sz="2000" spc="5">
                <a:latin typeface="Times New Roman"/>
                <a:cs typeface="Times New Roman"/>
              </a:rPr>
              <a:t>o</a:t>
            </a:r>
            <a:r>
              <a:rPr dirty="0" sz="2000">
                <a:latin typeface="Times New Roman"/>
                <a:cs typeface="Times New Roman"/>
              </a:rPr>
              <a:t>m  zone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5822950" y="4743450"/>
            <a:ext cx="1102359" cy="93980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5822950" y="4761229"/>
            <a:ext cx="1102359" cy="152400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5822950" y="4837429"/>
            <a:ext cx="1102359" cy="152400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5822950" y="4913629"/>
            <a:ext cx="1102359" cy="152400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5822950" y="4989829"/>
            <a:ext cx="1102359" cy="153669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5822950" y="5067300"/>
            <a:ext cx="1102359" cy="152400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5822950" y="5143500"/>
            <a:ext cx="1102359" cy="152400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5822950" y="5219700"/>
            <a:ext cx="1102359" cy="152400"/>
          </a:xfrm>
          <a:prstGeom prst="rect">
            <a:avLst/>
          </a:prstGeom>
          <a:blipFill>
            <a:blip r:embed="rId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5822950" y="5295900"/>
            <a:ext cx="1102359" cy="152400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5186679" y="5372100"/>
            <a:ext cx="2329179" cy="97790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5186679" y="5383529"/>
            <a:ext cx="2329179" cy="152400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5186679" y="5459729"/>
            <a:ext cx="2329179" cy="152400"/>
          </a:xfrm>
          <a:prstGeom prst="rect">
            <a:avLst/>
          </a:prstGeom>
          <a:blipFill>
            <a:blip r:embed="rId9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5186679" y="5535929"/>
            <a:ext cx="2329179" cy="152400"/>
          </a:xfrm>
          <a:prstGeom prst="rect">
            <a:avLst/>
          </a:prstGeom>
          <a:blipFill>
            <a:blip r:embed="rId9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5186679" y="5612129"/>
            <a:ext cx="2329179" cy="152400"/>
          </a:xfrm>
          <a:prstGeom prst="rect">
            <a:avLst/>
          </a:prstGeom>
          <a:blipFill>
            <a:blip r:embed="rId9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5186679" y="5688329"/>
            <a:ext cx="2329179" cy="152400"/>
          </a:xfrm>
          <a:prstGeom prst="rect">
            <a:avLst/>
          </a:prstGeom>
          <a:blipFill>
            <a:blip r:embed="rId9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5186679" y="5764529"/>
            <a:ext cx="2329179" cy="153669"/>
          </a:xfrm>
          <a:prstGeom prst="rect">
            <a:avLst/>
          </a:prstGeom>
          <a:blipFill>
            <a:blip r:embed="rId9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5186679" y="5842000"/>
            <a:ext cx="2329179" cy="152400"/>
          </a:xfrm>
          <a:prstGeom prst="rect">
            <a:avLst/>
          </a:prstGeom>
          <a:blipFill>
            <a:blip r:embed="rId9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1456689" y="5918200"/>
            <a:ext cx="6159500" cy="228600"/>
          </a:xfrm>
          <a:prstGeom prst="rect">
            <a:avLst/>
          </a:prstGeom>
          <a:blipFill>
            <a:blip r:embed="rId9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5246370" y="5994400"/>
            <a:ext cx="2269489" cy="76200"/>
          </a:xfrm>
          <a:prstGeom prst="rect">
            <a:avLst/>
          </a:prstGeom>
          <a:blipFill>
            <a:blip r:embed="rId10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6805930" y="3317240"/>
            <a:ext cx="2153920" cy="1380490"/>
          </a:xfrm>
          <a:custGeom>
            <a:avLst/>
            <a:gdLst/>
            <a:ahLst/>
            <a:cxnLst/>
            <a:rect l="l" t="t" r="r" b="b"/>
            <a:pathLst>
              <a:path w="2153920" h="1380489">
                <a:moveTo>
                  <a:pt x="0" y="0"/>
                </a:moveTo>
                <a:lnTo>
                  <a:pt x="0" y="0"/>
                </a:lnTo>
                <a:lnTo>
                  <a:pt x="0" y="753110"/>
                </a:lnTo>
                <a:lnTo>
                  <a:pt x="356870" y="753110"/>
                </a:lnTo>
                <a:lnTo>
                  <a:pt x="86360" y="1380490"/>
                </a:lnTo>
                <a:lnTo>
                  <a:pt x="894079" y="753110"/>
                </a:lnTo>
                <a:lnTo>
                  <a:pt x="1258570" y="753110"/>
                </a:lnTo>
                <a:lnTo>
                  <a:pt x="1527810" y="753110"/>
                </a:lnTo>
                <a:lnTo>
                  <a:pt x="1795779" y="753110"/>
                </a:lnTo>
                <a:lnTo>
                  <a:pt x="2153920" y="753110"/>
                </a:lnTo>
                <a:lnTo>
                  <a:pt x="2153920" y="627380"/>
                </a:lnTo>
                <a:lnTo>
                  <a:pt x="2153920" y="0"/>
                </a:lnTo>
                <a:lnTo>
                  <a:pt x="1795779" y="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6805930" y="33172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8959850" y="40703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 txBox="1"/>
          <p:nvPr/>
        </p:nvSpPr>
        <p:spPr>
          <a:xfrm>
            <a:off x="6898640" y="3351529"/>
            <a:ext cx="196913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Times New Roman"/>
                <a:cs typeface="Times New Roman"/>
              </a:rPr>
              <a:t>ams.nominum.com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7628890" y="3656329"/>
            <a:ext cx="50736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z</a:t>
            </a:r>
            <a:r>
              <a:rPr dirty="0" sz="2000" spc="5">
                <a:latin typeface="Times New Roman"/>
                <a:cs typeface="Times New Roman"/>
              </a:rPr>
              <a:t>on</a:t>
            </a:r>
            <a:r>
              <a:rPr dirty="0" sz="200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1553210" y="5382259"/>
            <a:ext cx="2340610" cy="6350"/>
          </a:xfrm>
          <a:prstGeom prst="rect">
            <a:avLst/>
          </a:prstGeom>
          <a:blipFill>
            <a:blip r:embed="rId10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1553210" y="5388609"/>
            <a:ext cx="2340610" cy="76200"/>
          </a:xfrm>
          <a:prstGeom prst="rect">
            <a:avLst/>
          </a:prstGeom>
          <a:blipFill>
            <a:blip r:embed="rId10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1553210" y="5464809"/>
            <a:ext cx="2340610" cy="76200"/>
          </a:xfrm>
          <a:prstGeom prst="rect">
            <a:avLst/>
          </a:prstGeom>
          <a:blipFill>
            <a:blip r:embed="rId10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1553210" y="5541009"/>
            <a:ext cx="2340610" cy="76200"/>
          </a:xfrm>
          <a:prstGeom prst="rect">
            <a:avLst/>
          </a:prstGeom>
          <a:blipFill>
            <a:blip r:embed="rId10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1553210" y="5617209"/>
            <a:ext cx="2340610" cy="76200"/>
          </a:xfrm>
          <a:prstGeom prst="rect">
            <a:avLst/>
          </a:prstGeom>
          <a:blipFill>
            <a:blip r:embed="rId10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1553210" y="5693409"/>
            <a:ext cx="2340610" cy="76200"/>
          </a:xfrm>
          <a:prstGeom prst="rect">
            <a:avLst/>
          </a:prstGeom>
          <a:blipFill>
            <a:blip r:embed="rId10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1553210" y="5769609"/>
            <a:ext cx="2340610" cy="76200"/>
          </a:xfrm>
          <a:prstGeom prst="rect">
            <a:avLst/>
          </a:prstGeom>
          <a:blipFill>
            <a:blip r:embed="rId10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1553210" y="5845809"/>
            <a:ext cx="2340610" cy="76200"/>
          </a:xfrm>
          <a:prstGeom prst="rect">
            <a:avLst/>
          </a:prstGeom>
          <a:blipFill>
            <a:blip r:embed="rId10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1553210" y="5922009"/>
            <a:ext cx="2340610" cy="76200"/>
          </a:xfrm>
          <a:prstGeom prst="rect">
            <a:avLst/>
          </a:prstGeom>
          <a:blipFill>
            <a:blip r:embed="rId10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1553210" y="5998209"/>
            <a:ext cx="2340610" cy="85090"/>
          </a:xfrm>
          <a:prstGeom prst="rect">
            <a:avLst/>
          </a:prstGeom>
          <a:blipFill>
            <a:blip r:embed="rId1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2142489" y="4744720"/>
            <a:ext cx="1146810" cy="132080"/>
          </a:xfrm>
          <a:prstGeom prst="rect">
            <a:avLst/>
          </a:prstGeom>
          <a:blipFill>
            <a:blip r:embed="rId1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2142489" y="4800600"/>
            <a:ext cx="1146810" cy="152400"/>
          </a:xfrm>
          <a:prstGeom prst="rect">
            <a:avLst/>
          </a:prstGeom>
          <a:blipFill>
            <a:blip r:embed="rId1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2142489" y="4876800"/>
            <a:ext cx="1146810" cy="153669"/>
          </a:xfrm>
          <a:prstGeom prst="rect">
            <a:avLst/>
          </a:prstGeom>
          <a:blipFill>
            <a:blip r:embed="rId1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2142489" y="4954270"/>
            <a:ext cx="1146810" cy="152400"/>
          </a:xfrm>
          <a:prstGeom prst="rect">
            <a:avLst/>
          </a:prstGeom>
          <a:blipFill>
            <a:blip r:embed="rId1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2142489" y="5030470"/>
            <a:ext cx="1146810" cy="152400"/>
          </a:xfrm>
          <a:prstGeom prst="rect">
            <a:avLst/>
          </a:prstGeom>
          <a:blipFill>
            <a:blip r:embed="rId1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2142489" y="5106670"/>
            <a:ext cx="1146810" cy="152400"/>
          </a:xfrm>
          <a:prstGeom prst="rect">
            <a:avLst/>
          </a:prstGeom>
          <a:blipFill>
            <a:blip r:embed="rId1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2142489" y="5182870"/>
            <a:ext cx="1146810" cy="152400"/>
          </a:xfrm>
          <a:prstGeom prst="rect">
            <a:avLst/>
          </a:prstGeom>
          <a:blipFill>
            <a:blip r:embed="rId1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2142489" y="5259070"/>
            <a:ext cx="1146810" cy="133350"/>
          </a:xfrm>
          <a:prstGeom prst="rect">
            <a:avLst/>
          </a:prstGeom>
          <a:blipFill>
            <a:blip r:embed="rId1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254000" y="3540759"/>
            <a:ext cx="2155190" cy="1219200"/>
          </a:xfrm>
          <a:custGeom>
            <a:avLst/>
            <a:gdLst/>
            <a:ahLst/>
            <a:cxnLst/>
            <a:rect l="l" t="t" r="r" b="b"/>
            <a:pathLst>
              <a:path w="2155190" h="1219200">
                <a:moveTo>
                  <a:pt x="0" y="0"/>
                </a:moveTo>
                <a:lnTo>
                  <a:pt x="0" y="0"/>
                </a:lnTo>
                <a:lnTo>
                  <a:pt x="0" y="751839"/>
                </a:lnTo>
                <a:lnTo>
                  <a:pt x="358140" y="751839"/>
                </a:lnTo>
                <a:lnTo>
                  <a:pt x="626110" y="751839"/>
                </a:lnTo>
                <a:lnTo>
                  <a:pt x="895350" y="751839"/>
                </a:lnTo>
                <a:lnTo>
                  <a:pt x="1259840" y="751839"/>
                </a:lnTo>
                <a:lnTo>
                  <a:pt x="1902460" y="1219200"/>
                </a:lnTo>
                <a:lnTo>
                  <a:pt x="1797050" y="751839"/>
                </a:lnTo>
                <a:lnTo>
                  <a:pt x="2155190" y="751839"/>
                </a:lnTo>
                <a:lnTo>
                  <a:pt x="2155190" y="627379"/>
                </a:lnTo>
                <a:lnTo>
                  <a:pt x="2155190" y="0"/>
                </a:lnTo>
                <a:lnTo>
                  <a:pt x="1797050" y="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254000" y="35407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2409189" y="42926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 txBox="1"/>
          <p:nvPr/>
        </p:nvSpPr>
        <p:spPr>
          <a:xfrm>
            <a:off x="359409" y="3575050"/>
            <a:ext cx="194437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Times New Roman"/>
                <a:cs typeface="Times New Roman"/>
              </a:rPr>
              <a:t>rwc.nominum.com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1078230" y="3879850"/>
            <a:ext cx="50609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z</a:t>
            </a:r>
            <a:r>
              <a:rPr dirty="0" sz="2000" spc="5">
                <a:latin typeface="Times New Roman"/>
                <a:cs typeface="Times New Roman"/>
              </a:rPr>
              <a:t>o</a:t>
            </a:r>
            <a:r>
              <a:rPr dirty="0" sz="2000">
                <a:latin typeface="Times New Roman"/>
                <a:cs typeface="Times New Roman"/>
              </a:rPr>
              <a:t>ne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4346575" y="2927985"/>
            <a:ext cx="384810" cy="3175"/>
          </a:xfrm>
          <a:custGeom>
            <a:avLst/>
            <a:gdLst/>
            <a:ahLst/>
            <a:cxnLst/>
            <a:rect l="l" t="t" r="r" b="b"/>
            <a:pathLst>
              <a:path w="384810" h="3175">
                <a:moveTo>
                  <a:pt x="0" y="3175"/>
                </a:moveTo>
                <a:lnTo>
                  <a:pt x="384809" y="3175"/>
                </a:lnTo>
                <a:lnTo>
                  <a:pt x="384809" y="0"/>
                </a:lnTo>
                <a:lnTo>
                  <a:pt x="0" y="0"/>
                </a:lnTo>
                <a:lnTo>
                  <a:pt x="0" y="31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3011804" y="2931160"/>
            <a:ext cx="384810" cy="3175"/>
          </a:xfrm>
          <a:custGeom>
            <a:avLst/>
            <a:gdLst/>
            <a:ahLst/>
            <a:cxnLst/>
            <a:rect l="l" t="t" r="r" b="b"/>
            <a:pathLst>
              <a:path w="384810" h="3175">
                <a:moveTo>
                  <a:pt x="0" y="3175"/>
                </a:moveTo>
                <a:lnTo>
                  <a:pt x="384809" y="3175"/>
                </a:lnTo>
                <a:lnTo>
                  <a:pt x="384809" y="0"/>
                </a:lnTo>
                <a:lnTo>
                  <a:pt x="0" y="0"/>
                </a:lnTo>
                <a:lnTo>
                  <a:pt x="0" y="31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4354195" y="2931160"/>
            <a:ext cx="384810" cy="3175"/>
          </a:xfrm>
          <a:custGeom>
            <a:avLst/>
            <a:gdLst/>
            <a:ahLst/>
            <a:cxnLst/>
            <a:rect l="l" t="t" r="r" b="b"/>
            <a:pathLst>
              <a:path w="384810" h="3175">
                <a:moveTo>
                  <a:pt x="0" y="3175"/>
                </a:moveTo>
                <a:lnTo>
                  <a:pt x="384809" y="3175"/>
                </a:lnTo>
                <a:lnTo>
                  <a:pt x="384809" y="0"/>
                </a:lnTo>
                <a:lnTo>
                  <a:pt x="0" y="0"/>
                </a:lnTo>
                <a:lnTo>
                  <a:pt x="0" y="31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5697854" y="2931160"/>
            <a:ext cx="384810" cy="3175"/>
          </a:xfrm>
          <a:custGeom>
            <a:avLst/>
            <a:gdLst/>
            <a:ahLst/>
            <a:cxnLst/>
            <a:rect l="l" t="t" r="r" b="b"/>
            <a:pathLst>
              <a:path w="384810" h="3175">
                <a:moveTo>
                  <a:pt x="0" y="3175"/>
                </a:moveTo>
                <a:lnTo>
                  <a:pt x="384809" y="3175"/>
                </a:lnTo>
                <a:lnTo>
                  <a:pt x="384809" y="0"/>
                </a:lnTo>
                <a:lnTo>
                  <a:pt x="0" y="0"/>
                </a:lnTo>
                <a:lnTo>
                  <a:pt x="0" y="31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3204210" y="2738754"/>
            <a:ext cx="1334770" cy="384810"/>
          </a:xfrm>
          <a:custGeom>
            <a:avLst/>
            <a:gdLst/>
            <a:ahLst/>
            <a:cxnLst/>
            <a:rect l="l" t="t" r="r" b="b"/>
            <a:pathLst>
              <a:path w="1334770" h="384810">
                <a:moveTo>
                  <a:pt x="0" y="384809"/>
                </a:moveTo>
                <a:lnTo>
                  <a:pt x="1334769" y="384809"/>
                </a:lnTo>
                <a:lnTo>
                  <a:pt x="1334769" y="0"/>
                </a:lnTo>
                <a:lnTo>
                  <a:pt x="0" y="0"/>
                </a:lnTo>
                <a:lnTo>
                  <a:pt x="0" y="3848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4538979" y="2931160"/>
            <a:ext cx="7620" cy="0"/>
          </a:xfrm>
          <a:custGeom>
            <a:avLst/>
            <a:gdLst/>
            <a:ahLst/>
            <a:cxnLst/>
            <a:rect l="l" t="t" r="r" b="b"/>
            <a:pathLst>
              <a:path w="7620" h="0">
                <a:moveTo>
                  <a:pt x="0" y="0"/>
                </a:moveTo>
                <a:lnTo>
                  <a:pt x="762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4546600" y="2738754"/>
            <a:ext cx="1343660" cy="384810"/>
          </a:xfrm>
          <a:custGeom>
            <a:avLst/>
            <a:gdLst/>
            <a:ahLst/>
            <a:cxnLst/>
            <a:rect l="l" t="t" r="r" b="b"/>
            <a:pathLst>
              <a:path w="1343660" h="384810">
                <a:moveTo>
                  <a:pt x="0" y="384809"/>
                </a:moveTo>
                <a:lnTo>
                  <a:pt x="1343660" y="384809"/>
                </a:lnTo>
                <a:lnTo>
                  <a:pt x="1343660" y="0"/>
                </a:lnTo>
                <a:lnTo>
                  <a:pt x="0" y="0"/>
                </a:lnTo>
                <a:lnTo>
                  <a:pt x="0" y="3848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2827654" y="3319145"/>
            <a:ext cx="753110" cy="49530"/>
          </a:xfrm>
          <a:custGeom>
            <a:avLst/>
            <a:gdLst/>
            <a:ahLst/>
            <a:cxnLst/>
            <a:rect l="l" t="t" r="r" b="b"/>
            <a:pathLst>
              <a:path w="753110" h="49529">
                <a:moveTo>
                  <a:pt x="0" y="49530"/>
                </a:moveTo>
                <a:lnTo>
                  <a:pt x="753110" y="49530"/>
                </a:lnTo>
                <a:lnTo>
                  <a:pt x="753110" y="0"/>
                </a:lnTo>
                <a:lnTo>
                  <a:pt x="0" y="0"/>
                </a:lnTo>
                <a:lnTo>
                  <a:pt x="0" y="4953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 txBox="1"/>
          <p:nvPr/>
        </p:nvSpPr>
        <p:spPr>
          <a:xfrm>
            <a:off x="2919729" y="3166110"/>
            <a:ext cx="491490" cy="3105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850" spc="-285">
                <a:latin typeface="Arial"/>
                <a:cs typeface="Arial"/>
              </a:rPr>
              <a:t>. </a:t>
            </a:r>
            <a:r>
              <a:rPr dirty="0" sz="1850" spc="-570">
                <a:latin typeface="Arial"/>
                <a:cs typeface="Arial"/>
              </a:rPr>
              <a:t>a</a:t>
            </a:r>
            <a:r>
              <a:rPr dirty="0" sz="1850" spc="60">
                <a:latin typeface="Arial"/>
                <a:cs typeface="Arial"/>
              </a:rPr>
              <a:t> </a:t>
            </a:r>
            <a:r>
              <a:rPr dirty="0" sz="1850" spc="-340">
                <a:latin typeface="Arial"/>
                <a:cs typeface="Arial"/>
              </a:rPr>
              <a:t>r</a:t>
            </a:r>
            <a:r>
              <a:rPr dirty="0" sz="1850" spc="-320">
                <a:latin typeface="Arial"/>
                <a:cs typeface="Arial"/>
              </a:rPr>
              <a:t> </a:t>
            </a:r>
            <a:r>
              <a:rPr dirty="0" sz="1850" spc="-570">
                <a:latin typeface="Arial"/>
                <a:cs typeface="Arial"/>
              </a:rPr>
              <a:t>p</a:t>
            </a:r>
            <a:r>
              <a:rPr dirty="0" sz="1850" spc="-5">
                <a:latin typeface="Arial"/>
                <a:cs typeface="Arial"/>
              </a:rPr>
              <a:t> </a:t>
            </a:r>
            <a:r>
              <a:rPr dirty="0" sz="1850" spc="-570">
                <a:latin typeface="Arial"/>
                <a:cs typeface="Arial"/>
              </a:rPr>
              <a:t>a</a:t>
            </a:r>
            <a:endParaRPr sz="1850">
              <a:latin typeface="Arial"/>
              <a:cs typeface="Arial"/>
            </a:endParaRPr>
          </a:p>
        </p:txBody>
      </p:sp>
      <p:sp>
        <p:nvSpPr>
          <p:cNvPr id="146" name="object 146"/>
          <p:cNvSpPr/>
          <p:nvPr/>
        </p:nvSpPr>
        <p:spPr>
          <a:xfrm>
            <a:off x="2635250" y="2934335"/>
            <a:ext cx="1137920" cy="384810"/>
          </a:xfrm>
          <a:custGeom>
            <a:avLst/>
            <a:gdLst/>
            <a:ahLst/>
            <a:cxnLst/>
            <a:rect l="l" t="t" r="r" b="b"/>
            <a:pathLst>
              <a:path w="1137920" h="384810">
                <a:moveTo>
                  <a:pt x="0" y="384809"/>
                </a:moveTo>
                <a:lnTo>
                  <a:pt x="1137920" y="384809"/>
                </a:lnTo>
                <a:lnTo>
                  <a:pt x="1137920" y="0"/>
                </a:lnTo>
                <a:lnTo>
                  <a:pt x="0" y="0"/>
                </a:lnTo>
                <a:lnTo>
                  <a:pt x="0" y="38480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3580765" y="3126739"/>
            <a:ext cx="204470" cy="434340"/>
          </a:xfrm>
          <a:custGeom>
            <a:avLst/>
            <a:gdLst/>
            <a:ahLst/>
            <a:cxnLst/>
            <a:rect l="l" t="t" r="r" b="b"/>
            <a:pathLst>
              <a:path w="204470" h="434339">
                <a:moveTo>
                  <a:pt x="0" y="434339"/>
                </a:moveTo>
                <a:lnTo>
                  <a:pt x="204469" y="434339"/>
                </a:lnTo>
                <a:lnTo>
                  <a:pt x="204469" y="0"/>
                </a:lnTo>
                <a:lnTo>
                  <a:pt x="0" y="0"/>
                </a:lnTo>
                <a:lnTo>
                  <a:pt x="0" y="43433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2635250" y="3368675"/>
            <a:ext cx="1137920" cy="384810"/>
          </a:xfrm>
          <a:custGeom>
            <a:avLst/>
            <a:gdLst/>
            <a:ahLst/>
            <a:cxnLst/>
            <a:rect l="l" t="t" r="r" b="b"/>
            <a:pathLst>
              <a:path w="1137920" h="384810">
                <a:moveTo>
                  <a:pt x="0" y="384809"/>
                </a:moveTo>
                <a:lnTo>
                  <a:pt x="1137920" y="384809"/>
                </a:lnTo>
                <a:lnTo>
                  <a:pt x="1137920" y="0"/>
                </a:lnTo>
                <a:lnTo>
                  <a:pt x="0" y="0"/>
                </a:lnTo>
                <a:lnTo>
                  <a:pt x="0" y="38480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2442845" y="3126739"/>
            <a:ext cx="384810" cy="434340"/>
          </a:xfrm>
          <a:custGeom>
            <a:avLst/>
            <a:gdLst/>
            <a:ahLst/>
            <a:cxnLst/>
            <a:rect l="l" t="t" r="r" b="b"/>
            <a:pathLst>
              <a:path w="384810" h="434339">
                <a:moveTo>
                  <a:pt x="0" y="434339"/>
                </a:moveTo>
                <a:lnTo>
                  <a:pt x="384810" y="434339"/>
                </a:lnTo>
                <a:lnTo>
                  <a:pt x="384810" y="0"/>
                </a:lnTo>
                <a:lnTo>
                  <a:pt x="0" y="0"/>
                </a:lnTo>
                <a:lnTo>
                  <a:pt x="0" y="43433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4354195" y="3753484"/>
            <a:ext cx="384810" cy="3175"/>
          </a:xfrm>
          <a:custGeom>
            <a:avLst/>
            <a:gdLst/>
            <a:ahLst/>
            <a:cxnLst/>
            <a:rect l="l" t="t" r="r" b="b"/>
            <a:pathLst>
              <a:path w="384810" h="3175">
                <a:moveTo>
                  <a:pt x="0" y="3175"/>
                </a:moveTo>
                <a:lnTo>
                  <a:pt x="384809" y="3175"/>
                </a:lnTo>
                <a:lnTo>
                  <a:pt x="384809" y="0"/>
                </a:lnTo>
                <a:lnTo>
                  <a:pt x="0" y="0"/>
                </a:lnTo>
                <a:lnTo>
                  <a:pt x="0" y="31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3011804" y="3756659"/>
            <a:ext cx="384810" cy="3175"/>
          </a:xfrm>
          <a:custGeom>
            <a:avLst/>
            <a:gdLst/>
            <a:ahLst/>
            <a:cxnLst/>
            <a:rect l="l" t="t" r="r" b="b"/>
            <a:pathLst>
              <a:path w="384810" h="3175">
                <a:moveTo>
                  <a:pt x="0" y="3174"/>
                </a:moveTo>
                <a:lnTo>
                  <a:pt x="384809" y="3174"/>
                </a:lnTo>
                <a:lnTo>
                  <a:pt x="384809" y="0"/>
                </a:lnTo>
                <a:lnTo>
                  <a:pt x="0" y="0"/>
                </a:lnTo>
                <a:lnTo>
                  <a:pt x="0" y="31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4354195" y="3756659"/>
            <a:ext cx="384810" cy="3175"/>
          </a:xfrm>
          <a:custGeom>
            <a:avLst/>
            <a:gdLst/>
            <a:ahLst/>
            <a:cxnLst/>
            <a:rect l="l" t="t" r="r" b="b"/>
            <a:pathLst>
              <a:path w="384810" h="3175">
                <a:moveTo>
                  <a:pt x="0" y="3174"/>
                </a:moveTo>
                <a:lnTo>
                  <a:pt x="384809" y="3174"/>
                </a:lnTo>
                <a:lnTo>
                  <a:pt x="384809" y="0"/>
                </a:lnTo>
                <a:lnTo>
                  <a:pt x="0" y="0"/>
                </a:lnTo>
                <a:lnTo>
                  <a:pt x="0" y="31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5697854" y="3756659"/>
            <a:ext cx="384810" cy="3175"/>
          </a:xfrm>
          <a:custGeom>
            <a:avLst/>
            <a:gdLst/>
            <a:ahLst/>
            <a:cxnLst/>
            <a:rect l="l" t="t" r="r" b="b"/>
            <a:pathLst>
              <a:path w="384810" h="3175">
                <a:moveTo>
                  <a:pt x="0" y="3174"/>
                </a:moveTo>
                <a:lnTo>
                  <a:pt x="384809" y="3174"/>
                </a:lnTo>
                <a:lnTo>
                  <a:pt x="384809" y="0"/>
                </a:lnTo>
                <a:lnTo>
                  <a:pt x="0" y="0"/>
                </a:lnTo>
                <a:lnTo>
                  <a:pt x="0" y="31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3204210" y="3564254"/>
            <a:ext cx="1342390" cy="384810"/>
          </a:xfrm>
          <a:custGeom>
            <a:avLst/>
            <a:gdLst/>
            <a:ahLst/>
            <a:cxnLst/>
            <a:rect l="l" t="t" r="r" b="b"/>
            <a:pathLst>
              <a:path w="1342389" h="384810">
                <a:moveTo>
                  <a:pt x="0" y="384809"/>
                </a:moveTo>
                <a:lnTo>
                  <a:pt x="1342389" y="384809"/>
                </a:lnTo>
                <a:lnTo>
                  <a:pt x="1342389" y="0"/>
                </a:lnTo>
                <a:lnTo>
                  <a:pt x="0" y="0"/>
                </a:lnTo>
                <a:lnTo>
                  <a:pt x="0" y="3848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4546600" y="3564254"/>
            <a:ext cx="1343660" cy="384810"/>
          </a:xfrm>
          <a:custGeom>
            <a:avLst/>
            <a:gdLst/>
            <a:ahLst/>
            <a:cxnLst/>
            <a:rect l="l" t="t" r="r" b="b"/>
            <a:pathLst>
              <a:path w="1343660" h="384810">
                <a:moveTo>
                  <a:pt x="0" y="384809"/>
                </a:moveTo>
                <a:lnTo>
                  <a:pt x="1343660" y="384809"/>
                </a:lnTo>
                <a:lnTo>
                  <a:pt x="1343660" y="0"/>
                </a:lnTo>
                <a:lnTo>
                  <a:pt x="0" y="0"/>
                </a:lnTo>
                <a:lnTo>
                  <a:pt x="0" y="3848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2827654" y="4144645"/>
            <a:ext cx="753110" cy="48260"/>
          </a:xfrm>
          <a:custGeom>
            <a:avLst/>
            <a:gdLst/>
            <a:ahLst/>
            <a:cxnLst/>
            <a:rect l="l" t="t" r="r" b="b"/>
            <a:pathLst>
              <a:path w="753110" h="48260">
                <a:moveTo>
                  <a:pt x="0" y="48259"/>
                </a:moveTo>
                <a:lnTo>
                  <a:pt x="753110" y="48259"/>
                </a:lnTo>
                <a:lnTo>
                  <a:pt x="753110" y="0"/>
                </a:lnTo>
                <a:lnTo>
                  <a:pt x="0" y="0"/>
                </a:lnTo>
                <a:lnTo>
                  <a:pt x="0" y="48259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 txBox="1"/>
          <p:nvPr/>
        </p:nvSpPr>
        <p:spPr>
          <a:xfrm>
            <a:off x="2753360" y="4025536"/>
            <a:ext cx="59055" cy="265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65"/>
              </a:lnSpc>
            </a:pPr>
            <a:r>
              <a:rPr dirty="0" sz="1850" spc="-570">
                <a:latin typeface="Arial"/>
                <a:cs typeface="Arial"/>
              </a:rPr>
              <a:t>a</a:t>
            </a:r>
            <a:endParaRPr sz="1850">
              <a:latin typeface="Arial"/>
              <a:cs typeface="Arial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2876480" y="3990339"/>
            <a:ext cx="688340" cy="3105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850" spc="-509">
                <a:latin typeface="Arial"/>
                <a:cs typeface="Arial"/>
              </a:rPr>
              <a:t>c </a:t>
            </a:r>
            <a:r>
              <a:rPr dirty="0" sz="1850" spc="-850">
                <a:latin typeface="Arial"/>
                <a:cs typeface="Arial"/>
              </a:rPr>
              <a:t>m</a:t>
            </a:r>
            <a:r>
              <a:rPr dirty="0" sz="1850" spc="375">
                <a:latin typeface="Arial"/>
                <a:cs typeface="Arial"/>
              </a:rPr>
              <a:t> </a:t>
            </a:r>
            <a:r>
              <a:rPr dirty="0" sz="1850" spc="-570">
                <a:latin typeface="Arial"/>
                <a:cs typeface="Arial"/>
              </a:rPr>
              <a:t>e</a:t>
            </a:r>
            <a:r>
              <a:rPr dirty="0" sz="1850" spc="70">
                <a:latin typeface="Arial"/>
                <a:cs typeface="Arial"/>
              </a:rPr>
              <a:t> </a:t>
            </a:r>
            <a:r>
              <a:rPr dirty="0" sz="1850" spc="-570">
                <a:latin typeface="Arial"/>
                <a:cs typeface="Arial"/>
              </a:rPr>
              <a:t>b</a:t>
            </a:r>
            <a:r>
              <a:rPr dirty="0" sz="1850">
                <a:latin typeface="Arial"/>
                <a:cs typeface="Arial"/>
              </a:rPr>
              <a:t> </a:t>
            </a:r>
            <a:r>
              <a:rPr dirty="0" sz="1850" spc="-740">
                <a:latin typeface="Arial"/>
                <a:cs typeface="Arial"/>
              </a:rPr>
              <a:t>w</a:t>
            </a:r>
            <a:endParaRPr sz="1850">
              <a:latin typeface="Arial"/>
              <a:cs typeface="Arial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2635250" y="3759834"/>
            <a:ext cx="1137920" cy="384810"/>
          </a:xfrm>
          <a:custGeom>
            <a:avLst/>
            <a:gdLst/>
            <a:ahLst/>
            <a:cxnLst/>
            <a:rect l="l" t="t" r="r" b="b"/>
            <a:pathLst>
              <a:path w="1137920" h="384810">
                <a:moveTo>
                  <a:pt x="0" y="384810"/>
                </a:moveTo>
                <a:lnTo>
                  <a:pt x="1137920" y="384810"/>
                </a:lnTo>
                <a:lnTo>
                  <a:pt x="1137920" y="0"/>
                </a:lnTo>
                <a:lnTo>
                  <a:pt x="0" y="0"/>
                </a:lnTo>
                <a:lnTo>
                  <a:pt x="0" y="38481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3580765" y="3952240"/>
            <a:ext cx="204470" cy="433070"/>
          </a:xfrm>
          <a:custGeom>
            <a:avLst/>
            <a:gdLst/>
            <a:ahLst/>
            <a:cxnLst/>
            <a:rect l="l" t="t" r="r" b="b"/>
            <a:pathLst>
              <a:path w="204470" h="433070">
                <a:moveTo>
                  <a:pt x="0" y="433070"/>
                </a:moveTo>
                <a:lnTo>
                  <a:pt x="204469" y="433070"/>
                </a:lnTo>
                <a:lnTo>
                  <a:pt x="204469" y="0"/>
                </a:lnTo>
                <a:lnTo>
                  <a:pt x="0" y="0"/>
                </a:lnTo>
                <a:lnTo>
                  <a:pt x="0" y="43307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2635250" y="4192904"/>
            <a:ext cx="1137920" cy="384810"/>
          </a:xfrm>
          <a:custGeom>
            <a:avLst/>
            <a:gdLst/>
            <a:ahLst/>
            <a:cxnLst/>
            <a:rect l="l" t="t" r="r" b="b"/>
            <a:pathLst>
              <a:path w="1137920" h="384810">
                <a:moveTo>
                  <a:pt x="0" y="384810"/>
                </a:moveTo>
                <a:lnTo>
                  <a:pt x="1137920" y="384810"/>
                </a:lnTo>
                <a:lnTo>
                  <a:pt x="1137920" y="0"/>
                </a:lnTo>
                <a:lnTo>
                  <a:pt x="0" y="0"/>
                </a:lnTo>
                <a:lnTo>
                  <a:pt x="0" y="38481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2442845" y="3952240"/>
            <a:ext cx="384810" cy="433070"/>
          </a:xfrm>
          <a:custGeom>
            <a:avLst/>
            <a:gdLst/>
            <a:ahLst/>
            <a:cxnLst/>
            <a:rect l="l" t="t" r="r" b="b"/>
            <a:pathLst>
              <a:path w="384810" h="433070">
                <a:moveTo>
                  <a:pt x="0" y="433070"/>
                </a:moveTo>
                <a:lnTo>
                  <a:pt x="384810" y="433070"/>
                </a:lnTo>
                <a:lnTo>
                  <a:pt x="384810" y="0"/>
                </a:lnTo>
                <a:lnTo>
                  <a:pt x="0" y="0"/>
                </a:lnTo>
                <a:lnTo>
                  <a:pt x="0" y="43307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4354195" y="4577715"/>
            <a:ext cx="384810" cy="3175"/>
          </a:xfrm>
          <a:custGeom>
            <a:avLst/>
            <a:gdLst/>
            <a:ahLst/>
            <a:cxnLst/>
            <a:rect l="l" t="t" r="r" b="b"/>
            <a:pathLst>
              <a:path w="384810" h="3175">
                <a:moveTo>
                  <a:pt x="0" y="3174"/>
                </a:moveTo>
                <a:lnTo>
                  <a:pt x="384809" y="3174"/>
                </a:lnTo>
                <a:lnTo>
                  <a:pt x="384809" y="0"/>
                </a:lnTo>
                <a:lnTo>
                  <a:pt x="0" y="0"/>
                </a:lnTo>
                <a:lnTo>
                  <a:pt x="0" y="31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2526664" y="4580890"/>
            <a:ext cx="384810" cy="3175"/>
          </a:xfrm>
          <a:custGeom>
            <a:avLst/>
            <a:gdLst/>
            <a:ahLst/>
            <a:cxnLst/>
            <a:rect l="l" t="t" r="r" b="b"/>
            <a:pathLst>
              <a:path w="384810" h="3175">
                <a:moveTo>
                  <a:pt x="0" y="3175"/>
                </a:moveTo>
                <a:lnTo>
                  <a:pt x="384810" y="3175"/>
                </a:lnTo>
                <a:lnTo>
                  <a:pt x="384810" y="0"/>
                </a:lnTo>
                <a:lnTo>
                  <a:pt x="0" y="0"/>
                </a:lnTo>
                <a:lnTo>
                  <a:pt x="0" y="31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3742054" y="4580890"/>
            <a:ext cx="384810" cy="3175"/>
          </a:xfrm>
          <a:custGeom>
            <a:avLst/>
            <a:gdLst/>
            <a:ahLst/>
            <a:cxnLst/>
            <a:rect l="l" t="t" r="r" b="b"/>
            <a:pathLst>
              <a:path w="384810" h="3175">
                <a:moveTo>
                  <a:pt x="0" y="3175"/>
                </a:moveTo>
                <a:lnTo>
                  <a:pt x="384809" y="3175"/>
                </a:lnTo>
                <a:lnTo>
                  <a:pt x="384809" y="0"/>
                </a:lnTo>
                <a:lnTo>
                  <a:pt x="0" y="0"/>
                </a:lnTo>
                <a:lnTo>
                  <a:pt x="0" y="31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4958715" y="4580890"/>
            <a:ext cx="384810" cy="3175"/>
          </a:xfrm>
          <a:custGeom>
            <a:avLst/>
            <a:gdLst/>
            <a:ahLst/>
            <a:cxnLst/>
            <a:rect l="l" t="t" r="r" b="b"/>
            <a:pathLst>
              <a:path w="384810" h="3175">
                <a:moveTo>
                  <a:pt x="0" y="3175"/>
                </a:moveTo>
                <a:lnTo>
                  <a:pt x="384809" y="3175"/>
                </a:lnTo>
                <a:lnTo>
                  <a:pt x="384809" y="0"/>
                </a:lnTo>
                <a:lnTo>
                  <a:pt x="0" y="0"/>
                </a:lnTo>
                <a:lnTo>
                  <a:pt x="0" y="31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6174104" y="4580890"/>
            <a:ext cx="384810" cy="3175"/>
          </a:xfrm>
          <a:custGeom>
            <a:avLst/>
            <a:gdLst/>
            <a:ahLst/>
            <a:cxnLst/>
            <a:rect l="l" t="t" r="r" b="b"/>
            <a:pathLst>
              <a:path w="384809" h="3175">
                <a:moveTo>
                  <a:pt x="0" y="3175"/>
                </a:moveTo>
                <a:lnTo>
                  <a:pt x="384810" y="3175"/>
                </a:lnTo>
                <a:lnTo>
                  <a:pt x="384810" y="0"/>
                </a:lnTo>
                <a:lnTo>
                  <a:pt x="0" y="0"/>
                </a:lnTo>
                <a:lnTo>
                  <a:pt x="0" y="31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2719070" y="4388484"/>
            <a:ext cx="1215390" cy="384810"/>
          </a:xfrm>
          <a:custGeom>
            <a:avLst/>
            <a:gdLst/>
            <a:ahLst/>
            <a:cxnLst/>
            <a:rect l="l" t="t" r="r" b="b"/>
            <a:pathLst>
              <a:path w="1215389" h="384810">
                <a:moveTo>
                  <a:pt x="0" y="384810"/>
                </a:moveTo>
                <a:lnTo>
                  <a:pt x="1215390" y="384810"/>
                </a:lnTo>
                <a:lnTo>
                  <a:pt x="1215390" y="0"/>
                </a:lnTo>
                <a:lnTo>
                  <a:pt x="0" y="0"/>
                </a:lnTo>
                <a:lnTo>
                  <a:pt x="0" y="384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3934459" y="4388484"/>
            <a:ext cx="612140" cy="384810"/>
          </a:xfrm>
          <a:custGeom>
            <a:avLst/>
            <a:gdLst/>
            <a:ahLst/>
            <a:cxnLst/>
            <a:rect l="l" t="t" r="r" b="b"/>
            <a:pathLst>
              <a:path w="612139" h="384810">
                <a:moveTo>
                  <a:pt x="0" y="384810"/>
                </a:moveTo>
                <a:lnTo>
                  <a:pt x="612139" y="384810"/>
                </a:lnTo>
                <a:lnTo>
                  <a:pt x="612139" y="0"/>
                </a:lnTo>
                <a:lnTo>
                  <a:pt x="0" y="0"/>
                </a:lnTo>
                <a:lnTo>
                  <a:pt x="0" y="384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4546600" y="4388484"/>
            <a:ext cx="604520" cy="384810"/>
          </a:xfrm>
          <a:custGeom>
            <a:avLst/>
            <a:gdLst/>
            <a:ahLst/>
            <a:cxnLst/>
            <a:rect l="l" t="t" r="r" b="b"/>
            <a:pathLst>
              <a:path w="604520" h="384810">
                <a:moveTo>
                  <a:pt x="0" y="384810"/>
                </a:moveTo>
                <a:lnTo>
                  <a:pt x="604520" y="384810"/>
                </a:lnTo>
                <a:lnTo>
                  <a:pt x="604520" y="0"/>
                </a:lnTo>
                <a:lnTo>
                  <a:pt x="0" y="0"/>
                </a:lnTo>
                <a:lnTo>
                  <a:pt x="0" y="384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5151120" y="4388484"/>
            <a:ext cx="1215390" cy="384810"/>
          </a:xfrm>
          <a:custGeom>
            <a:avLst/>
            <a:gdLst/>
            <a:ahLst/>
            <a:cxnLst/>
            <a:rect l="l" t="t" r="r" b="b"/>
            <a:pathLst>
              <a:path w="1215389" h="384810">
                <a:moveTo>
                  <a:pt x="0" y="384810"/>
                </a:moveTo>
                <a:lnTo>
                  <a:pt x="1215389" y="384810"/>
                </a:lnTo>
                <a:lnTo>
                  <a:pt x="1215389" y="0"/>
                </a:lnTo>
                <a:lnTo>
                  <a:pt x="0" y="0"/>
                </a:lnTo>
                <a:lnTo>
                  <a:pt x="0" y="384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2526664" y="5401945"/>
            <a:ext cx="384810" cy="4445"/>
          </a:xfrm>
          <a:custGeom>
            <a:avLst/>
            <a:gdLst/>
            <a:ahLst/>
            <a:cxnLst/>
            <a:rect l="l" t="t" r="r" b="b"/>
            <a:pathLst>
              <a:path w="384810" h="4445">
                <a:moveTo>
                  <a:pt x="0" y="4444"/>
                </a:moveTo>
                <a:lnTo>
                  <a:pt x="384810" y="4444"/>
                </a:lnTo>
                <a:lnTo>
                  <a:pt x="384810" y="0"/>
                </a:lnTo>
                <a:lnTo>
                  <a:pt x="0" y="0"/>
                </a:lnTo>
                <a:lnTo>
                  <a:pt x="0" y="4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2108200" y="5213984"/>
            <a:ext cx="610870" cy="384810"/>
          </a:xfrm>
          <a:custGeom>
            <a:avLst/>
            <a:gdLst/>
            <a:ahLst/>
            <a:cxnLst/>
            <a:rect l="l" t="t" r="r" b="b"/>
            <a:pathLst>
              <a:path w="610869" h="384810">
                <a:moveTo>
                  <a:pt x="0" y="384809"/>
                </a:moveTo>
                <a:lnTo>
                  <a:pt x="610869" y="384809"/>
                </a:lnTo>
                <a:lnTo>
                  <a:pt x="610869" y="0"/>
                </a:lnTo>
                <a:lnTo>
                  <a:pt x="0" y="0"/>
                </a:lnTo>
                <a:lnTo>
                  <a:pt x="0" y="3848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2719070" y="5213984"/>
            <a:ext cx="604520" cy="384810"/>
          </a:xfrm>
          <a:custGeom>
            <a:avLst/>
            <a:gdLst/>
            <a:ahLst/>
            <a:cxnLst/>
            <a:rect l="l" t="t" r="r" b="b"/>
            <a:pathLst>
              <a:path w="604520" h="384810">
                <a:moveTo>
                  <a:pt x="0" y="384809"/>
                </a:moveTo>
                <a:lnTo>
                  <a:pt x="604519" y="384809"/>
                </a:lnTo>
                <a:lnTo>
                  <a:pt x="604519" y="0"/>
                </a:lnTo>
                <a:lnTo>
                  <a:pt x="0" y="0"/>
                </a:lnTo>
                <a:lnTo>
                  <a:pt x="0" y="3848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1798954" y="5793104"/>
            <a:ext cx="626110" cy="49530"/>
          </a:xfrm>
          <a:custGeom>
            <a:avLst/>
            <a:gdLst/>
            <a:ahLst/>
            <a:cxnLst/>
            <a:rect l="l" t="t" r="r" b="b"/>
            <a:pathLst>
              <a:path w="626110" h="49529">
                <a:moveTo>
                  <a:pt x="0" y="49530"/>
                </a:moveTo>
                <a:lnTo>
                  <a:pt x="626109" y="49530"/>
                </a:lnTo>
                <a:lnTo>
                  <a:pt x="626109" y="0"/>
                </a:lnTo>
                <a:lnTo>
                  <a:pt x="0" y="0"/>
                </a:lnTo>
                <a:lnTo>
                  <a:pt x="0" y="4953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 txBox="1"/>
          <p:nvPr/>
        </p:nvSpPr>
        <p:spPr>
          <a:xfrm>
            <a:off x="1699260" y="5675266"/>
            <a:ext cx="88265" cy="265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65"/>
              </a:lnSpc>
            </a:pPr>
            <a:r>
              <a:rPr dirty="0" sz="1850" spc="-850">
                <a:latin typeface="Arial"/>
                <a:cs typeface="Arial"/>
              </a:rPr>
              <a:t>m</a:t>
            </a:r>
            <a:endParaRPr sz="1850">
              <a:latin typeface="Arial"/>
              <a:cs typeface="Arial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1890606" y="5640070"/>
            <a:ext cx="525780" cy="3105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850" spc="-570">
                <a:latin typeface="Arial"/>
                <a:cs typeface="Arial"/>
              </a:rPr>
              <a:t>o</a:t>
            </a:r>
            <a:r>
              <a:rPr dirty="0" sz="1850" spc="60">
                <a:latin typeface="Arial"/>
                <a:cs typeface="Arial"/>
              </a:rPr>
              <a:t> </a:t>
            </a:r>
            <a:r>
              <a:rPr dirty="0" sz="1850" spc="-229">
                <a:latin typeface="Arial"/>
                <a:cs typeface="Arial"/>
              </a:rPr>
              <a:t>l </a:t>
            </a:r>
            <a:r>
              <a:rPr dirty="0" sz="1850" spc="-570">
                <a:latin typeface="Arial"/>
                <a:cs typeface="Arial"/>
              </a:rPr>
              <a:t>o</a:t>
            </a:r>
            <a:r>
              <a:rPr dirty="0" sz="1850" spc="65">
                <a:latin typeface="Arial"/>
                <a:cs typeface="Arial"/>
              </a:rPr>
              <a:t> </a:t>
            </a:r>
            <a:r>
              <a:rPr dirty="0" sz="1850" spc="-509">
                <a:latin typeface="Arial"/>
                <a:cs typeface="Arial"/>
              </a:rPr>
              <a:t>k  </a:t>
            </a:r>
            <a:r>
              <a:rPr dirty="0" sz="1850" spc="-570">
                <a:latin typeface="Arial"/>
                <a:cs typeface="Arial"/>
              </a:rPr>
              <a:t>a</a:t>
            </a:r>
            <a:endParaRPr sz="1850">
              <a:latin typeface="Arial"/>
              <a:cs typeface="Arial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2471789" y="5675266"/>
            <a:ext cx="23495" cy="265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65"/>
              </a:lnSpc>
            </a:pPr>
            <a:r>
              <a:rPr dirty="0" sz="1850" spc="-229">
                <a:latin typeface="Arial"/>
                <a:cs typeface="Arial"/>
              </a:rPr>
              <a:t>i</a:t>
            </a:r>
            <a:endParaRPr sz="1850">
              <a:latin typeface="Arial"/>
              <a:cs typeface="Arial"/>
            </a:endParaRPr>
          </a:p>
        </p:txBody>
      </p:sp>
      <p:sp>
        <p:nvSpPr>
          <p:cNvPr id="179" name="object 179"/>
          <p:cNvSpPr/>
          <p:nvPr/>
        </p:nvSpPr>
        <p:spPr>
          <a:xfrm>
            <a:off x="1606550" y="5408295"/>
            <a:ext cx="1010919" cy="384810"/>
          </a:xfrm>
          <a:custGeom>
            <a:avLst/>
            <a:gdLst/>
            <a:ahLst/>
            <a:cxnLst/>
            <a:rect l="l" t="t" r="r" b="b"/>
            <a:pathLst>
              <a:path w="1010919" h="384810">
                <a:moveTo>
                  <a:pt x="0" y="384809"/>
                </a:moveTo>
                <a:lnTo>
                  <a:pt x="1010919" y="384809"/>
                </a:lnTo>
                <a:lnTo>
                  <a:pt x="1010919" y="0"/>
                </a:lnTo>
                <a:lnTo>
                  <a:pt x="0" y="0"/>
                </a:lnTo>
                <a:lnTo>
                  <a:pt x="0" y="38480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2425064" y="5600700"/>
            <a:ext cx="204470" cy="434340"/>
          </a:xfrm>
          <a:custGeom>
            <a:avLst/>
            <a:gdLst/>
            <a:ahLst/>
            <a:cxnLst/>
            <a:rect l="l" t="t" r="r" b="b"/>
            <a:pathLst>
              <a:path w="204469" h="434339">
                <a:moveTo>
                  <a:pt x="0" y="434340"/>
                </a:moveTo>
                <a:lnTo>
                  <a:pt x="204469" y="434340"/>
                </a:lnTo>
                <a:lnTo>
                  <a:pt x="204469" y="0"/>
                </a:lnTo>
                <a:lnTo>
                  <a:pt x="0" y="0"/>
                </a:lnTo>
                <a:lnTo>
                  <a:pt x="0" y="43434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1606550" y="5842634"/>
            <a:ext cx="1010919" cy="384810"/>
          </a:xfrm>
          <a:custGeom>
            <a:avLst/>
            <a:gdLst/>
            <a:ahLst/>
            <a:cxnLst/>
            <a:rect l="l" t="t" r="r" b="b"/>
            <a:pathLst>
              <a:path w="1010919" h="384810">
                <a:moveTo>
                  <a:pt x="0" y="384809"/>
                </a:moveTo>
                <a:lnTo>
                  <a:pt x="1010919" y="384809"/>
                </a:lnTo>
                <a:lnTo>
                  <a:pt x="1010919" y="0"/>
                </a:lnTo>
                <a:lnTo>
                  <a:pt x="0" y="0"/>
                </a:lnTo>
                <a:lnTo>
                  <a:pt x="0" y="38480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1414144" y="5600700"/>
            <a:ext cx="384810" cy="434340"/>
          </a:xfrm>
          <a:custGeom>
            <a:avLst/>
            <a:gdLst/>
            <a:ahLst/>
            <a:cxnLst/>
            <a:rect l="l" t="t" r="r" b="b"/>
            <a:pathLst>
              <a:path w="384810" h="434339">
                <a:moveTo>
                  <a:pt x="0" y="434340"/>
                </a:moveTo>
                <a:lnTo>
                  <a:pt x="384810" y="434340"/>
                </a:lnTo>
                <a:lnTo>
                  <a:pt x="384810" y="0"/>
                </a:lnTo>
                <a:lnTo>
                  <a:pt x="0" y="0"/>
                </a:lnTo>
                <a:lnTo>
                  <a:pt x="0" y="43434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3014345" y="5793104"/>
            <a:ext cx="626110" cy="49530"/>
          </a:xfrm>
          <a:custGeom>
            <a:avLst/>
            <a:gdLst/>
            <a:ahLst/>
            <a:cxnLst/>
            <a:rect l="l" t="t" r="r" b="b"/>
            <a:pathLst>
              <a:path w="626110" h="49529">
                <a:moveTo>
                  <a:pt x="0" y="49530"/>
                </a:moveTo>
                <a:lnTo>
                  <a:pt x="626110" y="49530"/>
                </a:lnTo>
                <a:lnTo>
                  <a:pt x="626110" y="0"/>
                </a:lnTo>
                <a:lnTo>
                  <a:pt x="0" y="0"/>
                </a:lnTo>
                <a:lnTo>
                  <a:pt x="0" y="4953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 txBox="1"/>
          <p:nvPr/>
        </p:nvSpPr>
        <p:spPr>
          <a:xfrm>
            <a:off x="3072129" y="5640070"/>
            <a:ext cx="433070" cy="3105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850" spc="-509">
                <a:latin typeface="Arial"/>
                <a:cs typeface="Arial"/>
              </a:rPr>
              <a:t>s k y </a:t>
            </a:r>
            <a:r>
              <a:rPr dirty="0" sz="1850" spc="-570">
                <a:latin typeface="Arial"/>
                <a:cs typeface="Arial"/>
              </a:rPr>
              <a:t>e</a:t>
            </a:r>
            <a:endParaRPr sz="1850">
              <a:latin typeface="Arial"/>
              <a:cs typeface="Arial"/>
            </a:endParaRPr>
          </a:p>
        </p:txBody>
      </p:sp>
      <p:sp>
        <p:nvSpPr>
          <p:cNvPr id="185" name="object 185"/>
          <p:cNvSpPr/>
          <p:nvPr/>
        </p:nvSpPr>
        <p:spPr>
          <a:xfrm>
            <a:off x="2821939" y="5408295"/>
            <a:ext cx="1010919" cy="384810"/>
          </a:xfrm>
          <a:custGeom>
            <a:avLst/>
            <a:gdLst/>
            <a:ahLst/>
            <a:cxnLst/>
            <a:rect l="l" t="t" r="r" b="b"/>
            <a:pathLst>
              <a:path w="1010920" h="384810">
                <a:moveTo>
                  <a:pt x="0" y="384809"/>
                </a:moveTo>
                <a:lnTo>
                  <a:pt x="1010920" y="384809"/>
                </a:lnTo>
                <a:lnTo>
                  <a:pt x="1010920" y="0"/>
                </a:lnTo>
                <a:lnTo>
                  <a:pt x="0" y="0"/>
                </a:lnTo>
                <a:lnTo>
                  <a:pt x="0" y="38480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3640454" y="5600700"/>
            <a:ext cx="384810" cy="434340"/>
          </a:xfrm>
          <a:custGeom>
            <a:avLst/>
            <a:gdLst/>
            <a:ahLst/>
            <a:cxnLst/>
            <a:rect l="l" t="t" r="r" b="b"/>
            <a:pathLst>
              <a:path w="384810" h="434339">
                <a:moveTo>
                  <a:pt x="0" y="434340"/>
                </a:moveTo>
                <a:lnTo>
                  <a:pt x="384809" y="434340"/>
                </a:lnTo>
                <a:lnTo>
                  <a:pt x="384809" y="0"/>
                </a:lnTo>
                <a:lnTo>
                  <a:pt x="0" y="0"/>
                </a:lnTo>
                <a:lnTo>
                  <a:pt x="0" y="43434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2821939" y="5842634"/>
            <a:ext cx="1010919" cy="384810"/>
          </a:xfrm>
          <a:custGeom>
            <a:avLst/>
            <a:gdLst/>
            <a:ahLst/>
            <a:cxnLst/>
            <a:rect l="l" t="t" r="r" b="b"/>
            <a:pathLst>
              <a:path w="1010920" h="384810">
                <a:moveTo>
                  <a:pt x="0" y="384809"/>
                </a:moveTo>
                <a:lnTo>
                  <a:pt x="1010920" y="384809"/>
                </a:lnTo>
                <a:lnTo>
                  <a:pt x="1010920" y="0"/>
                </a:lnTo>
                <a:lnTo>
                  <a:pt x="0" y="0"/>
                </a:lnTo>
                <a:lnTo>
                  <a:pt x="0" y="38480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2629535" y="5600700"/>
            <a:ext cx="384810" cy="434340"/>
          </a:xfrm>
          <a:custGeom>
            <a:avLst/>
            <a:gdLst/>
            <a:ahLst/>
            <a:cxnLst/>
            <a:rect l="l" t="t" r="r" b="b"/>
            <a:pathLst>
              <a:path w="384810" h="434339">
                <a:moveTo>
                  <a:pt x="0" y="434340"/>
                </a:moveTo>
                <a:lnTo>
                  <a:pt x="384810" y="434340"/>
                </a:lnTo>
                <a:lnTo>
                  <a:pt x="384810" y="0"/>
                </a:lnTo>
                <a:lnTo>
                  <a:pt x="0" y="0"/>
                </a:lnTo>
                <a:lnTo>
                  <a:pt x="0" y="43434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2411095" y="4968875"/>
            <a:ext cx="626110" cy="48260"/>
          </a:xfrm>
          <a:custGeom>
            <a:avLst/>
            <a:gdLst/>
            <a:ahLst/>
            <a:cxnLst/>
            <a:rect l="l" t="t" r="r" b="b"/>
            <a:pathLst>
              <a:path w="626110" h="48260">
                <a:moveTo>
                  <a:pt x="0" y="48259"/>
                </a:moveTo>
                <a:lnTo>
                  <a:pt x="626110" y="48259"/>
                </a:lnTo>
                <a:lnTo>
                  <a:pt x="626110" y="0"/>
                </a:lnTo>
                <a:lnTo>
                  <a:pt x="0" y="0"/>
                </a:lnTo>
                <a:lnTo>
                  <a:pt x="0" y="48259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 txBox="1"/>
          <p:nvPr/>
        </p:nvSpPr>
        <p:spPr>
          <a:xfrm>
            <a:off x="2519679" y="4815839"/>
            <a:ext cx="333375" cy="3105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850" spc="-340">
                <a:latin typeface="Arial"/>
                <a:cs typeface="Arial"/>
              </a:rPr>
              <a:t>r</a:t>
            </a:r>
            <a:r>
              <a:rPr dirty="0" sz="1850" spc="-220">
                <a:latin typeface="Arial"/>
                <a:cs typeface="Arial"/>
              </a:rPr>
              <a:t> </a:t>
            </a:r>
            <a:r>
              <a:rPr dirty="0" sz="1850" spc="-740">
                <a:latin typeface="Arial"/>
                <a:cs typeface="Arial"/>
              </a:rPr>
              <a:t>w</a:t>
            </a:r>
            <a:r>
              <a:rPr dirty="0" sz="1850" spc="225">
                <a:latin typeface="Arial"/>
                <a:cs typeface="Arial"/>
              </a:rPr>
              <a:t> </a:t>
            </a:r>
            <a:r>
              <a:rPr dirty="0" sz="1850" spc="-509">
                <a:latin typeface="Arial"/>
                <a:cs typeface="Arial"/>
              </a:rPr>
              <a:t>c</a:t>
            </a:r>
            <a:endParaRPr sz="1850">
              <a:latin typeface="Arial"/>
              <a:cs typeface="Arial"/>
            </a:endParaRPr>
          </a:p>
        </p:txBody>
      </p:sp>
      <p:sp>
        <p:nvSpPr>
          <p:cNvPr id="191" name="object 191"/>
          <p:cNvSpPr/>
          <p:nvPr/>
        </p:nvSpPr>
        <p:spPr>
          <a:xfrm>
            <a:off x="2218689" y="4584065"/>
            <a:ext cx="1010919" cy="384810"/>
          </a:xfrm>
          <a:custGeom>
            <a:avLst/>
            <a:gdLst/>
            <a:ahLst/>
            <a:cxnLst/>
            <a:rect l="l" t="t" r="r" b="b"/>
            <a:pathLst>
              <a:path w="1010919" h="384810">
                <a:moveTo>
                  <a:pt x="0" y="384810"/>
                </a:moveTo>
                <a:lnTo>
                  <a:pt x="1010920" y="384810"/>
                </a:lnTo>
                <a:lnTo>
                  <a:pt x="1010920" y="0"/>
                </a:lnTo>
                <a:lnTo>
                  <a:pt x="0" y="0"/>
                </a:lnTo>
                <a:lnTo>
                  <a:pt x="0" y="38481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3037204" y="4776470"/>
            <a:ext cx="204470" cy="433070"/>
          </a:xfrm>
          <a:custGeom>
            <a:avLst/>
            <a:gdLst/>
            <a:ahLst/>
            <a:cxnLst/>
            <a:rect l="l" t="t" r="r" b="b"/>
            <a:pathLst>
              <a:path w="204469" h="433070">
                <a:moveTo>
                  <a:pt x="0" y="433069"/>
                </a:moveTo>
                <a:lnTo>
                  <a:pt x="204469" y="433069"/>
                </a:lnTo>
                <a:lnTo>
                  <a:pt x="204469" y="0"/>
                </a:lnTo>
                <a:lnTo>
                  <a:pt x="0" y="0"/>
                </a:lnTo>
                <a:lnTo>
                  <a:pt x="0" y="43306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2218689" y="5017134"/>
            <a:ext cx="1010919" cy="384810"/>
          </a:xfrm>
          <a:custGeom>
            <a:avLst/>
            <a:gdLst/>
            <a:ahLst/>
            <a:cxnLst/>
            <a:rect l="l" t="t" r="r" b="b"/>
            <a:pathLst>
              <a:path w="1010919" h="384810">
                <a:moveTo>
                  <a:pt x="0" y="384810"/>
                </a:moveTo>
                <a:lnTo>
                  <a:pt x="1010920" y="384810"/>
                </a:lnTo>
                <a:lnTo>
                  <a:pt x="1010920" y="0"/>
                </a:lnTo>
                <a:lnTo>
                  <a:pt x="0" y="0"/>
                </a:lnTo>
                <a:lnTo>
                  <a:pt x="0" y="38481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2026285" y="4776470"/>
            <a:ext cx="384810" cy="433070"/>
          </a:xfrm>
          <a:custGeom>
            <a:avLst/>
            <a:gdLst/>
            <a:ahLst/>
            <a:cxnLst/>
            <a:rect l="l" t="t" r="r" b="b"/>
            <a:pathLst>
              <a:path w="384810" h="433070">
                <a:moveTo>
                  <a:pt x="0" y="433069"/>
                </a:moveTo>
                <a:lnTo>
                  <a:pt x="384810" y="433069"/>
                </a:lnTo>
                <a:lnTo>
                  <a:pt x="384810" y="0"/>
                </a:lnTo>
                <a:lnTo>
                  <a:pt x="0" y="0"/>
                </a:lnTo>
                <a:lnTo>
                  <a:pt x="0" y="43306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3626484" y="4968875"/>
            <a:ext cx="626110" cy="48260"/>
          </a:xfrm>
          <a:custGeom>
            <a:avLst/>
            <a:gdLst/>
            <a:ahLst/>
            <a:cxnLst/>
            <a:rect l="l" t="t" r="r" b="b"/>
            <a:pathLst>
              <a:path w="626110" h="48260">
                <a:moveTo>
                  <a:pt x="0" y="48259"/>
                </a:moveTo>
                <a:lnTo>
                  <a:pt x="626110" y="48259"/>
                </a:lnTo>
                <a:lnTo>
                  <a:pt x="626110" y="0"/>
                </a:lnTo>
                <a:lnTo>
                  <a:pt x="0" y="0"/>
                </a:lnTo>
                <a:lnTo>
                  <a:pt x="0" y="48259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 txBox="1"/>
          <p:nvPr/>
        </p:nvSpPr>
        <p:spPr>
          <a:xfrm>
            <a:off x="3667759" y="4815839"/>
            <a:ext cx="449580" cy="3105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850" spc="-740">
                <a:latin typeface="Arial"/>
                <a:cs typeface="Arial"/>
              </a:rPr>
              <a:t>w</a:t>
            </a:r>
            <a:r>
              <a:rPr dirty="0" sz="1850" spc="180">
                <a:latin typeface="Arial"/>
                <a:cs typeface="Arial"/>
              </a:rPr>
              <a:t> </a:t>
            </a:r>
            <a:r>
              <a:rPr dirty="0" sz="1850" spc="-740">
                <a:latin typeface="Arial"/>
                <a:cs typeface="Arial"/>
              </a:rPr>
              <a:t>w</a:t>
            </a:r>
            <a:r>
              <a:rPr dirty="0" sz="1850" spc="240">
                <a:latin typeface="Arial"/>
                <a:cs typeface="Arial"/>
              </a:rPr>
              <a:t> </a:t>
            </a:r>
            <a:r>
              <a:rPr dirty="0" sz="1850" spc="-740">
                <a:latin typeface="Arial"/>
                <a:cs typeface="Arial"/>
              </a:rPr>
              <a:t>w</a:t>
            </a:r>
            <a:endParaRPr sz="1850">
              <a:latin typeface="Arial"/>
              <a:cs typeface="Arial"/>
            </a:endParaRPr>
          </a:p>
        </p:txBody>
      </p:sp>
      <p:sp>
        <p:nvSpPr>
          <p:cNvPr id="197" name="object 197"/>
          <p:cNvSpPr/>
          <p:nvPr/>
        </p:nvSpPr>
        <p:spPr>
          <a:xfrm>
            <a:off x="3434079" y="4584065"/>
            <a:ext cx="1010919" cy="384810"/>
          </a:xfrm>
          <a:custGeom>
            <a:avLst/>
            <a:gdLst/>
            <a:ahLst/>
            <a:cxnLst/>
            <a:rect l="l" t="t" r="r" b="b"/>
            <a:pathLst>
              <a:path w="1010920" h="384810">
                <a:moveTo>
                  <a:pt x="0" y="384810"/>
                </a:moveTo>
                <a:lnTo>
                  <a:pt x="1010920" y="384810"/>
                </a:lnTo>
                <a:lnTo>
                  <a:pt x="1010920" y="0"/>
                </a:lnTo>
                <a:lnTo>
                  <a:pt x="0" y="0"/>
                </a:lnTo>
                <a:lnTo>
                  <a:pt x="0" y="38481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4252595" y="4776470"/>
            <a:ext cx="204470" cy="433070"/>
          </a:xfrm>
          <a:custGeom>
            <a:avLst/>
            <a:gdLst/>
            <a:ahLst/>
            <a:cxnLst/>
            <a:rect l="l" t="t" r="r" b="b"/>
            <a:pathLst>
              <a:path w="204470" h="433070">
                <a:moveTo>
                  <a:pt x="0" y="433069"/>
                </a:moveTo>
                <a:lnTo>
                  <a:pt x="204470" y="433069"/>
                </a:lnTo>
                <a:lnTo>
                  <a:pt x="204470" y="0"/>
                </a:lnTo>
                <a:lnTo>
                  <a:pt x="0" y="0"/>
                </a:lnTo>
                <a:lnTo>
                  <a:pt x="0" y="43306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3434079" y="5017134"/>
            <a:ext cx="1010919" cy="384810"/>
          </a:xfrm>
          <a:custGeom>
            <a:avLst/>
            <a:gdLst/>
            <a:ahLst/>
            <a:cxnLst/>
            <a:rect l="l" t="t" r="r" b="b"/>
            <a:pathLst>
              <a:path w="1010920" h="384810">
                <a:moveTo>
                  <a:pt x="0" y="384810"/>
                </a:moveTo>
                <a:lnTo>
                  <a:pt x="1010920" y="384810"/>
                </a:lnTo>
                <a:lnTo>
                  <a:pt x="1010920" y="0"/>
                </a:lnTo>
                <a:lnTo>
                  <a:pt x="0" y="0"/>
                </a:lnTo>
                <a:lnTo>
                  <a:pt x="0" y="38481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3241675" y="4776470"/>
            <a:ext cx="384810" cy="433070"/>
          </a:xfrm>
          <a:custGeom>
            <a:avLst/>
            <a:gdLst/>
            <a:ahLst/>
            <a:cxnLst/>
            <a:rect l="l" t="t" r="r" b="b"/>
            <a:pathLst>
              <a:path w="384810" h="433070">
                <a:moveTo>
                  <a:pt x="0" y="433069"/>
                </a:moveTo>
                <a:lnTo>
                  <a:pt x="384809" y="433069"/>
                </a:lnTo>
                <a:lnTo>
                  <a:pt x="384809" y="0"/>
                </a:lnTo>
                <a:lnTo>
                  <a:pt x="0" y="0"/>
                </a:lnTo>
                <a:lnTo>
                  <a:pt x="0" y="43306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4841875" y="4968875"/>
            <a:ext cx="626110" cy="48260"/>
          </a:xfrm>
          <a:custGeom>
            <a:avLst/>
            <a:gdLst/>
            <a:ahLst/>
            <a:cxnLst/>
            <a:rect l="l" t="t" r="r" b="b"/>
            <a:pathLst>
              <a:path w="626110" h="48260">
                <a:moveTo>
                  <a:pt x="0" y="48259"/>
                </a:moveTo>
                <a:lnTo>
                  <a:pt x="626110" y="48259"/>
                </a:lnTo>
                <a:lnTo>
                  <a:pt x="626110" y="0"/>
                </a:lnTo>
                <a:lnTo>
                  <a:pt x="0" y="0"/>
                </a:lnTo>
                <a:lnTo>
                  <a:pt x="0" y="48259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 txBox="1"/>
          <p:nvPr/>
        </p:nvSpPr>
        <p:spPr>
          <a:xfrm>
            <a:off x="5010150" y="4815839"/>
            <a:ext cx="212090" cy="3105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850" spc="-285">
                <a:latin typeface="Arial"/>
                <a:cs typeface="Arial"/>
              </a:rPr>
              <a:t>f t</a:t>
            </a:r>
            <a:r>
              <a:rPr dirty="0" sz="1850" spc="-280">
                <a:latin typeface="Arial"/>
                <a:cs typeface="Arial"/>
              </a:rPr>
              <a:t> </a:t>
            </a:r>
            <a:r>
              <a:rPr dirty="0" sz="1850" spc="-570">
                <a:latin typeface="Arial"/>
                <a:cs typeface="Arial"/>
              </a:rPr>
              <a:t>p</a:t>
            </a:r>
            <a:endParaRPr sz="1850">
              <a:latin typeface="Arial"/>
              <a:cs typeface="Arial"/>
            </a:endParaRPr>
          </a:p>
        </p:txBody>
      </p:sp>
      <p:sp>
        <p:nvSpPr>
          <p:cNvPr id="203" name="object 203"/>
          <p:cNvSpPr/>
          <p:nvPr/>
        </p:nvSpPr>
        <p:spPr>
          <a:xfrm>
            <a:off x="4649470" y="4584065"/>
            <a:ext cx="1010919" cy="384810"/>
          </a:xfrm>
          <a:custGeom>
            <a:avLst/>
            <a:gdLst/>
            <a:ahLst/>
            <a:cxnLst/>
            <a:rect l="l" t="t" r="r" b="b"/>
            <a:pathLst>
              <a:path w="1010920" h="384810">
                <a:moveTo>
                  <a:pt x="0" y="384810"/>
                </a:moveTo>
                <a:lnTo>
                  <a:pt x="1010919" y="384810"/>
                </a:lnTo>
                <a:lnTo>
                  <a:pt x="1010919" y="0"/>
                </a:lnTo>
                <a:lnTo>
                  <a:pt x="0" y="0"/>
                </a:lnTo>
                <a:lnTo>
                  <a:pt x="0" y="38481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5467984" y="4776470"/>
            <a:ext cx="204470" cy="433070"/>
          </a:xfrm>
          <a:custGeom>
            <a:avLst/>
            <a:gdLst/>
            <a:ahLst/>
            <a:cxnLst/>
            <a:rect l="l" t="t" r="r" b="b"/>
            <a:pathLst>
              <a:path w="204470" h="433070">
                <a:moveTo>
                  <a:pt x="0" y="433069"/>
                </a:moveTo>
                <a:lnTo>
                  <a:pt x="204470" y="433069"/>
                </a:lnTo>
                <a:lnTo>
                  <a:pt x="204470" y="0"/>
                </a:lnTo>
                <a:lnTo>
                  <a:pt x="0" y="0"/>
                </a:lnTo>
                <a:lnTo>
                  <a:pt x="0" y="43306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4649470" y="5017134"/>
            <a:ext cx="1010919" cy="384810"/>
          </a:xfrm>
          <a:custGeom>
            <a:avLst/>
            <a:gdLst/>
            <a:ahLst/>
            <a:cxnLst/>
            <a:rect l="l" t="t" r="r" b="b"/>
            <a:pathLst>
              <a:path w="1010920" h="384810">
                <a:moveTo>
                  <a:pt x="0" y="384810"/>
                </a:moveTo>
                <a:lnTo>
                  <a:pt x="1010919" y="384810"/>
                </a:lnTo>
                <a:lnTo>
                  <a:pt x="1010919" y="0"/>
                </a:lnTo>
                <a:lnTo>
                  <a:pt x="0" y="0"/>
                </a:lnTo>
                <a:lnTo>
                  <a:pt x="0" y="38481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4457065" y="4776470"/>
            <a:ext cx="384810" cy="433070"/>
          </a:xfrm>
          <a:custGeom>
            <a:avLst/>
            <a:gdLst/>
            <a:ahLst/>
            <a:cxnLst/>
            <a:rect l="l" t="t" r="r" b="b"/>
            <a:pathLst>
              <a:path w="384810" h="433070">
                <a:moveTo>
                  <a:pt x="0" y="433069"/>
                </a:moveTo>
                <a:lnTo>
                  <a:pt x="384809" y="433069"/>
                </a:lnTo>
                <a:lnTo>
                  <a:pt x="384809" y="0"/>
                </a:lnTo>
                <a:lnTo>
                  <a:pt x="0" y="0"/>
                </a:lnTo>
                <a:lnTo>
                  <a:pt x="0" y="43306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6174104" y="5401945"/>
            <a:ext cx="384810" cy="4445"/>
          </a:xfrm>
          <a:custGeom>
            <a:avLst/>
            <a:gdLst/>
            <a:ahLst/>
            <a:cxnLst/>
            <a:rect l="l" t="t" r="r" b="b"/>
            <a:pathLst>
              <a:path w="384809" h="4445">
                <a:moveTo>
                  <a:pt x="0" y="4444"/>
                </a:moveTo>
                <a:lnTo>
                  <a:pt x="384810" y="4444"/>
                </a:lnTo>
                <a:lnTo>
                  <a:pt x="384810" y="0"/>
                </a:lnTo>
                <a:lnTo>
                  <a:pt x="0" y="0"/>
                </a:lnTo>
                <a:lnTo>
                  <a:pt x="0" y="4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5754370" y="5213984"/>
            <a:ext cx="612140" cy="384810"/>
          </a:xfrm>
          <a:custGeom>
            <a:avLst/>
            <a:gdLst/>
            <a:ahLst/>
            <a:cxnLst/>
            <a:rect l="l" t="t" r="r" b="b"/>
            <a:pathLst>
              <a:path w="612139" h="384810">
                <a:moveTo>
                  <a:pt x="0" y="384809"/>
                </a:moveTo>
                <a:lnTo>
                  <a:pt x="612139" y="384809"/>
                </a:lnTo>
                <a:lnTo>
                  <a:pt x="612139" y="0"/>
                </a:lnTo>
                <a:lnTo>
                  <a:pt x="0" y="0"/>
                </a:lnTo>
                <a:lnTo>
                  <a:pt x="0" y="3848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6366509" y="5213984"/>
            <a:ext cx="603250" cy="384810"/>
          </a:xfrm>
          <a:custGeom>
            <a:avLst/>
            <a:gdLst/>
            <a:ahLst/>
            <a:cxnLst/>
            <a:rect l="l" t="t" r="r" b="b"/>
            <a:pathLst>
              <a:path w="603250" h="384810">
                <a:moveTo>
                  <a:pt x="0" y="384809"/>
                </a:moveTo>
                <a:lnTo>
                  <a:pt x="603249" y="384809"/>
                </a:lnTo>
                <a:lnTo>
                  <a:pt x="603249" y="0"/>
                </a:lnTo>
                <a:lnTo>
                  <a:pt x="0" y="0"/>
                </a:lnTo>
                <a:lnTo>
                  <a:pt x="0" y="3848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5445125" y="5793104"/>
            <a:ext cx="626110" cy="49530"/>
          </a:xfrm>
          <a:custGeom>
            <a:avLst/>
            <a:gdLst/>
            <a:ahLst/>
            <a:cxnLst/>
            <a:rect l="l" t="t" r="r" b="b"/>
            <a:pathLst>
              <a:path w="626110" h="49529">
                <a:moveTo>
                  <a:pt x="0" y="49530"/>
                </a:moveTo>
                <a:lnTo>
                  <a:pt x="626110" y="49530"/>
                </a:lnTo>
                <a:lnTo>
                  <a:pt x="626110" y="0"/>
                </a:lnTo>
                <a:lnTo>
                  <a:pt x="0" y="0"/>
                </a:lnTo>
                <a:lnTo>
                  <a:pt x="0" y="4953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 txBox="1"/>
          <p:nvPr/>
        </p:nvSpPr>
        <p:spPr>
          <a:xfrm>
            <a:off x="5410200" y="5640070"/>
            <a:ext cx="610870" cy="3105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850" spc="-570">
                <a:latin typeface="Arial"/>
                <a:cs typeface="Arial"/>
              </a:rPr>
              <a:t>g</a:t>
            </a:r>
            <a:r>
              <a:rPr dirty="0" sz="1850" spc="65">
                <a:latin typeface="Arial"/>
                <a:cs typeface="Arial"/>
              </a:rPr>
              <a:t> </a:t>
            </a:r>
            <a:r>
              <a:rPr dirty="0" sz="1850" spc="-570">
                <a:latin typeface="Arial"/>
                <a:cs typeface="Arial"/>
              </a:rPr>
              <a:t>o</a:t>
            </a:r>
            <a:r>
              <a:rPr dirty="0" sz="1850">
                <a:latin typeface="Arial"/>
                <a:cs typeface="Arial"/>
              </a:rPr>
              <a:t> </a:t>
            </a:r>
            <a:r>
              <a:rPr dirty="0" sz="1850" spc="-570">
                <a:latin typeface="Arial"/>
                <a:cs typeface="Arial"/>
              </a:rPr>
              <a:t>u</a:t>
            </a:r>
            <a:r>
              <a:rPr dirty="0" sz="1850" spc="70">
                <a:latin typeface="Arial"/>
                <a:cs typeface="Arial"/>
              </a:rPr>
              <a:t> </a:t>
            </a:r>
            <a:r>
              <a:rPr dirty="0" sz="1850" spc="-570">
                <a:latin typeface="Arial"/>
                <a:cs typeface="Arial"/>
              </a:rPr>
              <a:t>d</a:t>
            </a:r>
            <a:r>
              <a:rPr dirty="0" sz="1850" spc="15">
                <a:latin typeface="Arial"/>
                <a:cs typeface="Arial"/>
              </a:rPr>
              <a:t> </a:t>
            </a:r>
            <a:r>
              <a:rPr dirty="0" sz="1850" spc="-570">
                <a:latin typeface="Arial"/>
                <a:cs typeface="Arial"/>
              </a:rPr>
              <a:t>a</a:t>
            </a:r>
            <a:endParaRPr sz="1850">
              <a:latin typeface="Arial"/>
              <a:cs typeface="Arial"/>
            </a:endParaRPr>
          </a:p>
        </p:txBody>
      </p:sp>
      <p:sp>
        <p:nvSpPr>
          <p:cNvPr id="212" name="object 212"/>
          <p:cNvSpPr/>
          <p:nvPr/>
        </p:nvSpPr>
        <p:spPr>
          <a:xfrm>
            <a:off x="5252720" y="5408295"/>
            <a:ext cx="1010919" cy="384810"/>
          </a:xfrm>
          <a:custGeom>
            <a:avLst/>
            <a:gdLst/>
            <a:ahLst/>
            <a:cxnLst/>
            <a:rect l="l" t="t" r="r" b="b"/>
            <a:pathLst>
              <a:path w="1010920" h="384810">
                <a:moveTo>
                  <a:pt x="0" y="384809"/>
                </a:moveTo>
                <a:lnTo>
                  <a:pt x="1010919" y="384809"/>
                </a:lnTo>
                <a:lnTo>
                  <a:pt x="1010919" y="0"/>
                </a:lnTo>
                <a:lnTo>
                  <a:pt x="0" y="0"/>
                </a:lnTo>
                <a:lnTo>
                  <a:pt x="0" y="38480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6071234" y="5600700"/>
            <a:ext cx="204470" cy="434340"/>
          </a:xfrm>
          <a:custGeom>
            <a:avLst/>
            <a:gdLst/>
            <a:ahLst/>
            <a:cxnLst/>
            <a:rect l="l" t="t" r="r" b="b"/>
            <a:pathLst>
              <a:path w="204470" h="434339">
                <a:moveTo>
                  <a:pt x="0" y="434340"/>
                </a:moveTo>
                <a:lnTo>
                  <a:pt x="204470" y="434340"/>
                </a:lnTo>
                <a:lnTo>
                  <a:pt x="204470" y="0"/>
                </a:lnTo>
                <a:lnTo>
                  <a:pt x="0" y="0"/>
                </a:lnTo>
                <a:lnTo>
                  <a:pt x="0" y="43434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5252720" y="5842634"/>
            <a:ext cx="1010919" cy="384810"/>
          </a:xfrm>
          <a:custGeom>
            <a:avLst/>
            <a:gdLst/>
            <a:ahLst/>
            <a:cxnLst/>
            <a:rect l="l" t="t" r="r" b="b"/>
            <a:pathLst>
              <a:path w="1010920" h="384810">
                <a:moveTo>
                  <a:pt x="0" y="384809"/>
                </a:moveTo>
                <a:lnTo>
                  <a:pt x="1010919" y="384809"/>
                </a:lnTo>
                <a:lnTo>
                  <a:pt x="1010919" y="0"/>
                </a:lnTo>
                <a:lnTo>
                  <a:pt x="0" y="0"/>
                </a:lnTo>
                <a:lnTo>
                  <a:pt x="0" y="38480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5060315" y="5600700"/>
            <a:ext cx="384810" cy="434340"/>
          </a:xfrm>
          <a:custGeom>
            <a:avLst/>
            <a:gdLst/>
            <a:ahLst/>
            <a:cxnLst/>
            <a:rect l="l" t="t" r="r" b="b"/>
            <a:pathLst>
              <a:path w="384810" h="434339">
                <a:moveTo>
                  <a:pt x="0" y="434340"/>
                </a:moveTo>
                <a:lnTo>
                  <a:pt x="384809" y="434340"/>
                </a:lnTo>
                <a:lnTo>
                  <a:pt x="384809" y="0"/>
                </a:lnTo>
                <a:lnTo>
                  <a:pt x="0" y="0"/>
                </a:lnTo>
                <a:lnTo>
                  <a:pt x="0" y="43434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6660515" y="5793104"/>
            <a:ext cx="626110" cy="49530"/>
          </a:xfrm>
          <a:custGeom>
            <a:avLst/>
            <a:gdLst/>
            <a:ahLst/>
            <a:cxnLst/>
            <a:rect l="l" t="t" r="r" b="b"/>
            <a:pathLst>
              <a:path w="626109" h="49529">
                <a:moveTo>
                  <a:pt x="0" y="49530"/>
                </a:moveTo>
                <a:lnTo>
                  <a:pt x="626109" y="49530"/>
                </a:lnTo>
                <a:lnTo>
                  <a:pt x="626109" y="0"/>
                </a:lnTo>
                <a:lnTo>
                  <a:pt x="0" y="0"/>
                </a:lnTo>
                <a:lnTo>
                  <a:pt x="0" y="4953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 txBox="1"/>
          <p:nvPr/>
        </p:nvSpPr>
        <p:spPr>
          <a:xfrm>
            <a:off x="6544309" y="5675266"/>
            <a:ext cx="53340" cy="265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65"/>
              </a:lnSpc>
            </a:pPr>
            <a:r>
              <a:rPr dirty="0" sz="1850" spc="-509">
                <a:latin typeface="Arial"/>
                <a:cs typeface="Arial"/>
              </a:rPr>
              <a:t>c</a:t>
            </a:r>
            <a:endParaRPr sz="1850">
              <a:latin typeface="Arial"/>
              <a:cs typeface="Arial"/>
            </a:endParaRPr>
          </a:p>
        </p:txBody>
      </p:sp>
      <p:sp>
        <p:nvSpPr>
          <p:cNvPr id="218" name="object 218"/>
          <p:cNvSpPr txBox="1"/>
          <p:nvPr/>
        </p:nvSpPr>
        <p:spPr>
          <a:xfrm>
            <a:off x="6651085" y="5640070"/>
            <a:ext cx="618490" cy="3105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850" spc="-570">
                <a:latin typeface="Arial"/>
                <a:cs typeface="Arial"/>
              </a:rPr>
              <a:t>h</a:t>
            </a:r>
            <a:r>
              <a:rPr dirty="0" sz="1850" spc="65">
                <a:latin typeface="Arial"/>
                <a:cs typeface="Arial"/>
              </a:rPr>
              <a:t> </a:t>
            </a:r>
            <a:r>
              <a:rPr dirty="0" sz="1850" spc="-570">
                <a:latin typeface="Arial"/>
                <a:cs typeface="Arial"/>
              </a:rPr>
              <a:t>e</a:t>
            </a:r>
            <a:r>
              <a:rPr dirty="0" sz="1850" spc="70">
                <a:latin typeface="Arial"/>
                <a:cs typeface="Arial"/>
              </a:rPr>
              <a:t> </a:t>
            </a:r>
            <a:r>
              <a:rPr dirty="0" sz="1850" spc="-570">
                <a:latin typeface="Arial"/>
                <a:cs typeface="Arial"/>
              </a:rPr>
              <a:t>d</a:t>
            </a:r>
            <a:r>
              <a:rPr dirty="0" sz="1850">
                <a:latin typeface="Arial"/>
                <a:cs typeface="Arial"/>
              </a:rPr>
              <a:t> </a:t>
            </a:r>
            <a:r>
              <a:rPr dirty="0" sz="1850" spc="-570">
                <a:latin typeface="Arial"/>
                <a:cs typeface="Arial"/>
              </a:rPr>
              <a:t>d</a:t>
            </a:r>
            <a:r>
              <a:rPr dirty="0" sz="1850" spc="70">
                <a:latin typeface="Arial"/>
                <a:cs typeface="Arial"/>
              </a:rPr>
              <a:t> </a:t>
            </a:r>
            <a:r>
              <a:rPr dirty="0" sz="1850" spc="-570">
                <a:latin typeface="Arial"/>
                <a:cs typeface="Arial"/>
              </a:rPr>
              <a:t>a</a:t>
            </a:r>
            <a:endParaRPr sz="1850">
              <a:latin typeface="Arial"/>
              <a:cs typeface="Arial"/>
            </a:endParaRPr>
          </a:p>
        </p:txBody>
      </p:sp>
      <p:sp>
        <p:nvSpPr>
          <p:cNvPr id="219" name="object 219"/>
          <p:cNvSpPr txBox="1"/>
          <p:nvPr/>
        </p:nvSpPr>
        <p:spPr>
          <a:xfrm>
            <a:off x="7325907" y="5675266"/>
            <a:ext cx="35560" cy="265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65"/>
              </a:lnSpc>
            </a:pPr>
            <a:r>
              <a:rPr dirty="0" sz="1850" spc="-340">
                <a:latin typeface="Arial"/>
                <a:cs typeface="Arial"/>
              </a:rPr>
              <a:t>r</a:t>
            </a:r>
            <a:endParaRPr sz="1850">
              <a:latin typeface="Arial"/>
              <a:cs typeface="Arial"/>
            </a:endParaRPr>
          </a:p>
        </p:txBody>
      </p:sp>
      <p:sp>
        <p:nvSpPr>
          <p:cNvPr id="220" name="object 220"/>
          <p:cNvSpPr/>
          <p:nvPr/>
        </p:nvSpPr>
        <p:spPr>
          <a:xfrm>
            <a:off x="6468109" y="5408295"/>
            <a:ext cx="1010919" cy="384810"/>
          </a:xfrm>
          <a:custGeom>
            <a:avLst/>
            <a:gdLst/>
            <a:ahLst/>
            <a:cxnLst/>
            <a:rect l="l" t="t" r="r" b="b"/>
            <a:pathLst>
              <a:path w="1010920" h="384810">
                <a:moveTo>
                  <a:pt x="0" y="384809"/>
                </a:moveTo>
                <a:lnTo>
                  <a:pt x="1010919" y="384809"/>
                </a:lnTo>
                <a:lnTo>
                  <a:pt x="1010919" y="0"/>
                </a:lnTo>
                <a:lnTo>
                  <a:pt x="0" y="0"/>
                </a:lnTo>
                <a:lnTo>
                  <a:pt x="0" y="38480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7286625" y="5600700"/>
            <a:ext cx="384810" cy="434340"/>
          </a:xfrm>
          <a:custGeom>
            <a:avLst/>
            <a:gdLst/>
            <a:ahLst/>
            <a:cxnLst/>
            <a:rect l="l" t="t" r="r" b="b"/>
            <a:pathLst>
              <a:path w="384809" h="434339">
                <a:moveTo>
                  <a:pt x="0" y="434340"/>
                </a:moveTo>
                <a:lnTo>
                  <a:pt x="384809" y="434340"/>
                </a:lnTo>
                <a:lnTo>
                  <a:pt x="384809" y="0"/>
                </a:lnTo>
                <a:lnTo>
                  <a:pt x="0" y="0"/>
                </a:lnTo>
                <a:lnTo>
                  <a:pt x="0" y="43434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6468109" y="5842634"/>
            <a:ext cx="1010919" cy="384810"/>
          </a:xfrm>
          <a:custGeom>
            <a:avLst/>
            <a:gdLst/>
            <a:ahLst/>
            <a:cxnLst/>
            <a:rect l="l" t="t" r="r" b="b"/>
            <a:pathLst>
              <a:path w="1010920" h="384810">
                <a:moveTo>
                  <a:pt x="0" y="384809"/>
                </a:moveTo>
                <a:lnTo>
                  <a:pt x="1010919" y="384809"/>
                </a:lnTo>
                <a:lnTo>
                  <a:pt x="1010919" y="0"/>
                </a:lnTo>
                <a:lnTo>
                  <a:pt x="0" y="0"/>
                </a:lnTo>
                <a:lnTo>
                  <a:pt x="0" y="38480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6275704" y="5600700"/>
            <a:ext cx="384810" cy="434340"/>
          </a:xfrm>
          <a:custGeom>
            <a:avLst/>
            <a:gdLst/>
            <a:ahLst/>
            <a:cxnLst/>
            <a:rect l="l" t="t" r="r" b="b"/>
            <a:pathLst>
              <a:path w="384809" h="434339">
                <a:moveTo>
                  <a:pt x="0" y="434340"/>
                </a:moveTo>
                <a:lnTo>
                  <a:pt x="384810" y="434340"/>
                </a:lnTo>
                <a:lnTo>
                  <a:pt x="384810" y="0"/>
                </a:lnTo>
                <a:lnTo>
                  <a:pt x="0" y="0"/>
                </a:lnTo>
                <a:lnTo>
                  <a:pt x="0" y="43434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6057265" y="4968875"/>
            <a:ext cx="626110" cy="48260"/>
          </a:xfrm>
          <a:custGeom>
            <a:avLst/>
            <a:gdLst/>
            <a:ahLst/>
            <a:cxnLst/>
            <a:rect l="l" t="t" r="r" b="b"/>
            <a:pathLst>
              <a:path w="626109" h="48260">
                <a:moveTo>
                  <a:pt x="0" y="48259"/>
                </a:moveTo>
                <a:lnTo>
                  <a:pt x="626110" y="48259"/>
                </a:lnTo>
                <a:lnTo>
                  <a:pt x="626110" y="0"/>
                </a:lnTo>
                <a:lnTo>
                  <a:pt x="0" y="0"/>
                </a:lnTo>
                <a:lnTo>
                  <a:pt x="0" y="48259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 txBox="1"/>
          <p:nvPr/>
        </p:nvSpPr>
        <p:spPr>
          <a:xfrm>
            <a:off x="6132829" y="4815839"/>
            <a:ext cx="409575" cy="3105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850" spc="-570">
                <a:latin typeface="Arial"/>
                <a:cs typeface="Arial"/>
              </a:rPr>
              <a:t>a</a:t>
            </a:r>
            <a:r>
              <a:rPr dirty="0" sz="1850" spc="50">
                <a:latin typeface="Arial"/>
                <a:cs typeface="Arial"/>
              </a:rPr>
              <a:t> </a:t>
            </a:r>
            <a:r>
              <a:rPr dirty="0" sz="1850" spc="-850">
                <a:latin typeface="Arial"/>
                <a:cs typeface="Arial"/>
              </a:rPr>
              <a:t>m</a:t>
            </a:r>
            <a:r>
              <a:rPr dirty="0" sz="1850" spc="280">
                <a:latin typeface="Arial"/>
                <a:cs typeface="Arial"/>
              </a:rPr>
              <a:t> </a:t>
            </a:r>
            <a:r>
              <a:rPr dirty="0" sz="1850" spc="-509">
                <a:latin typeface="Arial"/>
                <a:cs typeface="Arial"/>
              </a:rPr>
              <a:t>s</a:t>
            </a:r>
            <a:endParaRPr sz="1850">
              <a:latin typeface="Arial"/>
              <a:cs typeface="Arial"/>
            </a:endParaRPr>
          </a:p>
        </p:txBody>
      </p:sp>
      <p:sp>
        <p:nvSpPr>
          <p:cNvPr id="226" name="object 226"/>
          <p:cNvSpPr/>
          <p:nvPr/>
        </p:nvSpPr>
        <p:spPr>
          <a:xfrm>
            <a:off x="5864859" y="4584065"/>
            <a:ext cx="1010919" cy="384810"/>
          </a:xfrm>
          <a:custGeom>
            <a:avLst/>
            <a:gdLst/>
            <a:ahLst/>
            <a:cxnLst/>
            <a:rect l="l" t="t" r="r" b="b"/>
            <a:pathLst>
              <a:path w="1010920" h="384810">
                <a:moveTo>
                  <a:pt x="0" y="384810"/>
                </a:moveTo>
                <a:lnTo>
                  <a:pt x="1010919" y="384810"/>
                </a:lnTo>
                <a:lnTo>
                  <a:pt x="1010919" y="0"/>
                </a:lnTo>
                <a:lnTo>
                  <a:pt x="0" y="0"/>
                </a:lnTo>
                <a:lnTo>
                  <a:pt x="0" y="38481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6683375" y="4776470"/>
            <a:ext cx="384810" cy="433070"/>
          </a:xfrm>
          <a:custGeom>
            <a:avLst/>
            <a:gdLst/>
            <a:ahLst/>
            <a:cxnLst/>
            <a:rect l="l" t="t" r="r" b="b"/>
            <a:pathLst>
              <a:path w="384809" h="433070">
                <a:moveTo>
                  <a:pt x="0" y="433069"/>
                </a:moveTo>
                <a:lnTo>
                  <a:pt x="384809" y="433069"/>
                </a:lnTo>
                <a:lnTo>
                  <a:pt x="384809" y="0"/>
                </a:lnTo>
                <a:lnTo>
                  <a:pt x="0" y="0"/>
                </a:lnTo>
                <a:lnTo>
                  <a:pt x="0" y="43306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5864859" y="5017134"/>
            <a:ext cx="1010919" cy="384810"/>
          </a:xfrm>
          <a:custGeom>
            <a:avLst/>
            <a:gdLst/>
            <a:ahLst/>
            <a:cxnLst/>
            <a:rect l="l" t="t" r="r" b="b"/>
            <a:pathLst>
              <a:path w="1010920" h="384810">
                <a:moveTo>
                  <a:pt x="0" y="384810"/>
                </a:moveTo>
                <a:lnTo>
                  <a:pt x="1010919" y="384810"/>
                </a:lnTo>
                <a:lnTo>
                  <a:pt x="1010919" y="0"/>
                </a:lnTo>
                <a:lnTo>
                  <a:pt x="0" y="0"/>
                </a:lnTo>
                <a:lnTo>
                  <a:pt x="0" y="38481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5672454" y="4776470"/>
            <a:ext cx="384810" cy="433070"/>
          </a:xfrm>
          <a:custGeom>
            <a:avLst/>
            <a:gdLst/>
            <a:ahLst/>
            <a:cxnLst/>
            <a:rect l="l" t="t" r="r" b="b"/>
            <a:pathLst>
              <a:path w="384810" h="433070">
                <a:moveTo>
                  <a:pt x="0" y="433069"/>
                </a:moveTo>
                <a:lnTo>
                  <a:pt x="384809" y="433069"/>
                </a:lnTo>
                <a:lnTo>
                  <a:pt x="384809" y="0"/>
                </a:lnTo>
                <a:lnTo>
                  <a:pt x="0" y="0"/>
                </a:lnTo>
                <a:lnTo>
                  <a:pt x="0" y="43306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4170045" y="4144645"/>
            <a:ext cx="754380" cy="48260"/>
          </a:xfrm>
          <a:custGeom>
            <a:avLst/>
            <a:gdLst/>
            <a:ahLst/>
            <a:cxnLst/>
            <a:rect l="l" t="t" r="r" b="b"/>
            <a:pathLst>
              <a:path w="754379" h="48260">
                <a:moveTo>
                  <a:pt x="0" y="48259"/>
                </a:moveTo>
                <a:lnTo>
                  <a:pt x="754380" y="48259"/>
                </a:lnTo>
                <a:lnTo>
                  <a:pt x="754380" y="0"/>
                </a:lnTo>
                <a:lnTo>
                  <a:pt x="0" y="0"/>
                </a:lnTo>
                <a:lnTo>
                  <a:pt x="0" y="48259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 txBox="1"/>
          <p:nvPr/>
        </p:nvSpPr>
        <p:spPr>
          <a:xfrm>
            <a:off x="4053840" y="4025536"/>
            <a:ext cx="59055" cy="265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65"/>
              </a:lnSpc>
            </a:pPr>
            <a:r>
              <a:rPr dirty="0" sz="1850" spc="-570">
                <a:latin typeface="Arial"/>
                <a:cs typeface="Arial"/>
              </a:rPr>
              <a:t>n</a:t>
            </a:r>
            <a:endParaRPr sz="1850">
              <a:latin typeface="Arial"/>
              <a:cs typeface="Arial"/>
            </a:endParaRPr>
          </a:p>
        </p:txBody>
      </p:sp>
      <p:sp>
        <p:nvSpPr>
          <p:cNvPr id="232" name="object 232"/>
          <p:cNvSpPr txBox="1"/>
          <p:nvPr/>
        </p:nvSpPr>
        <p:spPr>
          <a:xfrm>
            <a:off x="4176960" y="3990339"/>
            <a:ext cx="759460" cy="3105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850" spc="-570">
                <a:latin typeface="Arial"/>
                <a:cs typeface="Arial"/>
              </a:rPr>
              <a:t>o</a:t>
            </a:r>
            <a:r>
              <a:rPr dirty="0" sz="1850" spc="70">
                <a:latin typeface="Arial"/>
                <a:cs typeface="Arial"/>
              </a:rPr>
              <a:t> </a:t>
            </a:r>
            <a:r>
              <a:rPr dirty="0" sz="1850" spc="-850">
                <a:latin typeface="Arial"/>
                <a:cs typeface="Arial"/>
              </a:rPr>
              <a:t>m</a:t>
            </a:r>
            <a:r>
              <a:rPr dirty="0" sz="1850" spc="310">
                <a:latin typeface="Arial"/>
                <a:cs typeface="Arial"/>
              </a:rPr>
              <a:t> </a:t>
            </a:r>
            <a:r>
              <a:rPr dirty="0" sz="1850" spc="-229">
                <a:latin typeface="Arial"/>
                <a:cs typeface="Arial"/>
              </a:rPr>
              <a:t>i</a:t>
            </a:r>
            <a:r>
              <a:rPr dirty="0" sz="1850" spc="-310">
                <a:latin typeface="Arial"/>
                <a:cs typeface="Arial"/>
              </a:rPr>
              <a:t> </a:t>
            </a:r>
            <a:r>
              <a:rPr dirty="0" sz="1850" spc="-570">
                <a:latin typeface="Arial"/>
                <a:cs typeface="Arial"/>
              </a:rPr>
              <a:t>n</a:t>
            </a:r>
            <a:r>
              <a:rPr dirty="0" sz="1850" spc="85">
                <a:latin typeface="Arial"/>
                <a:cs typeface="Arial"/>
              </a:rPr>
              <a:t> </a:t>
            </a:r>
            <a:r>
              <a:rPr dirty="0" sz="1850" spc="-570">
                <a:latin typeface="Arial"/>
                <a:cs typeface="Arial"/>
              </a:rPr>
              <a:t>u</a:t>
            </a:r>
            <a:r>
              <a:rPr dirty="0" sz="1850" spc="5">
                <a:latin typeface="Arial"/>
                <a:cs typeface="Arial"/>
              </a:rPr>
              <a:t> </a:t>
            </a:r>
            <a:r>
              <a:rPr dirty="0" sz="1850" spc="-850">
                <a:latin typeface="Arial"/>
                <a:cs typeface="Arial"/>
              </a:rPr>
              <a:t>m</a:t>
            </a:r>
            <a:endParaRPr sz="1850">
              <a:latin typeface="Arial"/>
              <a:cs typeface="Arial"/>
            </a:endParaRPr>
          </a:p>
        </p:txBody>
      </p:sp>
      <p:sp>
        <p:nvSpPr>
          <p:cNvPr id="233" name="object 233"/>
          <p:cNvSpPr/>
          <p:nvPr/>
        </p:nvSpPr>
        <p:spPr>
          <a:xfrm>
            <a:off x="3977640" y="3759834"/>
            <a:ext cx="1139190" cy="384810"/>
          </a:xfrm>
          <a:custGeom>
            <a:avLst/>
            <a:gdLst/>
            <a:ahLst/>
            <a:cxnLst/>
            <a:rect l="l" t="t" r="r" b="b"/>
            <a:pathLst>
              <a:path w="1139189" h="384810">
                <a:moveTo>
                  <a:pt x="0" y="384810"/>
                </a:moveTo>
                <a:lnTo>
                  <a:pt x="1139189" y="384810"/>
                </a:lnTo>
                <a:lnTo>
                  <a:pt x="1139189" y="0"/>
                </a:lnTo>
                <a:lnTo>
                  <a:pt x="0" y="0"/>
                </a:lnTo>
                <a:lnTo>
                  <a:pt x="0" y="38481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4924425" y="3952240"/>
            <a:ext cx="203200" cy="433070"/>
          </a:xfrm>
          <a:custGeom>
            <a:avLst/>
            <a:gdLst/>
            <a:ahLst/>
            <a:cxnLst/>
            <a:rect l="l" t="t" r="r" b="b"/>
            <a:pathLst>
              <a:path w="203200" h="433070">
                <a:moveTo>
                  <a:pt x="0" y="433070"/>
                </a:moveTo>
                <a:lnTo>
                  <a:pt x="203200" y="433070"/>
                </a:lnTo>
                <a:lnTo>
                  <a:pt x="203200" y="0"/>
                </a:lnTo>
                <a:lnTo>
                  <a:pt x="0" y="0"/>
                </a:lnTo>
                <a:lnTo>
                  <a:pt x="0" y="43307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3977640" y="4192904"/>
            <a:ext cx="1139190" cy="384810"/>
          </a:xfrm>
          <a:custGeom>
            <a:avLst/>
            <a:gdLst/>
            <a:ahLst/>
            <a:cxnLst/>
            <a:rect l="l" t="t" r="r" b="b"/>
            <a:pathLst>
              <a:path w="1139189" h="384810">
                <a:moveTo>
                  <a:pt x="0" y="384810"/>
                </a:moveTo>
                <a:lnTo>
                  <a:pt x="1139189" y="384810"/>
                </a:lnTo>
                <a:lnTo>
                  <a:pt x="1139189" y="0"/>
                </a:lnTo>
                <a:lnTo>
                  <a:pt x="0" y="0"/>
                </a:lnTo>
                <a:lnTo>
                  <a:pt x="0" y="38481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3785234" y="3952240"/>
            <a:ext cx="384810" cy="433070"/>
          </a:xfrm>
          <a:custGeom>
            <a:avLst/>
            <a:gdLst/>
            <a:ahLst/>
            <a:cxnLst/>
            <a:rect l="l" t="t" r="r" b="b"/>
            <a:pathLst>
              <a:path w="384810" h="433070">
                <a:moveTo>
                  <a:pt x="0" y="433070"/>
                </a:moveTo>
                <a:lnTo>
                  <a:pt x="384809" y="433070"/>
                </a:lnTo>
                <a:lnTo>
                  <a:pt x="384809" y="0"/>
                </a:lnTo>
                <a:lnTo>
                  <a:pt x="0" y="0"/>
                </a:lnTo>
                <a:lnTo>
                  <a:pt x="0" y="43307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5512434" y="4144645"/>
            <a:ext cx="754380" cy="48260"/>
          </a:xfrm>
          <a:custGeom>
            <a:avLst/>
            <a:gdLst/>
            <a:ahLst/>
            <a:cxnLst/>
            <a:rect l="l" t="t" r="r" b="b"/>
            <a:pathLst>
              <a:path w="754379" h="48260">
                <a:moveTo>
                  <a:pt x="0" y="48259"/>
                </a:moveTo>
                <a:lnTo>
                  <a:pt x="754380" y="48259"/>
                </a:lnTo>
                <a:lnTo>
                  <a:pt x="754380" y="0"/>
                </a:lnTo>
                <a:lnTo>
                  <a:pt x="0" y="0"/>
                </a:lnTo>
                <a:lnTo>
                  <a:pt x="0" y="48259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 txBox="1"/>
          <p:nvPr/>
        </p:nvSpPr>
        <p:spPr>
          <a:xfrm>
            <a:off x="5553709" y="3990339"/>
            <a:ext cx="635635" cy="3105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850" spc="-570">
                <a:latin typeface="Arial"/>
                <a:cs typeface="Arial"/>
              </a:rPr>
              <a:t>n</a:t>
            </a:r>
            <a:r>
              <a:rPr dirty="0" sz="1850" spc="85">
                <a:latin typeface="Arial"/>
                <a:cs typeface="Arial"/>
              </a:rPr>
              <a:t> </a:t>
            </a:r>
            <a:r>
              <a:rPr dirty="0" sz="1850" spc="-570">
                <a:latin typeface="Arial"/>
                <a:cs typeface="Arial"/>
              </a:rPr>
              <a:t>e</a:t>
            </a:r>
            <a:r>
              <a:rPr dirty="0" sz="1850" spc="65">
                <a:latin typeface="Arial"/>
                <a:cs typeface="Arial"/>
              </a:rPr>
              <a:t> </a:t>
            </a:r>
            <a:r>
              <a:rPr dirty="0" sz="1850" spc="-285">
                <a:latin typeface="Arial"/>
                <a:cs typeface="Arial"/>
              </a:rPr>
              <a:t>t</a:t>
            </a:r>
            <a:r>
              <a:rPr dirty="0" sz="1850" spc="-225">
                <a:latin typeface="Arial"/>
                <a:cs typeface="Arial"/>
              </a:rPr>
              <a:t> </a:t>
            </a:r>
            <a:r>
              <a:rPr dirty="0" sz="1850" spc="-509">
                <a:latin typeface="Arial"/>
                <a:cs typeface="Arial"/>
              </a:rPr>
              <a:t>s </a:t>
            </a:r>
            <a:r>
              <a:rPr dirty="0" sz="1850" spc="-570">
                <a:latin typeface="Arial"/>
                <a:cs typeface="Arial"/>
              </a:rPr>
              <a:t>o</a:t>
            </a:r>
            <a:r>
              <a:rPr dirty="0" sz="1850" spc="5">
                <a:latin typeface="Arial"/>
                <a:cs typeface="Arial"/>
              </a:rPr>
              <a:t> </a:t>
            </a:r>
            <a:r>
              <a:rPr dirty="0" sz="1850" spc="-229">
                <a:latin typeface="Arial"/>
                <a:cs typeface="Arial"/>
              </a:rPr>
              <a:t>l</a:t>
            </a:r>
            <a:endParaRPr sz="1850">
              <a:latin typeface="Arial"/>
              <a:cs typeface="Arial"/>
            </a:endParaRPr>
          </a:p>
        </p:txBody>
      </p:sp>
      <p:sp>
        <p:nvSpPr>
          <p:cNvPr id="239" name="object 239"/>
          <p:cNvSpPr/>
          <p:nvPr/>
        </p:nvSpPr>
        <p:spPr>
          <a:xfrm>
            <a:off x="5320029" y="3759834"/>
            <a:ext cx="1139190" cy="384810"/>
          </a:xfrm>
          <a:custGeom>
            <a:avLst/>
            <a:gdLst/>
            <a:ahLst/>
            <a:cxnLst/>
            <a:rect l="l" t="t" r="r" b="b"/>
            <a:pathLst>
              <a:path w="1139189" h="384810">
                <a:moveTo>
                  <a:pt x="0" y="384810"/>
                </a:moveTo>
                <a:lnTo>
                  <a:pt x="1139190" y="384810"/>
                </a:lnTo>
                <a:lnTo>
                  <a:pt x="1139190" y="0"/>
                </a:lnTo>
                <a:lnTo>
                  <a:pt x="0" y="0"/>
                </a:lnTo>
                <a:lnTo>
                  <a:pt x="0" y="38481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6266815" y="3952240"/>
            <a:ext cx="384810" cy="433070"/>
          </a:xfrm>
          <a:custGeom>
            <a:avLst/>
            <a:gdLst/>
            <a:ahLst/>
            <a:cxnLst/>
            <a:rect l="l" t="t" r="r" b="b"/>
            <a:pathLst>
              <a:path w="384809" h="433070">
                <a:moveTo>
                  <a:pt x="0" y="433070"/>
                </a:moveTo>
                <a:lnTo>
                  <a:pt x="384809" y="433070"/>
                </a:lnTo>
                <a:lnTo>
                  <a:pt x="384809" y="0"/>
                </a:lnTo>
                <a:lnTo>
                  <a:pt x="0" y="0"/>
                </a:lnTo>
                <a:lnTo>
                  <a:pt x="0" y="43307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5320029" y="4192904"/>
            <a:ext cx="1139190" cy="384810"/>
          </a:xfrm>
          <a:custGeom>
            <a:avLst/>
            <a:gdLst/>
            <a:ahLst/>
            <a:cxnLst/>
            <a:rect l="l" t="t" r="r" b="b"/>
            <a:pathLst>
              <a:path w="1139189" h="384810">
                <a:moveTo>
                  <a:pt x="0" y="384810"/>
                </a:moveTo>
                <a:lnTo>
                  <a:pt x="1139190" y="384810"/>
                </a:lnTo>
                <a:lnTo>
                  <a:pt x="1139190" y="0"/>
                </a:lnTo>
                <a:lnTo>
                  <a:pt x="0" y="0"/>
                </a:lnTo>
                <a:lnTo>
                  <a:pt x="0" y="38481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5127625" y="3952240"/>
            <a:ext cx="384810" cy="433070"/>
          </a:xfrm>
          <a:custGeom>
            <a:avLst/>
            <a:gdLst/>
            <a:ahLst/>
            <a:cxnLst/>
            <a:rect l="l" t="t" r="r" b="b"/>
            <a:pathLst>
              <a:path w="384810" h="433070">
                <a:moveTo>
                  <a:pt x="0" y="433070"/>
                </a:moveTo>
                <a:lnTo>
                  <a:pt x="384809" y="433070"/>
                </a:lnTo>
                <a:lnTo>
                  <a:pt x="384809" y="0"/>
                </a:lnTo>
                <a:lnTo>
                  <a:pt x="0" y="0"/>
                </a:lnTo>
                <a:lnTo>
                  <a:pt x="0" y="43307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4170045" y="3319145"/>
            <a:ext cx="754380" cy="49530"/>
          </a:xfrm>
          <a:custGeom>
            <a:avLst/>
            <a:gdLst/>
            <a:ahLst/>
            <a:cxnLst/>
            <a:rect l="l" t="t" r="r" b="b"/>
            <a:pathLst>
              <a:path w="754379" h="49529">
                <a:moveTo>
                  <a:pt x="0" y="49530"/>
                </a:moveTo>
                <a:lnTo>
                  <a:pt x="754380" y="49530"/>
                </a:lnTo>
                <a:lnTo>
                  <a:pt x="754380" y="0"/>
                </a:lnTo>
                <a:lnTo>
                  <a:pt x="0" y="0"/>
                </a:lnTo>
                <a:lnTo>
                  <a:pt x="0" y="4953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 txBox="1"/>
          <p:nvPr/>
        </p:nvSpPr>
        <p:spPr>
          <a:xfrm>
            <a:off x="4271009" y="3166110"/>
            <a:ext cx="426720" cy="3105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850" spc="-285">
                <a:latin typeface="Arial"/>
                <a:cs typeface="Arial"/>
              </a:rPr>
              <a:t>.</a:t>
            </a:r>
            <a:r>
              <a:rPr dirty="0" sz="1850" spc="-240">
                <a:latin typeface="Arial"/>
                <a:cs typeface="Arial"/>
              </a:rPr>
              <a:t> </a:t>
            </a:r>
            <a:r>
              <a:rPr dirty="0" sz="1850" spc="-509">
                <a:latin typeface="Arial"/>
                <a:cs typeface="Arial"/>
              </a:rPr>
              <a:t>c  </a:t>
            </a:r>
            <a:r>
              <a:rPr dirty="0" sz="1850" spc="-570">
                <a:latin typeface="Arial"/>
                <a:cs typeface="Arial"/>
              </a:rPr>
              <a:t>o</a:t>
            </a:r>
            <a:r>
              <a:rPr dirty="0" sz="1850" spc="-15">
                <a:latin typeface="Arial"/>
                <a:cs typeface="Arial"/>
              </a:rPr>
              <a:t> </a:t>
            </a:r>
            <a:r>
              <a:rPr dirty="0" sz="1850" spc="-850">
                <a:latin typeface="Arial"/>
                <a:cs typeface="Arial"/>
              </a:rPr>
              <a:t>m</a:t>
            </a:r>
            <a:endParaRPr sz="1850">
              <a:latin typeface="Arial"/>
              <a:cs typeface="Arial"/>
            </a:endParaRPr>
          </a:p>
        </p:txBody>
      </p:sp>
      <p:sp>
        <p:nvSpPr>
          <p:cNvPr id="245" name="object 245"/>
          <p:cNvSpPr/>
          <p:nvPr/>
        </p:nvSpPr>
        <p:spPr>
          <a:xfrm>
            <a:off x="3977640" y="2934335"/>
            <a:ext cx="1139190" cy="384810"/>
          </a:xfrm>
          <a:custGeom>
            <a:avLst/>
            <a:gdLst/>
            <a:ahLst/>
            <a:cxnLst/>
            <a:rect l="l" t="t" r="r" b="b"/>
            <a:pathLst>
              <a:path w="1139189" h="384810">
                <a:moveTo>
                  <a:pt x="0" y="384809"/>
                </a:moveTo>
                <a:lnTo>
                  <a:pt x="1139189" y="384809"/>
                </a:lnTo>
                <a:lnTo>
                  <a:pt x="1139189" y="0"/>
                </a:lnTo>
                <a:lnTo>
                  <a:pt x="0" y="0"/>
                </a:lnTo>
                <a:lnTo>
                  <a:pt x="0" y="38480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4924425" y="3126739"/>
            <a:ext cx="203200" cy="434340"/>
          </a:xfrm>
          <a:custGeom>
            <a:avLst/>
            <a:gdLst/>
            <a:ahLst/>
            <a:cxnLst/>
            <a:rect l="l" t="t" r="r" b="b"/>
            <a:pathLst>
              <a:path w="203200" h="434339">
                <a:moveTo>
                  <a:pt x="0" y="434339"/>
                </a:moveTo>
                <a:lnTo>
                  <a:pt x="203200" y="434339"/>
                </a:lnTo>
                <a:lnTo>
                  <a:pt x="203200" y="0"/>
                </a:lnTo>
                <a:lnTo>
                  <a:pt x="0" y="0"/>
                </a:lnTo>
                <a:lnTo>
                  <a:pt x="0" y="43433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3977640" y="3368675"/>
            <a:ext cx="1139190" cy="384810"/>
          </a:xfrm>
          <a:custGeom>
            <a:avLst/>
            <a:gdLst/>
            <a:ahLst/>
            <a:cxnLst/>
            <a:rect l="l" t="t" r="r" b="b"/>
            <a:pathLst>
              <a:path w="1139189" h="384810">
                <a:moveTo>
                  <a:pt x="0" y="384809"/>
                </a:moveTo>
                <a:lnTo>
                  <a:pt x="1139189" y="384809"/>
                </a:lnTo>
                <a:lnTo>
                  <a:pt x="1139189" y="0"/>
                </a:lnTo>
                <a:lnTo>
                  <a:pt x="0" y="0"/>
                </a:lnTo>
                <a:lnTo>
                  <a:pt x="0" y="38480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3785234" y="3126739"/>
            <a:ext cx="384810" cy="434340"/>
          </a:xfrm>
          <a:custGeom>
            <a:avLst/>
            <a:gdLst/>
            <a:ahLst/>
            <a:cxnLst/>
            <a:rect l="l" t="t" r="r" b="b"/>
            <a:pathLst>
              <a:path w="384810" h="434339">
                <a:moveTo>
                  <a:pt x="0" y="434339"/>
                </a:moveTo>
                <a:lnTo>
                  <a:pt x="384809" y="434339"/>
                </a:lnTo>
                <a:lnTo>
                  <a:pt x="384809" y="0"/>
                </a:lnTo>
                <a:lnTo>
                  <a:pt x="0" y="0"/>
                </a:lnTo>
                <a:lnTo>
                  <a:pt x="0" y="43433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5512434" y="3319145"/>
            <a:ext cx="754380" cy="49530"/>
          </a:xfrm>
          <a:custGeom>
            <a:avLst/>
            <a:gdLst/>
            <a:ahLst/>
            <a:cxnLst/>
            <a:rect l="l" t="t" r="r" b="b"/>
            <a:pathLst>
              <a:path w="754379" h="49529">
                <a:moveTo>
                  <a:pt x="0" y="49530"/>
                </a:moveTo>
                <a:lnTo>
                  <a:pt x="754380" y="49530"/>
                </a:lnTo>
                <a:lnTo>
                  <a:pt x="754380" y="0"/>
                </a:lnTo>
                <a:lnTo>
                  <a:pt x="0" y="0"/>
                </a:lnTo>
                <a:lnTo>
                  <a:pt x="0" y="4953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 txBox="1"/>
          <p:nvPr/>
        </p:nvSpPr>
        <p:spPr>
          <a:xfrm>
            <a:off x="5647690" y="3166110"/>
            <a:ext cx="406400" cy="3105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850" spc="-285">
                <a:latin typeface="Arial"/>
                <a:cs typeface="Arial"/>
              </a:rPr>
              <a:t>.</a:t>
            </a:r>
            <a:r>
              <a:rPr dirty="0" sz="1850" spc="-229">
                <a:latin typeface="Arial"/>
                <a:cs typeface="Arial"/>
              </a:rPr>
              <a:t> </a:t>
            </a:r>
            <a:r>
              <a:rPr dirty="0" sz="1850" spc="-570">
                <a:latin typeface="Arial"/>
                <a:cs typeface="Arial"/>
              </a:rPr>
              <a:t>e</a:t>
            </a:r>
            <a:r>
              <a:rPr dirty="0" sz="1850" spc="-10">
                <a:latin typeface="Arial"/>
                <a:cs typeface="Arial"/>
              </a:rPr>
              <a:t> </a:t>
            </a:r>
            <a:r>
              <a:rPr dirty="0" sz="1850" spc="-570">
                <a:latin typeface="Arial"/>
                <a:cs typeface="Arial"/>
              </a:rPr>
              <a:t>d</a:t>
            </a:r>
            <a:r>
              <a:rPr dirty="0" sz="1850" spc="-10">
                <a:latin typeface="Arial"/>
                <a:cs typeface="Arial"/>
              </a:rPr>
              <a:t> </a:t>
            </a:r>
            <a:r>
              <a:rPr dirty="0" sz="1850" spc="-570">
                <a:latin typeface="Arial"/>
                <a:cs typeface="Arial"/>
              </a:rPr>
              <a:t>u</a:t>
            </a:r>
            <a:endParaRPr sz="1850">
              <a:latin typeface="Arial"/>
              <a:cs typeface="Arial"/>
            </a:endParaRPr>
          </a:p>
        </p:txBody>
      </p:sp>
      <p:sp>
        <p:nvSpPr>
          <p:cNvPr id="251" name="object 251"/>
          <p:cNvSpPr/>
          <p:nvPr/>
        </p:nvSpPr>
        <p:spPr>
          <a:xfrm>
            <a:off x="5320029" y="2934335"/>
            <a:ext cx="1139190" cy="384810"/>
          </a:xfrm>
          <a:custGeom>
            <a:avLst/>
            <a:gdLst/>
            <a:ahLst/>
            <a:cxnLst/>
            <a:rect l="l" t="t" r="r" b="b"/>
            <a:pathLst>
              <a:path w="1139189" h="384810">
                <a:moveTo>
                  <a:pt x="0" y="384809"/>
                </a:moveTo>
                <a:lnTo>
                  <a:pt x="1139190" y="384809"/>
                </a:lnTo>
                <a:lnTo>
                  <a:pt x="1139190" y="0"/>
                </a:lnTo>
                <a:lnTo>
                  <a:pt x="0" y="0"/>
                </a:lnTo>
                <a:lnTo>
                  <a:pt x="0" y="38480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6266815" y="3126739"/>
            <a:ext cx="384810" cy="434340"/>
          </a:xfrm>
          <a:custGeom>
            <a:avLst/>
            <a:gdLst/>
            <a:ahLst/>
            <a:cxnLst/>
            <a:rect l="l" t="t" r="r" b="b"/>
            <a:pathLst>
              <a:path w="384809" h="434339">
                <a:moveTo>
                  <a:pt x="0" y="434339"/>
                </a:moveTo>
                <a:lnTo>
                  <a:pt x="384809" y="434339"/>
                </a:lnTo>
                <a:lnTo>
                  <a:pt x="384809" y="0"/>
                </a:lnTo>
                <a:lnTo>
                  <a:pt x="0" y="0"/>
                </a:lnTo>
                <a:lnTo>
                  <a:pt x="0" y="43433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5320029" y="3368675"/>
            <a:ext cx="1139190" cy="384810"/>
          </a:xfrm>
          <a:custGeom>
            <a:avLst/>
            <a:gdLst/>
            <a:ahLst/>
            <a:cxnLst/>
            <a:rect l="l" t="t" r="r" b="b"/>
            <a:pathLst>
              <a:path w="1139189" h="384810">
                <a:moveTo>
                  <a:pt x="0" y="384809"/>
                </a:moveTo>
                <a:lnTo>
                  <a:pt x="1139190" y="384809"/>
                </a:lnTo>
                <a:lnTo>
                  <a:pt x="1139190" y="0"/>
                </a:lnTo>
                <a:lnTo>
                  <a:pt x="0" y="0"/>
                </a:lnTo>
                <a:lnTo>
                  <a:pt x="0" y="38480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5127625" y="3126739"/>
            <a:ext cx="384810" cy="434340"/>
          </a:xfrm>
          <a:custGeom>
            <a:avLst/>
            <a:gdLst/>
            <a:ahLst/>
            <a:cxnLst/>
            <a:rect l="l" t="t" r="r" b="b"/>
            <a:pathLst>
              <a:path w="384810" h="434339">
                <a:moveTo>
                  <a:pt x="0" y="434339"/>
                </a:moveTo>
                <a:lnTo>
                  <a:pt x="384809" y="434339"/>
                </a:lnTo>
                <a:lnTo>
                  <a:pt x="384809" y="0"/>
                </a:lnTo>
                <a:lnTo>
                  <a:pt x="0" y="0"/>
                </a:lnTo>
                <a:lnTo>
                  <a:pt x="0" y="43433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4161154" y="2494914"/>
            <a:ext cx="754380" cy="48260"/>
          </a:xfrm>
          <a:custGeom>
            <a:avLst/>
            <a:gdLst/>
            <a:ahLst/>
            <a:cxnLst/>
            <a:rect l="l" t="t" r="r" b="b"/>
            <a:pathLst>
              <a:path w="754379" h="48260">
                <a:moveTo>
                  <a:pt x="0" y="48260"/>
                </a:moveTo>
                <a:lnTo>
                  <a:pt x="754380" y="48260"/>
                </a:lnTo>
                <a:lnTo>
                  <a:pt x="754380" y="0"/>
                </a:lnTo>
                <a:lnTo>
                  <a:pt x="0" y="0"/>
                </a:lnTo>
                <a:lnTo>
                  <a:pt x="0" y="4826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 txBox="1"/>
          <p:nvPr/>
        </p:nvSpPr>
        <p:spPr>
          <a:xfrm>
            <a:off x="4441190" y="2340610"/>
            <a:ext cx="147955" cy="3105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850" spc="-365">
                <a:latin typeface="Arial"/>
                <a:cs typeface="Arial"/>
              </a:rPr>
              <a:t>" "</a:t>
            </a:r>
            <a:endParaRPr sz="1850">
              <a:latin typeface="Arial"/>
              <a:cs typeface="Arial"/>
            </a:endParaRPr>
          </a:p>
        </p:txBody>
      </p:sp>
      <p:sp>
        <p:nvSpPr>
          <p:cNvPr id="257" name="object 257"/>
          <p:cNvSpPr/>
          <p:nvPr/>
        </p:nvSpPr>
        <p:spPr>
          <a:xfrm>
            <a:off x="3968750" y="2110104"/>
            <a:ext cx="1139190" cy="384810"/>
          </a:xfrm>
          <a:custGeom>
            <a:avLst/>
            <a:gdLst/>
            <a:ahLst/>
            <a:cxnLst/>
            <a:rect l="l" t="t" r="r" b="b"/>
            <a:pathLst>
              <a:path w="1139189" h="384810">
                <a:moveTo>
                  <a:pt x="0" y="384809"/>
                </a:moveTo>
                <a:lnTo>
                  <a:pt x="1139189" y="384809"/>
                </a:lnTo>
                <a:lnTo>
                  <a:pt x="1139189" y="0"/>
                </a:lnTo>
                <a:lnTo>
                  <a:pt x="0" y="0"/>
                </a:lnTo>
                <a:lnTo>
                  <a:pt x="0" y="38480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4915534" y="2302510"/>
            <a:ext cx="384810" cy="433070"/>
          </a:xfrm>
          <a:custGeom>
            <a:avLst/>
            <a:gdLst/>
            <a:ahLst/>
            <a:cxnLst/>
            <a:rect l="l" t="t" r="r" b="b"/>
            <a:pathLst>
              <a:path w="384810" h="433069">
                <a:moveTo>
                  <a:pt x="0" y="433069"/>
                </a:moveTo>
                <a:lnTo>
                  <a:pt x="384809" y="433069"/>
                </a:lnTo>
                <a:lnTo>
                  <a:pt x="384809" y="0"/>
                </a:lnTo>
                <a:lnTo>
                  <a:pt x="0" y="0"/>
                </a:lnTo>
                <a:lnTo>
                  <a:pt x="0" y="43306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3968750" y="2543175"/>
            <a:ext cx="1139190" cy="384810"/>
          </a:xfrm>
          <a:custGeom>
            <a:avLst/>
            <a:gdLst/>
            <a:ahLst/>
            <a:cxnLst/>
            <a:rect l="l" t="t" r="r" b="b"/>
            <a:pathLst>
              <a:path w="1139189" h="384810">
                <a:moveTo>
                  <a:pt x="0" y="384809"/>
                </a:moveTo>
                <a:lnTo>
                  <a:pt x="1139189" y="384809"/>
                </a:lnTo>
                <a:lnTo>
                  <a:pt x="1139189" y="0"/>
                </a:lnTo>
                <a:lnTo>
                  <a:pt x="0" y="0"/>
                </a:lnTo>
                <a:lnTo>
                  <a:pt x="0" y="38480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3776345" y="2302510"/>
            <a:ext cx="384810" cy="433070"/>
          </a:xfrm>
          <a:custGeom>
            <a:avLst/>
            <a:gdLst/>
            <a:ahLst/>
            <a:cxnLst/>
            <a:rect l="l" t="t" r="r" b="b"/>
            <a:pathLst>
              <a:path w="384810" h="433069">
                <a:moveTo>
                  <a:pt x="0" y="433069"/>
                </a:moveTo>
                <a:lnTo>
                  <a:pt x="384809" y="433069"/>
                </a:lnTo>
                <a:lnTo>
                  <a:pt x="384809" y="0"/>
                </a:lnTo>
                <a:lnTo>
                  <a:pt x="0" y="0"/>
                </a:lnTo>
                <a:lnTo>
                  <a:pt x="0" y="43306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5670" y="833120"/>
            <a:ext cx="222885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912620"/>
            <a:ext cx="5195570" cy="3926840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Times New Roman"/>
                <a:cs typeface="Times New Roman"/>
              </a:rPr>
              <a:t>Introduction </a:t>
            </a:r>
            <a:r>
              <a:rPr dirty="0" sz="3200" spc="-5">
                <a:latin typeface="Times New Roman"/>
                <a:cs typeface="Times New Roman"/>
              </a:rPr>
              <a:t>to the </a:t>
            </a:r>
            <a:r>
              <a:rPr dirty="0" sz="3200">
                <a:latin typeface="Times New Roman"/>
                <a:cs typeface="Times New Roman"/>
              </a:rPr>
              <a:t>DNS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Times New Roman"/>
                <a:cs typeface="Times New Roman"/>
              </a:rPr>
              <a:t>DNS </a:t>
            </a:r>
            <a:r>
              <a:rPr dirty="0" sz="3200" spc="-5">
                <a:latin typeface="Times New Roman"/>
                <a:cs typeface="Times New Roman"/>
              </a:rPr>
              <a:t>Components</a:t>
            </a:r>
            <a:endParaRPr sz="3200">
              <a:latin typeface="Times New Roman"/>
              <a:cs typeface="Times New Roman"/>
            </a:endParaRPr>
          </a:p>
          <a:p>
            <a:pPr lvl="1" marL="755650" indent="-285750">
              <a:lnSpc>
                <a:spcPct val="100000"/>
              </a:lnSpc>
              <a:spcBef>
                <a:spcPts val="690"/>
              </a:spcBef>
              <a:buChar char="–"/>
              <a:tabLst>
                <a:tab pos="755650" algn="l"/>
              </a:tabLst>
            </a:pPr>
            <a:r>
              <a:rPr dirty="0" sz="2800" spc="-5">
                <a:latin typeface="Times New Roman"/>
                <a:cs typeface="Times New Roman"/>
              </a:rPr>
              <a:t>The name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space</a:t>
            </a:r>
            <a:endParaRPr sz="2800">
              <a:latin typeface="Times New Roman"/>
              <a:cs typeface="Times New Roman"/>
            </a:endParaRPr>
          </a:p>
          <a:p>
            <a:pPr lvl="1" marL="755650" indent="-285750">
              <a:lnSpc>
                <a:spcPct val="100000"/>
              </a:lnSpc>
              <a:spcBef>
                <a:spcPts val="700"/>
              </a:spcBef>
              <a:buChar char="–"/>
              <a:tabLst>
                <a:tab pos="755650" algn="l"/>
              </a:tabLst>
            </a:pP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The servers</a:t>
            </a:r>
            <a:endParaRPr sz="2800">
              <a:latin typeface="Times New Roman"/>
              <a:cs typeface="Times New Roman"/>
            </a:endParaRPr>
          </a:p>
          <a:p>
            <a:pPr lvl="1" marL="755650" indent="-285750">
              <a:lnSpc>
                <a:spcPct val="100000"/>
              </a:lnSpc>
              <a:spcBef>
                <a:spcPts val="700"/>
              </a:spcBef>
              <a:buChar char="–"/>
              <a:tabLst>
                <a:tab pos="755650" algn="l"/>
              </a:tabLst>
            </a:pPr>
            <a:r>
              <a:rPr dirty="0" sz="2800" spc="-5">
                <a:latin typeface="Times New Roman"/>
                <a:cs typeface="Times New Roman"/>
              </a:rPr>
              <a:t>The resolvers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Times New Roman"/>
                <a:cs typeface="Times New Roman"/>
              </a:rPr>
              <a:t>DNS </a:t>
            </a:r>
            <a:r>
              <a:rPr dirty="0" sz="3200" spc="-5">
                <a:latin typeface="Times New Roman"/>
                <a:cs typeface="Times New Roman"/>
              </a:rPr>
              <a:t>Structure </a:t>
            </a:r>
            <a:r>
              <a:rPr dirty="0" sz="3200">
                <a:latin typeface="Times New Roman"/>
                <a:cs typeface="Times New Roman"/>
              </a:rPr>
              <a:t>and</a:t>
            </a:r>
            <a:r>
              <a:rPr dirty="0" sz="3200" spc="-4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Hierarchy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Times New Roman"/>
                <a:cs typeface="Times New Roman"/>
              </a:rPr>
              <a:t>The </a:t>
            </a:r>
            <a:r>
              <a:rPr dirty="0" sz="3200">
                <a:latin typeface="Times New Roman"/>
                <a:cs typeface="Times New Roman"/>
              </a:rPr>
              <a:t>DNS </a:t>
            </a:r>
            <a:r>
              <a:rPr dirty="0" sz="3200" spc="-5">
                <a:latin typeface="Times New Roman"/>
                <a:cs typeface="Times New Roman"/>
              </a:rPr>
              <a:t>in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Context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1960" y="833120"/>
            <a:ext cx="317563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Name</a:t>
            </a:r>
            <a:r>
              <a:rPr dirty="0" spc="-85"/>
              <a:t> </a:t>
            </a:r>
            <a:r>
              <a:rPr dirty="0" spc="-5"/>
              <a:t>Servers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014220"/>
            <a:ext cx="7439659" cy="40119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3352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10">
                <a:latin typeface="Times New Roman"/>
                <a:cs typeface="Times New Roman"/>
              </a:rPr>
              <a:t>Name </a:t>
            </a:r>
            <a:r>
              <a:rPr dirty="0" sz="2800" spc="-5">
                <a:latin typeface="Times New Roman"/>
                <a:cs typeface="Times New Roman"/>
              </a:rPr>
              <a:t>servers store information about </a:t>
            </a:r>
            <a:r>
              <a:rPr dirty="0" sz="2800">
                <a:latin typeface="Times New Roman"/>
                <a:cs typeface="Times New Roman"/>
              </a:rPr>
              <a:t>the </a:t>
            </a:r>
            <a:r>
              <a:rPr dirty="0" sz="2800" spc="-10">
                <a:latin typeface="Times New Roman"/>
                <a:cs typeface="Times New Roman"/>
              </a:rPr>
              <a:t>name  </a:t>
            </a:r>
            <a:r>
              <a:rPr dirty="0" sz="2800" spc="-5">
                <a:latin typeface="Times New Roman"/>
                <a:cs typeface="Times New Roman"/>
              </a:rPr>
              <a:t>space </a:t>
            </a:r>
            <a:r>
              <a:rPr dirty="0" sz="2800">
                <a:latin typeface="Times New Roman"/>
                <a:cs typeface="Times New Roman"/>
              </a:rPr>
              <a:t>in units </a:t>
            </a:r>
            <a:r>
              <a:rPr dirty="0" sz="2800" spc="-5">
                <a:latin typeface="Times New Roman"/>
                <a:cs typeface="Times New Roman"/>
              </a:rPr>
              <a:t>called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“zones”</a:t>
            </a:r>
            <a:endParaRPr sz="2800">
              <a:latin typeface="Times New Roman"/>
              <a:cs typeface="Times New Roman"/>
            </a:endParaRPr>
          </a:p>
          <a:p>
            <a:pPr lvl="1" marL="755650" marR="5080" indent="-285750">
              <a:lnSpc>
                <a:spcPct val="100000"/>
              </a:lnSpc>
              <a:spcBef>
                <a:spcPts val="600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400">
                <a:latin typeface="Times New Roman"/>
                <a:cs typeface="Times New Roman"/>
              </a:rPr>
              <a:t>The </a:t>
            </a:r>
            <a:r>
              <a:rPr dirty="0" sz="2400" spc="-5">
                <a:latin typeface="Times New Roman"/>
                <a:cs typeface="Times New Roman"/>
              </a:rPr>
              <a:t>name servers </a:t>
            </a:r>
            <a:r>
              <a:rPr dirty="0" sz="2400">
                <a:latin typeface="Times New Roman"/>
                <a:cs typeface="Times New Roman"/>
              </a:rPr>
              <a:t>that load a </a:t>
            </a:r>
            <a:r>
              <a:rPr dirty="0" sz="2400" spc="-5">
                <a:latin typeface="Times New Roman"/>
                <a:cs typeface="Times New Roman"/>
              </a:rPr>
              <a:t>complete zone </a:t>
            </a:r>
            <a:r>
              <a:rPr dirty="0" sz="2400">
                <a:latin typeface="Times New Roman"/>
                <a:cs typeface="Times New Roman"/>
              </a:rPr>
              <a:t>are said to  </a:t>
            </a:r>
            <a:r>
              <a:rPr dirty="0" sz="2400" spc="-5">
                <a:latin typeface="Times New Roman"/>
                <a:cs typeface="Times New Roman"/>
              </a:rPr>
              <a:t>“have </a:t>
            </a:r>
            <a:r>
              <a:rPr dirty="0" sz="2400">
                <a:latin typeface="Times New Roman"/>
                <a:cs typeface="Times New Roman"/>
              </a:rPr>
              <a:t>authority </a:t>
            </a:r>
            <a:r>
              <a:rPr dirty="0" sz="2400" spc="-5">
                <a:latin typeface="Times New Roman"/>
                <a:cs typeface="Times New Roman"/>
              </a:rPr>
              <a:t>for” </a:t>
            </a:r>
            <a:r>
              <a:rPr dirty="0" sz="2400">
                <a:latin typeface="Times New Roman"/>
                <a:cs typeface="Times New Roman"/>
              </a:rPr>
              <a:t>or “be authoritative </a:t>
            </a:r>
            <a:r>
              <a:rPr dirty="0" sz="2400" spc="-5">
                <a:latin typeface="Times New Roman"/>
                <a:cs typeface="Times New Roman"/>
              </a:rPr>
              <a:t>for” </a:t>
            </a:r>
            <a:r>
              <a:rPr dirty="0" sz="2400">
                <a:latin typeface="Times New Roman"/>
                <a:cs typeface="Times New Roman"/>
              </a:rPr>
              <a:t>the zone</a:t>
            </a:r>
            <a:endParaRPr sz="2400">
              <a:latin typeface="Times New Roman"/>
              <a:cs typeface="Times New Roman"/>
            </a:endParaRPr>
          </a:p>
          <a:p>
            <a:pPr marL="355600" marR="1426210" indent="-342900">
              <a:lnSpc>
                <a:spcPct val="100000"/>
              </a:lnSpc>
              <a:spcBef>
                <a:spcPts val="69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Times New Roman"/>
                <a:cs typeface="Times New Roman"/>
              </a:rPr>
              <a:t>Usually, </a:t>
            </a:r>
            <a:r>
              <a:rPr dirty="0" sz="2800" spc="-10">
                <a:latin typeface="Times New Roman"/>
                <a:cs typeface="Times New Roman"/>
              </a:rPr>
              <a:t>more </a:t>
            </a:r>
            <a:r>
              <a:rPr dirty="0" sz="2800">
                <a:latin typeface="Times New Roman"/>
                <a:cs typeface="Times New Roman"/>
              </a:rPr>
              <a:t>than one </a:t>
            </a:r>
            <a:r>
              <a:rPr dirty="0" sz="2800" spc="-5">
                <a:latin typeface="Times New Roman"/>
                <a:cs typeface="Times New Roman"/>
              </a:rPr>
              <a:t>name server are  authoritative for </a:t>
            </a:r>
            <a:r>
              <a:rPr dirty="0" sz="2800">
                <a:latin typeface="Times New Roman"/>
                <a:cs typeface="Times New Roman"/>
              </a:rPr>
              <a:t>the </a:t>
            </a:r>
            <a:r>
              <a:rPr dirty="0" sz="2800" spc="-10">
                <a:latin typeface="Times New Roman"/>
                <a:cs typeface="Times New Roman"/>
              </a:rPr>
              <a:t>same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zone</a:t>
            </a:r>
            <a:endParaRPr sz="2800">
              <a:latin typeface="Times New Roman"/>
              <a:cs typeface="Times New Roman"/>
            </a:endParaRPr>
          </a:p>
          <a:p>
            <a:pPr lvl="1" marL="755650" indent="-285750">
              <a:lnSpc>
                <a:spcPct val="100000"/>
              </a:lnSpc>
              <a:spcBef>
                <a:spcPts val="600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400">
                <a:latin typeface="Times New Roman"/>
                <a:cs typeface="Times New Roman"/>
              </a:rPr>
              <a:t>This ensures redundancy </a:t>
            </a:r>
            <a:r>
              <a:rPr dirty="0" sz="2400" spc="-5">
                <a:latin typeface="Times New Roman"/>
                <a:cs typeface="Times New Roman"/>
              </a:rPr>
              <a:t>and </a:t>
            </a:r>
            <a:r>
              <a:rPr dirty="0" sz="2400">
                <a:latin typeface="Times New Roman"/>
                <a:cs typeface="Times New Roman"/>
              </a:rPr>
              <a:t>spreads 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load</a:t>
            </a:r>
            <a:endParaRPr sz="2400">
              <a:latin typeface="Times New Roman"/>
              <a:cs typeface="Times New Roman"/>
            </a:endParaRPr>
          </a:p>
          <a:p>
            <a:pPr marL="355600" marR="313055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Times New Roman"/>
                <a:cs typeface="Times New Roman"/>
              </a:rPr>
              <a:t>Also, </a:t>
            </a:r>
            <a:r>
              <a:rPr dirty="0" sz="2800">
                <a:latin typeface="Times New Roman"/>
                <a:cs typeface="Times New Roman"/>
              </a:rPr>
              <a:t>a single </a:t>
            </a:r>
            <a:r>
              <a:rPr dirty="0" sz="2800" spc="-5">
                <a:latin typeface="Times New Roman"/>
                <a:cs typeface="Times New Roman"/>
              </a:rPr>
              <a:t>name server </a:t>
            </a:r>
            <a:r>
              <a:rPr dirty="0" sz="2800" spc="-15">
                <a:latin typeface="Times New Roman"/>
                <a:cs typeface="Times New Roman"/>
              </a:rPr>
              <a:t>may </a:t>
            </a:r>
            <a:r>
              <a:rPr dirty="0" sz="2800">
                <a:latin typeface="Times New Roman"/>
                <a:cs typeface="Times New Roman"/>
              </a:rPr>
              <a:t>be </a:t>
            </a:r>
            <a:r>
              <a:rPr dirty="0" sz="2800" spc="-5">
                <a:latin typeface="Times New Roman"/>
                <a:cs typeface="Times New Roman"/>
              </a:rPr>
              <a:t>authoritative  for </a:t>
            </a:r>
            <a:r>
              <a:rPr dirty="0" sz="2800" spc="-10">
                <a:latin typeface="Times New Roman"/>
                <a:cs typeface="Times New Roman"/>
              </a:rPr>
              <a:t>many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zones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833120"/>
            <a:ext cx="562673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Name </a:t>
            </a:r>
            <a:r>
              <a:rPr dirty="0" spc="-5"/>
              <a:t>Servers </a:t>
            </a:r>
            <a:r>
              <a:rPr dirty="0"/>
              <a:t>and</a:t>
            </a:r>
            <a:r>
              <a:rPr dirty="0" spc="-85"/>
              <a:t> </a:t>
            </a:r>
            <a:r>
              <a:rPr dirty="0" spc="-5"/>
              <a:t>Zones</a:t>
            </a:r>
          </a:p>
        </p:txBody>
      </p:sp>
      <p:sp>
        <p:nvSpPr>
          <p:cNvPr id="3" name="object 3"/>
          <p:cNvSpPr/>
          <p:nvPr/>
        </p:nvSpPr>
        <p:spPr>
          <a:xfrm>
            <a:off x="3194050" y="2195829"/>
            <a:ext cx="1705610" cy="1071880"/>
          </a:xfrm>
          <a:custGeom>
            <a:avLst/>
            <a:gdLst/>
            <a:ahLst/>
            <a:cxnLst/>
            <a:rect l="l" t="t" r="r" b="b"/>
            <a:pathLst>
              <a:path w="1705610" h="1071879">
                <a:moveTo>
                  <a:pt x="1705610" y="0"/>
                </a:moveTo>
                <a:lnTo>
                  <a:pt x="267970" y="0"/>
                </a:lnTo>
                <a:lnTo>
                  <a:pt x="0" y="267970"/>
                </a:lnTo>
                <a:lnTo>
                  <a:pt x="0" y="1071880"/>
                </a:lnTo>
                <a:lnTo>
                  <a:pt x="1436370" y="1071880"/>
                </a:lnTo>
                <a:lnTo>
                  <a:pt x="1705610" y="803910"/>
                </a:lnTo>
                <a:lnTo>
                  <a:pt x="170561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94050" y="2195829"/>
            <a:ext cx="1705610" cy="1071880"/>
          </a:xfrm>
          <a:custGeom>
            <a:avLst/>
            <a:gdLst/>
            <a:ahLst/>
            <a:cxnLst/>
            <a:rect l="l" t="t" r="r" b="b"/>
            <a:pathLst>
              <a:path w="1705610" h="1071879">
                <a:moveTo>
                  <a:pt x="0" y="1071880"/>
                </a:moveTo>
                <a:lnTo>
                  <a:pt x="0" y="267970"/>
                </a:lnTo>
                <a:lnTo>
                  <a:pt x="267970" y="0"/>
                </a:lnTo>
                <a:lnTo>
                  <a:pt x="1705610" y="0"/>
                </a:lnTo>
                <a:lnTo>
                  <a:pt x="1705610" y="803910"/>
                </a:lnTo>
                <a:lnTo>
                  <a:pt x="1436370" y="1071880"/>
                </a:lnTo>
                <a:lnTo>
                  <a:pt x="0" y="107188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94050" y="21958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899659" y="32677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94050" y="2195829"/>
            <a:ext cx="1705610" cy="267970"/>
          </a:xfrm>
          <a:custGeom>
            <a:avLst/>
            <a:gdLst/>
            <a:ahLst/>
            <a:cxnLst/>
            <a:rect l="l" t="t" r="r" b="b"/>
            <a:pathLst>
              <a:path w="1705610" h="267969">
                <a:moveTo>
                  <a:pt x="1705610" y="0"/>
                </a:moveTo>
                <a:lnTo>
                  <a:pt x="267970" y="0"/>
                </a:lnTo>
                <a:lnTo>
                  <a:pt x="0" y="267970"/>
                </a:lnTo>
                <a:lnTo>
                  <a:pt x="1436370" y="267970"/>
                </a:lnTo>
                <a:lnTo>
                  <a:pt x="170561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94050" y="2195829"/>
            <a:ext cx="1705610" cy="267970"/>
          </a:xfrm>
          <a:custGeom>
            <a:avLst/>
            <a:gdLst/>
            <a:ahLst/>
            <a:cxnLst/>
            <a:rect l="l" t="t" r="r" b="b"/>
            <a:pathLst>
              <a:path w="1705610" h="267969">
                <a:moveTo>
                  <a:pt x="0" y="267970"/>
                </a:moveTo>
                <a:lnTo>
                  <a:pt x="267970" y="0"/>
                </a:lnTo>
                <a:lnTo>
                  <a:pt x="1705610" y="0"/>
                </a:lnTo>
                <a:lnTo>
                  <a:pt x="1436370" y="267970"/>
                </a:lnTo>
                <a:lnTo>
                  <a:pt x="0" y="26797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194050" y="21958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899659" y="32677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30420" y="2195829"/>
            <a:ext cx="269240" cy="1071880"/>
          </a:xfrm>
          <a:custGeom>
            <a:avLst/>
            <a:gdLst/>
            <a:ahLst/>
            <a:cxnLst/>
            <a:rect l="l" t="t" r="r" b="b"/>
            <a:pathLst>
              <a:path w="269239" h="1071879">
                <a:moveTo>
                  <a:pt x="269239" y="0"/>
                </a:moveTo>
                <a:lnTo>
                  <a:pt x="0" y="267970"/>
                </a:lnTo>
                <a:lnTo>
                  <a:pt x="0" y="1071880"/>
                </a:lnTo>
                <a:lnTo>
                  <a:pt x="269239" y="803910"/>
                </a:lnTo>
                <a:lnTo>
                  <a:pt x="269239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30420" y="2195829"/>
            <a:ext cx="269240" cy="1071880"/>
          </a:xfrm>
          <a:custGeom>
            <a:avLst/>
            <a:gdLst/>
            <a:ahLst/>
            <a:cxnLst/>
            <a:rect l="l" t="t" r="r" b="b"/>
            <a:pathLst>
              <a:path w="269239" h="1071879">
                <a:moveTo>
                  <a:pt x="0" y="1071880"/>
                </a:moveTo>
                <a:lnTo>
                  <a:pt x="0" y="267970"/>
                </a:lnTo>
                <a:lnTo>
                  <a:pt x="269239" y="0"/>
                </a:lnTo>
                <a:lnTo>
                  <a:pt x="269239" y="803910"/>
                </a:lnTo>
                <a:lnTo>
                  <a:pt x="0" y="107188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194050" y="21958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899659" y="32677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420109" y="2730500"/>
            <a:ext cx="985519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128.8.10.5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258050" y="2459989"/>
            <a:ext cx="984250" cy="1071880"/>
          </a:xfrm>
          <a:custGeom>
            <a:avLst/>
            <a:gdLst/>
            <a:ahLst/>
            <a:cxnLst/>
            <a:rect l="l" t="t" r="r" b="b"/>
            <a:pathLst>
              <a:path w="984250" h="1071879">
                <a:moveTo>
                  <a:pt x="491490" y="0"/>
                </a:moveTo>
                <a:lnTo>
                  <a:pt x="419643" y="1475"/>
                </a:lnTo>
                <a:lnTo>
                  <a:pt x="350809" y="5755"/>
                </a:lnTo>
                <a:lnTo>
                  <a:pt x="285792" y="12623"/>
                </a:lnTo>
                <a:lnTo>
                  <a:pt x="225402" y="21861"/>
                </a:lnTo>
                <a:lnTo>
                  <a:pt x="170445" y="33252"/>
                </a:lnTo>
                <a:lnTo>
                  <a:pt x="121728" y="46578"/>
                </a:lnTo>
                <a:lnTo>
                  <a:pt x="80058" y="61622"/>
                </a:lnTo>
                <a:lnTo>
                  <a:pt x="21090" y="95991"/>
                </a:lnTo>
                <a:lnTo>
                  <a:pt x="0" y="134620"/>
                </a:lnTo>
                <a:lnTo>
                  <a:pt x="0" y="938530"/>
                </a:lnTo>
                <a:lnTo>
                  <a:pt x="21090" y="976584"/>
                </a:lnTo>
                <a:lnTo>
                  <a:pt x="80058" y="1010585"/>
                </a:lnTo>
                <a:lnTo>
                  <a:pt x="121728" y="1025507"/>
                </a:lnTo>
                <a:lnTo>
                  <a:pt x="170445" y="1038746"/>
                </a:lnTo>
                <a:lnTo>
                  <a:pt x="225402" y="1050079"/>
                </a:lnTo>
                <a:lnTo>
                  <a:pt x="285792" y="1059282"/>
                </a:lnTo>
                <a:lnTo>
                  <a:pt x="350809" y="1066132"/>
                </a:lnTo>
                <a:lnTo>
                  <a:pt x="419643" y="1070405"/>
                </a:lnTo>
                <a:lnTo>
                  <a:pt x="491490" y="1071880"/>
                </a:lnTo>
                <a:lnTo>
                  <a:pt x="563651" y="1070405"/>
                </a:lnTo>
                <a:lnTo>
                  <a:pt x="632745" y="1066132"/>
                </a:lnTo>
                <a:lnTo>
                  <a:pt x="697968" y="1059282"/>
                </a:lnTo>
                <a:lnTo>
                  <a:pt x="758520" y="1050079"/>
                </a:lnTo>
                <a:lnTo>
                  <a:pt x="813598" y="1038746"/>
                </a:lnTo>
                <a:lnTo>
                  <a:pt x="862402" y="1025507"/>
                </a:lnTo>
                <a:lnTo>
                  <a:pt x="904130" y="1010585"/>
                </a:lnTo>
                <a:lnTo>
                  <a:pt x="963151" y="976584"/>
                </a:lnTo>
                <a:lnTo>
                  <a:pt x="984250" y="938530"/>
                </a:lnTo>
                <a:lnTo>
                  <a:pt x="984250" y="134620"/>
                </a:lnTo>
                <a:lnTo>
                  <a:pt x="963151" y="95991"/>
                </a:lnTo>
                <a:lnTo>
                  <a:pt x="904130" y="61622"/>
                </a:lnTo>
                <a:lnTo>
                  <a:pt x="862402" y="46578"/>
                </a:lnTo>
                <a:lnTo>
                  <a:pt x="813598" y="33252"/>
                </a:lnTo>
                <a:lnTo>
                  <a:pt x="758520" y="21861"/>
                </a:lnTo>
                <a:lnTo>
                  <a:pt x="697968" y="12623"/>
                </a:lnTo>
                <a:lnTo>
                  <a:pt x="632745" y="5755"/>
                </a:lnTo>
                <a:lnTo>
                  <a:pt x="563651" y="1475"/>
                </a:lnTo>
                <a:lnTo>
                  <a:pt x="49149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258050" y="2459989"/>
            <a:ext cx="984250" cy="1071880"/>
          </a:xfrm>
          <a:custGeom>
            <a:avLst/>
            <a:gdLst/>
            <a:ahLst/>
            <a:cxnLst/>
            <a:rect l="l" t="t" r="r" b="b"/>
            <a:pathLst>
              <a:path w="984250" h="1071879">
                <a:moveTo>
                  <a:pt x="491490" y="0"/>
                </a:moveTo>
                <a:lnTo>
                  <a:pt x="419643" y="1475"/>
                </a:lnTo>
                <a:lnTo>
                  <a:pt x="350809" y="5755"/>
                </a:lnTo>
                <a:lnTo>
                  <a:pt x="285792" y="12623"/>
                </a:lnTo>
                <a:lnTo>
                  <a:pt x="225402" y="21861"/>
                </a:lnTo>
                <a:lnTo>
                  <a:pt x="170445" y="33252"/>
                </a:lnTo>
                <a:lnTo>
                  <a:pt x="121728" y="46578"/>
                </a:lnTo>
                <a:lnTo>
                  <a:pt x="80058" y="61622"/>
                </a:lnTo>
                <a:lnTo>
                  <a:pt x="21090" y="95991"/>
                </a:lnTo>
                <a:lnTo>
                  <a:pt x="0" y="134620"/>
                </a:lnTo>
                <a:lnTo>
                  <a:pt x="0" y="938530"/>
                </a:lnTo>
                <a:lnTo>
                  <a:pt x="21090" y="976584"/>
                </a:lnTo>
                <a:lnTo>
                  <a:pt x="80058" y="1010585"/>
                </a:lnTo>
                <a:lnTo>
                  <a:pt x="121728" y="1025507"/>
                </a:lnTo>
                <a:lnTo>
                  <a:pt x="170445" y="1038746"/>
                </a:lnTo>
                <a:lnTo>
                  <a:pt x="225402" y="1050079"/>
                </a:lnTo>
                <a:lnTo>
                  <a:pt x="285792" y="1059282"/>
                </a:lnTo>
                <a:lnTo>
                  <a:pt x="350809" y="1066132"/>
                </a:lnTo>
                <a:lnTo>
                  <a:pt x="419643" y="1070405"/>
                </a:lnTo>
                <a:lnTo>
                  <a:pt x="491490" y="1071880"/>
                </a:lnTo>
                <a:lnTo>
                  <a:pt x="563651" y="1070405"/>
                </a:lnTo>
                <a:lnTo>
                  <a:pt x="632745" y="1066132"/>
                </a:lnTo>
                <a:lnTo>
                  <a:pt x="697968" y="1059282"/>
                </a:lnTo>
                <a:lnTo>
                  <a:pt x="758520" y="1050079"/>
                </a:lnTo>
                <a:lnTo>
                  <a:pt x="813598" y="1038746"/>
                </a:lnTo>
                <a:lnTo>
                  <a:pt x="862402" y="1025507"/>
                </a:lnTo>
                <a:lnTo>
                  <a:pt x="904130" y="1010585"/>
                </a:lnTo>
                <a:lnTo>
                  <a:pt x="963151" y="976584"/>
                </a:lnTo>
                <a:lnTo>
                  <a:pt x="984250" y="938530"/>
                </a:lnTo>
                <a:lnTo>
                  <a:pt x="984250" y="134620"/>
                </a:lnTo>
                <a:lnTo>
                  <a:pt x="963151" y="95991"/>
                </a:lnTo>
                <a:lnTo>
                  <a:pt x="904130" y="61622"/>
                </a:lnTo>
                <a:lnTo>
                  <a:pt x="862402" y="46578"/>
                </a:lnTo>
                <a:lnTo>
                  <a:pt x="813598" y="33252"/>
                </a:lnTo>
                <a:lnTo>
                  <a:pt x="758520" y="21861"/>
                </a:lnTo>
                <a:lnTo>
                  <a:pt x="697968" y="12623"/>
                </a:lnTo>
                <a:lnTo>
                  <a:pt x="632745" y="5755"/>
                </a:lnTo>
                <a:lnTo>
                  <a:pt x="563651" y="1475"/>
                </a:lnTo>
                <a:lnTo>
                  <a:pt x="49149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258050" y="24599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242300" y="35318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258050" y="2459989"/>
            <a:ext cx="984250" cy="267970"/>
          </a:xfrm>
          <a:custGeom>
            <a:avLst/>
            <a:gdLst/>
            <a:ahLst/>
            <a:cxnLst/>
            <a:rect l="l" t="t" r="r" b="b"/>
            <a:pathLst>
              <a:path w="984250" h="267969">
                <a:moveTo>
                  <a:pt x="491490" y="0"/>
                </a:moveTo>
                <a:lnTo>
                  <a:pt x="419643" y="1475"/>
                </a:lnTo>
                <a:lnTo>
                  <a:pt x="350809" y="5755"/>
                </a:lnTo>
                <a:lnTo>
                  <a:pt x="285792" y="12623"/>
                </a:lnTo>
                <a:lnTo>
                  <a:pt x="225402" y="21861"/>
                </a:lnTo>
                <a:lnTo>
                  <a:pt x="170445" y="33252"/>
                </a:lnTo>
                <a:lnTo>
                  <a:pt x="121728" y="46578"/>
                </a:lnTo>
                <a:lnTo>
                  <a:pt x="80058" y="61622"/>
                </a:lnTo>
                <a:lnTo>
                  <a:pt x="21090" y="95991"/>
                </a:lnTo>
                <a:lnTo>
                  <a:pt x="0" y="134620"/>
                </a:lnTo>
                <a:lnTo>
                  <a:pt x="5407" y="154042"/>
                </a:lnTo>
                <a:lnTo>
                  <a:pt x="46243" y="190292"/>
                </a:lnTo>
                <a:lnTo>
                  <a:pt x="121728" y="221597"/>
                </a:lnTo>
                <a:lnTo>
                  <a:pt x="170445" y="234836"/>
                </a:lnTo>
                <a:lnTo>
                  <a:pt x="225402" y="246169"/>
                </a:lnTo>
                <a:lnTo>
                  <a:pt x="285792" y="255372"/>
                </a:lnTo>
                <a:lnTo>
                  <a:pt x="350809" y="262222"/>
                </a:lnTo>
                <a:lnTo>
                  <a:pt x="419643" y="266495"/>
                </a:lnTo>
                <a:lnTo>
                  <a:pt x="491490" y="267970"/>
                </a:lnTo>
                <a:lnTo>
                  <a:pt x="563651" y="266495"/>
                </a:lnTo>
                <a:lnTo>
                  <a:pt x="632745" y="262222"/>
                </a:lnTo>
                <a:lnTo>
                  <a:pt x="697968" y="255372"/>
                </a:lnTo>
                <a:lnTo>
                  <a:pt x="758520" y="246169"/>
                </a:lnTo>
                <a:lnTo>
                  <a:pt x="813598" y="234836"/>
                </a:lnTo>
                <a:lnTo>
                  <a:pt x="862402" y="221597"/>
                </a:lnTo>
                <a:lnTo>
                  <a:pt x="904130" y="206675"/>
                </a:lnTo>
                <a:lnTo>
                  <a:pt x="963151" y="172674"/>
                </a:lnTo>
                <a:lnTo>
                  <a:pt x="984250" y="134620"/>
                </a:lnTo>
                <a:lnTo>
                  <a:pt x="978841" y="114882"/>
                </a:lnTo>
                <a:lnTo>
                  <a:pt x="937980" y="78165"/>
                </a:lnTo>
                <a:lnTo>
                  <a:pt x="862402" y="46578"/>
                </a:lnTo>
                <a:lnTo>
                  <a:pt x="813598" y="33252"/>
                </a:lnTo>
                <a:lnTo>
                  <a:pt x="758520" y="21861"/>
                </a:lnTo>
                <a:lnTo>
                  <a:pt x="697968" y="12623"/>
                </a:lnTo>
                <a:lnTo>
                  <a:pt x="632745" y="5755"/>
                </a:lnTo>
                <a:lnTo>
                  <a:pt x="563651" y="1475"/>
                </a:lnTo>
                <a:lnTo>
                  <a:pt x="49149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258050" y="2459989"/>
            <a:ext cx="984250" cy="267970"/>
          </a:xfrm>
          <a:custGeom>
            <a:avLst/>
            <a:gdLst/>
            <a:ahLst/>
            <a:cxnLst/>
            <a:rect l="l" t="t" r="r" b="b"/>
            <a:pathLst>
              <a:path w="984250" h="267969">
                <a:moveTo>
                  <a:pt x="491490" y="0"/>
                </a:moveTo>
                <a:lnTo>
                  <a:pt x="419643" y="1475"/>
                </a:lnTo>
                <a:lnTo>
                  <a:pt x="350809" y="5755"/>
                </a:lnTo>
                <a:lnTo>
                  <a:pt x="285792" y="12623"/>
                </a:lnTo>
                <a:lnTo>
                  <a:pt x="225402" y="21861"/>
                </a:lnTo>
                <a:lnTo>
                  <a:pt x="170445" y="33252"/>
                </a:lnTo>
                <a:lnTo>
                  <a:pt x="121728" y="46578"/>
                </a:lnTo>
                <a:lnTo>
                  <a:pt x="80058" y="61622"/>
                </a:lnTo>
                <a:lnTo>
                  <a:pt x="21090" y="95991"/>
                </a:lnTo>
                <a:lnTo>
                  <a:pt x="0" y="134620"/>
                </a:lnTo>
                <a:lnTo>
                  <a:pt x="5407" y="154042"/>
                </a:lnTo>
                <a:lnTo>
                  <a:pt x="46243" y="190292"/>
                </a:lnTo>
                <a:lnTo>
                  <a:pt x="121728" y="221597"/>
                </a:lnTo>
                <a:lnTo>
                  <a:pt x="170445" y="234836"/>
                </a:lnTo>
                <a:lnTo>
                  <a:pt x="225402" y="246169"/>
                </a:lnTo>
                <a:lnTo>
                  <a:pt x="285792" y="255372"/>
                </a:lnTo>
                <a:lnTo>
                  <a:pt x="350809" y="262222"/>
                </a:lnTo>
                <a:lnTo>
                  <a:pt x="419643" y="266495"/>
                </a:lnTo>
                <a:lnTo>
                  <a:pt x="491490" y="267970"/>
                </a:lnTo>
                <a:lnTo>
                  <a:pt x="563651" y="266495"/>
                </a:lnTo>
                <a:lnTo>
                  <a:pt x="632745" y="262222"/>
                </a:lnTo>
                <a:lnTo>
                  <a:pt x="697968" y="255372"/>
                </a:lnTo>
                <a:lnTo>
                  <a:pt x="758520" y="246169"/>
                </a:lnTo>
                <a:lnTo>
                  <a:pt x="813598" y="234836"/>
                </a:lnTo>
                <a:lnTo>
                  <a:pt x="862402" y="221597"/>
                </a:lnTo>
                <a:lnTo>
                  <a:pt x="904130" y="206675"/>
                </a:lnTo>
                <a:lnTo>
                  <a:pt x="963151" y="172674"/>
                </a:lnTo>
                <a:lnTo>
                  <a:pt x="984250" y="134620"/>
                </a:lnTo>
                <a:lnTo>
                  <a:pt x="978841" y="114882"/>
                </a:lnTo>
                <a:lnTo>
                  <a:pt x="937980" y="78165"/>
                </a:lnTo>
                <a:lnTo>
                  <a:pt x="862402" y="46578"/>
                </a:lnTo>
                <a:lnTo>
                  <a:pt x="813598" y="33252"/>
                </a:lnTo>
                <a:lnTo>
                  <a:pt x="758520" y="21861"/>
                </a:lnTo>
                <a:lnTo>
                  <a:pt x="697968" y="12623"/>
                </a:lnTo>
                <a:lnTo>
                  <a:pt x="632745" y="5755"/>
                </a:lnTo>
                <a:lnTo>
                  <a:pt x="563651" y="1475"/>
                </a:lnTo>
                <a:lnTo>
                  <a:pt x="49149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258050" y="24599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242300" y="35318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6859269" y="2882900"/>
            <a:ext cx="178117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Arial"/>
                <a:cs typeface="Arial"/>
              </a:rPr>
              <a:t>nominum.com</a:t>
            </a:r>
            <a:endParaRPr sz="22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206750" y="5020309"/>
            <a:ext cx="1691639" cy="1071880"/>
          </a:xfrm>
          <a:custGeom>
            <a:avLst/>
            <a:gdLst/>
            <a:ahLst/>
            <a:cxnLst/>
            <a:rect l="l" t="t" r="r" b="b"/>
            <a:pathLst>
              <a:path w="1691639" h="1071879">
                <a:moveTo>
                  <a:pt x="1691639" y="0"/>
                </a:moveTo>
                <a:lnTo>
                  <a:pt x="267970" y="0"/>
                </a:lnTo>
                <a:lnTo>
                  <a:pt x="0" y="267969"/>
                </a:lnTo>
                <a:lnTo>
                  <a:pt x="0" y="1071880"/>
                </a:lnTo>
                <a:lnTo>
                  <a:pt x="1423670" y="1071880"/>
                </a:lnTo>
                <a:lnTo>
                  <a:pt x="1691639" y="802639"/>
                </a:lnTo>
                <a:lnTo>
                  <a:pt x="169163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206750" y="5020309"/>
            <a:ext cx="1691639" cy="1071880"/>
          </a:xfrm>
          <a:custGeom>
            <a:avLst/>
            <a:gdLst/>
            <a:ahLst/>
            <a:cxnLst/>
            <a:rect l="l" t="t" r="r" b="b"/>
            <a:pathLst>
              <a:path w="1691639" h="1071879">
                <a:moveTo>
                  <a:pt x="0" y="1071880"/>
                </a:moveTo>
                <a:lnTo>
                  <a:pt x="0" y="267969"/>
                </a:lnTo>
                <a:lnTo>
                  <a:pt x="267970" y="0"/>
                </a:lnTo>
                <a:lnTo>
                  <a:pt x="1691639" y="0"/>
                </a:lnTo>
                <a:lnTo>
                  <a:pt x="1691639" y="802639"/>
                </a:lnTo>
                <a:lnTo>
                  <a:pt x="1423670" y="1071880"/>
                </a:lnTo>
                <a:lnTo>
                  <a:pt x="0" y="107188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206750" y="50203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899659" y="60921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206750" y="5020309"/>
            <a:ext cx="1691639" cy="267970"/>
          </a:xfrm>
          <a:custGeom>
            <a:avLst/>
            <a:gdLst/>
            <a:ahLst/>
            <a:cxnLst/>
            <a:rect l="l" t="t" r="r" b="b"/>
            <a:pathLst>
              <a:path w="1691639" h="267970">
                <a:moveTo>
                  <a:pt x="1691639" y="0"/>
                </a:moveTo>
                <a:lnTo>
                  <a:pt x="267970" y="0"/>
                </a:lnTo>
                <a:lnTo>
                  <a:pt x="0" y="267969"/>
                </a:lnTo>
                <a:lnTo>
                  <a:pt x="1423670" y="267969"/>
                </a:lnTo>
                <a:lnTo>
                  <a:pt x="1691639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206750" y="5020309"/>
            <a:ext cx="1691639" cy="267970"/>
          </a:xfrm>
          <a:custGeom>
            <a:avLst/>
            <a:gdLst/>
            <a:ahLst/>
            <a:cxnLst/>
            <a:rect l="l" t="t" r="r" b="b"/>
            <a:pathLst>
              <a:path w="1691639" h="267970">
                <a:moveTo>
                  <a:pt x="0" y="267969"/>
                </a:moveTo>
                <a:lnTo>
                  <a:pt x="267970" y="0"/>
                </a:lnTo>
                <a:lnTo>
                  <a:pt x="1691639" y="0"/>
                </a:lnTo>
                <a:lnTo>
                  <a:pt x="1423670" y="267969"/>
                </a:lnTo>
                <a:lnTo>
                  <a:pt x="0" y="26796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206750" y="50203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899659" y="60921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630420" y="5020309"/>
            <a:ext cx="267970" cy="1071880"/>
          </a:xfrm>
          <a:custGeom>
            <a:avLst/>
            <a:gdLst/>
            <a:ahLst/>
            <a:cxnLst/>
            <a:rect l="l" t="t" r="r" b="b"/>
            <a:pathLst>
              <a:path w="267970" h="1071879">
                <a:moveTo>
                  <a:pt x="267969" y="0"/>
                </a:moveTo>
                <a:lnTo>
                  <a:pt x="0" y="267969"/>
                </a:lnTo>
                <a:lnTo>
                  <a:pt x="0" y="1071880"/>
                </a:lnTo>
                <a:lnTo>
                  <a:pt x="267969" y="802639"/>
                </a:lnTo>
                <a:lnTo>
                  <a:pt x="267969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630420" y="5020309"/>
            <a:ext cx="267970" cy="1071880"/>
          </a:xfrm>
          <a:custGeom>
            <a:avLst/>
            <a:gdLst/>
            <a:ahLst/>
            <a:cxnLst/>
            <a:rect l="l" t="t" r="r" b="b"/>
            <a:pathLst>
              <a:path w="267970" h="1071879">
                <a:moveTo>
                  <a:pt x="0" y="1071880"/>
                </a:moveTo>
                <a:lnTo>
                  <a:pt x="0" y="267969"/>
                </a:lnTo>
                <a:lnTo>
                  <a:pt x="267969" y="0"/>
                </a:lnTo>
                <a:lnTo>
                  <a:pt x="267969" y="802639"/>
                </a:lnTo>
                <a:lnTo>
                  <a:pt x="0" y="107188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206750" y="50203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899659" y="60921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3201670" y="5554979"/>
            <a:ext cx="14351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latin typeface="Arial"/>
                <a:cs typeface="Arial"/>
              </a:rPr>
              <a:t>2</a:t>
            </a:r>
            <a:r>
              <a:rPr dirty="0" sz="1600" spc="5">
                <a:latin typeface="Arial"/>
                <a:cs typeface="Arial"/>
              </a:rPr>
              <a:t>0</a:t>
            </a:r>
            <a:r>
              <a:rPr dirty="0" sz="1600" spc="-10">
                <a:latin typeface="Arial"/>
                <a:cs typeface="Arial"/>
              </a:rPr>
              <a:t>4</a:t>
            </a:r>
            <a:r>
              <a:rPr dirty="0" sz="1600" spc="-5">
                <a:latin typeface="Arial"/>
                <a:cs typeface="Arial"/>
              </a:rPr>
              <a:t>.152.187.11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194050" y="3540759"/>
            <a:ext cx="1705610" cy="1070610"/>
          </a:xfrm>
          <a:custGeom>
            <a:avLst/>
            <a:gdLst/>
            <a:ahLst/>
            <a:cxnLst/>
            <a:rect l="l" t="t" r="r" b="b"/>
            <a:pathLst>
              <a:path w="1705610" h="1070610">
                <a:moveTo>
                  <a:pt x="1705610" y="0"/>
                </a:moveTo>
                <a:lnTo>
                  <a:pt x="267970" y="0"/>
                </a:lnTo>
                <a:lnTo>
                  <a:pt x="0" y="266700"/>
                </a:lnTo>
                <a:lnTo>
                  <a:pt x="0" y="1070609"/>
                </a:lnTo>
                <a:lnTo>
                  <a:pt x="1436370" y="1070609"/>
                </a:lnTo>
                <a:lnTo>
                  <a:pt x="1705610" y="802639"/>
                </a:lnTo>
                <a:lnTo>
                  <a:pt x="170561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194050" y="3540759"/>
            <a:ext cx="1705610" cy="1070610"/>
          </a:xfrm>
          <a:custGeom>
            <a:avLst/>
            <a:gdLst/>
            <a:ahLst/>
            <a:cxnLst/>
            <a:rect l="l" t="t" r="r" b="b"/>
            <a:pathLst>
              <a:path w="1705610" h="1070610">
                <a:moveTo>
                  <a:pt x="0" y="1070609"/>
                </a:moveTo>
                <a:lnTo>
                  <a:pt x="0" y="266700"/>
                </a:lnTo>
                <a:lnTo>
                  <a:pt x="267970" y="0"/>
                </a:lnTo>
                <a:lnTo>
                  <a:pt x="1705610" y="0"/>
                </a:lnTo>
                <a:lnTo>
                  <a:pt x="1705610" y="802639"/>
                </a:lnTo>
                <a:lnTo>
                  <a:pt x="1436370" y="1070609"/>
                </a:lnTo>
                <a:lnTo>
                  <a:pt x="0" y="107060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194050" y="35407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899659" y="46113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194050" y="3540759"/>
            <a:ext cx="1705610" cy="266700"/>
          </a:xfrm>
          <a:custGeom>
            <a:avLst/>
            <a:gdLst/>
            <a:ahLst/>
            <a:cxnLst/>
            <a:rect l="l" t="t" r="r" b="b"/>
            <a:pathLst>
              <a:path w="1705610" h="266700">
                <a:moveTo>
                  <a:pt x="1705610" y="0"/>
                </a:moveTo>
                <a:lnTo>
                  <a:pt x="267970" y="0"/>
                </a:lnTo>
                <a:lnTo>
                  <a:pt x="0" y="266700"/>
                </a:lnTo>
                <a:lnTo>
                  <a:pt x="1436370" y="266700"/>
                </a:lnTo>
                <a:lnTo>
                  <a:pt x="170561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194050" y="3540759"/>
            <a:ext cx="1705610" cy="266700"/>
          </a:xfrm>
          <a:custGeom>
            <a:avLst/>
            <a:gdLst/>
            <a:ahLst/>
            <a:cxnLst/>
            <a:rect l="l" t="t" r="r" b="b"/>
            <a:pathLst>
              <a:path w="1705610" h="266700">
                <a:moveTo>
                  <a:pt x="0" y="266700"/>
                </a:moveTo>
                <a:lnTo>
                  <a:pt x="267970" y="0"/>
                </a:lnTo>
                <a:lnTo>
                  <a:pt x="1705610" y="0"/>
                </a:lnTo>
                <a:lnTo>
                  <a:pt x="1436370" y="266700"/>
                </a:lnTo>
                <a:lnTo>
                  <a:pt x="0" y="2667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194050" y="35407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899659" y="46113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630420" y="3540759"/>
            <a:ext cx="269240" cy="1070610"/>
          </a:xfrm>
          <a:custGeom>
            <a:avLst/>
            <a:gdLst/>
            <a:ahLst/>
            <a:cxnLst/>
            <a:rect l="l" t="t" r="r" b="b"/>
            <a:pathLst>
              <a:path w="269239" h="1070610">
                <a:moveTo>
                  <a:pt x="269239" y="0"/>
                </a:moveTo>
                <a:lnTo>
                  <a:pt x="0" y="266700"/>
                </a:lnTo>
                <a:lnTo>
                  <a:pt x="0" y="1070609"/>
                </a:lnTo>
                <a:lnTo>
                  <a:pt x="269239" y="802639"/>
                </a:lnTo>
                <a:lnTo>
                  <a:pt x="269239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630420" y="3540759"/>
            <a:ext cx="269240" cy="1070610"/>
          </a:xfrm>
          <a:custGeom>
            <a:avLst/>
            <a:gdLst/>
            <a:ahLst/>
            <a:cxnLst/>
            <a:rect l="l" t="t" r="r" b="b"/>
            <a:pathLst>
              <a:path w="269239" h="1070610">
                <a:moveTo>
                  <a:pt x="0" y="1070609"/>
                </a:moveTo>
                <a:lnTo>
                  <a:pt x="0" y="266700"/>
                </a:lnTo>
                <a:lnTo>
                  <a:pt x="269239" y="0"/>
                </a:lnTo>
                <a:lnTo>
                  <a:pt x="269239" y="802639"/>
                </a:lnTo>
                <a:lnTo>
                  <a:pt x="0" y="107060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194050" y="35407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899659" y="46113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3251200" y="4075429"/>
            <a:ext cx="132143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latin typeface="Arial"/>
                <a:cs typeface="Arial"/>
              </a:rPr>
              <a:t>202.12.28.129</a:t>
            </a:r>
            <a:endParaRPr sz="16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517900" y="1756409"/>
            <a:ext cx="1885314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 b="1">
                <a:latin typeface="Arial"/>
                <a:cs typeface="Arial"/>
              </a:rPr>
              <a:t>Name</a:t>
            </a:r>
            <a:r>
              <a:rPr dirty="0" sz="2200" spc="-65" b="1">
                <a:latin typeface="Arial"/>
                <a:cs typeface="Arial"/>
              </a:rPr>
              <a:t> </a:t>
            </a:r>
            <a:r>
              <a:rPr dirty="0" sz="2200" spc="-10" b="1">
                <a:latin typeface="Arial"/>
                <a:cs typeface="Arial"/>
              </a:rPr>
              <a:t>Servers</a:t>
            </a:r>
            <a:endParaRPr sz="22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258050" y="4009390"/>
            <a:ext cx="984250" cy="1071880"/>
          </a:xfrm>
          <a:custGeom>
            <a:avLst/>
            <a:gdLst/>
            <a:ahLst/>
            <a:cxnLst/>
            <a:rect l="l" t="t" r="r" b="b"/>
            <a:pathLst>
              <a:path w="984250" h="1071879">
                <a:moveTo>
                  <a:pt x="491490" y="0"/>
                </a:moveTo>
                <a:lnTo>
                  <a:pt x="419643" y="1475"/>
                </a:lnTo>
                <a:lnTo>
                  <a:pt x="350809" y="5755"/>
                </a:lnTo>
                <a:lnTo>
                  <a:pt x="285792" y="12623"/>
                </a:lnTo>
                <a:lnTo>
                  <a:pt x="225402" y="21861"/>
                </a:lnTo>
                <a:lnTo>
                  <a:pt x="170445" y="33252"/>
                </a:lnTo>
                <a:lnTo>
                  <a:pt x="121728" y="46578"/>
                </a:lnTo>
                <a:lnTo>
                  <a:pt x="80058" y="61622"/>
                </a:lnTo>
                <a:lnTo>
                  <a:pt x="21090" y="95991"/>
                </a:lnTo>
                <a:lnTo>
                  <a:pt x="0" y="134620"/>
                </a:lnTo>
                <a:lnTo>
                  <a:pt x="0" y="938530"/>
                </a:lnTo>
                <a:lnTo>
                  <a:pt x="21090" y="976584"/>
                </a:lnTo>
                <a:lnTo>
                  <a:pt x="80058" y="1010585"/>
                </a:lnTo>
                <a:lnTo>
                  <a:pt x="121728" y="1025507"/>
                </a:lnTo>
                <a:lnTo>
                  <a:pt x="170445" y="1038746"/>
                </a:lnTo>
                <a:lnTo>
                  <a:pt x="225402" y="1050079"/>
                </a:lnTo>
                <a:lnTo>
                  <a:pt x="285792" y="1059282"/>
                </a:lnTo>
                <a:lnTo>
                  <a:pt x="350809" y="1066132"/>
                </a:lnTo>
                <a:lnTo>
                  <a:pt x="419643" y="1070405"/>
                </a:lnTo>
                <a:lnTo>
                  <a:pt x="491490" y="1071880"/>
                </a:lnTo>
                <a:lnTo>
                  <a:pt x="563651" y="1070405"/>
                </a:lnTo>
                <a:lnTo>
                  <a:pt x="632745" y="1066132"/>
                </a:lnTo>
                <a:lnTo>
                  <a:pt x="697968" y="1059282"/>
                </a:lnTo>
                <a:lnTo>
                  <a:pt x="758520" y="1050079"/>
                </a:lnTo>
                <a:lnTo>
                  <a:pt x="813598" y="1038746"/>
                </a:lnTo>
                <a:lnTo>
                  <a:pt x="862402" y="1025507"/>
                </a:lnTo>
                <a:lnTo>
                  <a:pt x="904130" y="1010585"/>
                </a:lnTo>
                <a:lnTo>
                  <a:pt x="963151" y="976584"/>
                </a:lnTo>
                <a:lnTo>
                  <a:pt x="984250" y="938530"/>
                </a:lnTo>
                <a:lnTo>
                  <a:pt x="984250" y="134620"/>
                </a:lnTo>
                <a:lnTo>
                  <a:pt x="963151" y="95991"/>
                </a:lnTo>
                <a:lnTo>
                  <a:pt x="904130" y="61622"/>
                </a:lnTo>
                <a:lnTo>
                  <a:pt x="862402" y="46578"/>
                </a:lnTo>
                <a:lnTo>
                  <a:pt x="813598" y="33252"/>
                </a:lnTo>
                <a:lnTo>
                  <a:pt x="758520" y="21861"/>
                </a:lnTo>
                <a:lnTo>
                  <a:pt x="697968" y="12623"/>
                </a:lnTo>
                <a:lnTo>
                  <a:pt x="632745" y="5755"/>
                </a:lnTo>
                <a:lnTo>
                  <a:pt x="563651" y="1475"/>
                </a:lnTo>
                <a:lnTo>
                  <a:pt x="49149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258050" y="4009390"/>
            <a:ext cx="984250" cy="1071880"/>
          </a:xfrm>
          <a:custGeom>
            <a:avLst/>
            <a:gdLst/>
            <a:ahLst/>
            <a:cxnLst/>
            <a:rect l="l" t="t" r="r" b="b"/>
            <a:pathLst>
              <a:path w="984250" h="1071879">
                <a:moveTo>
                  <a:pt x="491490" y="0"/>
                </a:moveTo>
                <a:lnTo>
                  <a:pt x="419643" y="1475"/>
                </a:lnTo>
                <a:lnTo>
                  <a:pt x="350809" y="5755"/>
                </a:lnTo>
                <a:lnTo>
                  <a:pt x="285792" y="12623"/>
                </a:lnTo>
                <a:lnTo>
                  <a:pt x="225402" y="21861"/>
                </a:lnTo>
                <a:lnTo>
                  <a:pt x="170445" y="33252"/>
                </a:lnTo>
                <a:lnTo>
                  <a:pt x="121728" y="46578"/>
                </a:lnTo>
                <a:lnTo>
                  <a:pt x="80058" y="61622"/>
                </a:lnTo>
                <a:lnTo>
                  <a:pt x="21090" y="95991"/>
                </a:lnTo>
                <a:lnTo>
                  <a:pt x="0" y="134620"/>
                </a:lnTo>
                <a:lnTo>
                  <a:pt x="0" y="938530"/>
                </a:lnTo>
                <a:lnTo>
                  <a:pt x="21090" y="976584"/>
                </a:lnTo>
                <a:lnTo>
                  <a:pt x="80058" y="1010585"/>
                </a:lnTo>
                <a:lnTo>
                  <a:pt x="121728" y="1025507"/>
                </a:lnTo>
                <a:lnTo>
                  <a:pt x="170445" y="1038746"/>
                </a:lnTo>
                <a:lnTo>
                  <a:pt x="225402" y="1050079"/>
                </a:lnTo>
                <a:lnTo>
                  <a:pt x="285792" y="1059282"/>
                </a:lnTo>
                <a:lnTo>
                  <a:pt x="350809" y="1066132"/>
                </a:lnTo>
                <a:lnTo>
                  <a:pt x="419643" y="1070405"/>
                </a:lnTo>
                <a:lnTo>
                  <a:pt x="491490" y="1071880"/>
                </a:lnTo>
                <a:lnTo>
                  <a:pt x="563651" y="1070405"/>
                </a:lnTo>
                <a:lnTo>
                  <a:pt x="632745" y="1066132"/>
                </a:lnTo>
                <a:lnTo>
                  <a:pt x="697968" y="1059282"/>
                </a:lnTo>
                <a:lnTo>
                  <a:pt x="758520" y="1050079"/>
                </a:lnTo>
                <a:lnTo>
                  <a:pt x="813598" y="1038746"/>
                </a:lnTo>
                <a:lnTo>
                  <a:pt x="862402" y="1025507"/>
                </a:lnTo>
                <a:lnTo>
                  <a:pt x="904130" y="1010585"/>
                </a:lnTo>
                <a:lnTo>
                  <a:pt x="963151" y="976584"/>
                </a:lnTo>
                <a:lnTo>
                  <a:pt x="984250" y="938530"/>
                </a:lnTo>
                <a:lnTo>
                  <a:pt x="984250" y="134620"/>
                </a:lnTo>
                <a:lnTo>
                  <a:pt x="963151" y="95991"/>
                </a:lnTo>
                <a:lnTo>
                  <a:pt x="904130" y="61622"/>
                </a:lnTo>
                <a:lnTo>
                  <a:pt x="862402" y="46578"/>
                </a:lnTo>
                <a:lnTo>
                  <a:pt x="813598" y="33252"/>
                </a:lnTo>
                <a:lnTo>
                  <a:pt x="758520" y="21861"/>
                </a:lnTo>
                <a:lnTo>
                  <a:pt x="697968" y="12623"/>
                </a:lnTo>
                <a:lnTo>
                  <a:pt x="632745" y="5755"/>
                </a:lnTo>
                <a:lnTo>
                  <a:pt x="563651" y="1475"/>
                </a:lnTo>
                <a:lnTo>
                  <a:pt x="49149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258050" y="40093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8242300" y="50812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258050" y="4009390"/>
            <a:ext cx="984250" cy="267970"/>
          </a:xfrm>
          <a:custGeom>
            <a:avLst/>
            <a:gdLst/>
            <a:ahLst/>
            <a:cxnLst/>
            <a:rect l="l" t="t" r="r" b="b"/>
            <a:pathLst>
              <a:path w="984250" h="267970">
                <a:moveTo>
                  <a:pt x="491490" y="0"/>
                </a:moveTo>
                <a:lnTo>
                  <a:pt x="419643" y="1475"/>
                </a:lnTo>
                <a:lnTo>
                  <a:pt x="350809" y="5755"/>
                </a:lnTo>
                <a:lnTo>
                  <a:pt x="285792" y="12623"/>
                </a:lnTo>
                <a:lnTo>
                  <a:pt x="225402" y="21861"/>
                </a:lnTo>
                <a:lnTo>
                  <a:pt x="170445" y="33252"/>
                </a:lnTo>
                <a:lnTo>
                  <a:pt x="121728" y="46578"/>
                </a:lnTo>
                <a:lnTo>
                  <a:pt x="80058" y="61622"/>
                </a:lnTo>
                <a:lnTo>
                  <a:pt x="21090" y="95991"/>
                </a:lnTo>
                <a:lnTo>
                  <a:pt x="0" y="134620"/>
                </a:lnTo>
                <a:lnTo>
                  <a:pt x="5407" y="154042"/>
                </a:lnTo>
                <a:lnTo>
                  <a:pt x="46243" y="190292"/>
                </a:lnTo>
                <a:lnTo>
                  <a:pt x="121728" y="221597"/>
                </a:lnTo>
                <a:lnTo>
                  <a:pt x="170445" y="234836"/>
                </a:lnTo>
                <a:lnTo>
                  <a:pt x="225402" y="246169"/>
                </a:lnTo>
                <a:lnTo>
                  <a:pt x="285792" y="255372"/>
                </a:lnTo>
                <a:lnTo>
                  <a:pt x="350809" y="262222"/>
                </a:lnTo>
                <a:lnTo>
                  <a:pt x="419643" y="266495"/>
                </a:lnTo>
                <a:lnTo>
                  <a:pt x="491490" y="267970"/>
                </a:lnTo>
                <a:lnTo>
                  <a:pt x="563651" y="266495"/>
                </a:lnTo>
                <a:lnTo>
                  <a:pt x="632745" y="262222"/>
                </a:lnTo>
                <a:lnTo>
                  <a:pt x="697968" y="255372"/>
                </a:lnTo>
                <a:lnTo>
                  <a:pt x="758520" y="246169"/>
                </a:lnTo>
                <a:lnTo>
                  <a:pt x="813598" y="234836"/>
                </a:lnTo>
                <a:lnTo>
                  <a:pt x="862402" y="221597"/>
                </a:lnTo>
                <a:lnTo>
                  <a:pt x="904130" y="206675"/>
                </a:lnTo>
                <a:lnTo>
                  <a:pt x="963151" y="172674"/>
                </a:lnTo>
                <a:lnTo>
                  <a:pt x="984250" y="134620"/>
                </a:lnTo>
                <a:lnTo>
                  <a:pt x="978841" y="114882"/>
                </a:lnTo>
                <a:lnTo>
                  <a:pt x="937980" y="78165"/>
                </a:lnTo>
                <a:lnTo>
                  <a:pt x="862402" y="46578"/>
                </a:lnTo>
                <a:lnTo>
                  <a:pt x="813598" y="33252"/>
                </a:lnTo>
                <a:lnTo>
                  <a:pt x="758520" y="21861"/>
                </a:lnTo>
                <a:lnTo>
                  <a:pt x="697968" y="12623"/>
                </a:lnTo>
                <a:lnTo>
                  <a:pt x="632745" y="5755"/>
                </a:lnTo>
                <a:lnTo>
                  <a:pt x="563651" y="1475"/>
                </a:lnTo>
                <a:lnTo>
                  <a:pt x="49149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258050" y="4009390"/>
            <a:ext cx="984250" cy="267970"/>
          </a:xfrm>
          <a:custGeom>
            <a:avLst/>
            <a:gdLst/>
            <a:ahLst/>
            <a:cxnLst/>
            <a:rect l="l" t="t" r="r" b="b"/>
            <a:pathLst>
              <a:path w="984250" h="267970">
                <a:moveTo>
                  <a:pt x="491490" y="0"/>
                </a:moveTo>
                <a:lnTo>
                  <a:pt x="419643" y="1475"/>
                </a:lnTo>
                <a:lnTo>
                  <a:pt x="350809" y="5755"/>
                </a:lnTo>
                <a:lnTo>
                  <a:pt x="285792" y="12623"/>
                </a:lnTo>
                <a:lnTo>
                  <a:pt x="225402" y="21861"/>
                </a:lnTo>
                <a:lnTo>
                  <a:pt x="170445" y="33252"/>
                </a:lnTo>
                <a:lnTo>
                  <a:pt x="121728" y="46578"/>
                </a:lnTo>
                <a:lnTo>
                  <a:pt x="80058" y="61622"/>
                </a:lnTo>
                <a:lnTo>
                  <a:pt x="21090" y="95991"/>
                </a:lnTo>
                <a:lnTo>
                  <a:pt x="0" y="134620"/>
                </a:lnTo>
                <a:lnTo>
                  <a:pt x="5407" y="154042"/>
                </a:lnTo>
                <a:lnTo>
                  <a:pt x="46243" y="190292"/>
                </a:lnTo>
                <a:lnTo>
                  <a:pt x="121728" y="221597"/>
                </a:lnTo>
                <a:lnTo>
                  <a:pt x="170445" y="234836"/>
                </a:lnTo>
                <a:lnTo>
                  <a:pt x="225402" y="246169"/>
                </a:lnTo>
                <a:lnTo>
                  <a:pt x="285792" y="255372"/>
                </a:lnTo>
                <a:lnTo>
                  <a:pt x="350809" y="262222"/>
                </a:lnTo>
                <a:lnTo>
                  <a:pt x="419643" y="266495"/>
                </a:lnTo>
                <a:lnTo>
                  <a:pt x="491490" y="267970"/>
                </a:lnTo>
                <a:lnTo>
                  <a:pt x="563651" y="266495"/>
                </a:lnTo>
                <a:lnTo>
                  <a:pt x="632745" y="262222"/>
                </a:lnTo>
                <a:lnTo>
                  <a:pt x="697968" y="255372"/>
                </a:lnTo>
                <a:lnTo>
                  <a:pt x="758520" y="246169"/>
                </a:lnTo>
                <a:lnTo>
                  <a:pt x="813598" y="234836"/>
                </a:lnTo>
                <a:lnTo>
                  <a:pt x="862402" y="221597"/>
                </a:lnTo>
                <a:lnTo>
                  <a:pt x="904130" y="206675"/>
                </a:lnTo>
                <a:lnTo>
                  <a:pt x="963151" y="172674"/>
                </a:lnTo>
                <a:lnTo>
                  <a:pt x="984250" y="134620"/>
                </a:lnTo>
                <a:lnTo>
                  <a:pt x="978841" y="114882"/>
                </a:lnTo>
                <a:lnTo>
                  <a:pt x="937980" y="78165"/>
                </a:lnTo>
                <a:lnTo>
                  <a:pt x="862402" y="46578"/>
                </a:lnTo>
                <a:lnTo>
                  <a:pt x="813598" y="33252"/>
                </a:lnTo>
                <a:lnTo>
                  <a:pt x="758520" y="21861"/>
                </a:lnTo>
                <a:lnTo>
                  <a:pt x="697968" y="12623"/>
                </a:lnTo>
                <a:lnTo>
                  <a:pt x="632745" y="5755"/>
                </a:lnTo>
                <a:lnTo>
                  <a:pt x="563651" y="1475"/>
                </a:lnTo>
                <a:lnTo>
                  <a:pt x="49149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258050" y="40093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8242300" y="50812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7325359" y="4432300"/>
            <a:ext cx="84963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Arial"/>
                <a:cs typeface="Arial"/>
              </a:rPr>
              <a:t>isc.org</a:t>
            </a:r>
            <a:endParaRPr sz="22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222490" y="1793240"/>
            <a:ext cx="84772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 b="1">
                <a:latin typeface="Arial"/>
                <a:cs typeface="Arial"/>
              </a:rPr>
              <a:t>Z</a:t>
            </a:r>
            <a:r>
              <a:rPr dirty="0" sz="2200" b="1">
                <a:latin typeface="Arial"/>
                <a:cs typeface="Arial"/>
              </a:rPr>
              <a:t>o</a:t>
            </a:r>
            <a:r>
              <a:rPr dirty="0" sz="2200" spc="-5" b="1">
                <a:latin typeface="Arial"/>
                <a:cs typeface="Arial"/>
              </a:rPr>
              <a:t>ne</a:t>
            </a:r>
            <a:r>
              <a:rPr dirty="0" sz="2200" b="1">
                <a:latin typeface="Arial"/>
                <a:cs typeface="Arial"/>
              </a:rPr>
              <a:t>s</a:t>
            </a:r>
            <a:endParaRPr sz="22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041900" y="2661920"/>
            <a:ext cx="2147570" cy="201930"/>
          </a:xfrm>
          <a:custGeom>
            <a:avLst/>
            <a:gdLst/>
            <a:ahLst/>
            <a:cxnLst/>
            <a:rect l="l" t="t" r="r" b="b"/>
            <a:pathLst>
              <a:path w="2147570" h="201930">
                <a:moveTo>
                  <a:pt x="0" y="0"/>
                </a:moveTo>
                <a:lnTo>
                  <a:pt x="2147570" y="20192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041900" y="2661920"/>
            <a:ext cx="2007870" cy="1681480"/>
          </a:xfrm>
          <a:custGeom>
            <a:avLst/>
            <a:gdLst/>
            <a:ahLst/>
            <a:cxnLst/>
            <a:rect l="l" t="t" r="r" b="b"/>
            <a:pathLst>
              <a:path w="2007870" h="1681479">
                <a:moveTo>
                  <a:pt x="0" y="0"/>
                </a:moveTo>
                <a:lnTo>
                  <a:pt x="2007870" y="168147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041900" y="3200400"/>
            <a:ext cx="1732280" cy="872490"/>
          </a:xfrm>
          <a:custGeom>
            <a:avLst/>
            <a:gdLst/>
            <a:ahLst/>
            <a:cxnLst/>
            <a:rect l="l" t="t" r="r" b="b"/>
            <a:pathLst>
              <a:path w="1732279" h="872489">
                <a:moveTo>
                  <a:pt x="0" y="872489"/>
                </a:moveTo>
                <a:lnTo>
                  <a:pt x="173227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5180329" y="4813300"/>
            <a:ext cx="1869439" cy="604520"/>
          </a:xfrm>
          <a:custGeom>
            <a:avLst/>
            <a:gdLst/>
            <a:ahLst/>
            <a:cxnLst/>
            <a:rect l="l" t="t" r="r" b="b"/>
            <a:pathLst>
              <a:path w="1869440" h="604520">
                <a:moveTo>
                  <a:pt x="0" y="604519"/>
                </a:moveTo>
                <a:lnTo>
                  <a:pt x="186944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50190" y="1643379"/>
            <a:ext cx="2917190" cy="1377950"/>
          </a:xfrm>
          <a:custGeom>
            <a:avLst/>
            <a:gdLst/>
            <a:ahLst/>
            <a:cxnLst/>
            <a:rect l="l" t="t" r="r" b="b"/>
            <a:pathLst>
              <a:path w="2917190" h="1377950">
                <a:moveTo>
                  <a:pt x="1775460" y="0"/>
                </a:moveTo>
                <a:lnTo>
                  <a:pt x="354330" y="0"/>
                </a:lnTo>
                <a:lnTo>
                  <a:pt x="301203" y="3314"/>
                </a:lnTo>
                <a:lnTo>
                  <a:pt x="249204" y="12801"/>
                </a:lnTo>
                <a:lnTo>
                  <a:pt x="199384" y="27774"/>
                </a:lnTo>
                <a:lnTo>
                  <a:pt x="152796" y="47548"/>
                </a:lnTo>
                <a:lnTo>
                  <a:pt x="110489" y="71437"/>
                </a:lnTo>
                <a:lnTo>
                  <a:pt x="73517" y="98755"/>
                </a:lnTo>
                <a:lnTo>
                  <a:pt x="42931" y="128816"/>
                </a:lnTo>
                <a:lnTo>
                  <a:pt x="19781" y="160934"/>
                </a:lnTo>
                <a:lnTo>
                  <a:pt x="0" y="228600"/>
                </a:lnTo>
                <a:lnTo>
                  <a:pt x="0" y="1149350"/>
                </a:lnTo>
                <a:lnTo>
                  <a:pt x="19781" y="1217015"/>
                </a:lnTo>
                <a:lnTo>
                  <a:pt x="42931" y="1249133"/>
                </a:lnTo>
                <a:lnTo>
                  <a:pt x="73517" y="1279194"/>
                </a:lnTo>
                <a:lnTo>
                  <a:pt x="110490" y="1306512"/>
                </a:lnTo>
                <a:lnTo>
                  <a:pt x="152796" y="1330401"/>
                </a:lnTo>
                <a:lnTo>
                  <a:pt x="199384" y="1350175"/>
                </a:lnTo>
                <a:lnTo>
                  <a:pt x="249204" y="1365148"/>
                </a:lnTo>
                <a:lnTo>
                  <a:pt x="301203" y="1374635"/>
                </a:lnTo>
                <a:lnTo>
                  <a:pt x="354330" y="1377950"/>
                </a:lnTo>
                <a:lnTo>
                  <a:pt x="1775460" y="1377950"/>
                </a:lnTo>
                <a:lnTo>
                  <a:pt x="1828278" y="1374635"/>
                </a:lnTo>
                <a:lnTo>
                  <a:pt x="1880097" y="1365148"/>
                </a:lnTo>
                <a:lnTo>
                  <a:pt x="1929845" y="1350175"/>
                </a:lnTo>
                <a:lnTo>
                  <a:pt x="1976445" y="1330401"/>
                </a:lnTo>
                <a:lnTo>
                  <a:pt x="2018823" y="1306512"/>
                </a:lnTo>
                <a:lnTo>
                  <a:pt x="2055906" y="1279194"/>
                </a:lnTo>
                <a:lnTo>
                  <a:pt x="2086618" y="1249133"/>
                </a:lnTo>
                <a:lnTo>
                  <a:pt x="2109886" y="1217015"/>
                </a:lnTo>
                <a:lnTo>
                  <a:pt x="2129790" y="1149350"/>
                </a:lnTo>
                <a:lnTo>
                  <a:pt x="2796619" y="1149350"/>
                </a:lnTo>
                <a:lnTo>
                  <a:pt x="2129790" y="805180"/>
                </a:lnTo>
                <a:lnTo>
                  <a:pt x="2129790" y="228600"/>
                </a:lnTo>
                <a:lnTo>
                  <a:pt x="2124635" y="194424"/>
                </a:lnTo>
                <a:lnTo>
                  <a:pt x="2086618" y="128816"/>
                </a:lnTo>
                <a:lnTo>
                  <a:pt x="2055906" y="98755"/>
                </a:lnTo>
                <a:lnTo>
                  <a:pt x="2018823" y="71437"/>
                </a:lnTo>
                <a:lnTo>
                  <a:pt x="1976445" y="47548"/>
                </a:lnTo>
                <a:lnTo>
                  <a:pt x="1929845" y="27774"/>
                </a:lnTo>
                <a:lnTo>
                  <a:pt x="1880097" y="12801"/>
                </a:lnTo>
                <a:lnTo>
                  <a:pt x="1828278" y="3314"/>
                </a:lnTo>
                <a:lnTo>
                  <a:pt x="1775460" y="0"/>
                </a:lnTo>
                <a:close/>
              </a:path>
              <a:path w="2917190" h="1377950">
                <a:moveTo>
                  <a:pt x="2796619" y="1149350"/>
                </a:moveTo>
                <a:lnTo>
                  <a:pt x="2129790" y="1149350"/>
                </a:lnTo>
                <a:lnTo>
                  <a:pt x="2917190" y="1211580"/>
                </a:lnTo>
                <a:lnTo>
                  <a:pt x="2796619" y="114935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50190" y="1643379"/>
            <a:ext cx="2917190" cy="1377950"/>
          </a:xfrm>
          <a:custGeom>
            <a:avLst/>
            <a:gdLst/>
            <a:ahLst/>
            <a:cxnLst/>
            <a:rect l="l" t="t" r="r" b="b"/>
            <a:pathLst>
              <a:path w="2917190" h="1377950">
                <a:moveTo>
                  <a:pt x="354330" y="0"/>
                </a:moveTo>
                <a:lnTo>
                  <a:pt x="301203" y="3314"/>
                </a:lnTo>
                <a:lnTo>
                  <a:pt x="249204" y="12801"/>
                </a:lnTo>
                <a:lnTo>
                  <a:pt x="199384" y="27774"/>
                </a:lnTo>
                <a:lnTo>
                  <a:pt x="152796" y="47548"/>
                </a:lnTo>
                <a:lnTo>
                  <a:pt x="110489" y="71437"/>
                </a:lnTo>
                <a:lnTo>
                  <a:pt x="73517" y="98755"/>
                </a:lnTo>
                <a:lnTo>
                  <a:pt x="42931" y="128816"/>
                </a:lnTo>
                <a:lnTo>
                  <a:pt x="19781" y="160934"/>
                </a:lnTo>
                <a:lnTo>
                  <a:pt x="0" y="228600"/>
                </a:lnTo>
                <a:lnTo>
                  <a:pt x="0" y="400050"/>
                </a:lnTo>
                <a:lnTo>
                  <a:pt x="0" y="571500"/>
                </a:lnTo>
                <a:lnTo>
                  <a:pt x="0" y="805180"/>
                </a:lnTo>
                <a:lnTo>
                  <a:pt x="0" y="976630"/>
                </a:lnTo>
                <a:lnTo>
                  <a:pt x="0" y="1149350"/>
                </a:lnTo>
                <a:lnTo>
                  <a:pt x="5120" y="1183525"/>
                </a:lnTo>
                <a:lnTo>
                  <a:pt x="42931" y="1249133"/>
                </a:lnTo>
                <a:lnTo>
                  <a:pt x="73517" y="1279194"/>
                </a:lnTo>
                <a:lnTo>
                  <a:pt x="110490" y="1306512"/>
                </a:lnTo>
                <a:lnTo>
                  <a:pt x="152796" y="1330401"/>
                </a:lnTo>
                <a:lnTo>
                  <a:pt x="199384" y="1350175"/>
                </a:lnTo>
                <a:lnTo>
                  <a:pt x="249204" y="1365148"/>
                </a:lnTo>
                <a:lnTo>
                  <a:pt x="301203" y="1374635"/>
                </a:lnTo>
                <a:lnTo>
                  <a:pt x="354330" y="1377950"/>
                </a:lnTo>
                <a:lnTo>
                  <a:pt x="619760" y="1377950"/>
                </a:lnTo>
                <a:lnTo>
                  <a:pt x="883919" y="1377950"/>
                </a:lnTo>
                <a:lnTo>
                  <a:pt x="1245870" y="1377950"/>
                </a:lnTo>
                <a:lnTo>
                  <a:pt x="1510030" y="1377950"/>
                </a:lnTo>
                <a:lnTo>
                  <a:pt x="1775460" y="1377950"/>
                </a:lnTo>
                <a:lnTo>
                  <a:pt x="1828278" y="1374635"/>
                </a:lnTo>
                <a:lnTo>
                  <a:pt x="1880097" y="1365148"/>
                </a:lnTo>
                <a:lnTo>
                  <a:pt x="1929845" y="1350175"/>
                </a:lnTo>
                <a:lnTo>
                  <a:pt x="1976445" y="1330401"/>
                </a:lnTo>
                <a:lnTo>
                  <a:pt x="2018823" y="1306512"/>
                </a:lnTo>
                <a:lnTo>
                  <a:pt x="2055906" y="1279194"/>
                </a:lnTo>
                <a:lnTo>
                  <a:pt x="2086618" y="1249133"/>
                </a:lnTo>
                <a:lnTo>
                  <a:pt x="2109886" y="1217015"/>
                </a:lnTo>
                <a:lnTo>
                  <a:pt x="2129790" y="1149350"/>
                </a:lnTo>
                <a:lnTo>
                  <a:pt x="2917190" y="1211580"/>
                </a:lnTo>
                <a:lnTo>
                  <a:pt x="2129790" y="805180"/>
                </a:lnTo>
                <a:lnTo>
                  <a:pt x="2129790" y="571500"/>
                </a:lnTo>
                <a:lnTo>
                  <a:pt x="2129790" y="400050"/>
                </a:lnTo>
                <a:lnTo>
                  <a:pt x="2129790" y="228600"/>
                </a:lnTo>
                <a:lnTo>
                  <a:pt x="2124635" y="194424"/>
                </a:lnTo>
                <a:lnTo>
                  <a:pt x="2086618" y="128816"/>
                </a:lnTo>
                <a:lnTo>
                  <a:pt x="2055906" y="98755"/>
                </a:lnTo>
                <a:lnTo>
                  <a:pt x="2018823" y="71437"/>
                </a:lnTo>
                <a:lnTo>
                  <a:pt x="1976445" y="47548"/>
                </a:lnTo>
                <a:lnTo>
                  <a:pt x="1929845" y="27774"/>
                </a:lnTo>
                <a:lnTo>
                  <a:pt x="1880097" y="12801"/>
                </a:lnTo>
                <a:lnTo>
                  <a:pt x="1828278" y="3314"/>
                </a:lnTo>
                <a:lnTo>
                  <a:pt x="1775460" y="0"/>
                </a:lnTo>
                <a:lnTo>
                  <a:pt x="1510030" y="0"/>
                </a:lnTo>
                <a:lnTo>
                  <a:pt x="1245870" y="0"/>
                </a:lnTo>
                <a:lnTo>
                  <a:pt x="883919" y="0"/>
                </a:lnTo>
                <a:lnTo>
                  <a:pt x="619760" y="0"/>
                </a:lnTo>
                <a:lnTo>
                  <a:pt x="35433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50190" y="16433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379979" y="30213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/>
          <p:nvPr/>
        </p:nvSpPr>
        <p:spPr>
          <a:xfrm>
            <a:off x="407669" y="1728470"/>
            <a:ext cx="1812289" cy="1244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 marR="5080" indent="-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128.8.10.5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serves  </a:t>
            </a:r>
            <a:r>
              <a:rPr dirty="0" sz="2000" spc="-5">
                <a:latin typeface="Times New Roman"/>
                <a:cs typeface="Times New Roman"/>
              </a:rPr>
              <a:t>data </a:t>
            </a:r>
            <a:r>
              <a:rPr dirty="0" sz="2000">
                <a:latin typeface="Times New Roman"/>
                <a:cs typeface="Times New Roman"/>
              </a:rPr>
              <a:t>for both  </a:t>
            </a:r>
            <a:r>
              <a:rPr dirty="0" sz="2000" spc="-5">
                <a:latin typeface="Times New Roman"/>
                <a:cs typeface="Times New Roman"/>
              </a:rPr>
              <a:t>nominum.com  and isc.org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zones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501650" y="3307079"/>
            <a:ext cx="2691130" cy="1377950"/>
          </a:xfrm>
          <a:custGeom>
            <a:avLst/>
            <a:gdLst/>
            <a:ahLst/>
            <a:cxnLst/>
            <a:rect l="l" t="t" r="r" b="b"/>
            <a:pathLst>
              <a:path w="2691130" h="1377950">
                <a:moveTo>
                  <a:pt x="1503680" y="0"/>
                </a:moveTo>
                <a:lnTo>
                  <a:pt x="299720" y="0"/>
                </a:lnTo>
                <a:lnTo>
                  <a:pt x="249972" y="4076"/>
                </a:lnTo>
                <a:lnTo>
                  <a:pt x="201457" y="15679"/>
                </a:lnTo>
                <a:lnTo>
                  <a:pt x="155410" y="33866"/>
                </a:lnTo>
                <a:lnTo>
                  <a:pt x="113063" y="57698"/>
                </a:lnTo>
                <a:lnTo>
                  <a:pt x="75649" y="86234"/>
                </a:lnTo>
                <a:lnTo>
                  <a:pt x="44402" y="118533"/>
                </a:lnTo>
                <a:lnTo>
                  <a:pt x="20556" y="153654"/>
                </a:lnTo>
                <a:lnTo>
                  <a:pt x="5344" y="190656"/>
                </a:lnTo>
                <a:lnTo>
                  <a:pt x="0" y="228600"/>
                </a:lnTo>
                <a:lnTo>
                  <a:pt x="0" y="1148080"/>
                </a:lnTo>
                <a:lnTo>
                  <a:pt x="5344" y="1186401"/>
                </a:lnTo>
                <a:lnTo>
                  <a:pt x="20556" y="1223698"/>
                </a:lnTo>
                <a:lnTo>
                  <a:pt x="44402" y="1259040"/>
                </a:lnTo>
                <a:lnTo>
                  <a:pt x="75649" y="1291497"/>
                </a:lnTo>
                <a:lnTo>
                  <a:pt x="113063" y="1320139"/>
                </a:lnTo>
                <a:lnTo>
                  <a:pt x="155410" y="1344036"/>
                </a:lnTo>
                <a:lnTo>
                  <a:pt x="201457" y="1362257"/>
                </a:lnTo>
                <a:lnTo>
                  <a:pt x="249972" y="1373871"/>
                </a:lnTo>
                <a:lnTo>
                  <a:pt x="299720" y="1377950"/>
                </a:lnTo>
                <a:lnTo>
                  <a:pt x="1503680" y="1377950"/>
                </a:lnTo>
                <a:lnTo>
                  <a:pt x="1553427" y="1373871"/>
                </a:lnTo>
                <a:lnTo>
                  <a:pt x="1601942" y="1362257"/>
                </a:lnTo>
                <a:lnTo>
                  <a:pt x="1647989" y="1344036"/>
                </a:lnTo>
                <a:lnTo>
                  <a:pt x="1690336" y="1320139"/>
                </a:lnTo>
                <a:lnTo>
                  <a:pt x="1727750" y="1291497"/>
                </a:lnTo>
                <a:lnTo>
                  <a:pt x="1758997" y="1259040"/>
                </a:lnTo>
                <a:lnTo>
                  <a:pt x="1782843" y="1223698"/>
                </a:lnTo>
                <a:lnTo>
                  <a:pt x="1798055" y="1186401"/>
                </a:lnTo>
                <a:lnTo>
                  <a:pt x="1803400" y="1148080"/>
                </a:lnTo>
                <a:lnTo>
                  <a:pt x="2691130" y="847090"/>
                </a:lnTo>
                <a:lnTo>
                  <a:pt x="1803400" y="805180"/>
                </a:lnTo>
                <a:lnTo>
                  <a:pt x="1803400" y="228600"/>
                </a:lnTo>
                <a:lnTo>
                  <a:pt x="1798055" y="190656"/>
                </a:lnTo>
                <a:lnTo>
                  <a:pt x="1782843" y="153654"/>
                </a:lnTo>
                <a:lnTo>
                  <a:pt x="1758997" y="118533"/>
                </a:lnTo>
                <a:lnTo>
                  <a:pt x="1727750" y="86234"/>
                </a:lnTo>
                <a:lnTo>
                  <a:pt x="1690336" y="57698"/>
                </a:lnTo>
                <a:lnTo>
                  <a:pt x="1647989" y="33866"/>
                </a:lnTo>
                <a:lnTo>
                  <a:pt x="1601942" y="15679"/>
                </a:lnTo>
                <a:lnTo>
                  <a:pt x="1553427" y="4076"/>
                </a:lnTo>
                <a:lnTo>
                  <a:pt x="1503680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01650" y="3307079"/>
            <a:ext cx="2691130" cy="1377950"/>
          </a:xfrm>
          <a:custGeom>
            <a:avLst/>
            <a:gdLst/>
            <a:ahLst/>
            <a:cxnLst/>
            <a:rect l="l" t="t" r="r" b="b"/>
            <a:pathLst>
              <a:path w="2691130" h="1377950">
                <a:moveTo>
                  <a:pt x="299720" y="0"/>
                </a:moveTo>
                <a:lnTo>
                  <a:pt x="249972" y="4076"/>
                </a:lnTo>
                <a:lnTo>
                  <a:pt x="201457" y="15679"/>
                </a:lnTo>
                <a:lnTo>
                  <a:pt x="155410" y="33866"/>
                </a:lnTo>
                <a:lnTo>
                  <a:pt x="113063" y="57698"/>
                </a:lnTo>
                <a:lnTo>
                  <a:pt x="75649" y="86234"/>
                </a:lnTo>
                <a:lnTo>
                  <a:pt x="44402" y="118533"/>
                </a:lnTo>
                <a:lnTo>
                  <a:pt x="20556" y="153654"/>
                </a:lnTo>
                <a:lnTo>
                  <a:pt x="5344" y="190656"/>
                </a:lnTo>
                <a:lnTo>
                  <a:pt x="0" y="228600"/>
                </a:lnTo>
                <a:lnTo>
                  <a:pt x="0" y="400050"/>
                </a:lnTo>
                <a:lnTo>
                  <a:pt x="0" y="571500"/>
                </a:lnTo>
                <a:lnTo>
                  <a:pt x="0" y="805180"/>
                </a:lnTo>
                <a:lnTo>
                  <a:pt x="0" y="976630"/>
                </a:lnTo>
                <a:lnTo>
                  <a:pt x="0" y="1148080"/>
                </a:lnTo>
                <a:lnTo>
                  <a:pt x="5344" y="1186401"/>
                </a:lnTo>
                <a:lnTo>
                  <a:pt x="20556" y="1223698"/>
                </a:lnTo>
                <a:lnTo>
                  <a:pt x="44402" y="1259040"/>
                </a:lnTo>
                <a:lnTo>
                  <a:pt x="75649" y="1291497"/>
                </a:lnTo>
                <a:lnTo>
                  <a:pt x="113063" y="1320139"/>
                </a:lnTo>
                <a:lnTo>
                  <a:pt x="155410" y="1344036"/>
                </a:lnTo>
                <a:lnTo>
                  <a:pt x="201457" y="1362257"/>
                </a:lnTo>
                <a:lnTo>
                  <a:pt x="249972" y="1373871"/>
                </a:lnTo>
                <a:lnTo>
                  <a:pt x="299720" y="1377950"/>
                </a:lnTo>
                <a:lnTo>
                  <a:pt x="524510" y="1377950"/>
                </a:lnTo>
                <a:lnTo>
                  <a:pt x="748030" y="1377950"/>
                </a:lnTo>
                <a:lnTo>
                  <a:pt x="1054100" y="1377950"/>
                </a:lnTo>
                <a:lnTo>
                  <a:pt x="1278889" y="1377950"/>
                </a:lnTo>
                <a:lnTo>
                  <a:pt x="1503680" y="1377950"/>
                </a:lnTo>
                <a:lnTo>
                  <a:pt x="1553427" y="1373871"/>
                </a:lnTo>
                <a:lnTo>
                  <a:pt x="1601942" y="1362257"/>
                </a:lnTo>
                <a:lnTo>
                  <a:pt x="1647989" y="1344036"/>
                </a:lnTo>
                <a:lnTo>
                  <a:pt x="1690336" y="1320139"/>
                </a:lnTo>
                <a:lnTo>
                  <a:pt x="1727750" y="1291497"/>
                </a:lnTo>
                <a:lnTo>
                  <a:pt x="1758997" y="1259040"/>
                </a:lnTo>
                <a:lnTo>
                  <a:pt x="1782843" y="1223698"/>
                </a:lnTo>
                <a:lnTo>
                  <a:pt x="1798055" y="1186401"/>
                </a:lnTo>
                <a:lnTo>
                  <a:pt x="1803400" y="1148080"/>
                </a:lnTo>
                <a:lnTo>
                  <a:pt x="2691130" y="847090"/>
                </a:lnTo>
                <a:lnTo>
                  <a:pt x="1803400" y="805180"/>
                </a:lnTo>
                <a:lnTo>
                  <a:pt x="1803400" y="571500"/>
                </a:lnTo>
                <a:lnTo>
                  <a:pt x="1803400" y="400050"/>
                </a:lnTo>
                <a:lnTo>
                  <a:pt x="1803400" y="228600"/>
                </a:lnTo>
                <a:lnTo>
                  <a:pt x="1798055" y="190656"/>
                </a:lnTo>
                <a:lnTo>
                  <a:pt x="1782843" y="153654"/>
                </a:lnTo>
                <a:lnTo>
                  <a:pt x="1758997" y="118533"/>
                </a:lnTo>
                <a:lnTo>
                  <a:pt x="1727750" y="86234"/>
                </a:lnTo>
                <a:lnTo>
                  <a:pt x="1690336" y="57698"/>
                </a:lnTo>
                <a:lnTo>
                  <a:pt x="1647989" y="33866"/>
                </a:lnTo>
                <a:lnTo>
                  <a:pt x="1601942" y="15679"/>
                </a:lnTo>
                <a:lnTo>
                  <a:pt x="1553427" y="4076"/>
                </a:lnTo>
                <a:lnTo>
                  <a:pt x="1503680" y="0"/>
                </a:lnTo>
                <a:lnTo>
                  <a:pt x="1278889" y="0"/>
                </a:lnTo>
                <a:lnTo>
                  <a:pt x="1054100" y="0"/>
                </a:lnTo>
                <a:lnTo>
                  <a:pt x="748030" y="0"/>
                </a:lnTo>
                <a:lnTo>
                  <a:pt x="524510" y="0"/>
                </a:lnTo>
                <a:lnTo>
                  <a:pt x="29972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01650" y="33070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2305050" y="46850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 txBox="1"/>
          <p:nvPr/>
        </p:nvSpPr>
        <p:spPr>
          <a:xfrm>
            <a:off x="646430" y="3392170"/>
            <a:ext cx="1510030" cy="1244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59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202.12.28.129</a:t>
            </a:r>
            <a:endParaRPr sz="2000">
              <a:latin typeface="Times New Roman"/>
              <a:cs typeface="Times New Roman"/>
            </a:endParaRPr>
          </a:p>
          <a:p>
            <a:pPr algn="ctr" marL="127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serves </a:t>
            </a:r>
            <a:r>
              <a:rPr dirty="0" sz="2000" spc="-5">
                <a:latin typeface="Times New Roman"/>
                <a:cs typeface="Times New Roman"/>
              </a:rPr>
              <a:t>data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  n</a:t>
            </a:r>
            <a:r>
              <a:rPr dirty="0" sz="2000" spc="5">
                <a:latin typeface="Times New Roman"/>
                <a:cs typeface="Times New Roman"/>
              </a:rPr>
              <a:t>o</a:t>
            </a:r>
            <a:r>
              <a:rPr dirty="0" sz="2000" spc="-20">
                <a:latin typeface="Times New Roman"/>
                <a:cs typeface="Times New Roman"/>
              </a:rPr>
              <a:t>m</a:t>
            </a:r>
            <a:r>
              <a:rPr dirty="0" sz="2000" spc="-10">
                <a:latin typeface="Times New Roman"/>
                <a:cs typeface="Times New Roman"/>
              </a:rPr>
              <a:t>i</a:t>
            </a:r>
            <a:r>
              <a:rPr dirty="0" sz="2000" spc="5">
                <a:latin typeface="Times New Roman"/>
                <a:cs typeface="Times New Roman"/>
              </a:rPr>
              <a:t>nu</a:t>
            </a:r>
            <a:r>
              <a:rPr dirty="0" sz="2000" spc="-30">
                <a:latin typeface="Times New Roman"/>
                <a:cs typeface="Times New Roman"/>
              </a:rPr>
              <a:t>m</a:t>
            </a:r>
            <a:r>
              <a:rPr dirty="0" sz="2000" spc="5">
                <a:latin typeface="Times New Roman"/>
                <a:cs typeface="Times New Roman"/>
              </a:rPr>
              <a:t>.</a:t>
            </a:r>
            <a:r>
              <a:rPr dirty="0" sz="2000" spc="-10">
                <a:latin typeface="Times New Roman"/>
                <a:cs typeface="Times New Roman"/>
              </a:rPr>
              <a:t>c</a:t>
            </a:r>
            <a:r>
              <a:rPr dirty="0" sz="2000" spc="5">
                <a:latin typeface="Times New Roman"/>
                <a:cs typeface="Times New Roman"/>
              </a:rPr>
              <a:t>o</a:t>
            </a:r>
            <a:r>
              <a:rPr dirty="0" sz="2000">
                <a:latin typeface="Times New Roman"/>
                <a:cs typeface="Times New Roman"/>
              </a:rPr>
              <a:t>m  zone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only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351790" y="4982209"/>
            <a:ext cx="2866390" cy="1127760"/>
          </a:xfrm>
          <a:custGeom>
            <a:avLst/>
            <a:gdLst/>
            <a:ahLst/>
            <a:cxnLst/>
            <a:rect l="l" t="t" r="r" b="b"/>
            <a:pathLst>
              <a:path w="2866390" h="1127760">
                <a:moveTo>
                  <a:pt x="1837690" y="0"/>
                </a:moveTo>
                <a:lnTo>
                  <a:pt x="367030" y="0"/>
                </a:lnTo>
                <a:lnTo>
                  <a:pt x="312004" y="2725"/>
                </a:lnTo>
                <a:lnTo>
                  <a:pt x="258145" y="10525"/>
                </a:lnTo>
                <a:lnTo>
                  <a:pt x="206541" y="22837"/>
                </a:lnTo>
                <a:lnTo>
                  <a:pt x="158282" y="39095"/>
                </a:lnTo>
                <a:lnTo>
                  <a:pt x="114458" y="58737"/>
                </a:lnTo>
                <a:lnTo>
                  <a:pt x="76159" y="81198"/>
                </a:lnTo>
                <a:lnTo>
                  <a:pt x="44474" y="105915"/>
                </a:lnTo>
                <a:lnTo>
                  <a:pt x="5304" y="159859"/>
                </a:lnTo>
                <a:lnTo>
                  <a:pt x="0" y="187959"/>
                </a:lnTo>
                <a:lnTo>
                  <a:pt x="0" y="941069"/>
                </a:lnTo>
                <a:lnTo>
                  <a:pt x="25100" y="1002019"/>
                </a:lnTo>
                <a:lnTo>
                  <a:pt x="54233" y="1030675"/>
                </a:lnTo>
                <a:lnTo>
                  <a:pt x="92429" y="1057073"/>
                </a:lnTo>
                <a:lnTo>
                  <a:pt x="138193" y="1080430"/>
                </a:lnTo>
                <a:lnTo>
                  <a:pt x="190029" y="1099961"/>
                </a:lnTo>
                <a:lnTo>
                  <a:pt x="246444" y="1114882"/>
                </a:lnTo>
                <a:lnTo>
                  <a:pt x="305942" y="1124409"/>
                </a:lnTo>
                <a:lnTo>
                  <a:pt x="367030" y="1127759"/>
                </a:lnTo>
                <a:lnTo>
                  <a:pt x="1837690" y="1127759"/>
                </a:lnTo>
                <a:lnTo>
                  <a:pt x="1898442" y="1124409"/>
                </a:lnTo>
                <a:lnTo>
                  <a:pt x="1957763" y="1114882"/>
                </a:lnTo>
                <a:lnTo>
                  <a:pt x="2014125" y="1099961"/>
                </a:lnTo>
                <a:lnTo>
                  <a:pt x="2066004" y="1080430"/>
                </a:lnTo>
                <a:lnTo>
                  <a:pt x="2111872" y="1057073"/>
                </a:lnTo>
                <a:lnTo>
                  <a:pt x="2150204" y="1030675"/>
                </a:lnTo>
                <a:lnTo>
                  <a:pt x="2179473" y="1002019"/>
                </a:lnTo>
                <a:lnTo>
                  <a:pt x="2204720" y="941069"/>
                </a:lnTo>
                <a:lnTo>
                  <a:pt x="2866390" y="684529"/>
                </a:lnTo>
                <a:lnTo>
                  <a:pt x="2204720" y="659129"/>
                </a:lnTo>
                <a:lnTo>
                  <a:pt x="2204720" y="187959"/>
                </a:lnTo>
                <a:lnTo>
                  <a:pt x="2199380" y="159859"/>
                </a:lnTo>
                <a:lnTo>
                  <a:pt x="2160005" y="105915"/>
                </a:lnTo>
                <a:lnTo>
                  <a:pt x="2128194" y="81198"/>
                </a:lnTo>
                <a:lnTo>
                  <a:pt x="2089785" y="58737"/>
                </a:lnTo>
                <a:lnTo>
                  <a:pt x="2045888" y="39095"/>
                </a:lnTo>
                <a:lnTo>
                  <a:pt x="1997618" y="22837"/>
                </a:lnTo>
                <a:lnTo>
                  <a:pt x="1946087" y="10525"/>
                </a:lnTo>
                <a:lnTo>
                  <a:pt x="1892406" y="2725"/>
                </a:lnTo>
                <a:lnTo>
                  <a:pt x="1837690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51790" y="4982209"/>
            <a:ext cx="2866390" cy="1127760"/>
          </a:xfrm>
          <a:custGeom>
            <a:avLst/>
            <a:gdLst/>
            <a:ahLst/>
            <a:cxnLst/>
            <a:rect l="l" t="t" r="r" b="b"/>
            <a:pathLst>
              <a:path w="2866390" h="1127760">
                <a:moveTo>
                  <a:pt x="367030" y="0"/>
                </a:moveTo>
                <a:lnTo>
                  <a:pt x="312004" y="2725"/>
                </a:lnTo>
                <a:lnTo>
                  <a:pt x="258145" y="10525"/>
                </a:lnTo>
                <a:lnTo>
                  <a:pt x="206541" y="22837"/>
                </a:lnTo>
                <a:lnTo>
                  <a:pt x="158282" y="39095"/>
                </a:lnTo>
                <a:lnTo>
                  <a:pt x="114458" y="58737"/>
                </a:lnTo>
                <a:lnTo>
                  <a:pt x="76159" y="81198"/>
                </a:lnTo>
                <a:lnTo>
                  <a:pt x="44474" y="105915"/>
                </a:lnTo>
                <a:lnTo>
                  <a:pt x="5304" y="159859"/>
                </a:lnTo>
                <a:lnTo>
                  <a:pt x="0" y="187959"/>
                </a:lnTo>
                <a:lnTo>
                  <a:pt x="0" y="327659"/>
                </a:lnTo>
                <a:lnTo>
                  <a:pt x="0" y="468629"/>
                </a:lnTo>
                <a:lnTo>
                  <a:pt x="0" y="659129"/>
                </a:lnTo>
                <a:lnTo>
                  <a:pt x="0" y="800099"/>
                </a:lnTo>
                <a:lnTo>
                  <a:pt x="0" y="941069"/>
                </a:lnTo>
                <a:lnTo>
                  <a:pt x="6524" y="971889"/>
                </a:lnTo>
                <a:lnTo>
                  <a:pt x="54233" y="1030675"/>
                </a:lnTo>
                <a:lnTo>
                  <a:pt x="92429" y="1057073"/>
                </a:lnTo>
                <a:lnTo>
                  <a:pt x="138193" y="1080430"/>
                </a:lnTo>
                <a:lnTo>
                  <a:pt x="190029" y="1099961"/>
                </a:lnTo>
                <a:lnTo>
                  <a:pt x="246444" y="1114882"/>
                </a:lnTo>
                <a:lnTo>
                  <a:pt x="305942" y="1124409"/>
                </a:lnTo>
                <a:lnTo>
                  <a:pt x="367030" y="1127759"/>
                </a:lnTo>
                <a:lnTo>
                  <a:pt x="641350" y="1127759"/>
                </a:lnTo>
                <a:lnTo>
                  <a:pt x="915669" y="1127759"/>
                </a:lnTo>
                <a:lnTo>
                  <a:pt x="1289049" y="1127759"/>
                </a:lnTo>
                <a:lnTo>
                  <a:pt x="1563370" y="1127759"/>
                </a:lnTo>
                <a:lnTo>
                  <a:pt x="1837690" y="1127759"/>
                </a:lnTo>
                <a:lnTo>
                  <a:pt x="1898442" y="1124409"/>
                </a:lnTo>
                <a:lnTo>
                  <a:pt x="1957763" y="1114882"/>
                </a:lnTo>
                <a:lnTo>
                  <a:pt x="2014125" y="1099961"/>
                </a:lnTo>
                <a:lnTo>
                  <a:pt x="2066004" y="1080430"/>
                </a:lnTo>
                <a:lnTo>
                  <a:pt x="2111872" y="1057073"/>
                </a:lnTo>
                <a:lnTo>
                  <a:pt x="2150204" y="1030675"/>
                </a:lnTo>
                <a:lnTo>
                  <a:pt x="2179473" y="1002019"/>
                </a:lnTo>
                <a:lnTo>
                  <a:pt x="2204720" y="941069"/>
                </a:lnTo>
                <a:lnTo>
                  <a:pt x="2866390" y="684529"/>
                </a:lnTo>
                <a:lnTo>
                  <a:pt x="2204720" y="659129"/>
                </a:lnTo>
                <a:lnTo>
                  <a:pt x="2204720" y="468629"/>
                </a:lnTo>
                <a:lnTo>
                  <a:pt x="2204720" y="327659"/>
                </a:lnTo>
                <a:lnTo>
                  <a:pt x="2204720" y="187959"/>
                </a:lnTo>
                <a:lnTo>
                  <a:pt x="2199380" y="159859"/>
                </a:lnTo>
                <a:lnTo>
                  <a:pt x="2160005" y="105915"/>
                </a:lnTo>
                <a:lnTo>
                  <a:pt x="2128194" y="81198"/>
                </a:lnTo>
                <a:lnTo>
                  <a:pt x="2089785" y="58737"/>
                </a:lnTo>
                <a:lnTo>
                  <a:pt x="2045888" y="39095"/>
                </a:lnTo>
                <a:lnTo>
                  <a:pt x="1997618" y="22837"/>
                </a:lnTo>
                <a:lnTo>
                  <a:pt x="1946087" y="10525"/>
                </a:lnTo>
                <a:lnTo>
                  <a:pt x="1892406" y="2725"/>
                </a:lnTo>
                <a:lnTo>
                  <a:pt x="1837690" y="0"/>
                </a:lnTo>
                <a:lnTo>
                  <a:pt x="1563370" y="0"/>
                </a:lnTo>
                <a:lnTo>
                  <a:pt x="1289049" y="0"/>
                </a:lnTo>
                <a:lnTo>
                  <a:pt x="915669" y="0"/>
                </a:lnTo>
                <a:lnTo>
                  <a:pt x="641350" y="0"/>
                </a:lnTo>
                <a:lnTo>
                  <a:pt x="36703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51790" y="49822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2556510" y="61099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 txBox="1"/>
          <p:nvPr/>
        </p:nvSpPr>
        <p:spPr>
          <a:xfrm>
            <a:off x="566419" y="5058409"/>
            <a:ext cx="177355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6995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204.152.187.11</a:t>
            </a:r>
            <a:endParaRPr sz="2000">
              <a:latin typeface="Times New Roman"/>
              <a:cs typeface="Times New Roman"/>
            </a:endParaRPr>
          </a:p>
          <a:p>
            <a:pPr marL="12700" marR="5080" indent="13081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serves </a:t>
            </a:r>
            <a:r>
              <a:rPr dirty="0" sz="2000" spc="-5">
                <a:latin typeface="Times New Roman"/>
                <a:cs typeface="Times New Roman"/>
              </a:rPr>
              <a:t>data </a:t>
            </a:r>
            <a:r>
              <a:rPr dirty="0" sz="2000">
                <a:latin typeface="Times New Roman"/>
                <a:cs typeface="Times New Roman"/>
              </a:rPr>
              <a:t>for  isc.org zone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only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4050" y="833120"/>
            <a:ext cx="528637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3440" algn="l"/>
              </a:tabLst>
            </a:pPr>
            <a:r>
              <a:rPr dirty="0" spc="-5"/>
              <a:t>Types</a:t>
            </a:r>
            <a:r>
              <a:rPr dirty="0" spc="5"/>
              <a:t> </a:t>
            </a:r>
            <a:r>
              <a:rPr dirty="0"/>
              <a:t>of	Name</a:t>
            </a:r>
            <a:r>
              <a:rPr dirty="0" spc="-85"/>
              <a:t> </a:t>
            </a:r>
            <a:r>
              <a:rPr dirty="0" spc="-5"/>
              <a:t>Servers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925108"/>
            <a:ext cx="7162165" cy="2785745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9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10">
                <a:latin typeface="Times New Roman"/>
                <a:cs typeface="Times New Roman"/>
              </a:rPr>
              <a:t>Two main </a:t>
            </a:r>
            <a:r>
              <a:rPr dirty="0" sz="2800">
                <a:latin typeface="Times New Roman"/>
                <a:cs typeface="Times New Roman"/>
              </a:rPr>
              <a:t>types of</a:t>
            </a:r>
            <a:r>
              <a:rPr dirty="0" sz="2800" spc="-5">
                <a:latin typeface="Times New Roman"/>
                <a:cs typeface="Times New Roman"/>
              </a:rPr>
              <a:t> servers</a:t>
            </a:r>
            <a:endParaRPr sz="2800">
              <a:latin typeface="Times New Roman"/>
              <a:cs typeface="Times New Roman"/>
            </a:endParaRPr>
          </a:p>
          <a:p>
            <a:pPr lvl="1" marL="755650" indent="-285750">
              <a:lnSpc>
                <a:spcPct val="100000"/>
              </a:lnSpc>
              <a:spcBef>
                <a:spcPts val="310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400">
                <a:latin typeface="Times New Roman"/>
                <a:cs typeface="Times New Roman"/>
              </a:rPr>
              <a:t>Authoritative – </a:t>
            </a:r>
            <a:r>
              <a:rPr dirty="0" sz="2400" spc="-5">
                <a:latin typeface="Times New Roman"/>
                <a:cs typeface="Times New Roman"/>
              </a:rPr>
              <a:t>maintains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data</a:t>
            </a:r>
            <a:endParaRPr sz="2400">
              <a:latin typeface="Times New Roman"/>
              <a:cs typeface="Times New Roman"/>
            </a:endParaRPr>
          </a:p>
          <a:p>
            <a:pPr lvl="2" marL="1155700" indent="-228600">
              <a:lnSpc>
                <a:spcPct val="100000"/>
              </a:lnSpc>
              <a:spcBef>
                <a:spcPts val="260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2000" spc="-5">
                <a:latin typeface="Times New Roman"/>
                <a:cs typeface="Times New Roman"/>
              </a:rPr>
              <a:t>Master </a:t>
            </a:r>
            <a:r>
              <a:rPr dirty="0" sz="2000">
                <a:latin typeface="Times New Roman"/>
                <a:cs typeface="Times New Roman"/>
              </a:rPr>
              <a:t>– where the </a:t>
            </a:r>
            <a:r>
              <a:rPr dirty="0" sz="2000" spc="-5">
                <a:latin typeface="Times New Roman"/>
                <a:cs typeface="Times New Roman"/>
              </a:rPr>
              <a:t>data is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edited</a:t>
            </a:r>
            <a:endParaRPr sz="2000">
              <a:latin typeface="Times New Roman"/>
              <a:cs typeface="Times New Roman"/>
            </a:endParaRPr>
          </a:p>
          <a:p>
            <a:pPr lvl="2" marL="1155700" indent="-228600">
              <a:lnSpc>
                <a:spcPct val="100000"/>
              </a:lnSpc>
              <a:spcBef>
                <a:spcPts val="260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2000" spc="-5">
                <a:latin typeface="Times New Roman"/>
                <a:cs typeface="Times New Roman"/>
              </a:rPr>
              <a:t>Slave </a:t>
            </a:r>
            <a:r>
              <a:rPr dirty="0" sz="2000">
                <a:latin typeface="Times New Roman"/>
                <a:cs typeface="Times New Roman"/>
              </a:rPr>
              <a:t>– where </a:t>
            </a:r>
            <a:r>
              <a:rPr dirty="0" sz="2000" spc="-5">
                <a:latin typeface="Times New Roman"/>
                <a:cs typeface="Times New Roman"/>
              </a:rPr>
              <a:t>data is replicated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to</a:t>
            </a:r>
            <a:endParaRPr sz="2000">
              <a:latin typeface="Times New Roman"/>
              <a:cs typeface="Times New Roman"/>
            </a:endParaRPr>
          </a:p>
          <a:p>
            <a:pPr lvl="1" marL="755650" marR="5080" indent="-285750">
              <a:lnSpc>
                <a:spcPts val="2590"/>
              </a:lnSpc>
              <a:spcBef>
                <a:spcPts val="640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400" spc="-5">
                <a:latin typeface="Times New Roman"/>
                <a:cs typeface="Times New Roman"/>
              </a:rPr>
              <a:t>Caching </a:t>
            </a:r>
            <a:r>
              <a:rPr dirty="0" sz="2400">
                <a:latin typeface="Times New Roman"/>
                <a:cs typeface="Times New Roman"/>
              </a:rPr>
              <a:t>– stores data </a:t>
            </a:r>
            <a:r>
              <a:rPr dirty="0" sz="2400" spc="-5">
                <a:latin typeface="Times New Roman"/>
                <a:cs typeface="Times New Roman"/>
              </a:rPr>
              <a:t>obtained </a:t>
            </a:r>
            <a:r>
              <a:rPr dirty="0" sz="2400">
                <a:latin typeface="Times New Roman"/>
                <a:cs typeface="Times New Roman"/>
              </a:rPr>
              <a:t>from an authoritative  </a:t>
            </a:r>
            <a:r>
              <a:rPr dirty="0" sz="2400" spc="-5">
                <a:latin typeface="Times New Roman"/>
                <a:cs typeface="Times New Roman"/>
              </a:rPr>
              <a:t>server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10">
                <a:latin typeface="Times New Roman"/>
                <a:cs typeface="Times New Roman"/>
              </a:rPr>
              <a:t>No </a:t>
            </a:r>
            <a:r>
              <a:rPr dirty="0" sz="2800" spc="-5">
                <a:latin typeface="Times New Roman"/>
                <a:cs typeface="Times New Roman"/>
              </a:rPr>
              <a:t>special hardware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necessary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3060" y="833120"/>
            <a:ext cx="589026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85465" algn="l"/>
              </a:tabLst>
            </a:pPr>
            <a:r>
              <a:rPr dirty="0"/>
              <a:t>Name </a:t>
            </a:r>
            <a:r>
              <a:rPr dirty="0" spc="-5"/>
              <a:t>Server	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912620"/>
            <a:ext cx="7548245" cy="3865879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Times New Roman"/>
                <a:cs typeface="Times New Roman"/>
              </a:rPr>
              <a:t>You can </a:t>
            </a:r>
            <a:r>
              <a:rPr dirty="0" sz="3200" spc="-5">
                <a:latin typeface="Times New Roman"/>
                <a:cs typeface="Times New Roman"/>
              </a:rPr>
              <a:t>think </a:t>
            </a:r>
            <a:r>
              <a:rPr dirty="0" sz="3200">
                <a:latin typeface="Times New Roman"/>
                <a:cs typeface="Times New Roman"/>
              </a:rPr>
              <a:t>of a </a:t>
            </a:r>
            <a:r>
              <a:rPr dirty="0" sz="3200" spc="-5">
                <a:latin typeface="Times New Roman"/>
                <a:cs typeface="Times New Roman"/>
              </a:rPr>
              <a:t>name </a:t>
            </a:r>
            <a:r>
              <a:rPr dirty="0" sz="3200">
                <a:latin typeface="Times New Roman"/>
                <a:cs typeface="Times New Roman"/>
              </a:rPr>
              <a:t>server as </a:t>
            </a:r>
            <a:r>
              <a:rPr dirty="0" sz="3200" spc="-5">
                <a:latin typeface="Times New Roman"/>
                <a:cs typeface="Times New Roman"/>
              </a:rPr>
              <a:t>part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of:</a:t>
            </a:r>
            <a:endParaRPr sz="3200">
              <a:latin typeface="Times New Roman"/>
              <a:cs typeface="Times New Roman"/>
            </a:endParaRPr>
          </a:p>
          <a:p>
            <a:pPr lvl="1" marL="755650" marR="221615" indent="-285750">
              <a:lnSpc>
                <a:spcPct val="99900"/>
              </a:lnSpc>
              <a:spcBef>
                <a:spcPts val="700"/>
              </a:spcBef>
              <a:buFont typeface="Times New Roman"/>
              <a:buChar char="–"/>
              <a:tabLst>
                <a:tab pos="755650" algn="l"/>
              </a:tabLst>
            </a:pPr>
            <a:r>
              <a:rPr dirty="0" sz="2800" i="1">
                <a:latin typeface="Times New Roman"/>
                <a:cs typeface="Times New Roman"/>
              </a:rPr>
              <a:t>database </a:t>
            </a:r>
            <a:r>
              <a:rPr dirty="0" sz="2800" spc="-5" i="1">
                <a:latin typeface="Times New Roman"/>
                <a:cs typeface="Times New Roman"/>
              </a:rPr>
              <a:t>server, </a:t>
            </a:r>
            <a:r>
              <a:rPr dirty="0" sz="2800" spc="-5">
                <a:latin typeface="Times New Roman"/>
                <a:cs typeface="Times New Roman"/>
              </a:rPr>
              <a:t>answering queries about </a:t>
            </a:r>
            <a:r>
              <a:rPr dirty="0" sz="2800">
                <a:latin typeface="Times New Roman"/>
                <a:cs typeface="Times New Roman"/>
              </a:rPr>
              <a:t>the  </a:t>
            </a:r>
            <a:r>
              <a:rPr dirty="0" sz="2800" spc="-5">
                <a:latin typeface="Times New Roman"/>
                <a:cs typeface="Times New Roman"/>
              </a:rPr>
              <a:t>parts </a:t>
            </a:r>
            <a:r>
              <a:rPr dirty="0" sz="2800">
                <a:latin typeface="Times New Roman"/>
                <a:cs typeface="Times New Roman"/>
              </a:rPr>
              <a:t>of </a:t>
            </a:r>
            <a:r>
              <a:rPr dirty="0" sz="2800" spc="-5">
                <a:latin typeface="Times New Roman"/>
                <a:cs typeface="Times New Roman"/>
              </a:rPr>
              <a:t>the </a:t>
            </a:r>
            <a:r>
              <a:rPr dirty="0" sz="2800" spc="-10">
                <a:latin typeface="Times New Roman"/>
                <a:cs typeface="Times New Roman"/>
              </a:rPr>
              <a:t>name </a:t>
            </a:r>
            <a:r>
              <a:rPr dirty="0" sz="2800" spc="-5">
                <a:latin typeface="Times New Roman"/>
                <a:cs typeface="Times New Roman"/>
              </a:rPr>
              <a:t>space </a:t>
            </a:r>
            <a:r>
              <a:rPr dirty="0" sz="2800">
                <a:latin typeface="Times New Roman"/>
                <a:cs typeface="Times New Roman"/>
              </a:rPr>
              <a:t>it knows </a:t>
            </a:r>
            <a:r>
              <a:rPr dirty="0" sz="2800" spc="-5">
                <a:latin typeface="Times New Roman"/>
                <a:cs typeface="Times New Roman"/>
              </a:rPr>
              <a:t>about (i.e.,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  authoritative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for),</a:t>
            </a:r>
            <a:endParaRPr sz="2800">
              <a:latin typeface="Times New Roman"/>
              <a:cs typeface="Times New Roman"/>
            </a:endParaRPr>
          </a:p>
          <a:p>
            <a:pPr lvl="1" marL="755650" marR="361950" indent="-285750">
              <a:lnSpc>
                <a:spcPct val="100000"/>
              </a:lnSpc>
              <a:spcBef>
                <a:spcPts val="700"/>
              </a:spcBef>
              <a:buFont typeface="Times New Roman"/>
              <a:buChar char="–"/>
              <a:tabLst>
                <a:tab pos="755650" algn="l"/>
              </a:tabLst>
            </a:pPr>
            <a:r>
              <a:rPr dirty="0" sz="2800" spc="-10" i="1">
                <a:latin typeface="Times New Roman"/>
                <a:cs typeface="Times New Roman"/>
              </a:rPr>
              <a:t>cache, </a:t>
            </a:r>
            <a:r>
              <a:rPr dirty="0" sz="2800" spc="-5">
                <a:latin typeface="Times New Roman"/>
                <a:cs typeface="Times New Roman"/>
              </a:rPr>
              <a:t>temporarily </a:t>
            </a:r>
            <a:r>
              <a:rPr dirty="0" sz="2800">
                <a:latin typeface="Times New Roman"/>
                <a:cs typeface="Times New Roman"/>
              </a:rPr>
              <a:t>storing data it </a:t>
            </a:r>
            <a:r>
              <a:rPr dirty="0" sz="2800" spc="-5">
                <a:latin typeface="Times New Roman"/>
                <a:cs typeface="Times New Roman"/>
              </a:rPr>
              <a:t>learns from  other </a:t>
            </a:r>
            <a:r>
              <a:rPr dirty="0" sz="2800" spc="-10">
                <a:latin typeface="Times New Roman"/>
                <a:cs typeface="Times New Roman"/>
              </a:rPr>
              <a:t>name </a:t>
            </a:r>
            <a:r>
              <a:rPr dirty="0" sz="2800" spc="-5">
                <a:latin typeface="Times New Roman"/>
                <a:cs typeface="Times New Roman"/>
              </a:rPr>
              <a:t>servers,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endParaRPr sz="2800">
              <a:latin typeface="Times New Roman"/>
              <a:cs typeface="Times New Roman"/>
            </a:endParaRPr>
          </a:p>
          <a:p>
            <a:pPr lvl="1" marL="755650" marR="5080" indent="-285750">
              <a:lnSpc>
                <a:spcPct val="100000"/>
              </a:lnSpc>
              <a:spcBef>
                <a:spcPts val="700"/>
              </a:spcBef>
              <a:buFont typeface="Times New Roman"/>
              <a:buChar char="–"/>
              <a:tabLst>
                <a:tab pos="755650" algn="l"/>
              </a:tabLst>
            </a:pPr>
            <a:r>
              <a:rPr dirty="0" sz="2800" spc="-5" i="1">
                <a:latin typeface="Times New Roman"/>
                <a:cs typeface="Times New Roman"/>
              </a:rPr>
              <a:t>agent, </a:t>
            </a:r>
            <a:r>
              <a:rPr dirty="0" sz="2800">
                <a:latin typeface="Times New Roman"/>
                <a:cs typeface="Times New Roman"/>
              </a:rPr>
              <a:t>helping </a:t>
            </a:r>
            <a:r>
              <a:rPr dirty="0" sz="2800" spc="-5">
                <a:latin typeface="Times New Roman"/>
                <a:cs typeface="Times New Roman"/>
              </a:rPr>
              <a:t>resolvers and </a:t>
            </a:r>
            <a:r>
              <a:rPr dirty="0" sz="2800">
                <a:latin typeface="Times New Roman"/>
                <a:cs typeface="Times New Roman"/>
              </a:rPr>
              <a:t>other </a:t>
            </a:r>
            <a:r>
              <a:rPr dirty="0" sz="2800" spc="-10">
                <a:latin typeface="Times New Roman"/>
                <a:cs typeface="Times New Roman"/>
              </a:rPr>
              <a:t>name </a:t>
            </a:r>
            <a:r>
              <a:rPr dirty="0" sz="2800" spc="-5">
                <a:latin typeface="Times New Roman"/>
                <a:cs typeface="Times New Roman"/>
              </a:rPr>
              <a:t>servers  find</a:t>
            </a:r>
            <a:r>
              <a:rPr dirty="0" sz="2800">
                <a:latin typeface="Times New Roman"/>
                <a:cs typeface="Times New Roman"/>
              </a:rPr>
              <a:t> data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3060" y="833120"/>
            <a:ext cx="589026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85465" algn="l"/>
              </a:tabLst>
            </a:pPr>
            <a:r>
              <a:rPr dirty="0"/>
              <a:t>Name </a:t>
            </a:r>
            <a:r>
              <a:rPr dirty="0" spc="-5"/>
              <a:t>Server	Architecture</a:t>
            </a:r>
          </a:p>
        </p:txBody>
      </p:sp>
      <p:sp>
        <p:nvSpPr>
          <p:cNvPr id="3" name="object 3"/>
          <p:cNvSpPr/>
          <p:nvPr/>
        </p:nvSpPr>
        <p:spPr>
          <a:xfrm>
            <a:off x="4565650" y="2362200"/>
            <a:ext cx="1021080" cy="1270"/>
          </a:xfrm>
          <a:custGeom>
            <a:avLst/>
            <a:gdLst/>
            <a:ahLst/>
            <a:cxnLst/>
            <a:rect l="l" t="t" r="r" b="b"/>
            <a:pathLst>
              <a:path w="1021079" h="1269">
                <a:moveTo>
                  <a:pt x="1021079" y="0"/>
                </a:moveTo>
                <a:lnTo>
                  <a:pt x="0" y="1270"/>
                </a:lnTo>
              </a:path>
            </a:pathLst>
          </a:custGeom>
          <a:ln w="88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95800" y="2325370"/>
            <a:ext cx="74930" cy="76200"/>
          </a:xfrm>
          <a:custGeom>
            <a:avLst/>
            <a:gdLst/>
            <a:ahLst/>
            <a:cxnLst/>
            <a:rect l="l" t="t" r="r" b="b"/>
            <a:pathLst>
              <a:path w="74929" h="76200">
                <a:moveTo>
                  <a:pt x="74929" y="0"/>
                </a:moveTo>
                <a:lnTo>
                  <a:pt x="0" y="38100"/>
                </a:lnTo>
                <a:lnTo>
                  <a:pt x="74929" y="76200"/>
                </a:lnTo>
                <a:lnTo>
                  <a:pt x="749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14850" y="2696210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74929" y="0"/>
                </a:moveTo>
                <a:lnTo>
                  <a:pt x="0" y="38100"/>
                </a:lnTo>
                <a:lnTo>
                  <a:pt x="74929" y="74929"/>
                </a:lnTo>
                <a:lnTo>
                  <a:pt x="749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391400" y="2087879"/>
            <a:ext cx="585470" cy="875030"/>
          </a:xfrm>
          <a:custGeom>
            <a:avLst/>
            <a:gdLst/>
            <a:ahLst/>
            <a:cxnLst/>
            <a:rect l="l" t="t" r="r" b="b"/>
            <a:pathLst>
              <a:path w="585470" h="875030">
                <a:moveTo>
                  <a:pt x="0" y="875030"/>
                </a:moveTo>
                <a:lnTo>
                  <a:pt x="0" y="0"/>
                </a:lnTo>
                <a:lnTo>
                  <a:pt x="585470" y="0"/>
                </a:lnTo>
                <a:lnTo>
                  <a:pt x="585470" y="875030"/>
                </a:lnTo>
                <a:lnTo>
                  <a:pt x="0" y="87503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391400" y="2087879"/>
            <a:ext cx="585470" cy="875030"/>
          </a:xfrm>
          <a:custGeom>
            <a:avLst/>
            <a:gdLst/>
            <a:ahLst/>
            <a:cxnLst/>
            <a:rect l="l" t="t" r="r" b="b"/>
            <a:pathLst>
              <a:path w="585470" h="875030">
                <a:moveTo>
                  <a:pt x="0" y="875030"/>
                </a:moveTo>
                <a:lnTo>
                  <a:pt x="0" y="0"/>
                </a:lnTo>
                <a:lnTo>
                  <a:pt x="585470" y="0"/>
                </a:lnTo>
                <a:lnTo>
                  <a:pt x="585470" y="875030"/>
                </a:lnTo>
                <a:lnTo>
                  <a:pt x="0" y="875030"/>
                </a:lnTo>
                <a:close/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391400" y="29629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976869" y="20878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402830" y="2962910"/>
            <a:ext cx="566420" cy="40640"/>
          </a:xfrm>
          <a:custGeom>
            <a:avLst/>
            <a:gdLst/>
            <a:ahLst/>
            <a:cxnLst/>
            <a:rect l="l" t="t" r="r" b="b"/>
            <a:pathLst>
              <a:path w="566420" h="40639">
                <a:moveTo>
                  <a:pt x="0" y="40640"/>
                </a:moveTo>
                <a:lnTo>
                  <a:pt x="566420" y="40640"/>
                </a:lnTo>
                <a:lnTo>
                  <a:pt x="566420" y="0"/>
                </a:lnTo>
                <a:lnTo>
                  <a:pt x="0" y="0"/>
                </a:lnTo>
                <a:lnTo>
                  <a:pt x="0" y="40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402830" y="2962910"/>
            <a:ext cx="566420" cy="40640"/>
          </a:xfrm>
          <a:custGeom>
            <a:avLst/>
            <a:gdLst/>
            <a:ahLst/>
            <a:cxnLst/>
            <a:rect l="l" t="t" r="r" b="b"/>
            <a:pathLst>
              <a:path w="566420" h="40639">
                <a:moveTo>
                  <a:pt x="0" y="40639"/>
                </a:moveTo>
                <a:lnTo>
                  <a:pt x="0" y="0"/>
                </a:lnTo>
                <a:lnTo>
                  <a:pt x="566420" y="0"/>
                </a:lnTo>
                <a:lnTo>
                  <a:pt x="566420" y="40639"/>
                </a:lnTo>
                <a:lnTo>
                  <a:pt x="0" y="4063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402830" y="30035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969250" y="29629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421880" y="2089150"/>
            <a:ext cx="0" cy="873760"/>
          </a:xfrm>
          <a:custGeom>
            <a:avLst/>
            <a:gdLst/>
            <a:ahLst/>
            <a:cxnLst/>
            <a:rect l="l" t="t" r="r" b="b"/>
            <a:pathLst>
              <a:path w="0" h="873760">
                <a:moveTo>
                  <a:pt x="0" y="0"/>
                </a:moveTo>
                <a:lnTo>
                  <a:pt x="0" y="87376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425690" y="2096770"/>
            <a:ext cx="516890" cy="863600"/>
          </a:xfrm>
          <a:custGeom>
            <a:avLst/>
            <a:gdLst/>
            <a:ahLst/>
            <a:cxnLst/>
            <a:rect l="l" t="t" r="r" b="b"/>
            <a:pathLst>
              <a:path w="516890" h="863600">
                <a:moveTo>
                  <a:pt x="0" y="863600"/>
                </a:moveTo>
                <a:lnTo>
                  <a:pt x="0" y="0"/>
                </a:lnTo>
                <a:lnTo>
                  <a:pt x="516889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425690" y="20967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943850" y="29616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393940" y="2091689"/>
            <a:ext cx="22860" cy="866140"/>
          </a:xfrm>
          <a:custGeom>
            <a:avLst/>
            <a:gdLst/>
            <a:ahLst/>
            <a:cxnLst/>
            <a:rect l="l" t="t" r="r" b="b"/>
            <a:pathLst>
              <a:path w="22859" h="866139">
                <a:moveTo>
                  <a:pt x="0" y="866139"/>
                </a:moveTo>
                <a:lnTo>
                  <a:pt x="0" y="0"/>
                </a:lnTo>
                <a:lnTo>
                  <a:pt x="22859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393940" y="20916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418069" y="29591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947659" y="2091689"/>
            <a:ext cx="25400" cy="866140"/>
          </a:xfrm>
          <a:custGeom>
            <a:avLst/>
            <a:gdLst/>
            <a:ahLst/>
            <a:cxnLst/>
            <a:rect l="l" t="t" r="r" b="b"/>
            <a:pathLst>
              <a:path w="25400" h="866139">
                <a:moveTo>
                  <a:pt x="0" y="0"/>
                </a:moveTo>
                <a:lnTo>
                  <a:pt x="25400" y="0"/>
                </a:lnTo>
                <a:lnTo>
                  <a:pt x="25400" y="866139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947659" y="20916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947659" y="2089150"/>
            <a:ext cx="0" cy="880110"/>
          </a:xfrm>
          <a:custGeom>
            <a:avLst/>
            <a:gdLst/>
            <a:ahLst/>
            <a:cxnLst/>
            <a:rect l="l" t="t" r="r" b="b"/>
            <a:pathLst>
              <a:path w="0" h="880110">
                <a:moveTo>
                  <a:pt x="0" y="0"/>
                </a:moveTo>
                <a:lnTo>
                  <a:pt x="0" y="88011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442200" y="2151379"/>
            <a:ext cx="101600" cy="190500"/>
          </a:xfrm>
          <a:custGeom>
            <a:avLst/>
            <a:gdLst/>
            <a:ahLst/>
            <a:cxnLst/>
            <a:rect l="l" t="t" r="r" b="b"/>
            <a:pathLst>
              <a:path w="101600" h="190500">
                <a:moveTo>
                  <a:pt x="0" y="190500"/>
                </a:moveTo>
                <a:lnTo>
                  <a:pt x="0" y="0"/>
                </a:lnTo>
                <a:lnTo>
                  <a:pt x="101600" y="0"/>
                </a:lnTo>
                <a:lnTo>
                  <a:pt x="101600" y="190500"/>
                </a:lnTo>
                <a:lnTo>
                  <a:pt x="0" y="19050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492365" y="2162810"/>
            <a:ext cx="0" cy="170180"/>
          </a:xfrm>
          <a:custGeom>
            <a:avLst/>
            <a:gdLst/>
            <a:ahLst/>
            <a:cxnLst/>
            <a:rect l="l" t="t" r="r" b="b"/>
            <a:pathLst>
              <a:path w="0" h="170180">
                <a:moveTo>
                  <a:pt x="0" y="0"/>
                </a:moveTo>
                <a:lnTo>
                  <a:pt x="0" y="170179"/>
                </a:lnTo>
              </a:path>
            </a:pathLst>
          </a:custGeom>
          <a:ln w="8255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451090" y="2162810"/>
            <a:ext cx="82550" cy="170180"/>
          </a:xfrm>
          <a:custGeom>
            <a:avLst/>
            <a:gdLst/>
            <a:ahLst/>
            <a:cxnLst/>
            <a:rect l="l" t="t" r="r" b="b"/>
            <a:pathLst>
              <a:path w="82550" h="170180">
                <a:moveTo>
                  <a:pt x="0" y="170179"/>
                </a:moveTo>
                <a:lnTo>
                  <a:pt x="0" y="0"/>
                </a:lnTo>
                <a:lnTo>
                  <a:pt x="82550" y="0"/>
                </a:lnTo>
                <a:lnTo>
                  <a:pt x="82550" y="170179"/>
                </a:lnTo>
                <a:lnTo>
                  <a:pt x="0" y="17017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451090" y="23329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533640" y="21628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454900" y="2277110"/>
            <a:ext cx="76200" cy="50800"/>
          </a:xfrm>
          <a:custGeom>
            <a:avLst/>
            <a:gdLst/>
            <a:ahLst/>
            <a:cxnLst/>
            <a:rect l="l" t="t" r="r" b="b"/>
            <a:pathLst>
              <a:path w="76200" h="50800">
                <a:moveTo>
                  <a:pt x="0" y="50800"/>
                </a:moveTo>
                <a:lnTo>
                  <a:pt x="0" y="0"/>
                </a:lnTo>
                <a:lnTo>
                  <a:pt x="76200" y="0"/>
                </a:lnTo>
                <a:lnTo>
                  <a:pt x="76200" y="50800"/>
                </a:lnTo>
                <a:lnTo>
                  <a:pt x="0" y="508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454900" y="2277110"/>
            <a:ext cx="76200" cy="50800"/>
          </a:xfrm>
          <a:custGeom>
            <a:avLst/>
            <a:gdLst/>
            <a:ahLst/>
            <a:cxnLst/>
            <a:rect l="l" t="t" r="r" b="b"/>
            <a:pathLst>
              <a:path w="76200" h="50800">
                <a:moveTo>
                  <a:pt x="0" y="50800"/>
                </a:moveTo>
                <a:lnTo>
                  <a:pt x="0" y="0"/>
                </a:lnTo>
                <a:lnTo>
                  <a:pt x="76200" y="0"/>
                </a:lnTo>
                <a:lnTo>
                  <a:pt x="76200" y="50800"/>
                </a:lnTo>
                <a:lnTo>
                  <a:pt x="0" y="50800"/>
                </a:lnTo>
                <a:close/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454900" y="23279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531100" y="22771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456169" y="2166620"/>
            <a:ext cx="33020" cy="109220"/>
          </a:xfrm>
          <a:custGeom>
            <a:avLst/>
            <a:gdLst/>
            <a:ahLst/>
            <a:cxnLst/>
            <a:rect l="l" t="t" r="r" b="b"/>
            <a:pathLst>
              <a:path w="33020" h="109219">
                <a:moveTo>
                  <a:pt x="0" y="109219"/>
                </a:moveTo>
                <a:lnTo>
                  <a:pt x="33019" y="109219"/>
                </a:lnTo>
                <a:lnTo>
                  <a:pt x="33019" y="0"/>
                </a:lnTo>
                <a:lnTo>
                  <a:pt x="0" y="0"/>
                </a:lnTo>
                <a:lnTo>
                  <a:pt x="0" y="10921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456169" y="2166620"/>
            <a:ext cx="33020" cy="109220"/>
          </a:xfrm>
          <a:custGeom>
            <a:avLst/>
            <a:gdLst/>
            <a:ahLst/>
            <a:cxnLst/>
            <a:rect l="l" t="t" r="r" b="b"/>
            <a:pathLst>
              <a:path w="33020" h="109219">
                <a:moveTo>
                  <a:pt x="0" y="109219"/>
                </a:moveTo>
                <a:lnTo>
                  <a:pt x="0" y="0"/>
                </a:lnTo>
                <a:lnTo>
                  <a:pt x="33020" y="0"/>
                </a:lnTo>
                <a:lnTo>
                  <a:pt x="33020" y="109219"/>
                </a:lnTo>
                <a:lnTo>
                  <a:pt x="0" y="10921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456169" y="22758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489190" y="21666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504430" y="2170429"/>
            <a:ext cx="22860" cy="93980"/>
          </a:xfrm>
          <a:custGeom>
            <a:avLst/>
            <a:gdLst/>
            <a:ahLst/>
            <a:cxnLst/>
            <a:rect l="l" t="t" r="r" b="b"/>
            <a:pathLst>
              <a:path w="22859" h="93980">
                <a:moveTo>
                  <a:pt x="0" y="93980"/>
                </a:moveTo>
                <a:lnTo>
                  <a:pt x="22860" y="93980"/>
                </a:lnTo>
                <a:lnTo>
                  <a:pt x="22860" y="0"/>
                </a:lnTo>
                <a:lnTo>
                  <a:pt x="0" y="0"/>
                </a:lnTo>
                <a:lnTo>
                  <a:pt x="0" y="9398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504430" y="2170429"/>
            <a:ext cx="22860" cy="93980"/>
          </a:xfrm>
          <a:custGeom>
            <a:avLst/>
            <a:gdLst/>
            <a:ahLst/>
            <a:cxnLst/>
            <a:rect l="l" t="t" r="r" b="b"/>
            <a:pathLst>
              <a:path w="22859" h="93980">
                <a:moveTo>
                  <a:pt x="0" y="93980"/>
                </a:moveTo>
                <a:lnTo>
                  <a:pt x="0" y="0"/>
                </a:lnTo>
                <a:lnTo>
                  <a:pt x="22860" y="0"/>
                </a:lnTo>
                <a:lnTo>
                  <a:pt x="22860" y="93980"/>
                </a:lnTo>
                <a:lnTo>
                  <a:pt x="0" y="9398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504430" y="22644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527290" y="21704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461250" y="2195829"/>
            <a:ext cx="20320" cy="71120"/>
          </a:xfrm>
          <a:custGeom>
            <a:avLst/>
            <a:gdLst/>
            <a:ahLst/>
            <a:cxnLst/>
            <a:rect l="l" t="t" r="r" b="b"/>
            <a:pathLst>
              <a:path w="20320" h="71119">
                <a:moveTo>
                  <a:pt x="0" y="71120"/>
                </a:moveTo>
                <a:lnTo>
                  <a:pt x="0" y="0"/>
                </a:lnTo>
                <a:lnTo>
                  <a:pt x="20320" y="0"/>
                </a:lnTo>
                <a:lnTo>
                  <a:pt x="20320" y="71120"/>
                </a:lnTo>
                <a:lnTo>
                  <a:pt x="0" y="7112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461250" y="22669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481569" y="21958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463790" y="2195829"/>
            <a:ext cx="19050" cy="5080"/>
          </a:xfrm>
          <a:custGeom>
            <a:avLst/>
            <a:gdLst/>
            <a:ahLst/>
            <a:cxnLst/>
            <a:rect l="l" t="t" r="r" b="b"/>
            <a:pathLst>
              <a:path w="19050" h="5080">
                <a:moveTo>
                  <a:pt x="0" y="5080"/>
                </a:moveTo>
                <a:lnTo>
                  <a:pt x="0" y="0"/>
                </a:lnTo>
                <a:lnTo>
                  <a:pt x="19050" y="0"/>
                </a:lnTo>
                <a:lnTo>
                  <a:pt x="19050" y="5080"/>
                </a:lnTo>
                <a:lnTo>
                  <a:pt x="0" y="508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463790" y="2195829"/>
            <a:ext cx="19050" cy="5080"/>
          </a:xfrm>
          <a:custGeom>
            <a:avLst/>
            <a:gdLst/>
            <a:ahLst/>
            <a:cxnLst/>
            <a:rect l="l" t="t" r="r" b="b"/>
            <a:pathLst>
              <a:path w="19050" h="5080">
                <a:moveTo>
                  <a:pt x="0" y="5080"/>
                </a:moveTo>
                <a:lnTo>
                  <a:pt x="0" y="0"/>
                </a:lnTo>
                <a:lnTo>
                  <a:pt x="19050" y="0"/>
                </a:lnTo>
                <a:lnTo>
                  <a:pt x="19050" y="5080"/>
                </a:lnTo>
                <a:lnTo>
                  <a:pt x="0" y="508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463790" y="22009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482840" y="21958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491094" y="2166620"/>
            <a:ext cx="0" cy="109220"/>
          </a:xfrm>
          <a:custGeom>
            <a:avLst/>
            <a:gdLst/>
            <a:ahLst/>
            <a:cxnLst/>
            <a:rect l="l" t="t" r="r" b="b"/>
            <a:pathLst>
              <a:path w="0" h="109219">
                <a:moveTo>
                  <a:pt x="0" y="0"/>
                </a:moveTo>
                <a:lnTo>
                  <a:pt x="0" y="109219"/>
                </a:lnTo>
              </a:path>
            </a:pathLst>
          </a:custGeom>
          <a:ln w="6350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483247" y="2161947"/>
            <a:ext cx="15875" cy="118745"/>
          </a:xfrm>
          <a:custGeom>
            <a:avLst/>
            <a:gdLst/>
            <a:ahLst/>
            <a:cxnLst/>
            <a:rect l="l" t="t" r="r" b="b"/>
            <a:pathLst>
              <a:path w="15875" h="118744">
                <a:moveTo>
                  <a:pt x="0" y="118564"/>
                </a:moveTo>
                <a:lnTo>
                  <a:pt x="15694" y="118564"/>
                </a:lnTo>
                <a:lnTo>
                  <a:pt x="15694" y="0"/>
                </a:lnTo>
                <a:lnTo>
                  <a:pt x="0" y="0"/>
                </a:lnTo>
                <a:lnTo>
                  <a:pt x="0" y="11856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487919" y="22758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494269" y="21666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503159" y="2170429"/>
            <a:ext cx="0" cy="93980"/>
          </a:xfrm>
          <a:custGeom>
            <a:avLst/>
            <a:gdLst/>
            <a:ahLst/>
            <a:cxnLst/>
            <a:rect l="l" t="t" r="r" b="b"/>
            <a:pathLst>
              <a:path w="0" h="93980">
                <a:moveTo>
                  <a:pt x="0" y="0"/>
                </a:moveTo>
                <a:lnTo>
                  <a:pt x="0" y="93980"/>
                </a:lnTo>
              </a:path>
            </a:pathLst>
          </a:custGeom>
          <a:ln w="1016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493407" y="2165757"/>
            <a:ext cx="19685" cy="103505"/>
          </a:xfrm>
          <a:custGeom>
            <a:avLst/>
            <a:gdLst/>
            <a:ahLst/>
            <a:cxnLst/>
            <a:rect l="l" t="t" r="r" b="b"/>
            <a:pathLst>
              <a:path w="19684" h="103505">
                <a:moveTo>
                  <a:pt x="0" y="103324"/>
                </a:moveTo>
                <a:lnTo>
                  <a:pt x="19504" y="103324"/>
                </a:lnTo>
                <a:lnTo>
                  <a:pt x="19504" y="0"/>
                </a:lnTo>
                <a:lnTo>
                  <a:pt x="0" y="0"/>
                </a:lnTo>
                <a:lnTo>
                  <a:pt x="0" y="10332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498080" y="22644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508240" y="21704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473950" y="2286000"/>
            <a:ext cx="10160" cy="39370"/>
          </a:xfrm>
          <a:custGeom>
            <a:avLst/>
            <a:gdLst/>
            <a:ahLst/>
            <a:cxnLst/>
            <a:rect l="l" t="t" r="r" b="b"/>
            <a:pathLst>
              <a:path w="10159" h="39369">
                <a:moveTo>
                  <a:pt x="0" y="39370"/>
                </a:moveTo>
                <a:lnTo>
                  <a:pt x="0" y="0"/>
                </a:lnTo>
                <a:lnTo>
                  <a:pt x="10159" y="0"/>
                </a:lnTo>
                <a:lnTo>
                  <a:pt x="10159" y="39370"/>
                </a:lnTo>
                <a:lnTo>
                  <a:pt x="0" y="3937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473950" y="2286000"/>
            <a:ext cx="10160" cy="39370"/>
          </a:xfrm>
          <a:custGeom>
            <a:avLst/>
            <a:gdLst/>
            <a:ahLst/>
            <a:cxnLst/>
            <a:rect l="l" t="t" r="r" b="b"/>
            <a:pathLst>
              <a:path w="10159" h="39369">
                <a:moveTo>
                  <a:pt x="0" y="39370"/>
                </a:moveTo>
                <a:lnTo>
                  <a:pt x="0" y="0"/>
                </a:lnTo>
                <a:lnTo>
                  <a:pt x="10159" y="0"/>
                </a:lnTo>
                <a:lnTo>
                  <a:pt x="10159" y="39370"/>
                </a:lnTo>
                <a:lnTo>
                  <a:pt x="0" y="3937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473950" y="23253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484109" y="22847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461250" y="2288539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6350" y="0"/>
                </a:moveTo>
                <a:lnTo>
                  <a:pt x="2540" y="0"/>
                </a:lnTo>
                <a:lnTo>
                  <a:pt x="0" y="1270"/>
                </a:lnTo>
                <a:lnTo>
                  <a:pt x="0" y="5080"/>
                </a:lnTo>
                <a:lnTo>
                  <a:pt x="2540" y="6350"/>
                </a:lnTo>
                <a:lnTo>
                  <a:pt x="6350" y="6350"/>
                </a:lnTo>
                <a:lnTo>
                  <a:pt x="7620" y="5080"/>
                </a:lnTo>
                <a:lnTo>
                  <a:pt x="7620" y="1270"/>
                </a:lnTo>
                <a:lnTo>
                  <a:pt x="635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7461250" y="2288539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3809" y="0"/>
                </a:moveTo>
                <a:lnTo>
                  <a:pt x="6350" y="0"/>
                </a:lnTo>
                <a:lnTo>
                  <a:pt x="7620" y="1270"/>
                </a:lnTo>
                <a:lnTo>
                  <a:pt x="7620" y="3810"/>
                </a:lnTo>
                <a:lnTo>
                  <a:pt x="7620" y="5080"/>
                </a:lnTo>
                <a:lnTo>
                  <a:pt x="6350" y="6350"/>
                </a:lnTo>
                <a:lnTo>
                  <a:pt x="3809" y="6350"/>
                </a:lnTo>
                <a:lnTo>
                  <a:pt x="2540" y="6350"/>
                </a:lnTo>
                <a:lnTo>
                  <a:pt x="0" y="5080"/>
                </a:lnTo>
                <a:lnTo>
                  <a:pt x="0" y="3810"/>
                </a:lnTo>
                <a:lnTo>
                  <a:pt x="0" y="1270"/>
                </a:lnTo>
                <a:lnTo>
                  <a:pt x="2540" y="0"/>
                </a:lnTo>
                <a:lnTo>
                  <a:pt x="380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461250" y="22885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470140" y="22961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7461250" y="230886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6350" y="0"/>
                </a:moveTo>
                <a:lnTo>
                  <a:pt x="2540" y="0"/>
                </a:lnTo>
                <a:lnTo>
                  <a:pt x="0" y="2539"/>
                </a:lnTo>
                <a:lnTo>
                  <a:pt x="0" y="5079"/>
                </a:lnTo>
                <a:lnTo>
                  <a:pt x="2540" y="6350"/>
                </a:lnTo>
                <a:lnTo>
                  <a:pt x="6350" y="6350"/>
                </a:lnTo>
                <a:lnTo>
                  <a:pt x="7620" y="5079"/>
                </a:lnTo>
                <a:lnTo>
                  <a:pt x="7620" y="2539"/>
                </a:lnTo>
                <a:lnTo>
                  <a:pt x="635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7461250" y="230886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3809" y="0"/>
                </a:moveTo>
                <a:lnTo>
                  <a:pt x="6350" y="0"/>
                </a:lnTo>
                <a:lnTo>
                  <a:pt x="7620" y="2539"/>
                </a:lnTo>
                <a:lnTo>
                  <a:pt x="7620" y="3810"/>
                </a:lnTo>
                <a:lnTo>
                  <a:pt x="7620" y="5079"/>
                </a:lnTo>
                <a:lnTo>
                  <a:pt x="6350" y="6350"/>
                </a:lnTo>
                <a:lnTo>
                  <a:pt x="3809" y="6350"/>
                </a:lnTo>
                <a:lnTo>
                  <a:pt x="2540" y="6350"/>
                </a:lnTo>
                <a:lnTo>
                  <a:pt x="0" y="5079"/>
                </a:lnTo>
                <a:lnTo>
                  <a:pt x="0" y="3810"/>
                </a:lnTo>
                <a:lnTo>
                  <a:pt x="0" y="2539"/>
                </a:lnTo>
                <a:lnTo>
                  <a:pt x="2540" y="0"/>
                </a:lnTo>
                <a:lnTo>
                  <a:pt x="380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7461250" y="23088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470140" y="23152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442200" y="2150110"/>
            <a:ext cx="104139" cy="194310"/>
          </a:xfrm>
          <a:custGeom>
            <a:avLst/>
            <a:gdLst/>
            <a:ahLst/>
            <a:cxnLst/>
            <a:rect l="l" t="t" r="r" b="b"/>
            <a:pathLst>
              <a:path w="104140" h="194310">
                <a:moveTo>
                  <a:pt x="102870" y="0"/>
                </a:moveTo>
                <a:lnTo>
                  <a:pt x="104140" y="194310"/>
                </a:lnTo>
                <a:lnTo>
                  <a:pt x="0" y="19431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442200" y="21501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547609" y="23456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7509509" y="2286000"/>
            <a:ext cx="7620" cy="15240"/>
          </a:xfrm>
          <a:custGeom>
            <a:avLst/>
            <a:gdLst/>
            <a:ahLst/>
            <a:cxnLst/>
            <a:rect l="l" t="t" r="r" b="b"/>
            <a:pathLst>
              <a:path w="7620" h="15239">
                <a:moveTo>
                  <a:pt x="0" y="15239"/>
                </a:moveTo>
                <a:lnTo>
                  <a:pt x="0" y="0"/>
                </a:lnTo>
                <a:lnTo>
                  <a:pt x="7620" y="0"/>
                </a:lnTo>
                <a:lnTo>
                  <a:pt x="7620" y="15239"/>
                </a:lnTo>
                <a:lnTo>
                  <a:pt x="0" y="1523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7509509" y="2286000"/>
            <a:ext cx="7620" cy="15240"/>
          </a:xfrm>
          <a:custGeom>
            <a:avLst/>
            <a:gdLst/>
            <a:ahLst/>
            <a:cxnLst/>
            <a:rect l="l" t="t" r="r" b="b"/>
            <a:pathLst>
              <a:path w="7620" h="15239">
                <a:moveTo>
                  <a:pt x="0" y="15239"/>
                </a:moveTo>
                <a:lnTo>
                  <a:pt x="0" y="0"/>
                </a:lnTo>
                <a:lnTo>
                  <a:pt x="7620" y="0"/>
                </a:lnTo>
                <a:lnTo>
                  <a:pt x="7620" y="15239"/>
                </a:lnTo>
                <a:lnTo>
                  <a:pt x="0" y="15239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7509509" y="23012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7517130" y="22860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574280" y="2157729"/>
            <a:ext cx="353060" cy="182880"/>
          </a:xfrm>
          <a:custGeom>
            <a:avLst/>
            <a:gdLst/>
            <a:ahLst/>
            <a:cxnLst/>
            <a:rect l="l" t="t" r="r" b="b"/>
            <a:pathLst>
              <a:path w="353059" h="182880">
                <a:moveTo>
                  <a:pt x="0" y="182880"/>
                </a:moveTo>
                <a:lnTo>
                  <a:pt x="0" y="0"/>
                </a:lnTo>
                <a:lnTo>
                  <a:pt x="353060" y="0"/>
                </a:lnTo>
                <a:lnTo>
                  <a:pt x="353060" y="182880"/>
                </a:lnTo>
                <a:lnTo>
                  <a:pt x="0" y="1828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7574280" y="2157729"/>
            <a:ext cx="353060" cy="182880"/>
          </a:xfrm>
          <a:custGeom>
            <a:avLst/>
            <a:gdLst/>
            <a:ahLst/>
            <a:cxnLst/>
            <a:rect l="l" t="t" r="r" b="b"/>
            <a:pathLst>
              <a:path w="353059" h="182880">
                <a:moveTo>
                  <a:pt x="0" y="182880"/>
                </a:moveTo>
                <a:lnTo>
                  <a:pt x="0" y="0"/>
                </a:lnTo>
                <a:lnTo>
                  <a:pt x="353060" y="0"/>
                </a:lnTo>
                <a:lnTo>
                  <a:pt x="353060" y="182880"/>
                </a:lnTo>
                <a:lnTo>
                  <a:pt x="0" y="18288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7574280" y="23406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927340" y="21577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7575550" y="2192654"/>
            <a:ext cx="349250" cy="0"/>
          </a:xfrm>
          <a:custGeom>
            <a:avLst/>
            <a:gdLst/>
            <a:ahLst/>
            <a:cxnLst/>
            <a:rect l="l" t="t" r="r" b="b"/>
            <a:pathLst>
              <a:path w="349250" h="0">
                <a:moveTo>
                  <a:pt x="0" y="0"/>
                </a:moveTo>
                <a:lnTo>
                  <a:pt x="34925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7570877" y="2184807"/>
            <a:ext cx="358775" cy="15875"/>
          </a:xfrm>
          <a:custGeom>
            <a:avLst/>
            <a:gdLst/>
            <a:ahLst/>
            <a:cxnLst/>
            <a:rect l="l" t="t" r="r" b="b"/>
            <a:pathLst>
              <a:path w="358775" h="15875">
                <a:moveTo>
                  <a:pt x="0" y="15694"/>
                </a:moveTo>
                <a:lnTo>
                  <a:pt x="358594" y="15694"/>
                </a:lnTo>
                <a:lnTo>
                  <a:pt x="35859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575550" y="21958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924800" y="21894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575550" y="2228850"/>
            <a:ext cx="349250" cy="0"/>
          </a:xfrm>
          <a:custGeom>
            <a:avLst/>
            <a:gdLst/>
            <a:ahLst/>
            <a:cxnLst/>
            <a:rect l="l" t="t" r="r" b="b"/>
            <a:pathLst>
              <a:path w="349250" h="0">
                <a:moveTo>
                  <a:pt x="0" y="0"/>
                </a:moveTo>
                <a:lnTo>
                  <a:pt x="349250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570877" y="2220367"/>
            <a:ext cx="358775" cy="17145"/>
          </a:xfrm>
          <a:custGeom>
            <a:avLst/>
            <a:gdLst/>
            <a:ahLst/>
            <a:cxnLst/>
            <a:rect l="l" t="t" r="r" b="b"/>
            <a:pathLst>
              <a:path w="358775" h="17144">
                <a:moveTo>
                  <a:pt x="0" y="16964"/>
                </a:moveTo>
                <a:lnTo>
                  <a:pt x="358594" y="16964"/>
                </a:lnTo>
                <a:lnTo>
                  <a:pt x="35859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7575550" y="22326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7924800" y="22250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7575550" y="2267585"/>
            <a:ext cx="349250" cy="0"/>
          </a:xfrm>
          <a:custGeom>
            <a:avLst/>
            <a:gdLst/>
            <a:ahLst/>
            <a:cxnLst/>
            <a:rect l="l" t="t" r="r" b="b"/>
            <a:pathLst>
              <a:path w="349250" h="0">
                <a:moveTo>
                  <a:pt x="0" y="0"/>
                </a:moveTo>
                <a:lnTo>
                  <a:pt x="34925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7570877" y="2259737"/>
            <a:ext cx="358775" cy="15875"/>
          </a:xfrm>
          <a:custGeom>
            <a:avLst/>
            <a:gdLst/>
            <a:ahLst/>
            <a:cxnLst/>
            <a:rect l="l" t="t" r="r" b="b"/>
            <a:pathLst>
              <a:path w="358775" h="15875">
                <a:moveTo>
                  <a:pt x="0" y="15694"/>
                </a:moveTo>
                <a:lnTo>
                  <a:pt x="358594" y="15694"/>
                </a:lnTo>
                <a:lnTo>
                  <a:pt x="35859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7575550" y="22707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7924800" y="22644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7575550" y="2304414"/>
            <a:ext cx="349250" cy="0"/>
          </a:xfrm>
          <a:custGeom>
            <a:avLst/>
            <a:gdLst/>
            <a:ahLst/>
            <a:cxnLst/>
            <a:rect l="l" t="t" r="r" b="b"/>
            <a:pathLst>
              <a:path w="349250" h="0">
                <a:moveTo>
                  <a:pt x="0" y="0"/>
                </a:moveTo>
                <a:lnTo>
                  <a:pt x="34925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7570877" y="2296567"/>
            <a:ext cx="358775" cy="15875"/>
          </a:xfrm>
          <a:custGeom>
            <a:avLst/>
            <a:gdLst/>
            <a:ahLst/>
            <a:cxnLst/>
            <a:rect l="l" t="t" r="r" b="b"/>
            <a:pathLst>
              <a:path w="358775" h="15875">
                <a:moveTo>
                  <a:pt x="0" y="15694"/>
                </a:moveTo>
                <a:lnTo>
                  <a:pt x="358594" y="15694"/>
                </a:lnTo>
                <a:lnTo>
                  <a:pt x="35859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7575550" y="2159000"/>
            <a:ext cx="349250" cy="181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7574280" y="2465070"/>
            <a:ext cx="353060" cy="180340"/>
          </a:xfrm>
          <a:custGeom>
            <a:avLst/>
            <a:gdLst/>
            <a:ahLst/>
            <a:cxnLst/>
            <a:rect l="l" t="t" r="r" b="b"/>
            <a:pathLst>
              <a:path w="353059" h="180339">
                <a:moveTo>
                  <a:pt x="0" y="180339"/>
                </a:moveTo>
                <a:lnTo>
                  <a:pt x="0" y="0"/>
                </a:lnTo>
                <a:lnTo>
                  <a:pt x="353060" y="0"/>
                </a:lnTo>
                <a:lnTo>
                  <a:pt x="353060" y="180339"/>
                </a:lnTo>
                <a:lnTo>
                  <a:pt x="0" y="1803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7574280" y="2465070"/>
            <a:ext cx="353060" cy="180340"/>
          </a:xfrm>
          <a:custGeom>
            <a:avLst/>
            <a:gdLst/>
            <a:ahLst/>
            <a:cxnLst/>
            <a:rect l="l" t="t" r="r" b="b"/>
            <a:pathLst>
              <a:path w="353059" h="180339">
                <a:moveTo>
                  <a:pt x="0" y="180339"/>
                </a:moveTo>
                <a:lnTo>
                  <a:pt x="0" y="0"/>
                </a:lnTo>
                <a:lnTo>
                  <a:pt x="353060" y="0"/>
                </a:lnTo>
                <a:lnTo>
                  <a:pt x="353060" y="180339"/>
                </a:lnTo>
                <a:lnTo>
                  <a:pt x="0" y="18033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7574280" y="26454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7927340" y="24650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7575550" y="2499995"/>
            <a:ext cx="349250" cy="0"/>
          </a:xfrm>
          <a:custGeom>
            <a:avLst/>
            <a:gdLst/>
            <a:ahLst/>
            <a:cxnLst/>
            <a:rect l="l" t="t" r="r" b="b"/>
            <a:pathLst>
              <a:path w="349250" h="0">
                <a:moveTo>
                  <a:pt x="0" y="0"/>
                </a:moveTo>
                <a:lnTo>
                  <a:pt x="34925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7570877" y="2492147"/>
            <a:ext cx="358775" cy="15875"/>
          </a:xfrm>
          <a:custGeom>
            <a:avLst/>
            <a:gdLst/>
            <a:ahLst/>
            <a:cxnLst/>
            <a:rect l="l" t="t" r="r" b="b"/>
            <a:pathLst>
              <a:path w="358775" h="15875">
                <a:moveTo>
                  <a:pt x="0" y="15694"/>
                </a:moveTo>
                <a:lnTo>
                  <a:pt x="358594" y="15694"/>
                </a:lnTo>
                <a:lnTo>
                  <a:pt x="35859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7575550" y="25031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7924800" y="24968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7575550" y="2536825"/>
            <a:ext cx="349250" cy="0"/>
          </a:xfrm>
          <a:custGeom>
            <a:avLst/>
            <a:gdLst/>
            <a:ahLst/>
            <a:cxnLst/>
            <a:rect l="l" t="t" r="r" b="b"/>
            <a:pathLst>
              <a:path w="349250" h="0">
                <a:moveTo>
                  <a:pt x="0" y="0"/>
                </a:moveTo>
                <a:lnTo>
                  <a:pt x="34925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7570877" y="2528977"/>
            <a:ext cx="358775" cy="15875"/>
          </a:xfrm>
          <a:custGeom>
            <a:avLst/>
            <a:gdLst/>
            <a:ahLst/>
            <a:cxnLst/>
            <a:rect l="l" t="t" r="r" b="b"/>
            <a:pathLst>
              <a:path w="358775" h="15875">
                <a:moveTo>
                  <a:pt x="0" y="15694"/>
                </a:moveTo>
                <a:lnTo>
                  <a:pt x="358594" y="15694"/>
                </a:lnTo>
                <a:lnTo>
                  <a:pt x="35859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7575550" y="25400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7924800" y="25336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7575550" y="2575560"/>
            <a:ext cx="349250" cy="0"/>
          </a:xfrm>
          <a:custGeom>
            <a:avLst/>
            <a:gdLst/>
            <a:ahLst/>
            <a:cxnLst/>
            <a:rect l="l" t="t" r="r" b="b"/>
            <a:pathLst>
              <a:path w="349250" h="0">
                <a:moveTo>
                  <a:pt x="0" y="0"/>
                </a:moveTo>
                <a:lnTo>
                  <a:pt x="349250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7570877" y="2568347"/>
            <a:ext cx="358775" cy="14604"/>
          </a:xfrm>
          <a:custGeom>
            <a:avLst/>
            <a:gdLst/>
            <a:ahLst/>
            <a:cxnLst/>
            <a:rect l="l" t="t" r="r" b="b"/>
            <a:pathLst>
              <a:path w="358775" h="14605">
                <a:moveTo>
                  <a:pt x="0" y="14424"/>
                </a:moveTo>
                <a:lnTo>
                  <a:pt x="358594" y="14424"/>
                </a:lnTo>
                <a:lnTo>
                  <a:pt x="35859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7575550" y="25781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7924800" y="25730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7575550" y="2611754"/>
            <a:ext cx="349250" cy="0"/>
          </a:xfrm>
          <a:custGeom>
            <a:avLst/>
            <a:gdLst/>
            <a:ahLst/>
            <a:cxnLst/>
            <a:rect l="l" t="t" r="r" b="b"/>
            <a:pathLst>
              <a:path w="349250" h="0">
                <a:moveTo>
                  <a:pt x="0" y="0"/>
                </a:moveTo>
                <a:lnTo>
                  <a:pt x="34925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7570877" y="2603907"/>
            <a:ext cx="358775" cy="15875"/>
          </a:xfrm>
          <a:custGeom>
            <a:avLst/>
            <a:gdLst/>
            <a:ahLst/>
            <a:cxnLst/>
            <a:rect l="l" t="t" r="r" b="b"/>
            <a:pathLst>
              <a:path w="358775" h="15875">
                <a:moveTo>
                  <a:pt x="0" y="15694"/>
                </a:moveTo>
                <a:lnTo>
                  <a:pt x="358594" y="15694"/>
                </a:lnTo>
                <a:lnTo>
                  <a:pt x="35859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7575550" y="2466339"/>
            <a:ext cx="349250" cy="1790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7574280" y="2760979"/>
            <a:ext cx="353060" cy="180340"/>
          </a:xfrm>
          <a:custGeom>
            <a:avLst/>
            <a:gdLst/>
            <a:ahLst/>
            <a:cxnLst/>
            <a:rect l="l" t="t" r="r" b="b"/>
            <a:pathLst>
              <a:path w="353059" h="180339">
                <a:moveTo>
                  <a:pt x="0" y="180340"/>
                </a:moveTo>
                <a:lnTo>
                  <a:pt x="0" y="0"/>
                </a:lnTo>
                <a:lnTo>
                  <a:pt x="353060" y="0"/>
                </a:lnTo>
                <a:lnTo>
                  <a:pt x="353060" y="180340"/>
                </a:lnTo>
                <a:lnTo>
                  <a:pt x="0" y="1803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7574280" y="2760979"/>
            <a:ext cx="353060" cy="180340"/>
          </a:xfrm>
          <a:custGeom>
            <a:avLst/>
            <a:gdLst/>
            <a:ahLst/>
            <a:cxnLst/>
            <a:rect l="l" t="t" r="r" b="b"/>
            <a:pathLst>
              <a:path w="353059" h="180339">
                <a:moveTo>
                  <a:pt x="0" y="180340"/>
                </a:moveTo>
                <a:lnTo>
                  <a:pt x="0" y="0"/>
                </a:lnTo>
                <a:lnTo>
                  <a:pt x="353060" y="0"/>
                </a:lnTo>
                <a:lnTo>
                  <a:pt x="353060" y="180340"/>
                </a:lnTo>
                <a:lnTo>
                  <a:pt x="0" y="18034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7574280" y="29413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7927340" y="27609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7575550" y="2795270"/>
            <a:ext cx="349250" cy="0"/>
          </a:xfrm>
          <a:custGeom>
            <a:avLst/>
            <a:gdLst/>
            <a:ahLst/>
            <a:cxnLst/>
            <a:rect l="l" t="t" r="r" b="b"/>
            <a:pathLst>
              <a:path w="349250" h="0">
                <a:moveTo>
                  <a:pt x="0" y="0"/>
                </a:moveTo>
                <a:lnTo>
                  <a:pt x="34925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7570877" y="2788057"/>
            <a:ext cx="358775" cy="14604"/>
          </a:xfrm>
          <a:custGeom>
            <a:avLst/>
            <a:gdLst/>
            <a:ahLst/>
            <a:cxnLst/>
            <a:rect l="l" t="t" r="r" b="b"/>
            <a:pathLst>
              <a:path w="358775" h="14605">
                <a:moveTo>
                  <a:pt x="0" y="14424"/>
                </a:moveTo>
                <a:lnTo>
                  <a:pt x="358594" y="14424"/>
                </a:lnTo>
                <a:lnTo>
                  <a:pt x="35859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7575550" y="27978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7924800" y="27927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7575550" y="2830829"/>
            <a:ext cx="349250" cy="0"/>
          </a:xfrm>
          <a:custGeom>
            <a:avLst/>
            <a:gdLst/>
            <a:ahLst/>
            <a:cxnLst/>
            <a:rect l="l" t="t" r="r" b="b"/>
            <a:pathLst>
              <a:path w="349250" h="0">
                <a:moveTo>
                  <a:pt x="0" y="0"/>
                </a:moveTo>
                <a:lnTo>
                  <a:pt x="34925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7570877" y="2823617"/>
            <a:ext cx="358775" cy="14604"/>
          </a:xfrm>
          <a:custGeom>
            <a:avLst/>
            <a:gdLst/>
            <a:ahLst/>
            <a:cxnLst/>
            <a:rect l="l" t="t" r="r" b="b"/>
            <a:pathLst>
              <a:path w="358775" h="14605">
                <a:moveTo>
                  <a:pt x="0" y="14424"/>
                </a:moveTo>
                <a:lnTo>
                  <a:pt x="358594" y="14424"/>
                </a:lnTo>
                <a:lnTo>
                  <a:pt x="35859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7575550" y="28333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7924800" y="28282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7575550" y="2870835"/>
            <a:ext cx="349250" cy="0"/>
          </a:xfrm>
          <a:custGeom>
            <a:avLst/>
            <a:gdLst/>
            <a:ahLst/>
            <a:cxnLst/>
            <a:rect l="l" t="t" r="r" b="b"/>
            <a:pathLst>
              <a:path w="349250" h="0">
                <a:moveTo>
                  <a:pt x="0" y="0"/>
                </a:moveTo>
                <a:lnTo>
                  <a:pt x="34925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7570877" y="2862987"/>
            <a:ext cx="358775" cy="15875"/>
          </a:xfrm>
          <a:custGeom>
            <a:avLst/>
            <a:gdLst/>
            <a:ahLst/>
            <a:cxnLst/>
            <a:rect l="l" t="t" r="r" b="b"/>
            <a:pathLst>
              <a:path w="358775" h="15875">
                <a:moveTo>
                  <a:pt x="0" y="15694"/>
                </a:moveTo>
                <a:lnTo>
                  <a:pt x="358594" y="15694"/>
                </a:lnTo>
                <a:lnTo>
                  <a:pt x="35859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7575550" y="28740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7924800" y="28676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7575550" y="2907029"/>
            <a:ext cx="349250" cy="0"/>
          </a:xfrm>
          <a:custGeom>
            <a:avLst/>
            <a:gdLst/>
            <a:ahLst/>
            <a:cxnLst/>
            <a:rect l="l" t="t" r="r" b="b"/>
            <a:pathLst>
              <a:path w="349250" h="0">
                <a:moveTo>
                  <a:pt x="0" y="0"/>
                </a:moveTo>
                <a:lnTo>
                  <a:pt x="349250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7570877" y="2898547"/>
            <a:ext cx="358775" cy="17145"/>
          </a:xfrm>
          <a:custGeom>
            <a:avLst/>
            <a:gdLst/>
            <a:ahLst/>
            <a:cxnLst/>
            <a:rect l="l" t="t" r="r" b="b"/>
            <a:pathLst>
              <a:path w="358775" h="17144">
                <a:moveTo>
                  <a:pt x="0" y="16964"/>
                </a:moveTo>
                <a:lnTo>
                  <a:pt x="358594" y="16964"/>
                </a:lnTo>
                <a:lnTo>
                  <a:pt x="35859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7575550" y="2762250"/>
            <a:ext cx="349250" cy="1790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7437527" y="2370227"/>
            <a:ext cx="141424" cy="779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 txBox="1"/>
          <p:nvPr/>
        </p:nvSpPr>
        <p:spPr>
          <a:xfrm>
            <a:off x="8083550" y="2179320"/>
            <a:ext cx="721360" cy="688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2545" marR="5080" indent="-30480">
              <a:lnSpc>
                <a:spcPct val="120800"/>
              </a:lnSpc>
              <a:spcBef>
                <a:spcPts val="100"/>
              </a:spcBef>
            </a:pPr>
            <a:r>
              <a:rPr dirty="0" sz="1800" spc="-20">
                <a:latin typeface="Arial"/>
                <a:cs typeface="Arial"/>
              </a:rPr>
              <a:t>M</a:t>
            </a:r>
            <a:r>
              <a:rPr dirty="0" sz="1800" spc="-5">
                <a:latin typeface="Arial"/>
                <a:cs typeface="Arial"/>
              </a:rPr>
              <a:t>aster  server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5576570" y="1675129"/>
            <a:ext cx="580390" cy="599440"/>
          </a:xfrm>
          <a:custGeom>
            <a:avLst/>
            <a:gdLst/>
            <a:ahLst/>
            <a:cxnLst/>
            <a:rect l="l" t="t" r="r" b="b"/>
            <a:pathLst>
              <a:path w="580389" h="599439">
                <a:moveTo>
                  <a:pt x="0" y="599440"/>
                </a:moveTo>
                <a:lnTo>
                  <a:pt x="0" y="0"/>
                </a:lnTo>
                <a:lnTo>
                  <a:pt x="580389" y="0"/>
                </a:lnTo>
                <a:lnTo>
                  <a:pt x="580389" y="599440"/>
                </a:lnTo>
                <a:lnTo>
                  <a:pt x="0" y="59944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 txBox="1"/>
          <p:nvPr/>
        </p:nvSpPr>
        <p:spPr>
          <a:xfrm>
            <a:off x="4567554" y="2465070"/>
            <a:ext cx="27228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70000" algn="l"/>
              </a:tabLst>
            </a:pP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sng" sz="1800" spc="-1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Zone</a:t>
            </a:r>
            <a:r>
              <a:rPr dirty="0" u="sng" sz="1800" spc="-35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800" spc="-5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transfer</a:t>
            </a:r>
            <a:r>
              <a:rPr dirty="0" u="sng" sz="1800" spc="15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5576570" y="1675129"/>
            <a:ext cx="580390" cy="599440"/>
          </a:xfrm>
          <a:custGeom>
            <a:avLst/>
            <a:gdLst/>
            <a:ahLst/>
            <a:cxnLst/>
            <a:rect l="l" t="t" r="r" b="b"/>
            <a:pathLst>
              <a:path w="580389" h="599439">
                <a:moveTo>
                  <a:pt x="0" y="599440"/>
                </a:moveTo>
                <a:lnTo>
                  <a:pt x="0" y="0"/>
                </a:lnTo>
                <a:lnTo>
                  <a:pt x="580389" y="0"/>
                </a:lnTo>
                <a:lnTo>
                  <a:pt x="580389" y="599440"/>
                </a:lnTo>
                <a:lnTo>
                  <a:pt x="0" y="59944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5576570" y="22745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6156959" y="16751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5576570" y="1593850"/>
            <a:ext cx="580390" cy="165100"/>
          </a:xfrm>
          <a:custGeom>
            <a:avLst/>
            <a:gdLst/>
            <a:ahLst/>
            <a:cxnLst/>
            <a:rect l="l" t="t" r="r" b="b"/>
            <a:pathLst>
              <a:path w="580389" h="165100">
                <a:moveTo>
                  <a:pt x="290829" y="0"/>
                </a:moveTo>
                <a:lnTo>
                  <a:pt x="222735" y="2106"/>
                </a:lnTo>
                <a:lnTo>
                  <a:pt x="160971" y="8145"/>
                </a:lnTo>
                <a:lnTo>
                  <a:pt x="107050" y="17694"/>
                </a:lnTo>
                <a:lnTo>
                  <a:pt x="62481" y="30331"/>
                </a:lnTo>
                <a:lnTo>
                  <a:pt x="7445" y="63181"/>
                </a:lnTo>
                <a:lnTo>
                  <a:pt x="0" y="82550"/>
                </a:lnTo>
                <a:lnTo>
                  <a:pt x="7445" y="101918"/>
                </a:lnTo>
                <a:lnTo>
                  <a:pt x="62481" y="134768"/>
                </a:lnTo>
                <a:lnTo>
                  <a:pt x="107050" y="147405"/>
                </a:lnTo>
                <a:lnTo>
                  <a:pt x="160971" y="156954"/>
                </a:lnTo>
                <a:lnTo>
                  <a:pt x="222735" y="162993"/>
                </a:lnTo>
                <a:lnTo>
                  <a:pt x="290829" y="165100"/>
                </a:lnTo>
                <a:lnTo>
                  <a:pt x="358454" y="162993"/>
                </a:lnTo>
                <a:lnTo>
                  <a:pt x="419881" y="156954"/>
                </a:lnTo>
                <a:lnTo>
                  <a:pt x="473576" y="147405"/>
                </a:lnTo>
                <a:lnTo>
                  <a:pt x="518008" y="134768"/>
                </a:lnTo>
                <a:lnTo>
                  <a:pt x="572947" y="101918"/>
                </a:lnTo>
                <a:lnTo>
                  <a:pt x="580389" y="82550"/>
                </a:lnTo>
                <a:lnTo>
                  <a:pt x="572947" y="63181"/>
                </a:lnTo>
                <a:lnTo>
                  <a:pt x="518008" y="30331"/>
                </a:lnTo>
                <a:lnTo>
                  <a:pt x="473576" y="17694"/>
                </a:lnTo>
                <a:lnTo>
                  <a:pt x="419881" y="8145"/>
                </a:lnTo>
                <a:lnTo>
                  <a:pt x="358454" y="2106"/>
                </a:lnTo>
                <a:lnTo>
                  <a:pt x="29082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5576570" y="1593850"/>
            <a:ext cx="580390" cy="165100"/>
          </a:xfrm>
          <a:custGeom>
            <a:avLst/>
            <a:gdLst/>
            <a:ahLst/>
            <a:cxnLst/>
            <a:rect l="l" t="t" r="r" b="b"/>
            <a:pathLst>
              <a:path w="580389" h="165100">
                <a:moveTo>
                  <a:pt x="290829" y="0"/>
                </a:moveTo>
                <a:lnTo>
                  <a:pt x="358454" y="2106"/>
                </a:lnTo>
                <a:lnTo>
                  <a:pt x="419881" y="8145"/>
                </a:lnTo>
                <a:lnTo>
                  <a:pt x="473576" y="17694"/>
                </a:lnTo>
                <a:lnTo>
                  <a:pt x="518008" y="30331"/>
                </a:lnTo>
                <a:lnTo>
                  <a:pt x="572947" y="63181"/>
                </a:lnTo>
                <a:lnTo>
                  <a:pt x="580389" y="82550"/>
                </a:lnTo>
                <a:lnTo>
                  <a:pt x="572947" y="101918"/>
                </a:lnTo>
                <a:lnTo>
                  <a:pt x="518008" y="134768"/>
                </a:lnTo>
                <a:lnTo>
                  <a:pt x="473576" y="147405"/>
                </a:lnTo>
                <a:lnTo>
                  <a:pt x="419881" y="156954"/>
                </a:lnTo>
                <a:lnTo>
                  <a:pt x="358454" y="162993"/>
                </a:lnTo>
                <a:lnTo>
                  <a:pt x="290829" y="165100"/>
                </a:lnTo>
                <a:lnTo>
                  <a:pt x="222735" y="162993"/>
                </a:lnTo>
                <a:lnTo>
                  <a:pt x="160971" y="156954"/>
                </a:lnTo>
                <a:lnTo>
                  <a:pt x="107050" y="147405"/>
                </a:lnTo>
                <a:lnTo>
                  <a:pt x="62481" y="134768"/>
                </a:lnTo>
                <a:lnTo>
                  <a:pt x="7445" y="101918"/>
                </a:lnTo>
                <a:lnTo>
                  <a:pt x="0" y="82550"/>
                </a:lnTo>
                <a:lnTo>
                  <a:pt x="7445" y="63181"/>
                </a:lnTo>
                <a:lnTo>
                  <a:pt x="62481" y="30331"/>
                </a:lnTo>
                <a:lnTo>
                  <a:pt x="107050" y="17694"/>
                </a:lnTo>
                <a:lnTo>
                  <a:pt x="160971" y="8145"/>
                </a:lnTo>
                <a:lnTo>
                  <a:pt x="222735" y="2106"/>
                </a:lnTo>
                <a:lnTo>
                  <a:pt x="290829" y="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5576570" y="15938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6156959" y="17602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5576570" y="2190750"/>
            <a:ext cx="580390" cy="166370"/>
          </a:xfrm>
          <a:custGeom>
            <a:avLst/>
            <a:gdLst/>
            <a:ahLst/>
            <a:cxnLst/>
            <a:rect l="l" t="t" r="r" b="b"/>
            <a:pathLst>
              <a:path w="580389" h="166369">
                <a:moveTo>
                  <a:pt x="290829" y="0"/>
                </a:moveTo>
                <a:lnTo>
                  <a:pt x="222735" y="2106"/>
                </a:lnTo>
                <a:lnTo>
                  <a:pt x="160971" y="8145"/>
                </a:lnTo>
                <a:lnTo>
                  <a:pt x="107050" y="17694"/>
                </a:lnTo>
                <a:lnTo>
                  <a:pt x="62481" y="30331"/>
                </a:lnTo>
                <a:lnTo>
                  <a:pt x="7445" y="63181"/>
                </a:lnTo>
                <a:lnTo>
                  <a:pt x="0" y="82550"/>
                </a:lnTo>
                <a:lnTo>
                  <a:pt x="7445" y="102388"/>
                </a:lnTo>
                <a:lnTo>
                  <a:pt x="62481" y="135801"/>
                </a:lnTo>
                <a:lnTo>
                  <a:pt x="107050" y="148575"/>
                </a:lnTo>
                <a:lnTo>
                  <a:pt x="160971" y="158194"/>
                </a:lnTo>
                <a:lnTo>
                  <a:pt x="222735" y="164259"/>
                </a:lnTo>
                <a:lnTo>
                  <a:pt x="290829" y="166370"/>
                </a:lnTo>
                <a:lnTo>
                  <a:pt x="358454" y="164259"/>
                </a:lnTo>
                <a:lnTo>
                  <a:pt x="419881" y="158194"/>
                </a:lnTo>
                <a:lnTo>
                  <a:pt x="473576" y="148575"/>
                </a:lnTo>
                <a:lnTo>
                  <a:pt x="518008" y="135801"/>
                </a:lnTo>
                <a:lnTo>
                  <a:pt x="572947" y="102388"/>
                </a:lnTo>
                <a:lnTo>
                  <a:pt x="580389" y="82550"/>
                </a:lnTo>
                <a:lnTo>
                  <a:pt x="572947" y="63181"/>
                </a:lnTo>
                <a:lnTo>
                  <a:pt x="518008" y="30331"/>
                </a:lnTo>
                <a:lnTo>
                  <a:pt x="473576" y="17694"/>
                </a:lnTo>
                <a:lnTo>
                  <a:pt x="419881" y="8145"/>
                </a:lnTo>
                <a:lnTo>
                  <a:pt x="358454" y="2106"/>
                </a:lnTo>
                <a:lnTo>
                  <a:pt x="29082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5576570" y="2190750"/>
            <a:ext cx="580390" cy="166370"/>
          </a:xfrm>
          <a:custGeom>
            <a:avLst/>
            <a:gdLst/>
            <a:ahLst/>
            <a:cxnLst/>
            <a:rect l="l" t="t" r="r" b="b"/>
            <a:pathLst>
              <a:path w="580389" h="166369">
                <a:moveTo>
                  <a:pt x="290829" y="0"/>
                </a:moveTo>
                <a:lnTo>
                  <a:pt x="358454" y="2106"/>
                </a:lnTo>
                <a:lnTo>
                  <a:pt x="419881" y="8145"/>
                </a:lnTo>
                <a:lnTo>
                  <a:pt x="473576" y="17694"/>
                </a:lnTo>
                <a:lnTo>
                  <a:pt x="518008" y="30331"/>
                </a:lnTo>
                <a:lnTo>
                  <a:pt x="572947" y="63181"/>
                </a:lnTo>
                <a:lnTo>
                  <a:pt x="580389" y="82550"/>
                </a:lnTo>
                <a:lnTo>
                  <a:pt x="572947" y="102388"/>
                </a:lnTo>
                <a:lnTo>
                  <a:pt x="518008" y="135801"/>
                </a:lnTo>
                <a:lnTo>
                  <a:pt x="473576" y="148575"/>
                </a:lnTo>
                <a:lnTo>
                  <a:pt x="419881" y="158194"/>
                </a:lnTo>
                <a:lnTo>
                  <a:pt x="358454" y="164259"/>
                </a:lnTo>
                <a:lnTo>
                  <a:pt x="290829" y="166370"/>
                </a:lnTo>
                <a:lnTo>
                  <a:pt x="222735" y="164259"/>
                </a:lnTo>
                <a:lnTo>
                  <a:pt x="160971" y="158194"/>
                </a:lnTo>
                <a:lnTo>
                  <a:pt x="107050" y="148575"/>
                </a:lnTo>
                <a:lnTo>
                  <a:pt x="62481" y="135801"/>
                </a:lnTo>
                <a:lnTo>
                  <a:pt x="7445" y="102388"/>
                </a:lnTo>
                <a:lnTo>
                  <a:pt x="0" y="82550"/>
                </a:lnTo>
                <a:lnTo>
                  <a:pt x="7445" y="63181"/>
                </a:lnTo>
                <a:lnTo>
                  <a:pt x="62481" y="30331"/>
                </a:lnTo>
                <a:lnTo>
                  <a:pt x="107050" y="17694"/>
                </a:lnTo>
                <a:lnTo>
                  <a:pt x="160971" y="8145"/>
                </a:lnTo>
                <a:lnTo>
                  <a:pt x="222735" y="2106"/>
                </a:lnTo>
                <a:lnTo>
                  <a:pt x="290829" y="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5576570" y="21907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6156959" y="23583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 txBox="1"/>
          <p:nvPr/>
        </p:nvSpPr>
        <p:spPr>
          <a:xfrm>
            <a:off x="6276340" y="1342390"/>
            <a:ext cx="546100" cy="685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 marR="5080" indent="-38100">
              <a:lnSpc>
                <a:spcPct val="1204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Zone  data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6390640" y="2059940"/>
            <a:ext cx="317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">
                <a:latin typeface="Arial"/>
                <a:cs typeface="Arial"/>
              </a:rPr>
              <a:t>f</a:t>
            </a:r>
            <a:r>
              <a:rPr dirty="0" sz="1800" spc="-10">
                <a:latin typeface="Arial"/>
                <a:cs typeface="Arial"/>
              </a:rPr>
              <a:t>i</a:t>
            </a:r>
            <a:r>
              <a:rPr dirty="0" sz="1800" spc="-5">
                <a:latin typeface="Arial"/>
                <a:cs typeface="Arial"/>
              </a:rPr>
              <a:t>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4613909" y="1640840"/>
            <a:ext cx="558165" cy="688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6200" marR="5080" indent="-63500">
              <a:lnSpc>
                <a:spcPct val="120800"/>
              </a:lnSpc>
              <a:spcBef>
                <a:spcPts val="100"/>
              </a:spcBef>
            </a:pPr>
            <a:r>
              <a:rPr dirty="0" sz="1800" spc="-5" i="1">
                <a:latin typeface="Arial"/>
                <a:cs typeface="Arial"/>
              </a:rPr>
              <a:t>From </a:t>
            </a:r>
            <a:r>
              <a:rPr dirty="0" sz="1800" spc="-5" i="1">
                <a:latin typeface="Arial"/>
                <a:cs typeface="Arial"/>
              </a:rPr>
              <a:t> </a:t>
            </a:r>
            <a:r>
              <a:rPr dirty="0" sz="1800" spc="-10" i="1">
                <a:latin typeface="Arial"/>
                <a:cs typeface="Arial"/>
              </a:rPr>
              <a:t>disk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50" name="object 150"/>
          <p:cNvGraphicFramePr>
            <a:graphicFrameLocks noGrp="1"/>
          </p:cNvGraphicFramePr>
          <p:nvPr/>
        </p:nvGraphicFramePr>
        <p:xfrm>
          <a:off x="1054507" y="2153057"/>
          <a:ext cx="3249295" cy="40138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4690"/>
              </a:tblGrid>
              <a:tr h="1334770">
                <a:tc>
                  <a:txBody>
                    <a:bodyPr/>
                    <a:lstStyle/>
                    <a:p>
                      <a:pPr algn="ctr" marL="371475" marR="356235">
                        <a:lnSpc>
                          <a:spcPct val="120800"/>
                        </a:lnSpc>
                        <a:spcBef>
                          <a:spcPts val="190"/>
                        </a:spcBef>
                      </a:pPr>
                      <a:r>
                        <a:rPr dirty="0" sz="2200" spc="-10" b="1">
                          <a:latin typeface="Arial"/>
                          <a:cs typeface="Arial"/>
                        </a:rPr>
                        <a:t>Authoritative </a:t>
                      </a:r>
                      <a:r>
                        <a:rPr dirty="0" sz="2200" spc="-5" b="1">
                          <a:latin typeface="Arial"/>
                          <a:cs typeface="Arial"/>
                        </a:rPr>
                        <a:t>Data  </a:t>
                      </a:r>
                      <a:r>
                        <a:rPr dirty="0" sz="2200" spc="-5">
                          <a:latin typeface="Arial"/>
                          <a:cs typeface="Arial"/>
                        </a:rPr>
                        <a:t>(primary master</a:t>
                      </a:r>
                      <a:r>
                        <a:rPr dirty="0" sz="2200" spc="-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200" spc="-5">
                          <a:latin typeface="Arial"/>
                          <a:cs typeface="Arial"/>
                        </a:rPr>
                        <a:t>and  slave</a:t>
                      </a:r>
                      <a:r>
                        <a:rPr dirty="0" sz="22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200" spc="-5">
                          <a:latin typeface="Arial"/>
                          <a:cs typeface="Arial"/>
                        </a:rPr>
                        <a:t>zones)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</a:tr>
              <a:tr h="1334770">
                <a:tc>
                  <a:txBody>
                    <a:bodyPr/>
                    <a:lstStyle/>
                    <a:p>
                      <a:pPr algn="ctr" marL="371475" marR="356235" indent="635">
                        <a:lnSpc>
                          <a:spcPct val="120800"/>
                        </a:lnSpc>
                        <a:spcBef>
                          <a:spcPts val="190"/>
                        </a:spcBef>
                      </a:pPr>
                      <a:r>
                        <a:rPr dirty="0" sz="2200" spc="-5" b="1">
                          <a:latin typeface="Arial"/>
                          <a:cs typeface="Arial"/>
                        </a:rPr>
                        <a:t>Cache Data  </a:t>
                      </a:r>
                      <a:r>
                        <a:rPr dirty="0" sz="2200" spc="-5">
                          <a:latin typeface="Arial"/>
                          <a:cs typeface="Arial"/>
                        </a:rPr>
                        <a:t>(responses from  other name</a:t>
                      </a:r>
                      <a:r>
                        <a:rPr dirty="0" sz="220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200" spc="-5">
                          <a:latin typeface="Arial"/>
                          <a:cs typeface="Arial"/>
                        </a:rPr>
                        <a:t>servers)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9A9A9"/>
                    </a:solidFill>
                  </a:tcPr>
                </a:tc>
              </a:tr>
              <a:tr h="1334770">
                <a:tc>
                  <a:txBody>
                    <a:bodyPr/>
                    <a:lstStyle/>
                    <a:p>
                      <a:pPr marL="122745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2200" spc="-10" b="1">
                          <a:latin typeface="Arial"/>
                          <a:cs typeface="Arial"/>
                        </a:rPr>
                        <a:t>Agent</a:t>
                      </a:r>
                      <a:endParaRPr sz="2200">
                        <a:latin typeface="Arial"/>
                        <a:cs typeface="Arial"/>
                      </a:endParaRPr>
                    </a:p>
                    <a:p>
                      <a:pPr marL="238125" marR="224154" indent="318770">
                        <a:lnSpc>
                          <a:spcPct val="120800"/>
                        </a:lnSpc>
                      </a:pPr>
                      <a:r>
                        <a:rPr dirty="0" sz="2200" spc="-5">
                          <a:latin typeface="Arial"/>
                          <a:cs typeface="Arial"/>
                        </a:rPr>
                        <a:t>(looks up queries  </a:t>
                      </a:r>
                      <a:r>
                        <a:rPr dirty="0" sz="2200">
                          <a:latin typeface="Arial"/>
                          <a:cs typeface="Arial"/>
                        </a:rPr>
                        <a:t>on </a:t>
                      </a:r>
                      <a:r>
                        <a:rPr dirty="0" sz="2200" spc="-5">
                          <a:latin typeface="Arial"/>
                          <a:cs typeface="Arial"/>
                        </a:rPr>
                        <a:t>behalf of</a:t>
                      </a:r>
                      <a:r>
                        <a:rPr dirty="0" sz="22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200" spc="-5">
                          <a:latin typeface="Arial"/>
                          <a:cs typeface="Arial"/>
                        </a:rPr>
                        <a:t>resolvers)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B="0" marT="952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/>
                    </a:solidFill>
                  </a:tcPr>
                </a:tc>
              </a:tr>
            </a:tbl>
          </a:graphicData>
        </a:graphic>
      </p:graphicFrame>
      <p:sp>
        <p:nvSpPr>
          <p:cNvPr id="151" name="object 151"/>
          <p:cNvSpPr txBox="1"/>
          <p:nvPr/>
        </p:nvSpPr>
        <p:spPr>
          <a:xfrm>
            <a:off x="1073150" y="1785620"/>
            <a:ext cx="31553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Arial"/>
                <a:cs typeface="Arial"/>
              </a:rPr>
              <a:t>Name </a:t>
            </a:r>
            <a:r>
              <a:rPr dirty="0" sz="2400" spc="-10" b="1">
                <a:latin typeface="Arial"/>
                <a:cs typeface="Arial"/>
              </a:rPr>
              <a:t>Server</a:t>
            </a:r>
            <a:r>
              <a:rPr dirty="0" sz="2400" spc="-7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Process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8879" y="833120"/>
            <a:ext cx="420116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Authoritative</a:t>
            </a:r>
            <a:r>
              <a:rPr dirty="0" spc="-35"/>
              <a:t> </a:t>
            </a:r>
            <a:r>
              <a:rPr dirty="0" spc="-5"/>
              <a:t>Data</a:t>
            </a:r>
          </a:p>
        </p:txBody>
      </p:sp>
      <p:sp>
        <p:nvSpPr>
          <p:cNvPr id="3" name="object 3"/>
          <p:cNvSpPr/>
          <p:nvPr/>
        </p:nvSpPr>
        <p:spPr>
          <a:xfrm>
            <a:off x="7804150" y="4851400"/>
            <a:ext cx="618490" cy="162560"/>
          </a:xfrm>
          <a:custGeom>
            <a:avLst/>
            <a:gdLst/>
            <a:ahLst/>
            <a:cxnLst/>
            <a:rect l="l" t="t" r="r" b="b"/>
            <a:pathLst>
              <a:path w="618490" h="162560">
                <a:moveTo>
                  <a:pt x="0" y="162560"/>
                </a:moveTo>
                <a:lnTo>
                  <a:pt x="0" y="0"/>
                </a:lnTo>
                <a:lnTo>
                  <a:pt x="618490" y="0"/>
                </a:lnTo>
                <a:lnTo>
                  <a:pt x="618490" y="162560"/>
                </a:lnTo>
                <a:lnTo>
                  <a:pt x="0" y="16256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804150" y="4851400"/>
            <a:ext cx="618490" cy="162560"/>
          </a:xfrm>
          <a:custGeom>
            <a:avLst/>
            <a:gdLst/>
            <a:ahLst/>
            <a:cxnLst/>
            <a:rect l="l" t="t" r="r" b="b"/>
            <a:pathLst>
              <a:path w="618490" h="162560">
                <a:moveTo>
                  <a:pt x="0" y="162560"/>
                </a:moveTo>
                <a:lnTo>
                  <a:pt x="0" y="0"/>
                </a:lnTo>
                <a:lnTo>
                  <a:pt x="618490" y="0"/>
                </a:lnTo>
                <a:lnTo>
                  <a:pt x="618490" y="162560"/>
                </a:lnTo>
                <a:lnTo>
                  <a:pt x="0" y="162560"/>
                </a:lnTo>
                <a:close/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804150" y="50139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422640" y="48514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820659" y="4917440"/>
            <a:ext cx="90170" cy="24130"/>
          </a:xfrm>
          <a:custGeom>
            <a:avLst/>
            <a:gdLst/>
            <a:ahLst/>
            <a:cxnLst/>
            <a:rect l="l" t="t" r="r" b="b"/>
            <a:pathLst>
              <a:path w="90170" h="24129">
                <a:moveTo>
                  <a:pt x="87630" y="3810"/>
                </a:moveTo>
                <a:lnTo>
                  <a:pt x="6350" y="3810"/>
                </a:lnTo>
                <a:lnTo>
                  <a:pt x="2540" y="6350"/>
                </a:lnTo>
                <a:lnTo>
                  <a:pt x="0" y="11430"/>
                </a:lnTo>
                <a:lnTo>
                  <a:pt x="0" y="17780"/>
                </a:lnTo>
                <a:lnTo>
                  <a:pt x="1270" y="17780"/>
                </a:lnTo>
                <a:lnTo>
                  <a:pt x="1270" y="20320"/>
                </a:lnTo>
                <a:lnTo>
                  <a:pt x="2540" y="20320"/>
                </a:lnTo>
                <a:lnTo>
                  <a:pt x="2540" y="21590"/>
                </a:lnTo>
                <a:lnTo>
                  <a:pt x="6350" y="21590"/>
                </a:lnTo>
                <a:lnTo>
                  <a:pt x="6350" y="24130"/>
                </a:lnTo>
                <a:lnTo>
                  <a:pt x="85090" y="24130"/>
                </a:lnTo>
                <a:lnTo>
                  <a:pt x="87630" y="21590"/>
                </a:lnTo>
                <a:lnTo>
                  <a:pt x="87630" y="20320"/>
                </a:lnTo>
                <a:lnTo>
                  <a:pt x="90170" y="17780"/>
                </a:lnTo>
                <a:lnTo>
                  <a:pt x="90170" y="7620"/>
                </a:lnTo>
                <a:lnTo>
                  <a:pt x="87630" y="7620"/>
                </a:lnTo>
                <a:lnTo>
                  <a:pt x="87630" y="3810"/>
                </a:lnTo>
                <a:close/>
              </a:path>
              <a:path w="90170" h="24129">
                <a:moveTo>
                  <a:pt x="82550" y="1270"/>
                </a:moveTo>
                <a:lnTo>
                  <a:pt x="8890" y="1270"/>
                </a:lnTo>
                <a:lnTo>
                  <a:pt x="7620" y="3810"/>
                </a:lnTo>
                <a:lnTo>
                  <a:pt x="82550" y="3810"/>
                </a:lnTo>
                <a:lnTo>
                  <a:pt x="82550" y="1270"/>
                </a:lnTo>
                <a:close/>
              </a:path>
              <a:path w="90170" h="24129">
                <a:moveTo>
                  <a:pt x="78740" y="0"/>
                </a:moveTo>
                <a:lnTo>
                  <a:pt x="13970" y="0"/>
                </a:lnTo>
                <a:lnTo>
                  <a:pt x="11430" y="1270"/>
                </a:lnTo>
                <a:lnTo>
                  <a:pt x="78740" y="1270"/>
                </a:lnTo>
                <a:lnTo>
                  <a:pt x="78740" y="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065769" y="4876800"/>
            <a:ext cx="227329" cy="116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823200" y="4356100"/>
            <a:ext cx="574040" cy="433070"/>
          </a:xfrm>
          <a:custGeom>
            <a:avLst/>
            <a:gdLst/>
            <a:ahLst/>
            <a:cxnLst/>
            <a:rect l="l" t="t" r="r" b="b"/>
            <a:pathLst>
              <a:path w="574040" h="433070">
                <a:moveTo>
                  <a:pt x="560070" y="1269"/>
                </a:moveTo>
                <a:lnTo>
                  <a:pt x="20320" y="1269"/>
                </a:lnTo>
                <a:lnTo>
                  <a:pt x="15240" y="3810"/>
                </a:lnTo>
                <a:lnTo>
                  <a:pt x="13970" y="5080"/>
                </a:lnTo>
                <a:lnTo>
                  <a:pt x="11429" y="8889"/>
                </a:lnTo>
                <a:lnTo>
                  <a:pt x="8890" y="8889"/>
                </a:lnTo>
                <a:lnTo>
                  <a:pt x="6350" y="10160"/>
                </a:lnTo>
                <a:lnTo>
                  <a:pt x="1270" y="15239"/>
                </a:lnTo>
                <a:lnTo>
                  <a:pt x="1270" y="17780"/>
                </a:lnTo>
                <a:lnTo>
                  <a:pt x="0" y="20319"/>
                </a:lnTo>
                <a:lnTo>
                  <a:pt x="0" y="424180"/>
                </a:lnTo>
                <a:lnTo>
                  <a:pt x="3809" y="425450"/>
                </a:lnTo>
                <a:lnTo>
                  <a:pt x="3809" y="427989"/>
                </a:lnTo>
                <a:lnTo>
                  <a:pt x="7620" y="427989"/>
                </a:lnTo>
                <a:lnTo>
                  <a:pt x="7620" y="430530"/>
                </a:lnTo>
                <a:lnTo>
                  <a:pt x="10159" y="430530"/>
                </a:lnTo>
                <a:lnTo>
                  <a:pt x="11429" y="431800"/>
                </a:lnTo>
                <a:lnTo>
                  <a:pt x="13970" y="431800"/>
                </a:lnTo>
                <a:lnTo>
                  <a:pt x="17779" y="433069"/>
                </a:lnTo>
                <a:lnTo>
                  <a:pt x="554990" y="433069"/>
                </a:lnTo>
                <a:lnTo>
                  <a:pt x="560070" y="430530"/>
                </a:lnTo>
                <a:lnTo>
                  <a:pt x="563879" y="429260"/>
                </a:lnTo>
                <a:lnTo>
                  <a:pt x="565150" y="426719"/>
                </a:lnTo>
                <a:lnTo>
                  <a:pt x="565150" y="425450"/>
                </a:lnTo>
                <a:lnTo>
                  <a:pt x="567690" y="422910"/>
                </a:lnTo>
                <a:lnTo>
                  <a:pt x="567690" y="421639"/>
                </a:lnTo>
                <a:lnTo>
                  <a:pt x="570229" y="419100"/>
                </a:lnTo>
                <a:lnTo>
                  <a:pt x="570229" y="416560"/>
                </a:lnTo>
                <a:lnTo>
                  <a:pt x="571500" y="415289"/>
                </a:lnTo>
                <a:lnTo>
                  <a:pt x="571500" y="411480"/>
                </a:lnTo>
                <a:lnTo>
                  <a:pt x="574040" y="407669"/>
                </a:lnTo>
                <a:lnTo>
                  <a:pt x="574040" y="26669"/>
                </a:lnTo>
                <a:lnTo>
                  <a:pt x="571500" y="24130"/>
                </a:lnTo>
                <a:lnTo>
                  <a:pt x="571500" y="16510"/>
                </a:lnTo>
                <a:lnTo>
                  <a:pt x="568959" y="15239"/>
                </a:lnTo>
                <a:lnTo>
                  <a:pt x="568959" y="12700"/>
                </a:lnTo>
                <a:lnTo>
                  <a:pt x="567690" y="10160"/>
                </a:lnTo>
                <a:lnTo>
                  <a:pt x="567690" y="7619"/>
                </a:lnTo>
                <a:lnTo>
                  <a:pt x="565150" y="7619"/>
                </a:lnTo>
                <a:lnTo>
                  <a:pt x="563879" y="5080"/>
                </a:lnTo>
                <a:lnTo>
                  <a:pt x="560070" y="3810"/>
                </a:lnTo>
                <a:lnTo>
                  <a:pt x="560070" y="1269"/>
                </a:lnTo>
                <a:close/>
              </a:path>
              <a:path w="574040" h="433070">
                <a:moveTo>
                  <a:pt x="549909" y="0"/>
                </a:moveTo>
                <a:lnTo>
                  <a:pt x="34290" y="0"/>
                </a:lnTo>
                <a:lnTo>
                  <a:pt x="29209" y="1269"/>
                </a:lnTo>
                <a:lnTo>
                  <a:pt x="552450" y="1269"/>
                </a:lnTo>
                <a:lnTo>
                  <a:pt x="54990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866380" y="4399279"/>
            <a:ext cx="494030" cy="332740"/>
          </a:xfrm>
          <a:custGeom>
            <a:avLst/>
            <a:gdLst/>
            <a:ahLst/>
            <a:cxnLst/>
            <a:rect l="l" t="t" r="r" b="b"/>
            <a:pathLst>
              <a:path w="494029" h="332739">
                <a:moveTo>
                  <a:pt x="490220" y="7620"/>
                </a:moveTo>
                <a:lnTo>
                  <a:pt x="3810" y="7620"/>
                </a:lnTo>
                <a:lnTo>
                  <a:pt x="1270" y="8890"/>
                </a:lnTo>
                <a:lnTo>
                  <a:pt x="0" y="11430"/>
                </a:lnTo>
                <a:lnTo>
                  <a:pt x="0" y="323850"/>
                </a:lnTo>
                <a:lnTo>
                  <a:pt x="1270" y="325120"/>
                </a:lnTo>
                <a:lnTo>
                  <a:pt x="1270" y="327660"/>
                </a:lnTo>
                <a:lnTo>
                  <a:pt x="2540" y="328930"/>
                </a:lnTo>
                <a:lnTo>
                  <a:pt x="2540" y="330200"/>
                </a:lnTo>
                <a:lnTo>
                  <a:pt x="6350" y="330200"/>
                </a:lnTo>
                <a:lnTo>
                  <a:pt x="6350" y="332740"/>
                </a:lnTo>
                <a:lnTo>
                  <a:pt x="485140" y="332740"/>
                </a:lnTo>
                <a:lnTo>
                  <a:pt x="487679" y="328930"/>
                </a:lnTo>
                <a:lnTo>
                  <a:pt x="490220" y="326390"/>
                </a:lnTo>
                <a:lnTo>
                  <a:pt x="491490" y="323850"/>
                </a:lnTo>
                <a:lnTo>
                  <a:pt x="491490" y="317500"/>
                </a:lnTo>
                <a:lnTo>
                  <a:pt x="494029" y="314960"/>
                </a:lnTo>
                <a:lnTo>
                  <a:pt x="494029" y="22860"/>
                </a:lnTo>
                <a:lnTo>
                  <a:pt x="491490" y="21590"/>
                </a:lnTo>
                <a:lnTo>
                  <a:pt x="491490" y="13970"/>
                </a:lnTo>
                <a:lnTo>
                  <a:pt x="490220" y="13970"/>
                </a:lnTo>
                <a:lnTo>
                  <a:pt x="490220" y="7620"/>
                </a:lnTo>
                <a:close/>
              </a:path>
              <a:path w="494029" h="332739">
                <a:moveTo>
                  <a:pt x="482600" y="5080"/>
                </a:moveTo>
                <a:lnTo>
                  <a:pt x="8890" y="5080"/>
                </a:lnTo>
                <a:lnTo>
                  <a:pt x="6350" y="7620"/>
                </a:lnTo>
                <a:lnTo>
                  <a:pt x="482600" y="7620"/>
                </a:lnTo>
                <a:lnTo>
                  <a:pt x="482600" y="5080"/>
                </a:lnTo>
                <a:close/>
              </a:path>
              <a:path w="494029" h="332739">
                <a:moveTo>
                  <a:pt x="30479" y="0"/>
                </a:moveTo>
                <a:lnTo>
                  <a:pt x="27940" y="2540"/>
                </a:lnTo>
                <a:lnTo>
                  <a:pt x="19050" y="2540"/>
                </a:lnTo>
                <a:lnTo>
                  <a:pt x="15240" y="5080"/>
                </a:lnTo>
                <a:lnTo>
                  <a:pt x="480060" y="5080"/>
                </a:lnTo>
                <a:lnTo>
                  <a:pt x="478790" y="3810"/>
                </a:lnTo>
                <a:lnTo>
                  <a:pt x="474979" y="3810"/>
                </a:lnTo>
                <a:lnTo>
                  <a:pt x="474979" y="2540"/>
                </a:lnTo>
                <a:lnTo>
                  <a:pt x="30479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884159" y="4414520"/>
            <a:ext cx="462280" cy="302260"/>
          </a:xfrm>
          <a:custGeom>
            <a:avLst/>
            <a:gdLst/>
            <a:ahLst/>
            <a:cxnLst/>
            <a:rect l="l" t="t" r="r" b="b"/>
            <a:pathLst>
              <a:path w="462279" h="302260">
                <a:moveTo>
                  <a:pt x="452120" y="300989"/>
                </a:moveTo>
                <a:lnTo>
                  <a:pt x="6350" y="300989"/>
                </a:lnTo>
                <a:lnTo>
                  <a:pt x="8890" y="302259"/>
                </a:lnTo>
                <a:lnTo>
                  <a:pt x="449580" y="302259"/>
                </a:lnTo>
                <a:lnTo>
                  <a:pt x="452120" y="300989"/>
                </a:lnTo>
                <a:close/>
              </a:path>
              <a:path w="462279" h="302260">
                <a:moveTo>
                  <a:pt x="443230" y="2539"/>
                </a:moveTo>
                <a:lnTo>
                  <a:pt x="12700" y="2539"/>
                </a:lnTo>
                <a:lnTo>
                  <a:pt x="8890" y="5079"/>
                </a:lnTo>
                <a:lnTo>
                  <a:pt x="5080" y="5079"/>
                </a:lnTo>
                <a:lnTo>
                  <a:pt x="0" y="10159"/>
                </a:lnTo>
                <a:lnTo>
                  <a:pt x="0" y="298449"/>
                </a:lnTo>
                <a:lnTo>
                  <a:pt x="3810" y="298449"/>
                </a:lnTo>
                <a:lnTo>
                  <a:pt x="3810" y="300989"/>
                </a:lnTo>
                <a:lnTo>
                  <a:pt x="453390" y="300989"/>
                </a:lnTo>
                <a:lnTo>
                  <a:pt x="457200" y="298449"/>
                </a:lnTo>
                <a:lnTo>
                  <a:pt x="457200" y="295909"/>
                </a:lnTo>
                <a:lnTo>
                  <a:pt x="461010" y="293369"/>
                </a:lnTo>
                <a:lnTo>
                  <a:pt x="461010" y="288289"/>
                </a:lnTo>
                <a:lnTo>
                  <a:pt x="462280" y="285749"/>
                </a:lnTo>
                <a:lnTo>
                  <a:pt x="462280" y="21589"/>
                </a:lnTo>
                <a:lnTo>
                  <a:pt x="461010" y="21589"/>
                </a:lnTo>
                <a:lnTo>
                  <a:pt x="461010" y="13969"/>
                </a:lnTo>
                <a:lnTo>
                  <a:pt x="457200" y="13969"/>
                </a:lnTo>
                <a:lnTo>
                  <a:pt x="457200" y="7619"/>
                </a:lnTo>
                <a:lnTo>
                  <a:pt x="453390" y="7619"/>
                </a:lnTo>
                <a:lnTo>
                  <a:pt x="452120" y="6349"/>
                </a:lnTo>
                <a:lnTo>
                  <a:pt x="449580" y="6349"/>
                </a:lnTo>
                <a:lnTo>
                  <a:pt x="449580" y="3809"/>
                </a:lnTo>
                <a:lnTo>
                  <a:pt x="447040" y="3809"/>
                </a:lnTo>
                <a:lnTo>
                  <a:pt x="443230" y="2539"/>
                </a:lnTo>
                <a:close/>
              </a:path>
              <a:path w="462279" h="302260">
                <a:moveTo>
                  <a:pt x="440690" y="0"/>
                </a:moveTo>
                <a:lnTo>
                  <a:pt x="24130" y="0"/>
                </a:lnTo>
                <a:lnTo>
                  <a:pt x="20320" y="2539"/>
                </a:lnTo>
                <a:lnTo>
                  <a:pt x="440690" y="2539"/>
                </a:lnTo>
                <a:lnTo>
                  <a:pt x="4406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805419" y="4885054"/>
            <a:ext cx="242570" cy="0"/>
          </a:xfrm>
          <a:custGeom>
            <a:avLst/>
            <a:gdLst/>
            <a:ahLst/>
            <a:cxnLst/>
            <a:rect l="l" t="t" r="r" b="b"/>
            <a:pathLst>
              <a:path w="242570" h="0">
                <a:moveTo>
                  <a:pt x="0" y="0"/>
                </a:moveTo>
                <a:lnTo>
                  <a:pt x="24257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800747" y="4885054"/>
            <a:ext cx="252095" cy="0"/>
          </a:xfrm>
          <a:custGeom>
            <a:avLst/>
            <a:gdLst/>
            <a:ahLst/>
            <a:cxnLst/>
            <a:rect l="l" t="t" r="r" b="b"/>
            <a:pathLst>
              <a:path w="252095" h="0">
                <a:moveTo>
                  <a:pt x="0" y="0"/>
                </a:moveTo>
                <a:lnTo>
                  <a:pt x="251914" y="0"/>
                </a:lnTo>
              </a:path>
            </a:pathLst>
          </a:custGeom>
          <a:ln w="1569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805419" y="48882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047990" y="48818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805419" y="4987290"/>
            <a:ext cx="242570" cy="0"/>
          </a:xfrm>
          <a:custGeom>
            <a:avLst/>
            <a:gdLst/>
            <a:ahLst/>
            <a:cxnLst/>
            <a:rect l="l" t="t" r="r" b="b"/>
            <a:pathLst>
              <a:path w="242570" h="0">
                <a:moveTo>
                  <a:pt x="0" y="0"/>
                </a:moveTo>
                <a:lnTo>
                  <a:pt x="242570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800747" y="4987290"/>
            <a:ext cx="252095" cy="0"/>
          </a:xfrm>
          <a:custGeom>
            <a:avLst/>
            <a:gdLst/>
            <a:ahLst/>
            <a:cxnLst/>
            <a:rect l="l" t="t" r="r" b="b"/>
            <a:pathLst>
              <a:path w="252095" h="0">
                <a:moveTo>
                  <a:pt x="0" y="0"/>
                </a:moveTo>
                <a:lnTo>
                  <a:pt x="251914" y="0"/>
                </a:lnTo>
              </a:path>
            </a:pathLst>
          </a:custGeom>
          <a:ln w="144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805419" y="49898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047990" y="49847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298180" y="4878704"/>
            <a:ext cx="125730" cy="0"/>
          </a:xfrm>
          <a:custGeom>
            <a:avLst/>
            <a:gdLst/>
            <a:ahLst/>
            <a:cxnLst/>
            <a:rect l="l" t="t" r="r" b="b"/>
            <a:pathLst>
              <a:path w="125729" h="0">
                <a:moveTo>
                  <a:pt x="0" y="0"/>
                </a:moveTo>
                <a:lnTo>
                  <a:pt x="125729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293507" y="4878704"/>
            <a:ext cx="135255" cy="0"/>
          </a:xfrm>
          <a:custGeom>
            <a:avLst/>
            <a:gdLst/>
            <a:ahLst/>
            <a:cxnLst/>
            <a:rect l="l" t="t" r="r" b="b"/>
            <a:pathLst>
              <a:path w="135254" h="0">
                <a:moveTo>
                  <a:pt x="0" y="0"/>
                </a:moveTo>
                <a:lnTo>
                  <a:pt x="135074" y="0"/>
                </a:lnTo>
              </a:path>
            </a:pathLst>
          </a:custGeom>
          <a:ln w="1569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298180" y="48818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423909" y="48755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298180" y="4987290"/>
            <a:ext cx="124460" cy="0"/>
          </a:xfrm>
          <a:custGeom>
            <a:avLst/>
            <a:gdLst/>
            <a:ahLst/>
            <a:cxnLst/>
            <a:rect l="l" t="t" r="r" b="b"/>
            <a:pathLst>
              <a:path w="124459" h="0">
                <a:moveTo>
                  <a:pt x="0" y="0"/>
                </a:moveTo>
                <a:lnTo>
                  <a:pt x="124460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293507" y="4987290"/>
            <a:ext cx="133985" cy="0"/>
          </a:xfrm>
          <a:custGeom>
            <a:avLst/>
            <a:gdLst/>
            <a:ahLst/>
            <a:cxnLst/>
            <a:rect l="l" t="t" r="r" b="b"/>
            <a:pathLst>
              <a:path w="133984" h="0">
                <a:moveTo>
                  <a:pt x="0" y="0"/>
                </a:moveTo>
                <a:lnTo>
                  <a:pt x="133804" y="0"/>
                </a:lnTo>
              </a:path>
            </a:pathLst>
          </a:custGeom>
          <a:ln w="144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298180" y="49898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422640" y="49847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082280" y="4897120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 h="0">
                <a:moveTo>
                  <a:pt x="0" y="0"/>
                </a:moveTo>
                <a:lnTo>
                  <a:pt x="195579" y="0"/>
                </a:lnTo>
              </a:path>
            </a:pathLst>
          </a:custGeom>
          <a:ln w="5080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077607" y="4897120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4" h="0">
                <a:moveTo>
                  <a:pt x="0" y="0"/>
                </a:moveTo>
                <a:lnTo>
                  <a:pt x="204924" y="0"/>
                </a:lnTo>
              </a:path>
            </a:pathLst>
          </a:custGeom>
          <a:ln w="1442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082280" y="48996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277859" y="48945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108950" y="4926965"/>
            <a:ext cx="144780" cy="0"/>
          </a:xfrm>
          <a:custGeom>
            <a:avLst/>
            <a:gdLst/>
            <a:ahLst/>
            <a:cxnLst/>
            <a:rect l="l" t="t" r="r" b="b"/>
            <a:pathLst>
              <a:path w="144779" h="0">
                <a:moveTo>
                  <a:pt x="0" y="0"/>
                </a:moveTo>
                <a:lnTo>
                  <a:pt x="144779" y="0"/>
                </a:lnTo>
              </a:path>
            </a:pathLst>
          </a:custGeom>
          <a:ln w="8890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104277" y="4926965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4" h="0">
                <a:moveTo>
                  <a:pt x="0" y="0"/>
                </a:moveTo>
                <a:lnTo>
                  <a:pt x="154124" y="0"/>
                </a:lnTo>
              </a:path>
            </a:pathLst>
          </a:custGeom>
          <a:ln w="1823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108950" y="49314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253730" y="49225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067040" y="4912359"/>
            <a:ext cx="226060" cy="0"/>
          </a:xfrm>
          <a:custGeom>
            <a:avLst/>
            <a:gdLst/>
            <a:ahLst/>
            <a:cxnLst/>
            <a:rect l="l" t="t" r="r" b="b"/>
            <a:pathLst>
              <a:path w="226059" h="0">
                <a:moveTo>
                  <a:pt x="0" y="0"/>
                </a:moveTo>
                <a:lnTo>
                  <a:pt x="22605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068309" y="4941570"/>
            <a:ext cx="223520" cy="1270"/>
          </a:xfrm>
          <a:custGeom>
            <a:avLst/>
            <a:gdLst/>
            <a:ahLst/>
            <a:cxnLst/>
            <a:rect l="l" t="t" r="r" b="b"/>
            <a:pathLst>
              <a:path w="223520" h="1270">
                <a:moveTo>
                  <a:pt x="0" y="0"/>
                </a:moveTo>
                <a:lnTo>
                  <a:pt x="223520" y="12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321040" y="4908550"/>
            <a:ext cx="78740" cy="35560"/>
          </a:xfrm>
          <a:custGeom>
            <a:avLst/>
            <a:gdLst/>
            <a:ahLst/>
            <a:cxnLst/>
            <a:rect l="l" t="t" r="r" b="b"/>
            <a:pathLst>
              <a:path w="78740" h="35560">
                <a:moveTo>
                  <a:pt x="0" y="35560"/>
                </a:moveTo>
                <a:lnTo>
                  <a:pt x="0" y="0"/>
                </a:lnTo>
                <a:lnTo>
                  <a:pt x="78739" y="0"/>
                </a:lnTo>
                <a:lnTo>
                  <a:pt x="78739" y="35560"/>
                </a:lnTo>
                <a:lnTo>
                  <a:pt x="0" y="3556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321040" y="4908550"/>
            <a:ext cx="78740" cy="35560"/>
          </a:xfrm>
          <a:custGeom>
            <a:avLst/>
            <a:gdLst/>
            <a:ahLst/>
            <a:cxnLst/>
            <a:rect l="l" t="t" r="r" b="b"/>
            <a:pathLst>
              <a:path w="78740" h="35560">
                <a:moveTo>
                  <a:pt x="0" y="35560"/>
                </a:moveTo>
                <a:lnTo>
                  <a:pt x="0" y="0"/>
                </a:lnTo>
                <a:lnTo>
                  <a:pt x="78739" y="0"/>
                </a:lnTo>
                <a:lnTo>
                  <a:pt x="78739" y="35560"/>
                </a:lnTo>
                <a:lnTo>
                  <a:pt x="0" y="3556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321040" y="49441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399780" y="49085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684769" y="5036820"/>
            <a:ext cx="842010" cy="148590"/>
          </a:xfrm>
          <a:custGeom>
            <a:avLst/>
            <a:gdLst/>
            <a:ahLst/>
            <a:cxnLst/>
            <a:rect l="l" t="t" r="r" b="b"/>
            <a:pathLst>
              <a:path w="842009" h="148589">
                <a:moveTo>
                  <a:pt x="770889" y="0"/>
                </a:moveTo>
                <a:lnTo>
                  <a:pt x="83820" y="0"/>
                </a:lnTo>
                <a:lnTo>
                  <a:pt x="0" y="148589"/>
                </a:lnTo>
                <a:lnTo>
                  <a:pt x="842009" y="148589"/>
                </a:lnTo>
                <a:lnTo>
                  <a:pt x="77088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684769" y="5036820"/>
            <a:ext cx="842010" cy="148590"/>
          </a:xfrm>
          <a:custGeom>
            <a:avLst/>
            <a:gdLst/>
            <a:ahLst/>
            <a:cxnLst/>
            <a:rect l="l" t="t" r="r" b="b"/>
            <a:pathLst>
              <a:path w="842009" h="148589">
                <a:moveTo>
                  <a:pt x="83820" y="0"/>
                </a:moveTo>
                <a:lnTo>
                  <a:pt x="85089" y="0"/>
                </a:lnTo>
                <a:lnTo>
                  <a:pt x="770889" y="0"/>
                </a:lnTo>
                <a:lnTo>
                  <a:pt x="842009" y="148589"/>
                </a:lnTo>
                <a:lnTo>
                  <a:pt x="0" y="148589"/>
                </a:lnTo>
                <a:lnTo>
                  <a:pt x="83820" y="0"/>
                </a:lnTo>
                <a:close/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684769" y="50368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8528050" y="51866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686040" y="5197475"/>
            <a:ext cx="840740" cy="0"/>
          </a:xfrm>
          <a:custGeom>
            <a:avLst/>
            <a:gdLst/>
            <a:ahLst/>
            <a:cxnLst/>
            <a:rect l="l" t="t" r="r" b="b"/>
            <a:pathLst>
              <a:path w="840740" h="0">
                <a:moveTo>
                  <a:pt x="0" y="0"/>
                </a:moveTo>
                <a:lnTo>
                  <a:pt x="840739" y="0"/>
                </a:lnTo>
              </a:path>
            </a:pathLst>
          </a:custGeom>
          <a:ln w="2412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785100" y="5055870"/>
            <a:ext cx="539750" cy="0"/>
          </a:xfrm>
          <a:custGeom>
            <a:avLst/>
            <a:gdLst/>
            <a:ahLst/>
            <a:cxnLst/>
            <a:rect l="l" t="t" r="r" b="b"/>
            <a:pathLst>
              <a:path w="539750" h="0">
                <a:moveTo>
                  <a:pt x="0" y="0"/>
                </a:moveTo>
                <a:lnTo>
                  <a:pt x="539750" y="0"/>
                </a:lnTo>
              </a:path>
            </a:pathLst>
          </a:custGeom>
          <a:ln w="12700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785100" y="5049520"/>
            <a:ext cx="539750" cy="12700"/>
          </a:xfrm>
          <a:custGeom>
            <a:avLst/>
            <a:gdLst/>
            <a:ahLst/>
            <a:cxnLst/>
            <a:rect l="l" t="t" r="r" b="b"/>
            <a:pathLst>
              <a:path w="539750" h="12700">
                <a:moveTo>
                  <a:pt x="3809" y="0"/>
                </a:moveTo>
                <a:lnTo>
                  <a:pt x="0" y="12699"/>
                </a:lnTo>
                <a:lnTo>
                  <a:pt x="539750" y="12699"/>
                </a:lnTo>
                <a:lnTo>
                  <a:pt x="532129" y="0"/>
                </a:lnTo>
                <a:lnTo>
                  <a:pt x="3809" y="0"/>
                </a:lnTo>
                <a:close/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785100" y="50495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8326119" y="50634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739380" y="5071109"/>
            <a:ext cx="494030" cy="72390"/>
          </a:xfrm>
          <a:custGeom>
            <a:avLst/>
            <a:gdLst/>
            <a:ahLst/>
            <a:cxnLst/>
            <a:rect l="l" t="t" r="r" b="b"/>
            <a:pathLst>
              <a:path w="494029" h="72389">
                <a:moveTo>
                  <a:pt x="487679" y="0"/>
                </a:moveTo>
                <a:lnTo>
                  <a:pt x="41910" y="0"/>
                </a:lnTo>
                <a:lnTo>
                  <a:pt x="0" y="72389"/>
                </a:lnTo>
                <a:lnTo>
                  <a:pt x="59690" y="71119"/>
                </a:lnTo>
                <a:lnTo>
                  <a:pt x="62229" y="63500"/>
                </a:lnTo>
                <a:lnTo>
                  <a:pt x="91440" y="60959"/>
                </a:lnTo>
                <a:lnTo>
                  <a:pt x="493027" y="60959"/>
                </a:lnTo>
                <a:lnTo>
                  <a:pt x="487679" y="0"/>
                </a:lnTo>
                <a:close/>
              </a:path>
              <a:path w="494029" h="72389">
                <a:moveTo>
                  <a:pt x="493027" y="60959"/>
                </a:moveTo>
                <a:lnTo>
                  <a:pt x="445770" y="60959"/>
                </a:lnTo>
                <a:lnTo>
                  <a:pt x="445770" y="71119"/>
                </a:lnTo>
                <a:lnTo>
                  <a:pt x="494029" y="72389"/>
                </a:lnTo>
                <a:lnTo>
                  <a:pt x="493027" y="60959"/>
                </a:lnTo>
                <a:close/>
              </a:path>
              <a:path w="494029" h="72389">
                <a:moveTo>
                  <a:pt x="420370" y="60959"/>
                </a:moveTo>
                <a:lnTo>
                  <a:pt x="91440" y="60959"/>
                </a:lnTo>
                <a:lnTo>
                  <a:pt x="90170" y="71119"/>
                </a:lnTo>
                <a:lnTo>
                  <a:pt x="419100" y="71119"/>
                </a:lnTo>
                <a:lnTo>
                  <a:pt x="420370" y="60959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739380" y="5071109"/>
            <a:ext cx="494030" cy="72390"/>
          </a:xfrm>
          <a:custGeom>
            <a:avLst/>
            <a:gdLst/>
            <a:ahLst/>
            <a:cxnLst/>
            <a:rect l="l" t="t" r="r" b="b"/>
            <a:pathLst>
              <a:path w="494029" h="72389">
                <a:moveTo>
                  <a:pt x="41910" y="0"/>
                </a:moveTo>
                <a:lnTo>
                  <a:pt x="487679" y="0"/>
                </a:lnTo>
                <a:lnTo>
                  <a:pt x="494029" y="72389"/>
                </a:lnTo>
                <a:lnTo>
                  <a:pt x="445770" y="71119"/>
                </a:lnTo>
                <a:lnTo>
                  <a:pt x="445770" y="60959"/>
                </a:lnTo>
                <a:lnTo>
                  <a:pt x="420370" y="60959"/>
                </a:lnTo>
                <a:lnTo>
                  <a:pt x="419100" y="71119"/>
                </a:lnTo>
                <a:lnTo>
                  <a:pt x="90170" y="71119"/>
                </a:lnTo>
                <a:lnTo>
                  <a:pt x="91440" y="60959"/>
                </a:lnTo>
                <a:lnTo>
                  <a:pt x="62229" y="63500"/>
                </a:lnTo>
                <a:lnTo>
                  <a:pt x="59690" y="71119"/>
                </a:lnTo>
                <a:lnTo>
                  <a:pt x="0" y="72389"/>
                </a:lnTo>
                <a:lnTo>
                  <a:pt x="41910" y="0"/>
                </a:lnTo>
                <a:close/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739380" y="50711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8233817" y="5066437"/>
            <a:ext cx="262074" cy="842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970519" y="4787900"/>
            <a:ext cx="284480" cy="43180"/>
          </a:xfrm>
          <a:custGeom>
            <a:avLst/>
            <a:gdLst/>
            <a:ahLst/>
            <a:cxnLst/>
            <a:rect l="l" t="t" r="r" b="b"/>
            <a:pathLst>
              <a:path w="284479" h="43179">
                <a:moveTo>
                  <a:pt x="280670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40639"/>
                </a:lnTo>
                <a:lnTo>
                  <a:pt x="3809" y="43180"/>
                </a:lnTo>
                <a:lnTo>
                  <a:pt x="280670" y="43180"/>
                </a:lnTo>
                <a:lnTo>
                  <a:pt x="284479" y="40639"/>
                </a:lnTo>
                <a:lnTo>
                  <a:pt x="284479" y="3810"/>
                </a:lnTo>
                <a:lnTo>
                  <a:pt x="280670" y="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970519" y="4787900"/>
            <a:ext cx="284480" cy="43180"/>
          </a:xfrm>
          <a:custGeom>
            <a:avLst/>
            <a:gdLst/>
            <a:ahLst/>
            <a:cxnLst/>
            <a:rect l="l" t="t" r="r" b="b"/>
            <a:pathLst>
              <a:path w="284479" h="43179">
                <a:moveTo>
                  <a:pt x="7620" y="43180"/>
                </a:moveTo>
                <a:lnTo>
                  <a:pt x="3809" y="43180"/>
                </a:lnTo>
                <a:lnTo>
                  <a:pt x="0" y="40639"/>
                </a:lnTo>
                <a:lnTo>
                  <a:pt x="0" y="36830"/>
                </a:lnTo>
                <a:lnTo>
                  <a:pt x="0" y="7619"/>
                </a:lnTo>
                <a:lnTo>
                  <a:pt x="0" y="3810"/>
                </a:lnTo>
                <a:lnTo>
                  <a:pt x="3809" y="0"/>
                </a:lnTo>
                <a:lnTo>
                  <a:pt x="7620" y="0"/>
                </a:lnTo>
                <a:lnTo>
                  <a:pt x="276859" y="0"/>
                </a:lnTo>
                <a:lnTo>
                  <a:pt x="280670" y="0"/>
                </a:lnTo>
                <a:lnTo>
                  <a:pt x="284479" y="3810"/>
                </a:lnTo>
                <a:lnTo>
                  <a:pt x="284479" y="7619"/>
                </a:lnTo>
                <a:lnTo>
                  <a:pt x="284479" y="36830"/>
                </a:lnTo>
                <a:lnTo>
                  <a:pt x="284479" y="40639"/>
                </a:lnTo>
                <a:lnTo>
                  <a:pt x="280670" y="43180"/>
                </a:lnTo>
                <a:lnTo>
                  <a:pt x="276859" y="43180"/>
                </a:lnTo>
                <a:lnTo>
                  <a:pt x="7620" y="43180"/>
                </a:lnTo>
                <a:close/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970519" y="48310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8255000" y="47879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8322309" y="4753609"/>
            <a:ext cx="38100" cy="21590"/>
          </a:xfrm>
          <a:custGeom>
            <a:avLst/>
            <a:gdLst/>
            <a:ahLst/>
            <a:cxnLst/>
            <a:rect l="l" t="t" r="r" b="b"/>
            <a:pathLst>
              <a:path w="38100" h="21589">
                <a:moveTo>
                  <a:pt x="0" y="21589"/>
                </a:moveTo>
                <a:lnTo>
                  <a:pt x="0" y="0"/>
                </a:lnTo>
                <a:lnTo>
                  <a:pt x="38100" y="0"/>
                </a:lnTo>
                <a:lnTo>
                  <a:pt x="38100" y="21589"/>
                </a:lnTo>
                <a:lnTo>
                  <a:pt x="0" y="2158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8322309" y="4753609"/>
            <a:ext cx="38100" cy="21590"/>
          </a:xfrm>
          <a:custGeom>
            <a:avLst/>
            <a:gdLst/>
            <a:ahLst/>
            <a:cxnLst/>
            <a:rect l="l" t="t" r="r" b="b"/>
            <a:pathLst>
              <a:path w="38100" h="21589">
                <a:moveTo>
                  <a:pt x="0" y="21589"/>
                </a:moveTo>
                <a:lnTo>
                  <a:pt x="0" y="0"/>
                </a:lnTo>
                <a:lnTo>
                  <a:pt x="38100" y="0"/>
                </a:lnTo>
                <a:lnTo>
                  <a:pt x="38100" y="21589"/>
                </a:lnTo>
                <a:lnTo>
                  <a:pt x="0" y="2158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8322309" y="47752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8360409" y="47536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901940" y="4812029"/>
            <a:ext cx="421640" cy="33020"/>
          </a:xfrm>
          <a:custGeom>
            <a:avLst/>
            <a:gdLst/>
            <a:ahLst/>
            <a:cxnLst/>
            <a:rect l="l" t="t" r="r" b="b"/>
            <a:pathLst>
              <a:path w="421640" h="33020">
                <a:moveTo>
                  <a:pt x="0" y="33020"/>
                </a:moveTo>
                <a:lnTo>
                  <a:pt x="421639" y="33020"/>
                </a:lnTo>
                <a:lnTo>
                  <a:pt x="421639" y="0"/>
                </a:lnTo>
                <a:lnTo>
                  <a:pt x="0" y="0"/>
                </a:lnTo>
                <a:lnTo>
                  <a:pt x="0" y="3302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7903209" y="4846320"/>
            <a:ext cx="420370" cy="0"/>
          </a:xfrm>
          <a:custGeom>
            <a:avLst/>
            <a:gdLst/>
            <a:ahLst/>
            <a:cxnLst/>
            <a:rect l="l" t="t" r="r" b="b"/>
            <a:pathLst>
              <a:path w="420370" h="0">
                <a:moveTo>
                  <a:pt x="0" y="0"/>
                </a:moveTo>
                <a:lnTo>
                  <a:pt x="420370" y="0"/>
                </a:lnTo>
              </a:path>
            </a:pathLst>
          </a:custGeom>
          <a:ln w="761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7898538" y="4837837"/>
            <a:ext cx="429895" cy="17145"/>
          </a:xfrm>
          <a:custGeom>
            <a:avLst/>
            <a:gdLst/>
            <a:ahLst/>
            <a:cxnLst/>
            <a:rect l="l" t="t" r="r" b="b"/>
            <a:pathLst>
              <a:path w="429895" h="17145">
                <a:moveTo>
                  <a:pt x="0" y="16964"/>
                </a:moveTo>
                <a:lnTo>
                  <a:pt x="429714" y="16964"/>
                </a:lnTo>
                <a:lnTo>
                  <a:pt x="42971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7903209" y="48501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8323580" y="48425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7708900" y="5297170"/>
            <a:ext cx="92519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"/>
                <a:cs typeface="Arial"/>
              </a:rPr>
              <a:t>Resolver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385309" y="5210809"/>
            <a:ext cx="3234690" cy="207010"/>
          </a:xfrm>
          <a:custGeom>
            <a:avLst/>
            <a:gdLst/>
            <a:ahLst/>
            <a:cxnLst/>
            <a:rect l="l" t="t" r="r" b="b"/>
            <a:pathLst>
              <a:path w="3234690" h="207010">
                <a:moveTo>
                  <a:pt x="3234690" y="0"/>
                </a:moveTo>
                <a:lnTo>
                  <a:pt x="0" y="207009"/>
                </a:lnTo>
              </a:path>
            </a:pathLst>
          </a:custGeom>
          <a:ln w="88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4314190" y="5380990"/>
            <a:ext cx="78740" cy="74930"/>
          </a:xfrm>
          <a:custGeom>
            <a:avLst/>
            <a:gdLst/>
            <a:ahLst/>
            <a:cxnLst/>
            <a:rect l="l" t="t" r="r" b="b"/>
            <a:pathLst>
              <a:path w="78739" h="74929">
                <a:moveTo>
                  <a:pt x="73660" y="0"/>
                </a:moveTo>
                <a:lnTo>
                  <a:pt x="0" y="41910"/>
                </a:lnTo>
                <a:lnTo>
                  <a:pt x="78739" y="74930"/>
                </a:lnTo>
                <a:lnTo>
                  <a:pt x="736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/>
          <p:nvPr/>
        </p:nvSpPr>
        <p:spPr>
          <a:xfrm>
            <a:off x="5695950" y="5453379"/>
            <a:ext cx="647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i="1">
                <a:latin typeface="Arial"/>
                <a:cs typeface="Arial"/>
              </a:rPr>
              <a:t>Qu</a:t>
            </a:r>
            <a:r>
              <a:rPr dirty="0" sz="1800" spc="-15" i="1">
                <a:latin typeface="Arial"/>
                <a:cs typeface="Arial"/>
              </a:rPr>
              <a:t>e</a:t>
            </a:r>
            <a:r>
              <a:rPr dirty="0" sz="1800" spc="5" i="1">
                <a:latin typeface="Arial"/>
                <a:cs typeface="Arial"/>
              </a:rPr>
              <a:t>r</a:t>
            </a:r>
            <a:r>
              <a:rPr dirty="0" sz="1800" i="1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4267200" y="2895600"/>
            <a:ext cx="3425190" cy="1314450"/>
          </a:xfrm>
          <a:custGeom>
            <a:avLst/>
            <a:gdLst/>
            <a:ahLst/>
            <a:cxnLst/>
            <a:rect l="l" t="t" r="r" b="b"/>
            <a:pathLst>
              <a:path w="3425190" h="1314450">
                <a:moveTo>
                  <a:pt x="0" y="0"/>
                </a:moveTo>
                <a:lnTo>
                  <a:pt x="3425190" y="131445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7673340" y="4173220"/>
            <a:ext cx="85090" cy="69850"/>
          </a:xfrm>
          <a:custGeom>
            <a:avLst/>
            <a:gdLst/>
            <a:ahLst/>
            <a:cxnLst/>
            <a:rect l="l" t="t" r="r" b="b"/>
            <a:pathLst>
              <a:path w="85090" h="69850">
                <a:moveTo>
                  <a:pt x="27939" y="0"/>
                </a:moveTo>
                <a:lnTo>
                  <a:pt x="0" y="69849"/>
                </a:lnTo>
                <a:lnTo>
                  <a:pt x="85089" y="62229"/>
                </a:lnTo>
                <a:lnTo>
                  <a:pt x="279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 txBox="1"/>
          <p:nvPr/>
        </p:nvSpPr>
        <p:spPr>
          <a:xfrm>
            <a:off x="6046470" y="3167379"/>
            <a:ext cx="10521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i="1">
                <a:latin typeface="Arial"/>
                <a:cs typeface="Arial"/>
              </a:rPr>
              <a:t>Response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75" name="object 75"/>
          <p:cNvGraphicFramePr>
            <a:graphicFrameLocks noGrp="1"/>
          </p:cNvGraphicFramePr>
          <p:nvPr/>
        </p:nvGraphicFramePr>
        <p:xfrm>
          <a:off x="1054507" y="2153057"/>
          <a:ext cx="3249295" cy="40138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4690"/>
              </a:tblGrid>
              <a:tr h="1334770">
                <a:tc>
                  <a:txBody>
                    <a:bodyPr/>
                    <a:lstStyle/>
                    <a:p>
                      <a:pPr algn="ctr" marL="371475" marR="356235">
                        <a:lnSpc>
                          <a:spcPct val="120800"/>
                        </a:lnSpc>
                        <a:spcBef>
                          <a:spcPts val="190"/>
                        </a:spcBef>
                      </a:pPr>
                      <a:r>
                        <a:rPr dirty="0" sz="2200" spc="-10" b="1">
                          <a:latin typeface="Arial"/>
                          <a:cs typeface="Arial"/>
                        </a:rPr>
                        <a:t>Authoritative </a:t>
                      </a:r>
                      <a:r>
                        <a:rPr dirty="0" sz="2200" spc="-5" b="1">
                          <a:latin typeface="Arial"/>
                          <a:cs typeface="Arial"/>
                        </a:rPr>
                        <a:t>Data  </a:t>
                      </a:r>
                      <a:r>
                        <a:rPr dirty="0" sz="2200" spc="-5">
                          <a:latin typeface="Arial"/>
                          <a:cs typeface="Arial"/>
                        </a:rPr>
                        <a:t>(primary master</a:t>
                      </a:r>
                      <a:r>
                        <a:rPr dirty="0" sz="2200" spc="-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200" spc="-5">
                          <a:latin typeface="Arial"/>
                          <a:cs typeface="Arial"/>
                        </a:rPr>
                        <a:t>and  slave</a:t>
                      </a:r>
                      <a:r>
                        <a:rPr dirty="0" sz="22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200" spc="-5">
                          <a:latin typeface="Arial"/>
                          <a:cs typeface="Arial"/>
                        </a:rPr>
                        <a:t>zones)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</a:tr>
              <a:tr h="1334770">
                <a:tc>
                  <a:txBody>
                    <a:bodyPr/>
                    <a:lstStyle/>
                    <a:p>
                      <a:pPr algn="ctr" marL="371475" marR="356235" indent="635">
                        <a:lnSpc>
                          <a:spcPct val="120800"/>
                        </a:lnSpc>
                        <a:spcBef>
                          <a:spcPts val="190"/>
                        </a:spcBef>
                      </a:pPr>
                      <a:r>
                        <a:rPr dirty="0" sz="2200" spc="-5" b="1">
                          <a:latin typeface="Arial"/>
                          <a:cs typeface="Arial"/>
                        </a:rPr>
                        <a:t>Cache Data  </a:t>
                      </a:r>
                      <a:r>
                        <a:rPr dirty="0" sz="2200" spc="-5">
                          <a:latin typeface="Arial"/>
                          <a:cs typeface="Arial"/>
                        </a:rPr>
                        <a:t>(responses from  other name</a:t>
                      </a:r>
                      <a:r>
                        <a:rPr dirty="0" sz="220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200" spc="-5">
                          <a:latin typeface="Arial"/>
                          <a:cs typeface="Arial"/>
                        </a:rPr>
                        <a:t>servers)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9A9A9"/>
                    </a:solidFill>
                  </a:tcPr>
                </a:tc>
              </a:tr>
              <a:tr h="1334770">
                <a:tc>
                  <a:txBody>
                    <a:bodyPr/>
                    <a:lstStyle/>
                    <a:p>
                      <a:pPr marL="122745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2200" spc="-10" b="1">
                          <a:latin typeface="Arial"/>
                          <a:cs typeface="Arial"/>
                        </a:rPr>
                        <a:t>Agent</a:t>
                      </a:r>
                      <a:endParaRPr sz="2200">
                        <a:latin typeface="Arial"/>
                        <a:cs typeface="Arial"/>
                      </a:endParaRPr>
                    </a:p>
                    <a:p>
                      <a:pPr marL="238125" marR="224154" indent="318770">
                        <a:lnSpc>
                          <a:spcPct val="120800"/>
                        </a:lnSpc>
                      </a:pPr>
                      <a:r>
                        <a:rPr dirty="0" sz="2200" spc="-5">
                          <a:latin typeface="Arial"/>
                          <a:cs typeface="Arial"/>
                        </a:rPr>
                        <a:t>(looks up queries  </a:t>
                      </a:r>
                      <a:r>
                        <a:rPr dirty="0" sz="2200">
                          <a:latin typeface="Arial"/>
                          <a:cs typeface="Arial"/>
                        </a:rPr>
                        <a:t>on </a:t>
                      </a:r>
                      <a:r>
                        <a:rPr dirty="0" sz="2200" spc="-5">
                          <a:latin typeface="Arial"/>
                          <a:cs typeface="Arial"/>
                        </a:rPr>
                        <a:t>behalf of</a:t>
                      </a:r>
                      <a:r>
                        <a:rPr dirty="0" sz="22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200" spc="-5">
                          <a:latin typeface="Arial"/>
                          <a:cs typeface="Arial"/>
                        </a:rPr>
                        <a:t>resolvers)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B="0" marT="952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/>
                    </a:solidFill>
                  </a:tcPr>
                </a:tc>
              </a:tr>
            </a:tbl>
          </a:graphicData>
        </a:graphic>
      </p:graphicFrame>
      <p:sp>
        <p:nvSpPr>
          <p:cNvPr id="76" name="object 76"/>
          <p:cNvSpPr txBox="1"/>
          <p:nvPr/>
        </p:nvSpPr>
        <p:spPr>
          <a:xfrm>
            <a:off x="1073150" y="1785620"/>
            <a:ext cx="31553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Arial"/>
                <a:cs typeface="Arial"/>
              </a:rPr>
              <a:t>Name </a:t>
            </a:r>
            <a:r>
              <a:rPr dirty="0" sz="2400" spc="-10" b="1">
                <a:latin typeface="Arial"/>
                <a:cs typeface="Arial"/>
              </a:rPr>
              <a:t>Server</a:t>
            </a:r>
            <a:r>
              <a:rPr dirty="0" sz="2400" spc="-7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Process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5120" y="863600"/>
            <a:ext cx="3411854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10"/>
              <a:t>DNS </a:t>
            </a:r>
            <a:r>
              <a:rPr dirty="0" sz="4000" spc="-5"/>
              <a:t>History</a:t>
            </a:r>
            <a:r>
              <a:rPr dirty="0" sz="4000" spc="-40"/>
              <a:t> </a:t>
            </a:r>
            <a:r>
              <a:rPr dirty="0" sz="4000" spc="-5"/>
              <a:t>(1)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75920" y="1612900"/>
            <a:ext cx="16827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latin typeface="Times New Roman"/>
                <a:cs typeface="Times New Roman"/>
              </a:rPr>
              <a:t>•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5519" y="1638300"/>
            <a:ext cx="7639684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>
                <a:latin typeface="Times New Roman"/>
                <a:cs typeface="Times New Roman"/>
              </a:rPr>
              <a:t>ARPANET </a:t>
            </a:r>
            <a:r>
              <a:rPr dirty="0" sz="3200">
                <a:latin typeface="Times New Roman"/>
                <a:cs typeface="Times New Roman"/>
              </a:rPr>
              <a:t>utilized a </a:t>
            </a:r>
            <a:r>
              <a:rPr dirty="0" sz="3200" spc="-5">
                <a:latin typeface="Times New Roman"/>
                <a:cs typeface="Times New Roman"/>
              </a:rPr>
              <a:t>central </a:t>
            </a:r>
            <a:r>
              <a:rPr dirty="0" sz="3200" spc="-10">
                <a:latin typeface="Times New Roman"/>
                <a:cs typeface="Times New Roman"/>
              </a:rPr>
              <a:t>file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HOSTS.TXT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3119" y="2101850"/>
            <a:ext cx="203200" cy="1056640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2800">
                <a:latin typeface="Times New Roman"/>
                <a:cs typeface="Times New Roman"/>
              </a:rPr>
              <a:t>–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2800">
                <a:latin typeface="Times New Roman"/>
                <a:cs typeface="Times New Roman"/>
              </a:rPr>
              <a:t>–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66519" y="2124709"/>
            <a:ext cx="6682105" cy="1483360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2800" spc="-5">
                <a:latin typeface="Times New Roman"/>
                <a:cs typeface="Times New Roman"/>
              </a:rPr>
              <a:t>Contains </a:t>
            </a:r>
            <a:r>
              <a:rPr dirty="0" sz="2800" spc="-10">
                <a:latin typeface="Times New Roman"/>
                <a:cs typeface="Times New Roman"/>
              </a:rPr>
              <a:t>names </a:t>
            </a:r>
            <a:r>
              <a:rPr dirty="0" sz="2800">
                <a:latin typeface="Times New Roman"/>
                <a:cs typeface="Times New Roman"/>
              </a:rPr>
              <a:t>to </a:t>
            </a:r>
            <a:r>
              <a:rPr dirty="0" sz="2800" spc="-5">
                <a:latin typeface="Times New Roman"/>
                <a:cs typeface="Times New Roman"/>
              </a:rPr>
              <a:t>addresses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mapping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700"/>
              </a:spcBef>
            </a:pPr>
            <a:r>
              <a:rPr dirty="0" sz="2800" spc="-5">
                <a:latin typeface="Times New Roman"/>
                <a:cs typeface="Times New Roman"/>
              </a:rPr>
              <a:t>Maintained </a:t>
            </a:r>
            <a:r>
              <a:rPr dirty="0" sz="2800">
                <a:latin typeface="Times New Roman"/>
                <a:cs typeface="Times New Roman"/>
              </a:rPr>
              <a:t>by </a:t>
            </a:r>
            <a:r>
              <a:rPr dirty="0" sz="2800" spc="-5">
                <a:latin typeface="Times New Roman"/>
                <a:cs typeface="Times New Roman"/>
              </a:rPr>
              <a:t>SRI’s </a:t>
            </a:r>
            <a:r>
              <a:rPr dirty="0" sz="2800">
                <a:latin typeface="Times New Roman"/>
                <a:cs typeface="Times New Roman"/>
              </a:rPr>
              <a:t>NIC </a:t>
            </a:r>
            <a:r>
              <a:rPr dirty="0" sz="2800" spc="-5">
                <a:latin typeface="Times New Roman"/>
                <a:cs typeface="Times New Roman"/>
              </a:rPr>
              <a:t>(</a:t>
            </a:r>
            <a:r>
              <a:rPr dirty="0" sz="2800" spc="-5" i="1">
                <a:latin typeface="Times New Roman"/>
                <a:cs typeface="Times New Roman"/>
              </a:rPr>
              <a:t>Stanford-Research-  </a:t>
            </a:r>
            <a:r>
              <a:rPr dirty="0" sz="2800" spc="-5" i="1">
                <a:latin typeface="Times New Roman"/>
                <a:cs typeface="Times New Roman"/>
              </a:rPr>
              <a:t>Institute:</a:t>
            </a:r>
            <a:r>
              <a:rPr dirty="0" sz="2800" spc="-10" i="1">
                <a:latin typeface="Times New Roman"/>
                <a:cs typeface="Times New Roman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Network-Information-Center)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5920" y="4248150"/>
            <a:ext cx="16827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latin typeface="Times New Roman"/>
                <a:cs typeface="Times New Roman"/>
              </a:rPr>
              <a:t>•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5920" y="5351779"/>
            <a:ext cx="16827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latin typeface="Times New Roman"/>
                <a:cs typeface="Times New Roman"/>
              </a:rPr>
              <a:t>•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3119" y="4170679"/>
            <a:ext cx="7678420" cy="1719580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900"/>
              </a:spcBef>
            </a:pPr>
            <a:r>
              <a:rPr dirty="0" sz="3200" spc="-5">
                <a:latin typeface="Times New Roman"/>
                <a:cs typeface="Times New Roman"/>
              </a:rPr>
              <a:t>Administrators email </a:t>
            </a:r>
            <a:r>
              <a:rPr dirty="0" sz="3200">
                <a:latin typeface="Times New Roman"/>
                <a:cs typeface="Times New Roman"/>
              </a:rPr>
              <a:t>changes </a:t>
            </a:r>
            <a:r>
              <a:rPr dirty="0" sz="3200" spc="-5">
                <a:latin typeface="Times New Roman"/>
                <a:cs typeface="Times New Roman"/>
              </a:rPr>
              <a:t>to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NIC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545465" algn="l"/>
              </a:tabLst>
            </a:pPr>
            <a:r>
              <a:rPr dirty="0" baseline="3968" sz="4200">
                <a:latin typeface="Times New Roman"/>
                <a:cs typeface="Times New Roman"/>
              </a:rPr>
              <a:t>–	</a:t>
            </a:r>
            <a:r>
              <a:rPr dirty="0" sz="2800" spc="-5">
                <a:latin typeface="Times New Roman"/>
                <a:cs typeface="Times New Roman"/>
              </a:rPr>
              <a:t>NIC updates </a:t>
            </a:r>
            <a:r>
              <a:rPr dirty="0" sz="2800" spc="-10">
                <a:latin typeface="Times New Roman"/>
                <a:cs typeface="Times New Roman"/>
              </a:rPr>
              <a:t>HOSTS.TXT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periodically</a:t>
            </a:r>
            <a:endParaRPr sz="28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800"/>
              </a:spcBef>
            </a:pPr>
            <a:r>
              <a:rPr dirty="0" sz="3200" spc="-5">
                <a:latin typeface="Times New Roman"/>
                <a:cs typeface="Times New Roman"/>
              </a:rPr>
              <a:t>Administrators </a:t>
            </a:r>
            <a:r>
              <a:rPr dirty="0" sz="3200">
                <a:latin typeface="Times New Roman"/>
                <a:cs typeface="Times New Roman"/>
              </a:rPr>
              <a:t>FTP (download)</a:t>
            </a:r>
            <a:r>
              <a:rPr dirty="0" sz="3200" spc="-6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HOSTS.TXT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5430" y="833120"/>
            <a:ext cx="606488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01315" algn="l"/>
              </a:tabLst>
            </a:pPr>
            <a:r>
              <a:rPr dirty="0" spc="-5"/>
              <a:t>Using</a:t>
            </a:r>
            <a:r>
              <a:rPr dirty="0" spc="5"/>
              <a:t> </a:t>
            </a:r>
            <a:r>
              <a:rPr dirty="0"/>
              <a:t>Other	</a:t>
            </a:r>
            <a:r>
              <a:rPr dirty="0" spc="-5"/>
              <a:t>Name</a:t>
            </a:r>
            <a:r>
              <a:rPr dirty="0" spc="-60"/>
              <a:t> </a:t>
            </a:r>
            <a:r>
              <a:rPr dirty="0" spc="-5"/>
              <a:t>Servers</a:t>
            </a:r>
          </a:p>
        </p:txBody>
      </p:sp>
      <p:sp>
        <p:nvSpPr>
          <p:cNvPr id="3" name="object 3"/>
          <p:cNvSpPr/>
          <p:nvPr/>
        </p:nvSpPr>
        <p:spPr>
          <a:xfrm>
            <a:off x="5345429" y="4163059"/>
            <a:ext cx="627380" cy="887730"/>
          </a:xfrm>
          <a:custGeom>
            <a:avLst/>
            <a:gdLst/>
            <a:ahLst/>
            <a:cxnLst/>
            <a:rect l="l" t="t" r="r" b="b"/>
            <a:pathLst>
              <a:path w="627379" h="887729">
                <a:moveTo>
                  <a:pt x="0" y="887729"/>
                </a:moveTo>
                <a:lnTo>
                  <a:pt x="0" y="0"/>
                </a:lnTo>
                <a:lnTo>
                  <a:pt x="627380" y="0"/>
                </a:lnTo>
                <a:lnTo>
                  <a:pt x="627380" y="887729"/>
                </a:lnTo>
                <a:lnTo>
                  <a:pt x="0" y="88772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345429" y="4163059"/>
            <a:ext cx="627380" cy="887730"/>
          </a:xfrm>
          <a:custGeom>
            <a:avLst/>
            <a:gdLst/>
            <a:ahLst/>
            <a:cxnLst/>
            <a:rect l="l" t="t" r="r" b="b"/>
            <a:pathLst>
              <a:path w="627379" h="887729">
                <a:moveTo>
                  <a:pt x="0" y="887729"/>
                </a:moveTo>
                <a:lnTo>
                  <a:pt x="0" y="0"/>
                </a:lnTo>
                <a:lnTo>
                  <a:pt x="627380" y="0"/>
                </a:lnTo>
                <a:lnTo>
                  <a:pt x="627380" y="887729"/>
                </a:lnTo>
                <a:lnTo>
                  <a:pt x="0" y="887729"/>
                </a:lnTo>
                <a:close/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345429" y="50507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972809" y="41630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358129" y="5071745"/>
            <a:ext cx="607060" cy="0"/>
          </a:xfrm>
          <a:custGeom>
            <a:avLst/>
            <a:gdLst/>
            <a:ahLst/>
            <a:cxnLst/>
            <a:rect l="l" t="t" r="r" b="b"/>
            <a:pathLst>
              <a:path w="607060" h="0">
                <a:moveTo>
                  <a:pt x="0" y="0"/>
                </a:moveTo>
                <a:lnTo>
                  <a:pt x="607060" y="0"/>
                </a:lnTo>
              </a:path>
            </a:pathLst>
          </a:custGeom>
          <a:ln w="419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358129" y="5050790"/>
            <a:ext cx="607060" cy="41910"/>
          </a:xfrm>
          <a:custGeom>
            <a:avLst/>
            <a:gdLst/>
            <a:ahLst/>
            <a:cxnLst/>
            <a:rect l="l" t="t" r="r" b="b"/>
            <a:pathLst>
              <a:path w="607060" h="41910">
                <a:moveTo>
                  <a:pt x="0" y="41910"/>
                </a:moveTo>
                <a:lnTo>
                  <a:pt x="0" y="0"/>
                </a:lnTo>
                <a:lnTo>
                  <a:pt x="607060" y="0"/>
                </a:lnTo>
                <a:lnTo>
                  <a:pt x="607060" y="41910"/>
                </a:lnTo>
                <a:lnTo>
                  <a:pt x="0" y="4191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358129" y="50927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965190" y="50507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378450" y="4164329"/>
            <a:ext cx="0" cy="887730"/>
          </a:xfrm>
          <a:custGeom>
            <a:avLst/>
            <a:gdLst/>
            <a:ahLst/>
            <a:cxnLst/>
            <a:rect l="l" t="t" r="r" b="b"/>
            <a:pathLst>
              <a:path w="0" h="887729">
                <a:moveTo>
                  <a:pt x="0" y="0"/>
                </a:moveTo>
                <a:lnTo>
                  <a:pt x="0" y="88773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382259" y="4171950"/>
            <a:ext cx="553720" cy="877569"/>
          </a:xfrm>
          <a:custGeom>
            <a:avLst/>
            <a:gdLst/>
            <a:ahLst/>
            <a:cxnLst/>
            <a:rect l="l" t="t" r="r" b="b"/>
            <a:pathLst>
              <a:path w="553720" h="877570">
                <a:moveTo>
                  <a:pt x="0" y="877569"/>
                </a:moveTo>
                <a:lnTo>
                  <a:pt x="0" y="0"/>
                </a:lnTo>
                <a:lnTo>
                  <a:pt x="553719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382259" y="41719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937250" y="50507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347970" y="4166870"/>
            <a:ext cx="24130" cy="880110"/>
          </a:xfrm>
          <a:custGeom>
            <a:avLst/>
            <a:gdLst/>
            <a:ahLst/>
            <a:cxnLst/>
            <a:rect l="l" t="t" r="r" b="b"/>
            <a:pathLst>
              <a:path w="24129" h="880110">
                <a:moveTo>
                  <a:pt x="0" y="880109"/>
                </a:moveTo>
                <a:lnTo>
                  <a:pt x="0" y="0"/>
                </a:lnTo>
                <a:lnTo>
                  <a:pt x="24129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347970" y="41668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373370" y="50482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942329" y="4166870"/>
            <a:ext cx="26670" cy="880110"/>
          </a:xfrm>
          <a:custGeom>
            <a:avLst/>
            <a:gdLst/>
            <a:ahLst/>
            <a:cxnLst/>
            <a:rect l="l" t="t" r="r" b="b"/>
            <a:pathLst>
              <a:path w="26670" h="880110">
                <a:moveTo>
                  <a:pt x="0" y="0"/>
                </a:moveTo>
                <a:lnTo>
                  <a:pt x="26670" y="0"/>
                </a:lnTo>
                <a:lnTo>
                  <a:pt x="26670" y="880109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942329" y="41668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970270" y="50482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942329" y="4164329"/>
            <a:ext cx="0" cy="892810"/>
          </a:xfrm>
          <a:custGeom>
            <a:avLst/>
            <a:gdLst/>
            <a:ahLst/>
            <a:cxnLst/>
            <a:rect l="l" t="t" r="r" b="b"/>
            <a:pathLst>
              <a:path w="0" h="892810">
                <a:moveTo>
                  <a:pt x="0" y="0"/>
                </a:moveTo>
                <a:lnTo>
                  <a:pt x="0" y="89281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400040" y="4227829"/>
            <a:ext cx="109220" cy="193040"/>
          </a:xfrm>
          <a:custGeom>
            <a:avLst/>
            <a:gdLst/>
            <a:ahLst/>
            <a:cxnLst/>
            <a:rect l="l" t="t" r="r" b="b"/>
            <a:pathLst>
              <a:path w="109220" h="193039">
                <a:moveTo>
                  <a:pt x="0" y="193040"/>
                </a:moveTo>
                <a:lnTo>
                  <a:pt x="0" y="0"/>
                </a:lnTo>
                <a:lnTo>
                  <a:pt x="109220" y="0"/>
                </a:lnTo>
                <a:lnTo>
                  <a:pt x="109220" y="193040"/>
                </a:lnTo>
                <a:lnTo>
                  <a:pt x="0" y="19304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410200" y="4237990"/>
            <a:ext cx="87630" cy="172720"/>
          </a:xfrm>
          <a:custGeom>
            <a:avLst/>
            <a:gdLst/>
            <a:ahLst/>
            <a:cxnLst/>
            <a:rect l="l" t="t" r="r" b="b"/>
            <a:pathLst>
              <a:path w="87629" h="172720">
                <a:moveTo>
                  <a:pt x="0" y="172720"/>
                </a:moveTo>
                <a:lnTo>
                  <a:pt x="0" y="0"/>
                </a:lnTo>
                <a:lnTo>
                  <a:pt x="87629" y="0"/>
                </a:lnTo>
                <a:lnTo>
                  <a:pt x="87629" y="172720"/>
                </a:lnTo>
                <a:lnTo>
                  <a:pt x="0" y="17272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410200" y="4237990"/>
            <a:ext cx="87630" cy="172720"/>
          </a:xfrm>
          <a:custGeom>
            <a:avLst/>
            <a:gdLst/>
            <a:ahLst/>
            <a:cxnLst/>
            <a:rect l="l" t="t" r="r" b="b"/>
            <a:pathLst>
              <a:path w="87629" h="172720">
                <a:moveTo>
                  <a:pt x="0" y="172720"/>
                </a:moveTo>
                <a:lnTo>
                  <a:pt x="0" y="0"/>
                </a:lnTo>
                <a:lnTo>
                  <a:pt x="87629" y="0"/>
                </a:lnTo>
                <a:lnTo>
                  <a:pt x="87629" y="172720"/>
                </a:lnTo>
                <a:lnTo>
                  <a:pt x="0" y="17272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410200" y="44107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497829" y="42379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414009" y="4356100"/>
            <a:ext cx="81280" cy="50800"/>
          </a:xfrm>
          <a:custGeom>
            <a:avLst/>
            <a:gdLst/>
            <a:ahLst/>
            <a:cxnLst/>
            <a:rect l="l" t="t" r="r" b="b"/>
            <a:pathLst>
              <a:path w="81279" h="50800">
                <a:moveTo>
                  <a:pt x="0" y="50800"/>
                </a:moveTo>
                <a:lnTo>
                  <a:pt x="0" y="0"/>
                </a:lnTo>
                <a:lnTo>
                  <a:pt x="81279" y="0"/>
                </a:lnTo>
                <a:lnTo>
                  <a:pt x="81279" y="50800"/>
                </a:lnTo>
                <a:lnTo>
                  <a:pt x="0" y="508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414009" y="4356100"/>
            <a:ext cx="81280" cy="50800"/>
          </a:xfrm>
          <a:custGeom>
            <a:avLst/>
            <a:gdLst/>
            <a:ahLst/>
            <a:cxnLst/>
            <a:rect l="l" t="t" r="r" b="b"/>
            <a:pathLst>
              <a:path w="81279" h="50800">
                <a:moveTo>
                  <a:pt x="0" y="50800"/>
                </a:moveTo>
                <a:lnTo>
                  <a:pt x="0" y="0"/>
                </a:lnTo>
                <a:lnTo>
                  <a:pt x="81279" y="0"/>
                </a:lnTo>
                <a:lnTo>
                  <a:pt x="81279" y="50800"/>
                </a:lnTo>
                <a:lnTo>
                  <a:pt x="0" y="50800"/>
                </a:lnTo>
                <a:close/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414009" y="44069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495290" y="43561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414009" y="4241800"/>
            <a:ext cx="35560" cy="111760"/>
          </a:xfrm>
          <a:custGeom>
            <a:avLst/>
            <a:gdLst/>
            <a:ahLst/>
            <a:cxnLst/>
            <a:rect l="l" t="t" r="r" b="b"/>
            <a:pathLst>
              <a:path w="35560" h="111760">
                <a:moveTo>
                  <a:pt x="0" y="111760"/>
                </a:moveTo>
                <a:lnTo>
                  <a:pt x="35559" y="111760"/>
                </a:lnTo>
                <a:lnTo>
                  <a:pt x="35559" y="0"/>
                </a:lnTo>
                <a:lnTo>
                  <a:pt x="0" y="0"/>
                </a:lnTo>
                <a:lnTo>
                  <a:pt x="0" y="11176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414009" y="4241800"/>
            <a:ext cx="35560" cy="111760"/>
          </a:xfrm>
          <a:custGeom>
            <a:avLst/>
            <a:gdLst/>
            <a:ahLst/>
            <a:cxnLst/>
            <a:rect l="l" t="t" r="r" b="b"/>
            <a:pathLst>
              <a:path w="35560" h="111760">
                <a:moveTo>
                  <a:pt x="0" y="111760"/>
                </a:moveTo>
                <a:lnTo>
                  <a:pt x="0" y="0"/>
                </a:lnTo>
                <a:lnTo>
                  <a:pt x="35560" y="0"/>
                </a:lnTo>
                <a:lnTo>
                  <a:pt x="35560" y="111760"/>
                </a:lnTo>
                <a:lnTo>
                  <a:pt x="0" y="11176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414009" y="43535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449570" y="42418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466079" y="4246879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0" y="95250"/>
                </a:moveTo>
                <a:lnTo>
                  <a:pt x="25400" y="95250"/>
                </a:lnTo>
                <a:lnTo>
                  <a:pt x="25400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466079" y="4246879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0" y="95250"/>
                </a:moveTo>
                <a:lnTo>
                  <a:pt x="0" y="0"/>
                </a:lnTo>
                <a:lnTo>
                  <a:pt x="25400" y="0"/>
                </a:lnTo>
                <a:lnTo>
                  <a:pt x="25400" y="95250"/>
                </a:lnTo>
                <a:lnTo>
                  <a:pt x="0" y="9525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466079" y="43421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491479" y="42468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420359" y="4273550"/>
            <a:ext cx="21590" cy="71120"/>
          </a:xfrm>
          <a:custGeom>
            <a:avLst/>
            <a:gdLst/>
            <a:ahLst/>
            <a:cxnLst/>
            <a:rect l="l" t="t" r="r" b="b"/>
            <a:pathLst>
              <a:path w="21589" h="71120">
                <a:moveTo>
                  <a:pt x="0" y="71119"/>
                </a:moveTo>
                <a:lnTo>
                  <a:pt x="0" y="0"/>
                </a:lnTo>
                <a:lnTo>
                  <a:pt x="21589" y="0"/>
                </a:lnTo>
                <a:lnTo>
                  <a:pt x="21589" y="71119"/>
                </a:lnTo>
                <a:lnTo>
                  <a:pt x="0" y="7111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420359" y="43446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441950" y="42735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421629" y="4273550"/>
            <a:ext cx="20320" cy="5080"/>
          </a:xfrm>
          <a:custGeom>
            <a:avLst/>
            <a:gdLst/>
            <a:ahLst/>
            <a:cxnLst/>
            <a:rect l="l" t="t" r="r" b="b"/>
            <a:pathLst>
              <a:path w="20320" h="5079">
                <a:moveTo>
                  <a:pt x="0" y="5080"/>
                </a:moveTo>
                <a:lnTo>
                  <a:pt x="0" y="0"/>
                </a:lnTo>
                <a:lnTo>
                  <a:pt x="20320" y="0"/>
                </a:lnTo>
                <a:lnTo>
                  <a:pt x="20320" y="5080"/>
                </a:lnTo>
                <a:lnTo>
                  <a:pt x="0" y="508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421629" y="4273550"/>
            <a:ext cx="20320" cy="5080"/>
          </a:xfrm>
          <a:custGeom>
            <a:avLst/>
            <a:gdLst/>
            <a:ahLst/>
            <a:cxnLst/>
            <a:rect l="l" t="t" r="r" b="b"/>
            <a:pathLst>
              <a:path w="20320" h="5079">
                <a:moveTo>
                  <a:pt x="0" y="5080"/>
                </a:moveTo>
                <a:lnTo>
                  <a:pt x="0" y="0"/>
                </a:lnTo>
                <a:lnTo>
                  <a:pt x="20320" y="0"/>
                </a:lnTo>
                <a:lnTo>
                  <a:pt x="20320" y="5080"/>
                </a:lnTo>
                <a:lnTo>
                  <a:pt x="0" y="508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421629" y="42786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441950" y="42735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452745" y="4241800"/>
            <a:ext cx="0" cy="111760"/>
          </a:xfrm>
          <a:custGeom>
            <a:avLst/>
            <a:gdLst/>
            <a:ahLst/>
            <a:cxnLst/>
            <a:rect l="l" t="t" r="r" b="b"/>
            <a:pathLst>
              <a:path w="0" h="111760">
                <a:moveTo>
                  <a:pt x="0" y="0"/>
                </a:moveTo>
                <a:lnTo>
                  <a:pt x="0" y="111760"/>
                </a:lnTo>
              </a:path>
            </a:pathLst>
          </a:custGeom>
          <a:ln w="6350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444897" y="4237127"/>
            <a:ext cx="15875" cy="121285"/>
          </a:xfrm>
          <a:custGeom>
            <a:avLst/>
            <a:gdLst/>
            <a:ahLst/>
            <a:cxnLst/>
            <a:rect l="l" t="t" r="r" b="b"/>
            <a:pathLst>
              <a:path w="15875" h="121285">
                <a:moveTo>
                  <a:pt x="0" y="121104"/>
                </a:moveTo>
                <a:lnTo>
                  <a:pt x="15694" y="121104"/>
                </a:lnTo>
                <a:lnTo>
                  <a:pt x="15694" y="0"/>
                </a:lnTo>
                <a:lnTo>
                  <a:pt x="0" y="0"/>
                </a:lnTo>
                <a:lnTo>
                  <a:pt x="0" y="12110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449570" y="43535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455920" y="42418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459729" y="4246879"/>
            <a:ext cx="11430" cy="95250"/>
          </a:xfrm>
          <a:custGeom>
            <a:avLst/>
            <a:gdLst/>
            <a:ahLst/>
            <a:cxnLst/>
            <a:rect l="l" t="t" r="r" b="b"/>
            <a:pathLst>
              <a:path w="11429" h="95250">
                <a:moveTo>
                  <a:pt x="0" y="95250"/>
                </a:moveTo>
                <a:lnTo>
                  <a:pt x="11430" y="95250"/>
                </a:lnTo>
                <a:lnTo>
                  <a:pt x="11430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455057" y="4242207"/>
            <a:ext cx="20955" cy="104775"/>
          </a:xfrm>
          <a:custGeom>
            <a:avLst/>
            <a:gdLst/>
            <a:ahLst/>
            <a:cxnLst/>
            <a:rect l="l" t="t" r="r" b="b"/>
            <a:pathLst>
              <a:path w="20954" h="104775">
                <a:moveTo>
                  <a:pt x="0" y="104594"/>
                </a:moveTo>
                <a:lnTo>
                  <a:pt x="20774" y="104594"/>
                </a:lnTo>
                <a:lnTo>
                  <a:pt x="20774" y="0"/>
                </a:lnTo>
                <a:lnTo>
                  <a:pt x="0" y="0"/>
                </a:lnTo>
                <a:lnTo>
                  <a:pt x="0" y="10459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459729" y="43421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471159" y="42468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434329" y="4363720"/>
            <a:ext cx="10160" cy="40640"/>
          </a:xfrm>
          <a:custGeom>
            <a:avLst/>
            <a:gdLst/>
            <a:ahLst/>
            <a:cxnLst/>
            <a:rect l="l" t="t" r="r" b="b"/>
            <a:pathLst>
              <a:path w="10160" h="40639">
                <a:moveTo>
                  <a:pt x="0" y="40639"/>
                </a:moveTo>
                <a:lnTo>
                  <a:pt x="0" y="0"/>
                </a:lnTo>
                <a:lnTo>
                  <a:pt x="10160" y="0"/>
                </a:lnTo>
                <a:lnTo>
                  <a:pt x="10160" y="40639"/>
                </a:lnTo>
                <a:lnTo>
                  <a:pt x="0" y="4063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434329" y="4363720"/>
            <a:ext cx="10160" cy="40640"/>
          </a:xfrm>
          <a:custGeom>
            <a:avLst/>
            <a:gdLst/>
            <a:ahLst/>
            <a:cxnLst/>
            <a:rect l="l" t="t" r="r" b="b"/>
            <a:pathLst>
              <a:path w="10160" h="40639">
                <a:moveTo>
                  <a:pt x="0" y="40639"/>
                </a:moveTo>
                <a:lnTo>
                  <a:pt x="0" y="0"/>
                </a:lnTo>
                <a:lnTo>
                  <a:pt x="10160" y="0"/>
                </a:lnTo>
                <a:lnTo>
                  <a:pt x="10160" y="40639"/>
                </a:lnTo>
                <a:lnTo>
                  <a:pt x="0" y="40639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434329" y="44043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444490" y="43637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420359" y="4366259"/>
            <a:ext cx="8890" cy="7620"/>
          </a:xfrm>
          <a:custGeom>
            <a:avLst/>
            <a:gdLst/>
            <a:ahLst/>
            <a:cxnLst/>
            <a:rect l="l" t="t" r="r" b="b"/>
            <a:pathLst>
              <a:path w="8889" h="7620">
                <a:moveTo>
                  <a:pt x="6350" y="0"/>
                </a:moveTo>
                <a:lnTo>
                  <a:pt x="2539" y="0"/>
                </a:lnTo>
                <a:lnTo>
                  <a:pt x="0" y="2539"/>
                </a:lnTo>
                <a:lnTo>
                  <a:pt x="0" y="5079"/>
                </a:lnTo>
                <a:lnTo>
                  <a:pt x="2539" y="7619"/>
                </a:lnTo>
                <a:lnTo>
                  <a:pt x="6350" y="7619"/>
                </a:lnTo>
                <a:lnTo>
                  <a:pt x="8889" y="5079"/>
                </a:lnTo>
                <a:lnTo>
                  <a:pt x="8889" y="2539"/>
                </a:lnTo>
                <a:lnTo>
                  <a:pt x="635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420359" y="4366259"/>
            <a:ext cx="8890" cy="7620"/>
          </a:xfrm>
          <a:custGeom>
            <a:avLst/>
            <a:gdLst/>
            <a:ahLst/>
            <a:cxnLst/>
            <a:rect l="l" t="t" r="r" b="b"/>
            <a:pathLst>
              <a:path w="8889" h="7620">
                <a:moveTo>
                  <a:pt x="3810" y="0"/>
                </a:moveTo>
                <a:lnTo>
                  <a:pt x="6350" y="0"/>
                </a:lnTo>
                <a:lnTo>
                  <a:pt x="8889" y="2539"/>
                </a:lnTo>
                <a:lnTo>
                  <a:pt x="8889" y="3809"/>
                </a:lnTo>
                <a:lnTo>
                  <a:pt x="8889" y="5079"/>
                </a:lnTo>
                <a:lnTo>
                  <a:pt x="6350" y="7619"/>
                </a:lnTo>
                <a:lnTo>
                  <a:pt x="3810" y="7619"/>
                </a:lnTo>
                <a:lnTo>
                  <a:pt x="2539" y="7619"/>
                </a:lnTo>
                <a:lnTo>
                  <a:pt x="0" y="5079"/>
                </a:lnTo>
                <a:lnTo>
                  <a:pt x="0" y="3809"/>
                </a:lnTo>
                <a:lnTo>
                  <a:pt x="0" y="2539"/>
                </a:lnTo>
                <a:lnTo>
                  <a:pt x="2539" y="0"/>
                </a:lnTo>
                <a:lnTo>
                  <a:pt x="3810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420359" y="43662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429250" y="43738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420359" y="4387850"/>
            <a:ext cx="8890" cy="5080"/>
          </a:xfrm>
          <a:custGeom>
            <a:avLst/>
            <a:gdLst/>
            <a:ahLst/>
            <a:cxnLst/>
            <a:rect l="l" t="t" r="r" b="b"/>
            <a:pathLst>
              <a:path w="8889" h="5079">
                <a:moveTo>
                  <a:pt x="6350" y="0"/>
                </a:moveTo>
                <a:lnTo>
                  <a:pt x="2539" y="0"/>
                </a:lnTo>
                <a:lnTo>
                  <a:pt x="0" y="1269"/>
                </a:lnTo>
                <a:lnTo>
                  <a:pt x="0" y="3810"/>
                </a:lnTo>
                <a:lnTo>
                  <a:pt x="2539" y="5080"/>
                </a:lnTo>
                <a:lnTo>
                  <a:pt x="6350" y="5080"/>
                </a:lnTo>
                <a:lnTo>
                  <a:pt x="8889" y="3810"/>
                </a:lnTo>
                <a:lnTo>
                  <a:pt x="8889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420359" y="4387850"/>
            <a:ext cx="8890" cy="5080"/>
          </a:xfrm>
          <a:custGeom>
            <a:avLst/>
            <a:gdLst/>
            <a:ahLst/>
            <a:cxnLst/>
            <a:rect l="l" t="t" r="r" b="b"/>
            <a:pathLst>
              <a:path w="8889" h="5079">
                <a:moveTo>
                  <a:pt x="3810" y="0"/>
                </a:moveTo>
                <a:lnTo>
                  <a:pt x="6350" y="0"/>
                </a:lnTo>
                <a:lnTo>
                  <a:pt x="8889" y="1269"/>
                </a:lnTo>
                <a:lnTo>
                  <a:pt x="8889" y="2539"/>
                </a:lnTo>
                <a:lnTo>
                  <a:pt x="8889" y="3810"/>
                </a:lnTo>
                <a:lnTo>
                  <a:pt x="6350" y="5080"/>
                </a:lnTo>
                <a:lnTo>
                  <a:pt x="3810" y="5080"/>
                </a:lnTo>
                <a:lnTo>
                  <a:pt x="2539" y="5080"/>
                </a:lnTo>
                <a:lnTo>
                  <a:pt x="0" y="3810"/>
                </a:lnTo>
                <a:lnTo>
                  <a:pt x="0" y="2539"/>
                </a:lnTo>
                <a:lnTo>
                  <a:pt x="0" y="1269"/>
                </a:lnTo>
                <a:lnTo>
                  <a:pt x="2539" y="0"/>
                </a:lnTo>
                <a:lnTo>
                  <a:pt x="3810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420359" y="43878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5429250" y="43942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5398770" y="4226559"/>
            <a:ext cx="111760" cy="196850"/>
          </a:xfrm>
          <a:custGeom>
            <a:avLst/>
            <a:gdLst/>
            <a:ahLst/>
            <a:cxnLst/>
            <a:rect l="l" t="t" r="r" b="b"/>
            <a:pathLst>
              <a:path w="111760" h="196850">
                <a:moveTo>
                  <a:pt x="110489" y="0"/>
                </a:moveTo>
                <a:lnTo>
                  <a:pt x="111759" y="196850"/>
                </a:lnTo>
                <a:lnTo>
                  <a:pt x="0" y="19685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5398770" y="42265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5511800" y="44246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5471159" y="4363720"/>
            <a:ext cx="8890" cy="16510"/>
          </a:xfrm>
          <a:custGeom>
            <a:avLst/>
            <a:gdLst/>
            <a:ahLst/>
            <a:cxnLst/>
            <a:rect l="l" t="t" r="r" b="b"/>
            <a:pathLst>
              <a:path w="8889" h="16510">
                <a:moveTo>
                  <a:pt x="0" y="16509"/>
                </a:moveTo>
                <a:lnTo>
                  <a:pt x="0" y="0"/>
                </a:lnTo>
                <a:lnTo>
                  <a:pt x="8889" y="0"/>
                </a:lnTo>
                <a:lnTo>
                  <a:pt x="8889" y="16509"/>
                </a:lnTo>
                <a:lnTo>
                  <a:pt x="0" y="1650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471159" y="4363720"/>
            <a:ext cx="8890" cy="16510"/>
          </a:xfrm>
          <a:custGeom>
            <a:avLst/>
            <a:gdLst/>
            <a:ahLst/>
            <a:cxnLst/>
            <a:rect l="l" t="t" r="r" b="b"/>
            <a:pathLst>
              <a:path w="8889" h="16510">
                <a:moveTo>
                  <a:pt x="0" y="16509"/>
                </a:moveTo>
                <a:lnTo>
                  <a:pt x="0" y="0"/>
                </a:lnTo>
                <a:lnTo>
                  <a:pt x="8889" y="0"/>
                </a:lnTo>
                <a:lnTo>
                  <a:pt x="8889" y="16509"/>
                </a:lnTo>
                <a:lnTo>
                  <a:pt x="0" y="16509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5471159" y="43802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480050" y="43637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541009" y="4234179"/>
            <a:ext cx="378460" cy="185420"/>
          </a:xfrm>
          <a:custGeom>
            <a:avLst/>
            <a:gdLst/>
            <a:ahLst/>
            <a:cxnLst/>
            <a:rect l="l" t="t" r="r" b="b"/>
            <a:pathLst>
              <a:path w="378460" h="185420">
                <a:moveTo>
                  <a:pt x="0" y="185420"/>
                </a:moveTo>
                <a:lnTo>
                  <a:pt x="0" y="0"/>
                </a:lnTo>
                <a:lnTo>
                  <a:pt x="378460" y="0"/>
                </a:lnTo>
                <a:lnTo>
                  <a:pt x="378460" y="185420"/>
                </a:lnTo>
                <a:lnTo>
                  <a:pt x="0" y="1854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5541009" y="4234179"/>
            <a:ext cx="378460" cy="185420"/>
          </a:xfrm>
          <a:custGeom>
            <a:avLst/>
            <a:gdLst/>
            <a:ahLst/>
            <a:cxnLst/>
            <a:rect l="l" t="t" r="r" b="b"/>
            <a:pathLst>
              <a:path w="378460" h="185420">
                <a:moveTo>
                  <a:pt x="0" y="185420"/>
                </a:moveTo>
                <a:lnTo>
                  <a:pt x="0" y="0"/>
                </a:lnTo>
                <a:lnTo>
                  <a:pt x="378460" y="0"/>
                </a:lnTo>
                <a:lnTo>
                  <a:pt x="378460" y="185420"/>
                </a:lnTo>
                <a:lnTo>
                  <a:pt x="0" y="18542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5541009" y="44196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919470" y="42341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5542279" y="4269104"/>
            <a:ext cx="373380" cy="0"/>
          </a:xfrm>
          <a:custGeom>
            <a:avLst/>
            <a:gdLst/>
            <a:ahLst/>
            <a:cxnLst/>
            <a:rect l="l" t="t" r="r" b="b"/>
            <a:pathLst>
              <a:path w="373379" h="0">
                <a:moveTo>
                  <a:pt x="0" y="0"/>
                </a:moveTo>
                <a:lnTo>
                  <a:pt x="37338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537607" y="4261257"/>
            <a:ext cx="382905" cy="15875"/>
          </a:xfrm>
          <a:custGeom>
            <a:avLst/>
            <a:gdLst/>
            <a:ahLst/>
            <a:cxnLst/>
            <a:rect l="l" t="t" r="r" b="b"/>
            <a:pathLst>
              <a:path w="382904" h="15875">
                <a:moveTo>
                  <a:pt x="0" y="15694"/>
                </a:moveTo>
                <a:lnTo>
                  <a:pt x="382724" y="15694"/>
                </a:lnTo>
                <a:lnTo>
                  <a:pt x="38272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542279" y="42722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5915659" y="42659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5542279" y="4306570"/>
            <a:ext cx="373380" cy="0"/>
          </a:xfrm>
          <a:custGeom>
            <a:avLst/>
            <a:gdLst/>
            <a:ahLst/>
            <a:cxnLst/>
            <a:rect l="l" t="t" r="r" b="b"/>
            <a:pathLst>
              <a:path w="373379" h="0">
                <a:moveTo>
                  <a:pt x="0" y="0"/>
                </a:moveTo>
                <a:lnTo>
                  <a:pt x="373380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5537607" y="4298087"/>
            <a:ext cx="382905" cy="17145"/>
          </a:xfrm>
          <a:custGeom>
            <a:avLst/>
            <a:gdLst/>
            <a:ahLst/>
            <a:cxnLst/>
            <a:rect l="l" t="t" r="r" b="b"/>
            <a:pathLst>
              <a:path w="382904" h="17145">
                <a:moveTo>
                  <a:pt x="0" y="16964"/>
                </a:moveTo>
                <a:lnTo>
                  <a:pt x="382724" y="16964"/>
                </a:lnTo>
                <a:lnTo>
                  <a:pt x="38272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5542279" y="43103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5915659" y="43027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5542279" y="4345304"/>
            <a:ext cx="373380" cy="0"/>
          </a:xfrm>
          <a:custGeom>
            <a:avLst/>
            <a:gdLst/>
            <a:ahLst/>
            <a:cxnLst/>
            <a:rect l="l" t="t" r="r" b="b"/>
            <a:pathLst>
              <a:path w="373379" h="0">
                <a:moveTo>
                  <a:pt x="0" y="0"/>
                </a:moveTo>
                <a:lnTo>
                  <a:pt x="37338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5537607" y="4337457"/>
            <a:ext cx="382905" cy="15875"/>
          </a:xfrm>
          <a:custGeom>
            <a:avLst/>
            <a:gdLst/>
            <a:ahLst/>
            <a:cxnLst/>
            <a:rect l="l" t="t" r="r" b="b"/>
            <a:pathLst>
              <a:path w="382904" h="15875">
                <a:moveTo>
                  <a:pt x="0" y="15694"/>
                </a:moveTo>
                <a:lnTo>
                  <a:pt x="382724" y="15694"/>
                </a:lnTo>
                <a:lnTo>
                  <a:pt x="38272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5542279" y="43484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5915659" y="43421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5542279" y="4383404"/>
            <a:ext cx="373380" cy="0"/>
          </a:xfrm>
          <a:custGeom>
            <a:avLst/>
            <a:gdLst/>
            <a:ahLst/>
            <a:cxnLst/>
            <a:rect l="l" t="t" r="r" b="b"/>
            <a:pathLst>
              <a:path w="373379" h="0">
                <a:moveTo>
                  <a:pt x="0" y="0"/>
                </a:moveTo>
                <a:lnTo>
                  <a:pt x="37338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5537607" y="4375557"/>
            <a:ext cx="382905" cy="15875"/>
          </a:xfrm>
          <a:custGeom>
            <a:avLst/>
            <a:gdLst/>
            <a:ahLst/>
            <a:cxnLst/>
            <a:rect l="l" t="t" r="r" b="b"/>
            <a:pathLst>
              <a:path w="382904" h="15875">
                <a:moveTo>
                  <a:pt x="0" y="15694"/>
                </a:moveTo>
                <a:lnTo>
                  <a:pt x="382724" y="15694"/>
                </a:lnTo>
                <a:lnTo>
                  <a:pt x="38272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5542279" y="4235450"/>
            <a:ext cx="373380" cy="184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5541009" y="4546600"/>
            <a:ext cx="378460" cy="182880"/>
          </a:xfrm>
          <a:custGeom>
            <a:avLst/>
            <a:gdLst/>
            <a:ahLst/>
            <a:cxnLst/>
            <a:rect l="l" t="t" r="r" b="b"/>
            <a:pathLst>
              <a:path w="378460" h="182879">
                <a:moveTo>
                  <a:pt x="0" y="182880"/>
                </a:moveTo>
                <a:lnTo>
                  <a:pt x="0" y="0"/>
                </a:lnTo>
                <a:lnTo>
                  <a:pt x="378460" y="0"/>
                </a:lnTo>
                <a:lnTo>
                  <a:pt x="378460" y="182880"/>
                </a:lnTo>
                <a:lnTo>
                  <a:pt x="0" y="1828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5541009" y="4546600"/>
            <a:ext cx="378460" cy="182880"/>
          </a:xfrm>
          <a:custGeom>
            <a:avLst/>
            <a:gdLst/>
            <a:ahLst/>
            <a:cxnLst/>
            <a:rect l="l" t="t" r="r" b="b"/>
            <a:pathLst>
              <a:path w="378460" h="182879">
                <a:moveTo>
                  <a:pt x="0" y="182880"/>
                </a:moveTo>
                <a:lnTo>
                  <a:pt x="0" y="0"/>
                </a:lnTo>
                <a:lnTo>
                  <a:pt x="378460" y="0"/>
                </a:lnTo>
                <a:lnTo>
                  <a:pt x="378460" y="182880"/>
                </a:lnTo>
                <a:lnTo>
                  <a:pt x="0" y="18288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5541009" y="47294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5919470" y="45466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5542279" y="4581525"/>
            <a:ext cx="373380" cy="0"/>
          </a:xfrm>
          <a:custGeom>
            <a:avLst/>
            <a:gdLst/>
            <a:ahLst/>
            <a:cxnLst/>
            <a:rect l="l" t="t" r="r" b="b"/>
            <a:pathLst>
              <a:path w="373379" h="0">
                <a:moveTo>
                  <a:pt x="0" y="0"/>
                </a:moveTo>
                <a:lnTo>
                  <a:pt x="37338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5537607" y="4573677"/>
            <a:ext cx="382905" cy="15875"/>
          </a:xfrm>
          <a:custGeom>
            <a:avLst/>
            <a:gdLst/>
            <a:ahLst/>
            <a:cxnLst/>
            <a:rect l="l" t="t" r="r" b="b"/>
            <a:pathLst>
              <a:path w="382904" h="15875">
                <a:moveTo>
                  <a:pt x="0" y="15694"/>
                </a:moveTo>
                <a:lnTo>
                  <a:pt x="382724" y="15694"/>
                </a:lnTo>
                <a:lnTo>
                  <a:pt x="38272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5542279" y="45847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5915659" y="45783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5542279" y="4618990"/>
            <a:ext cx="373380" cy="0"/>
          </a:xfrm>
          <a:custGeom>
            <a:avLst/>
            <a:gdLst/>
            <a:ahLst/>
            <a:cxnLst/>
            <a:rect l="l" t="t" r="r" b="b"/>
            <a:pathLst>
              <a:path w="373379" h="0">
                <a:moveTo>
                  <a:pt x="0" y="0"/>
                </a:moveTo>
                <a:lnTo>
                  <a:pt x="37338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5537607" y="4611777"/>
            <a:ext cx="382905" cy="14604"/>
          </a:xfrm>
          <a:custGeom>
            <a:avLst/>
            <a:gdLst/>
            <a:ahLst/>
            <a:cxnLst/>
            <a:rect l="l" t="t" r="r" b="b"/>
            <a:pathLst>
              <a:path w="382904" h="14604">
                <a:moveTo>
                  <a:pt x="0" y="14424"/>
                </a:moveTo>
                <a:lnTo>
                  <a:pt x="382724" y="14424"/>
                </a:lnTo>
                <a:lnTo>
                  <a:pt x="38272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5542279" y="46215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5915659" y="46164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5542279" y="4658359"/>
            <a:ext cx="373380" cy="0"/>
          </a:xfrm>
          <a:custGeom>
            <a:avLst/>
            <a:gdLst/>
            <a:ahLst/>
            <a:cxnLst/>
            <a:rect l="l" t="t" r="r" b="b"/>
            <a:pathLst>
              <a:path w="373379" h="0">
                <a:moveTo>
                  <a:pt x="0" y="0"/>
                </a:moveTo>
                <a:lnTo>
                  <a:pt x="37338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5537607" y="4651147"/>
            <a:ext cx="382905" cy="14604"/>
          </a:xfrm>
          <a:custGeom>
            <a:avLst/>
            <a:gdLst/>
            <a:ahLst/>
            <a:cxnLst/>
            <a:rect l="l" t="t" r="r" b="b"/>
            <a:pathLst>
              <a:path w="382904" h="14604">
                <a:moveTo>
                  <a:pt x="0" y="14424"/>
                </a:moveTo>
                <a:lnTo>
                  <a:pt x="382724" y="14424"/>
                </a:lnTo>
                <a:lnTo>
                  <a:pt x="38272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5542279" y="46609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5915659" y="46558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5542279" y="4695190"/>
            <a:ext cx="373380" cy="0"/>
          </a:xfrm>
          <a:custGeom>
            <a:avLst/>
            <a:gdLst/>
            <a:ahLst/>
            <a:cxnLst/>
            <a:rect l="l" t="t" r="r" b="b"/>
            <a:pathLst>
              <a:path w="373379" h="0">
                <a:moveTo>
                  <a:pt x="0" y="0"/>
                </a:moveTo>
                <a:lnTo>
                  <a:pt x="37338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5537607" y="4687977"/>
            <a:ext cx="382905" cy="14604"/>
          </a:xfrm>
          <a:custGeom>
            <a:avLst/>
            <a:gdLst/>
            <a:ahLst/>
            <a:cxnLst/>
            <a:rect l="l" t="t" r="r" b="b"/>
            <a:pathLst>
              <a:path w="382904" h="14604">
                <a:moveTo>
                  <a:pt x="0" y="14424"/>
                </a:moveTo>
                <a:lnTo>
                  <a:pt x="382724" y="14424"/>
                </a:lnTo>
                <a:lnTo>
                  <a:pt x="38272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5542279" y="4547870"/>
            <a:ext cx="373380" cy="1816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5541009" y="4846320"/>
            <a:ext cx="378460" cy="182880"/>
          </a:xfrm>
          <a:custGeom>
            <a:avLst/>
            <a:gdLst/>
            <a:ahLst/>
            <a:cxnLst/>
            <a:rect l="l" t="t" r="r" b="b"/>
            <a:pathLst>
              <a:path w="378460" h="182879">
                <a:moveTo>
                  <a:pt x="0" y="182879"/>
                </a:moveTo>
                <a:lnTo>
                  <a:pt x="0" y="0"/>
                </a:lnTo>
                <a:lnTo>
                  <a:pt x="378460" y="0"/>
                </a:lnTo>
                <a:lnTo>
                  <a:pt x="378460" y="182879"/>
                </a:lnTo>
                <a:lnTo>
                  <a:pt x="0" y="1828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5541009" y="4846320"/>
            <a:ext cx="378460" cy="182880"/>
          </a:xfrm>
          <a:custGeom>
            <a:avLst/>
            <a:gdLst/>
            <a:ahLst/>
            <a:cxnLst/>
            <a:rect l="l" t="t" r="r" b="b"/>
            <a:pathLst>
              <a:path w="378460" h="182879">
                <a:moveTo>
                  <a:pt x="0" y="182879"/>
                </a:moveTo>
                <a:lnTo>
                  <a:pt x="0" y="0"/>
                </a:lnTo>
                <a:lnTo>
                  <a:pt x="378460" y="0"/>
                </a:lnTo>
                <a:lnTo>
                  <a:pt x="378460" y="182879"/>
                </a:lnTo>
                <a:lnTo>
                  <a:pt x="0" y="18287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5541009" y="50292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5919470" y="48463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5542279" y="4881245"/>
            <a:ext cx="373380" cy="0"/>
          </a:xfrm>
          <a:custGeom>
            <a:avLst/>
            <a:gdLst/>
            <a:ahLst/>
            <a:cxnLst/>
            <a:rect l="l" t="t" r="r" b="b"/>
            <a:pathLst>
              <a:path w="373379" h="0">
                <a:moveTo>
                  <a:pt x="0" y="0"/>
                </a:moveTo>
                <a:lnTo>
                  <a:pt x="37338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5537607" y="4873397"/>
            <a:ext cx="382905" cy="15875"/>
          </a:xfrm>
          <a:custGeom>
            <a:avLst/>
            <a:gdLst/>
            <a:ahLst/>
            <a:cxnLst/>
            <a:rect l="l" t="t" r="r" b="b"/>
            <a:pathLst>
              <a:path w="382904" h="15875">
                <a:moveTo>
                  <a:pt x="0" y="15694"/>
                </a:moveTo>
                <a:lnTo>
                  <a:pt x="382724" y="15694"/>
                </a:lnTo>
                <a:lnTo>
                  <a:pt x="38272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5542279" y="48844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5915659" y="48780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5542279" y="4917440"/>
            <a:ext cx="373380" cy="0"/>
          </a:xfrm>
          <a:custGeom>
            <a:avLst/>
            <a:gdLst/>
            <a:ahLst/>
            <a:cxnLst/>
            <a:rect l="l" t="t" r="r" b="b"/>
            <a:pathLst>
              <a:path w="373379" h="0">
                <a:moveTo>
                  <a:pt x="0" y="0"/>
                </a:moveTo>
                <a:lnTo>
                  <a:pt x="37338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5537607" y="4910227"/>
            <a:ext cx="382905" cy="14604"/>
          </a:xfrm>
          <a:custGeom>
            <a:avLst/>
            <a:gdLst/>
            <a:ahLst/>
            <a:cxnLst/>
            <a:rect l="l" t="t" r="r" b="b"/>
            <a:pathLst>
              <a:path w="382904" h="14604">
                <a:moveTo>
                  <a:pt x="0" y="14424"/>
                </a:moveTo>
                <a:lnTo>
                  <a:pt x="382724" y="14424"/>
                </a:lnTo>
                <a:lnTo>
                  <a:pt x="38272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5542279" y="49199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5915659" y="49149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5542279" y="4957445"/>
            <a:ext cx="373380" cy="0"/>
          </a:xfrm>
          <a:custGeom>
            <a:avLst/>
            <a:gdLst/>
            <a:ahLst/>
            <a:cxnLst/>
            <a:rect l="l" t="t" r="r" b="b"/>
            <a:pathLst>
              <a:path w="373379" h="0">
                <a:moveTo>
                  <a:pt x="0" y="0"/>
                </a:moveTo>
                <a:lnTo>
                  <a:pt x="37338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5537607" y="4949597"/>
            <a:ext cx="382905" cy="15875"/>
          </a:xfrm>
          <a:custGeom>
            <a:avLst/>
            <a:gdLst/>
            <a:ahLst/>
            <a:cxnLst/>
            <a:rect l="l" t="t" r="r" b="b"/>
            <a:pathLst>
              <a:path w="382904" h="15875">
                <a:moveTo>
                  <a:pt x="0" y="15694"/>
                </a:moveTo>
                <a:lnTo>
                  <a:pt x="382724" y="15694"/>
                </a:lnTo>
                <a:lnTo>
                  <a:pt x="38272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5542279" y="49606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5915659" y="49542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5542279" y="4995545"/>
            <a:ext cx="373380" cy="0"/>
          </a:xfrm>
          <a:custGeom>
            <a:avLst/>
            <a:gdLst/>
            <a:ahLst/>
            <a:cxnLst/>
            <a:rect l="l" t="t" r="r" b="b"/>
            <a:pathLst>
              <a:path w="373379" h="0">
                <a:moveTo>
                  <a:pt x="0" y="0"/>
                </a:moveTo>
                <a:lnTo>
                  <a:pt x="37338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5537607" y="4987697"/>
            <a:ext cx="382905" cy="15875"/>
          </a:xfrm>
          <a:custGeom>
            <a:avLst/>
            <a:gdLst/>
            <a:ahLst/>
            <a:cxnLst/>
            <a:rect l="l" t="t" r="r" b="b"/>
            <a:pathLst>
              <a:path w="382904" h="15875">
                <a:moveTo>
                  <a:pt x="0" y="15694"/>
                </a:moveTo>
                <a:lnTo>
                  <a:pt x="382724" y="15694"/>
                </a:lnTo>
                <a:lnTo>
                  <a:pt x="38272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5542279" y="4847590"/>
            <a:ext cx="373380" cy="1828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5394097" y="4450487"/>
            <a:ext cx="151584" cy="791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 txBox="1"/>
          <p:nvPr/>
        </p:nvSpPr>
        <p:spPr>
          <a:xfrm>
            <a:off x="7788047" y="4584700"/>
            <a:ext cx="3314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8135" algn="l"/>
              </a:tabLst>
            </a:pPr>
            <a:r>
              <a:rPr dirty="0" u="heavy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6135370" y="4196079"/>
            <a:ext cx="823594" cy="10198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208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An</a:t>
            </a:r>
            <a:r>
              <a:rPr dirty="0" sz="1800" spc="-15">
                <a:latin typeface="Arial"/>
                <a:cs typeface="Arial"/>
              </a:rPr>
              <a:t>o</a:t>
            </a:r>
            <a:r>
              <a:rPr dirty="0" sz="1800" spc="5">
                <a:latin typeface="Arial"/>
                <a:cs typeface="Arial"/>
              </a:rPr>
              <a:t>t</a:t>
            </a:r>
            <a:r>
              <a:rPr dirty="0" sz="1800" spc="-15">
                <a:latin typeface="Arial"/>
                <a:cs typeface="Arial"/>
              </a:rPr>
              <a:t>h</a:t>
            </a:r>
            <a:r>
              <a:rPr dirty="0" sz="1800" spc="-5">
                <a:latin typeface="Arial"/>
                <a:cs typeface="Arial"/>
              </a:rPr>
              <a:t>er  name  server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4368800" y="4067809"/>
            <a:ext cx="965200" cy="236220"/>
          </a:xfrm>
          <a:custGeom>
            <a:avLst/>
            <a:gdLst/>
            <a:ahLst/>
            <a:cxnLst/>
            <a:rect l="l" t="t" r="r" b="b"/>
            <a:pathLst>
              <a:path w="965200" h="236220">
                <a:moveTo>
                  <a:pt x="965200" y="236219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4300220" y="4032250"/>
            <a:ext cx="82550" cy="73660"/>
          </a:xfrm>
          <a:custGeom>
            <a:avLst/>
            <a:gdLst/>
            <a:ahLst/>
            <a:cxnLst/>
            <a:rect l="l" t="t" r="r" b="b"/>
            <a:pathLst>
              <a:path w="82550" h="73660">
                <a:moveTo>
                  <a:pt x="82550" y="0"/>
                </a:moveTo>
                <a:lnTo>
                  <a:pt x="0" y="19050"/>
                </a:lnTo>
                <a:lnTo>
                  <a:pt x="64769" y="73660"/>
                </a:lnTo>
                <a:lnTo>
                  <a:pt x="825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7804150" y="4851400"/>
            <a:ext cx="618490" cy="162560"/>
          </a:xfrm>
          <a:custGeom>
            <a:avLst/>
            <a:gdLst/>
            <a:ahLst/>
            <a:cxnLst/>
            <a:rect l="l" t="t" r="r" b="b"/>
            <a:pathLst>
              <a:path w="618490" h="162560">
                <a:moveTo>
                  <a:pt x="0" y="162560"/>
                </a:moveTo>
                <a:lnTo>
                  <a:pt x="0" y="0"/>
                </a:lnTo>
                <a:lnTo>
                  <a:pt x="618490" y="0"/>
                </a:lnTo>
                <a:lnTo>
                  <a:pt x="618490" y="162560"/>
                </a:lnTo>
                <a:lnTo>
                  <a:pt x="0" y="16256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7804150" y="4851400"/>
            <a:ext cx="618490" cy="162560"/>
          </a:xfrm>
          <a:custGeom>
            <a:avLst/>
            <a:gdLst/>
            <a:ahLst/>
            <a:cxnLst/>
            <a:rect l="l" t="t" r="r" b="b"/>
            <a:pathLst>
              <a:path w="618490" h="162560">
                <a:moveTo>
                  <a:pt x="0" y="162560"/>
                </a:moveTo>
                <a:lnTo>
                  <a:pt x="0" y="0"/>
                </a:lnTo>
                <a:lnTo>
                  <a:pt x="618490" y="0"/>
                </a:lnTo>
                <a:lnTo>
                  <a:pt x="618490" y="162560"/>
                </a:lnTo>
                <a:lnTo>
                  <a:pt x="0" y="162560"/>
                </a:lnTo>
                <a:close/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7804150" y="50139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8422640" y="48514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7820659" y="4917440"/>
            <a:ext cx="90170" cy="24130"/>
          </a:xfrm>
          <a:custGeom>
            <a:avLst/>
            <a:gdLst/>
            <a:ahLst/>
            <a:cxnLst/>
            <a:rect l="l" t="t" r="r" b="b"/>
            <a:pathLst>
              <a:path w="90170" h="24129">
                <a:moveTo>
                  <a:pt x="87630" y="3810"/>
                </a:moveTo>
                <a:lnTo>
                  <a:pt x="6350" y="3810"/>
                </a:lnTo>
                <a:lnTo>
                  <a:pt x="2540" y="6350"/>
                </a:lnTo>
                <a:lnTo>
                  <a:pt x="0" y="11430"/>
                </a:lnTo>
                <a:lnTo>
                  <a:pt x="0" y="17780"/>
                </a:lnTo>
                <a:lnTo>
                  <a:pt x="1270" y="17780"/>
                </a:lnTo>
                <a:lnTo>
                  <a:pt x="1270" y="20320"/>
                </a:lnTo>
                <a:lnTo>
                  <a:pt x="2540" y="20320"/>
                </a:lnTo>
                <a:lnTo>
                  <a:pt x="2540" y="21590"/>
                </a:lnTo>
                <a:lnTo>
                  <a:pt x="6350" y="21590"/>
                </a:lnTo>
                <a:lnTo>
                  <a:pt x="6350" y="24130"/>
                </a:lnTo>
                <a:lnTo>
                  <a:pt x="85090" y="24130"/>
                </a:lnTo>
                <a:lnTo>
                  <a:pt x="87630" y="21590"/>
                </a:lnTo>
                <a:lnTo>
                  <a:pt x="87630" y="20320"/>
                </a:lnTo>
                <a:lnTo>
                  <a:pt x="90170" y="17780"/>
                </a:lnTo>
                <a:lnTo>
                  <a:pt x="90170" y="7620"/>
                </a:lnTo>
                <a:lnTo>
                  <a:pt x="87630" y="7620"/>
                </a:lnTo>
                <a:lnTo>
                  <a:pt x="87630" y="3810"/>
                </a:lnTo>
                <a:close/>
              </a:path>
              <a:path w="90170" h="24129">
                <a:moveTo>
                  <a:pt x="82550" y="1270"/>
                </a:moveTo>
                <a:lnTo>
                  <a:pt x="8890" y="1270"/>
                </a:lnTo>
                <a:lnTo>
                  <a:pt x="7620" y="3810"/>
                </a:lnTo>
                <a:lnTo>
                  <a:pt x="82550" y="3810"/>
                </a:lnTo>
                <a:lnTo>
                  <a:pt x="82550" y="1270"/>
                </a:lnTo>
                <a:close/>
              </a:path>
              <a:path w="90170" h="24129">
                <a:moveTo>
                  <a:pt x="78740" y="0"/>
                </a:moveTo>
                <a:lnTo>
                  <a:pt x="13970" y="0"/>
                </a:lnTo>
                <a:lnTo>
                  <a:pt x="11430" y="1270"/>
                </a:lnTo>
                <a:lnTo>
                  <a:pt x="78740" y="1270"/>
                </a:lnTo>
                <a:lnTo>
                  <a:pt x="78740" y="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8065769" y="4876800"/>
            <a:ext cx="227329" cy="1168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7823200" y="4356100"/>
            <a:ext cx="574040" cy="433070"/>
          </a:xfrm>
          <a:custGeom>
            <a:avLst/>
            <a:gdLst/>
            <a:ahLst/>
            <a:cxnLst/>
            <a:rect l="l" t="t" r="r" b="b"/>
            <a:pathLst>
              <a:path w="574040" h="433070">
                <a:moveTo>
                  <a:pt x="560070" y="1269"/>
                </a:moveTo>
                <a:lnTo>
                  <a:pt x="20320" y="1269"/>
                </a:lnTo>
                <a:lnTo>
                  <a:pt x="15240" y="3810"/>
                </a:lnTo>
                <a:lnTo>
                  <a:pt x="13970" y="5080"/>
                </a:lnTo>
                <a:lnTo>
                  <a:pt x="11429" y="8889"/>
                </a:lnTo>
                <a:lnTo>
                  <a:pt x="8890" y="8889"/>
                </a:lnTo>
                <a:lnTo>
                  <a:pt x="6350" y="10160"/>
                </a:lnTo>
                <a:lnTo>
                  <a:pt x="1270" y="15239"/>
                </a:lnTo>
                <a:lnTo>
                  <a:pt x="1270" y="17780"/>
                </a:lnTo>
                <a:lnTo>
                  <a:pt x="0" y="20319"/>
                </a:lnTo>
                <a:lnTo>
                  <a:pt x="0" y="424180"/>
                </a:lnTo>
                <a:lnTo>
                  <a:pt x="3809" y="425450"/>
                </a:lnTo>
                <a:lnTo>
                  <a:pt x="3809" y="427989"/>
                </a:lnTo>
                <a:lnTo>
                  <a:pt x="7620" y="427989"/>
                </a:lnTo>
                <a:lnTo>
                  <a:pt x="7620" y="430530"/>
                </a:lnTo>
                <a:lnTo>
                  <a:pt x="10159" y="430530"/>
                </a:lnTo>
                <a:lnTo>
                  <a:pt x="11429" y="431800"/>
                </a:lnTo>
                <a:lnTo>
                  <a:pt x="13970" y="431800"/>
                </a:lnTo>
                <a:lnTo>
                  <a:pt x="17779" y="433069"/>
                </a:lnTo>
                <a:lnTo>
                  <a:pt x="554990" y="433069"/>
                </a:lnTo>
                <a:lnTo>
                  <a:pt x="560070" y="430530"/>
                </a:lnTo>
                <a:lnTo>
                  <a:pt x="563879" y="429260"/>
                </a:lnTo>
                <a:lnTo>
                  <a:pt x="565150" y="426719"/>
                </a:lnTo>
                <a:lnTo>
                  <a:pt x="565150" y="425450"/>
                </a:lnTo>
                <a:lnTo>
                  <a:pt x="567690" y="422910"/>
                </a:lnTo>
                <a:lnTo>
                  <a:pt x="567690" y="421639"/>
                </a:lnTo>
                <a:lnTo>
                  <a:pt x="570229" y="419100"/>
                </a:lnTo>
                <a:lnTo>
                  <a:pt x="570229" y="416560"/>
                </a:lnTo>
                <a:lnTo>
                  <a:pt x="571500" y="415289"/>
                </a:lnTo>
                <a:lnTo>
                  <a:pt x="571500" y="411480"/>
                </a:lnTo>
                <a:lnTo>
                  <a:pt x="574040" y="407669"/>
                </a:lnTo>
                <a:lnTo>
                  <a:pt x="574040" y="26669"/>
                </a:lnTo>
                <a:lnTo>
                  <a:pt x="571500" y="24130"/>
                </a:lnTo>
                <a:lnTo>
                  <a:pt x="571500" y="16510"/>
                </a:lnTo>
                <a:lnTo>
                  <a:pt x="568959" y="15239"/>
                </a:lnTo>
                <a:lnTo>
                  <a:pt x="568959" y="12700"/>
                </a:lnTo>
                <a:lnTo>
                  <a:pt x="567690" y="10160"/>
                </a:lnTo>
                <a:lnTo>
                  <a:pt x="567690" y="7619"/>
                </a:lnTo>
                <a:lnTo>
                  <a:pt x="565150" y="7619"/>
                </a:lnTo>
                <a:lnTo>
                  <a:pt x="563879" y="5080"/>
                </a:lnTo>
                <a:lnTo>
                  <a:pt x="560070" y="3810"/>
                </a:lnTo>
                <a:lnTo>
                  <a:pt x="560070" y="1269"/>
                </a:lnTo>
                <a:close/>
              </a:path>
              <a:path w="574040" h="433070">
                <a:moveTo>
                  <a:pt x="549909" y="0"/>
                </a:moveTo>
                <a:lnTo>
                  <a:pt x="34290" y="0"/>
                </a:lnTo>
                <a:lnTo>
                  <a:pt x="29209" y="1269"/>
                </a:lnTo>
                <a:lnTo>
                  <a:pt x="552450" y="1269"/>
                </a:lnTo>
                <a:lnTo>
                  <a:pt x="54990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7866380" y="4399279"/>
            <a:ext cx="494030" cy="332740"/>
          </a:xfrm>
          <a:custGeom>
            <a:avLst/>
            <a:gdLst/>
            <a:ahLst/>
            <a:cxnLst/>
            <a:rect l="l" t="t" r="r" b="b"/>
            <a:pathLst>
              <a:path w="494029" h="332739">
                <a:moveTo>
                  <a:pt x="490220" y="7620"/>
                </a:moveTo>
                <a:lnTo>
                  <a:pt x="3810" y="7620"/>
                </a:lnTo>
                <a:lnTo>
                  <a:pt x="1270" y="8890"/>
                </a:lnTo>
                <a:lnTo>
                  <a:pt x="0" y="11430"/>
                </a:lnTo>
                <a:lnTo>
                  <a:pt x="0" y="323850"/>
                </a:lnTo>
                <a:lnTo>
                  <a:pt x="1270" y="325120"/>
                </a:lnTo>
                <a:lnTo>
                  <a:pt x="1270" y="327660"/>
                </a:lnTo>
                <a:lnTo>
                  <a:pt x="2540" y="328930"/>
                </a:lnTo>
                <a:lnTo>
                  <a:pt x="2540" y="330200"/>
                </a:lnTo>
                <a:lnTo>
                  <a:pt x="6350" y="330200"/>
                </a:lnTo>
                <a:lnTo>
                  <a:pt x="6350" y="332740"/>
                </a:lnTo>
                <a:lnTo>
                  <a:pt x="485140" y="332740"/>
                </a:lnTo>
                <a:lnTo>
                  <a:pt x="487679" y="328930"/>
                </a:lnTo>
                <a:lnTo>
                  <a:pt x="490220" y="326390"/>
                </a:lnTo>
                <a:lnTo>
                  <a:pt x="491490" y="323850"/>
                </a:lnTo>
                <a:lnTo>
                  <a:pt x="491490" y="317500"/>
                </a:lnTo>
                <a:lnTo>
                  <a:pt x="494029" y="314960"/>
                </a:lnTo>
                <a:lnTo>
                  <a:pt x="494029" y="22860"/>
                </a:lnTo>
                <a:lnTo>
                  <a:pt x="491490" y="21590"/>
                </a:lnTo>
                <a:lnTo>
                  <a:pt x="491490" y="13970"/>
                </a:lnTo>
                <a:lnTo>
                  <a:pt x="490220" y="13970"/>
                </a:lnTo>
                <a:lnTo>
                  <a:pt x="490220" y="7620"/>
                </a:lnTo>
                <a:close/>
              </a:path>
              <a:path w="494029" h="332739">
                <a:moveTo>
                  <a:pt x="482600" y="5080"/>
                </a:moveTo>
                <a:lnTo>
                  <a:pt x="8890" y="5080"/>
                </a:lnTo>
                <a:lnTo>
                  <a:pt x="6350" y="7620"/>
                </a:lnTo>
                <a:lnTo>
                  <a:pt x="482600" y="7620"/>
                </a:lnTo>
                <a:lnTo>
                  <a:pt x="482600" y="5080"/>
                </a:lnTo>
                <a:close/>
              </a:path>
              <a:path w="494029" h="332739">
                <a:moveTo>
                  <a:pt x="30479" y="0"/>
                </a:moveTo>
                <a:lnTo>
                  <a:pt x="27940" y="2540"/>
                </a:lnTo>
                <a:lnTo>
                  <a:pt x="19050" y="2540"/>
                </a:lnTo>
                <a:lnTo>
                  <a:pt x="15240" y="5080"/>
                </a:lnTo>
                <a:lnTo>
                  <a:pt x="480060" y="5080"/>
                </a:lnTo>
                <a:lnTo>
                  <a:pt x="478790" y="3810"/>
                </a:lnTo>
                <a:lnTo>
                  <a:pt x="474979" y="3810"/>
                </a:lnTo>
                <a:lnTo>
                  <a:pt x="474979" y="2540"/>
                </a:lnTo>
                <a:lnTo>
                  <a:pt x="30479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7884159" y="4414520"/>
            <a:ext cx="462280" cy="302260"/>
          </a:xfrm>
          <a:custGeom>
            <a:avLst/>
            <a:gdLst/>
            <a:ahLst/>
            <a:cxnLst/>
            <a:rect l="l" t="t" r="r" b="b"/>
            <a:pathLst>
              <a:path w="462279" h="302260">
                <a:moveTo>
                  <a:pt x="452120" y="300989"/>
                </a:moveTo>
                <a:lnTo>
                  <a:pt x="6350" y="300989"/>
                </a:lnTo>
                <a:lnTo>
                  <a:pt x="8890" y="302259"/>
                </a:lnTo>
                <a:lnTo>
                  <a:pt x="449580" y="302259"/>
                </a:lnTo>
                <a:lnTo>
                  <a:pt x="452120" y="300989"/>
                </a:lnTo>
                <a:close/>
              </a:path>
              <a:path w="462279" h="302260">
                <a:moveTo>
                  <a:pt x="443230" y="2539"/>
                </a:moveTo>
                <a:lnTo>
                  <a:pt x="12700" y="2539"/>
                </a:lnTo>
                <a:lnTo>
                  <a:pt x="8890" y="5079"/>
                </a:lnTo>
                <a:lnTo>
                  <a:pt x="5080" y="5079"/>
                </a:lnTo>
                <a:lnTo>
                  <a:pt x="0" y="10159"/>
                </a:lnTo>
                <a:lnTo>
                  <a:pt x="0" y="298449"/>
                </a:lnTo>
                <a:lnTo>
                  <a:pt x="3810" y="298449"/>
                </a:lnTo>
                <a:lnTo>
                  <a:pt x="3810" y="300989"/>
                </a:lnTo>
                <a:lnTo>
                  <a:pt x="453390" y="300989"/>
                </a:lnTo>
                <a:lnTo>
                  <a:pt x="457200" y="298449"/>
                </a:lnTo>
                <a:lnTo>
                  <a:pt x="457200" y="295909"/>
                </a:lnTo>
                <a:lnTo>
                  <a:pt x="461010" y="293369"/>
                </a:lnTo>
                <a:lnTo>
                  <a:pt x="461010" y="288289"/>
                </a:lnTo>
                <a:lnTo>
                  <a:pt x="462280" y="285749"/>
                </a:lnTo>
                <a:lnTo>
                  <a:pt x="462280" y="21589"/>
                </a:lnTo>
                <a:lnTo>
                  <a:pt x="461010" y="21589"/>
                </a:lnTo>
                <a:lnTo>
                  <a:pt x="461010" y="13969"/>
                </a:lnTo>
                <a:lnTo>
                  <a:pt x="457200" y="13969"/>
                </a:lnTo>
                <a:lnTo>
                  <a:pt x="457200" y="7619"/>
                </a:lnTo>
                <a:lnTo>
                  <a:pt x="453390" y="7619"/>
                </a:lnTo>
                <a:lnTo>
                  <a:pt x="452120" y="6349"/>
                </a:lnTo>
                <a:lnTo>
                  <a:pt x="449580" y="6349"/>
                </a:lnTo>
                <a:lnTo>
                  <a:pt x="449580" y="3809"/>
                </a:lnTo>
                <a:lnTo>
                  <a:pt x="447040" y="3809"/>
                </a:lnTo>
                <a:lnTo>
                  <a:pt x="443230" y="2539"/>
                </a:lnTo>
                <a:close/>
              </a:path>
              <a:path w="462279" h="302260">
                <a:moveTo>
                  <a:pt x="440690" y="0"/>
                </a:moveTo>
                <a:lnTo>
                  <a:pt x="24130" y="0"/>
                </a:lnTo>
                <a:lnTo>
                  <a:pt x="20320" y="2539"/>
                </a:lnTo>
                <a:lnTo>
                  <a:pt x="440690" y="2539"/>
                </a:lnTo>
                <a:lnTo>
                  <a:pt x="4406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7805419" y="4987290"/>
            <a:ext cx="242570" cy="0"/>
          </a:xfrm>
          <a:custGeom>
            <a:avLst/>
            <a:gdLst/>
            <a:ahLst/>
            <a:cxnLst/>
            <a:rect l="l" t="t" r="r" b="b"/>
            <a:pathLst>
              <a:path w="242570" h="0">
                <a:moveTo>
                  <a:pt x="0" y="0"/>
                </a:moveTo>
                <a:lnTo>
                  <a:pt x="242570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7800747" y="4987290"/>
            <a:ext cx="252095" cy="0"/>
          </a:xfrm>
          <a:custGeom>
            <a:avLst/>
            <a:gdLst/>
            <a:ahLst/>
            <a:cxnLst/>
            <a:rect l="l" t="t" r="r" b="b"/>
            <a:pathLst>
              <a:path w="252095" h="0">
                <a:moveTo>
                  <a:pt x="0" y="0"/>
                </a:moveTo>
                <a:lnTo>
                  <a:pt x="251914" y="0"/>
                </a:lnTo>
              </a:path>
            </a:pathLst>
          </a:custGeom>
          <a:ln w="144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7805419" y="49898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8047990" y="49847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8298180" y="4878704"/>
            <a:ext cx="125730" cy="0"/>
          </a:xfrm>
          <a:custGeom>
            <a:avLst/>
            <a:gdLst/>
            <a:ahLst/>
            <a:cxnLst/>
            <a:rect l="l" t="t" r="r" b="b"/>
            <a:pathLst>
              <a:path w="125729" h="0">
                <a:moveTo>
                  <a:pt x="0" y="0"/>
                </a:moveTo>
                <a:lnTo>
                  <a:pt x="125729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8293507" y="4878704"/>
            <a:ext cx="135255" cy="0"/>
          </a:xfrm>
          <a:custGeom>
            <a:avLst/>
            <a:gdLst/>
            <a:ahLst/>
            <a:cxnLst/>
            <a:rect l="l" t="t" r="r" b="b"/>
            <a:pathLst>
              <a:path w="135254" h="0">
                <a:moveTo>
                  <a:pt x="0" y="0"/>
                </a:moveTo>
                <a:lnTo>
                  <a:pt x="135074" y="0"/>
                </a:lnTo>
              </a:path>
            </a:pathLst>
          </a:custGeom>
          <a:ln w="1569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8298180" y="48818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8423909" y="48755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8298180" y="4987290"/>
            <a:ext cx="124460" cy="0"/>
          </a:xfrm>
          <a:custGeom>
            <a:avLst/>
            <a:gdLst/>
            <a:ahLst/>
            <a:cxnLst/>
            <a:rect l="l" t="t" r="r" b="b"/>
            <a:pathLst>
              <a:path w="124459" h="0">
                <a:moveTo>
                  <a:pt x="0" y="0"/>
                </a:moveTo>
                <a:lnTo>
                  <a:pt x="124460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8293507" y="4987290"/>
            <a:ext cx="133985" cy="0"/>
          </a:xfrm>
          <a:custGeom>
            <a:avLst/>
            <a:gdLst/>
            <a:ahLst/>
            <a:cxnLst/>
            <a:rect l="l" t="t" r="r" b="b"/>
            <a:pathLst>
              <a:path w="133984" h="0">
                <a:moveTo>
                  <a:pt x="0" y="0"/>
                </a:moveTo>
                <a:lnTo>
                  <a:pt x="133804" y="0"/>
                </a:lnTo>
              </a:path>
            </a:pathLst>
          </a:custGeom>
          <a:ln w="144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8298180" y="49898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8422640" y="49847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8082280" y="4897120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 h="0">
                <a:moveTo>
                  <a:pt x="0" y="0"/>
                </a:moveTo>
                <a:lnTo>
                  <a:pt x="195579" y="0"/>
                </a:lnTo>
              </a:path>
            </a:pathLst>
          </a:custGeom>
          <a:ln w="5080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8077607" y="4897120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4" h="0">
                <a:moveTo>
                  <a:pt x="0" y="0"/>
                </a:moveTo>
                <a:lnTo>
                  <a:pt x="204924" y="0"/>
                </a:lnTo>
              </a:path>
            </a:pathLst>
          </a:custGeom>
          <a:ln w="1442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8082280" y="48996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8277859" y="48945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8108950" y="4926965"/>
            <a:ext cx="144780" cy="0"/>
          </a:xfrm>
          <a:custGeom>
            <a:avLst/>
            <a:gdLst/>
            <a:ahLst/>
            <a:cxnLst/>
            <a:rect l="l" t="t" r="r" b="b"/>
            <a:pathLst>
              <a:path w="144779" h="0">
                <a:moveTo>
                  <a:pt x="0" y="0"/>
                </a:moveTo>
                <a:lnTo>
                  <a:pt x="144779" y="0"/>
                </a:lnTo>
              </a:path>
            </a:pathLst>
          </a:custGeom>
          <a:ln w="8890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8104277" y="4926965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4" h="0">
                <a:moveTo>
                  <a:pt x="0" y="0"/>
                </a:moveTo>
                <a:lnTo>
                  <a:pt x="154124" y="0"/>
                </a:lnTo>
              </a:path>
            </a:pathLst>
          </a:custGeom>
          <a:ln w="1823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8108950" y="49314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8253730" y="49225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8067040" y="4912359"/>
            <a:ext cx="226060" cy="0"/>
          </a:xfrm>
          <a:custGeom>
            <a:avLst/>
            <a:gdLst/>
            <a:ahLst/>
            <a:cxnLst/>
            <a:rect l="l" t="t" r="r" b="b"/>
            <a:pathLst>
              <a:path w="226059" h="0">
                <a:moveTo>
                  <a:pt x="0" y="0"/>
                </a:moveTo>
                <a:lnTo>
                  <a:pt x="22605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8068309" y="4941570"/>
            <a:ext cx="223520" cy="1270"/>
          </a:xfrm>
          <a:custGeom>
            <a:avLst/>
            <a:gdLst/>
            <a:ahLst/>
            <a:cxnLst/>
            <a:rect l="l" t="t" r="r" b="b"/>
            <a:pathLst>
              <a:path w="223520" h="1270">
                <a:moveTo>
                  <a:pt x="0" y="0"/>
                </a:moveTo>
                <a:lnTo>
                  <a:pt x="223520" y="12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8321040" y="4908550"/>
            <a:ext cx="78740" cy="35560"/>
          </a:xfrm>
          <a:custGeom>
            <a:avLst/>
            <a:gdLst/>
            <a:ahLst/>
            <a:cxnLst/>
            <a:rect l="l" t="t" r="r" b="b"/>
            <a:pathLst>
              <a:path w="78740" h="35560">
                <a:moveTo>
                  <a:pt x="0" y="35560"/>
                </a:moveTo>
                <a:lnTo>
                  <a:pt x="0" y="0"/>
                </a:lnTo>
                <a:lnTo>
                  <a:pt x="78739" y="0"/>
                </a:lnTo>
                <a:lnTo>
                  <a:pt x="78739" y="35560"/>
                </a:lnTo>
                <a:lnTo>
                  <a:pt x="0" y="3556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8321040" y="4908550"/>
            <a:ext cx="78740" cy="35560"/>
          </a:xfrm>
          <a:custGeom>
            <a:avLst/>
            <a:gdLst/>
            <a:ahLst/>
            <a:cxnLst/>
            <a:rect l="l" t="t" r="r" b="b"/>
            <a:pathLst>
              <a:path w="78740" h="35560">
                <a:moveTo>
                  <a:pt x="0" y="35560"/>
                </a:moveTo>
                <a:lnTo>
                  <a:pt x="0" y="0"/>
                </a:lnTo>
                <a:lnTo>
                  <a:pt x="78739" y="0"/>
                </a:lnTo>
                <a:lnTo>
                  <a:pt x="78739" y="35560"/>
                </a:lnTo>
                <a:lnTo>
                  <a:pt x="0" y="3556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8321040" y="49441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8399780" y="49085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7684769" y="5036820"/>
            <a:ext cx="842010" cy="148590"/>
          </a:xfrm>
          <a:custGeom>
            <a:avLst/>
            <a:gdLst/>
            <a:ahLst/>
            <a:cxnLst/>
            <a:rect l="l" t="t" r="r" b="b"/>
            <a:pathLst>
              <a:path w="842009" h="148589">
                <a:moveTo>
                  <a:pt x="770889" y="0"/>
                </a:moveTo>
                <a:lnTo>
                  <a:pt x="83820" y="0"/>
                </a:lnTo>
                <a:lnTo>
                  <a:pt x="0" y="148589"/>
                </a:lnTo>
                <a:lnTo>
                  <a:pt x="842009" y="148589"/>
                </a:lnTo>
                <a:lnTo>
                  <a:pt x="77088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7684769" y="5036820"/>
            <a:ext cx="842010" cy="148590"/>
          </a:xfrm>
          <a:custGeom>
            <a:avLst/>
            <a:gdLst/>
            <a:ahLst/>
            <a:cxnLst/>
            <a:rect l="l" t="t" r="r" b="b"/>
            <a:pathLst>
              <a:path w="842009" h="148589">
                <a:moveTo>
                  <a:pt x="83820" y="0"/>
                </a:moveTo>
                <a:lnTo>
                  <a:pt x="85089" y="0"/>
                </a:lnTo>
                <a:lnTo>
                  <a:pt x="770889" y="0"/>
                </a:lnTo>
                <a:lnTo>
                  <a:pt x="842009" y="148589"/>
                </a:lnTo>
                <a:lnTo>
                  <a:pt x="0" y="148589"/>
                </a:lnTo>
                <a:lnTo>
                  <a:pt x="83820" y="0"/>
                </a:lnTo>
                <a:close/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7684769" y="50368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8528050" y="51866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7686040" y="5197475"/>
            <a:ext cx="840740" cy="0"/>
          </a:xfrm>
          <a:custGeom>
            <a:avLst/>
            <a:gdLst/>
            <a:ahLst/>
            <a:cxnLst/>
            <a:rect l="l" t="t" r="r" b="b"/>
            <a:pathLst>
              <a:path w="840740" h="0">
                <a:moveTo>
                  <a:pt x="0" y="0"/>
                </a:moveTo>
                <a:lnTo>
                  <a:pt x="840739" y="0"/>
                </a:lnTo>
              </a:path>
            </a:pathLst>
          </a:custGeom>
          <a:ln w="2412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7785100" y="5055870"/>
            <a:ext cx="539750" cy="0"/>
          </a:xfrm>
          <a:custGeom>
            <a:avLst/>
            <a:gdLst/>
            <a:ahLst/>
            <a:cxnLst/>
            <a:rect l="l" t="t" r="r" b="b"/>
            <a:pathLst>
              <a:path w="539750" h="0">
                <a:moveTo>
                  <a:pt x="0" y="0"/>
                </a:moveTo>
                <a:lnTo>
                  <a:pt x="539750" y="0"/>
                </a:lnTo>
              </a:path>
            </a:pathLst>
          </a:custGeom>
          <a:ln w="12700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7785100" y="5049520"/>
            <a:ext cx="539750" cy="12700"/>
          </a:xfrm>
          <a:custGeom>
            <a:avLst/>
            <a:gdLst/>
            <a:ahLst/>
            <a:cxnLst/>
            <a:rect l="l" t="t" r="r" b="b"/>
            <a:pathLst>
              <a:path w="539750" h="12700">
                <a:moveTo>
                  <a:pt x="3809" y="0"/>
                </a:moveTo>
                <a:lnTo>
                  <a:pt x="0" y="12699"/>
                </a:lnTo>
                <a:lnTo>
                  <a:pt x="539750" y="12699"/>
                </a:lnTo>
                <a:lnTo>
                  <a:pt x="532129" y="0"/>
                </a:lnTo>
                <a:lnTo>
                  <a:pt x="3809" y="0"/>
                </a:lnTo>
                <a:close/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7785100" y="50495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8326119" y="50634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7739380" y="5071109"/>
            <a:ext cx="494030" cy="72390"/>
          </a:xfrm>
          <a:custGeom>
            <a:avLst/>
            <a:gdLst/>
            <a:ahLst/>
            <a:cxnLst/>
            <a:rect l="l" t="t" r="r" b="b"/>
            <a:pathLst>
              <a:path w="494029" h="72389">
                <a:moveTo>
                  <a:pt x="487679" y="0"/>
                </a:moveTo>
                <a:lnTo>
                  <a:pt x="41910" y="0"/>
                </a:lnTo>
                <a:lnTo>
                  <a:pt x="0" y="72389"/>
                </a:lnTo>
                <a:lnTo>
                  <a:pt x="59690" y="71119"/>
                </a:lnTo>
                <a:lnTo>
                  <a:pt x="62229" y="63500"/>
                </a:lnTo>
                <a:lnTo>
                  <a:pt x="91440" y="60959"/>
                </a:lnTo>
                <a:lnTo>
                  <a:pt x="493027" y="60959"/>
                </a:lnTo>
                <a:lnTo>
                  <a:pt x="487679" y="0"/>
                </a:lnTo>
                <a:close/>
              </a:path>
              <a:path w="494029" h="72389">
                <a:moveTo>
                  <a:pt x="493027" y="60959"/>
                </a:moveTo>
                <a:lnTo>
                  <a:pt x="445770" y="60959"/>
                </a:lnTo>
                <a:lnTo>
                  <a:pt x="445770" y="71119"/>
                </a:lnTo>
                <a:lnTo>
                  <a:pt x="494029" y="72389"/>
                </a:lnTo>
                <a:lnTo>
                  <a:pt x="493027" y="60959"/>
                </a:lnTo>
                <a:close/>
              </a:path>
              <a:path w="494029" h="72389">
                <a:moveTo>
                  <a:pt x="420370" y="60959"/>
                </a:moveTo>
                <a:lnTo>
                  <a:pt x="91440" y="60959"/>
                </a:lnTo>
                <a:lnTo>
                  <a:pt x="90170" y="71119"/>
                </a:lnTo>
                <a:lnTo>
                  <a:pt x="419100" y="71119"/>
                </a:lnTo>
                <a:lnTo>
                  <a:pt x="420370" y="60959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7739380" y="5071109"/>
            <a:ext cx="494030" cy="72390"/>
          </a:xfrm>
          <a:custGeom>
            <a:avLst/>
            <a:gdLst/>
            <a:ahLst/>
            <a:cxnLst/>
            <a:rect l="l" t="t" r="r" b="b"/>
            <a:pathLst>
              <a:path w="494029" h="72389">
                <a:moveTo>
                  <a:pt x="41910" y="0"/>
                </a:moveTo>
                <a:lnTo>
                  <a:pt x="487679" y="0"/>
                </a:lnTo>
                <a:lnTo>
                  <a:pt x="494029" y="72389"/>
                </a:lnTo>
                <a:lnTo>
                  <a:pt x="445770" y="71119"/>
                </a:lnTo>
                <a:lnTo>
                  <a:pt x="445770" y="60959"/>
                </a:lnTo>
                <a:lnTo>
                  <a:pt x="420370" y="60959"/>
                </a:lnTo>
                <a:lnTo>
                  <a:pt x="419100" y="71119"/>
                </a:lnTo>
                <a:lnTo>
                  <a:pt x="90170" y="71119"/>
                </a:lnTo>
                <a:lnTo>
                  <a:pt x="91440" y="60959"/>
                </a:lnTo>
                <a:lnTo>
                  <a:pt x="62229" y="63500"/>
                </a:lnTo>
                <a:lnTo>
                  <a:pt x="59690" y="71119"/>
                </a:lnTo>
                <a:lnTo>
                  <a:pt x="0" y="72389"/>
                </a:lnTo>
                <a:lnTo>
                  <a:pt x="41910" y="0"/>
                </a:lnTo>
                <a:close/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7739380" y="50711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8233817" y="5066437"/>
            <a:ext cx="262074" cy="842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7970519" y="4787900"/>
            <a:ext cx="284480" cy="43180"/>
          </a:xfrm>
          <a:custGeom>
            <a:avLst/>
            <a:gdLst/>
            <a:ahLst/>
            <a:cxnLst/>
            <a:rect l="l" t="t" r="r" b="b"/>
            <a:pathLst>
              <a:path w="284479" h="43179">
                <a:moveTo>
                  <a:pt x="280670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40639"/>
                </a:lnTo>
                <a:lnTo>
                  <a:pt x="3809" y="43180"/>
                </a:lnTo>
                <a:lnTo>
                  <a:pt x="280670" y="43180"/>
                </a:lnTo>
                <a:lnTo>
                  <a:pt x="284479" y="40639"/>
                </a:lnTo>
                <a:lnTo>
                  <a:pt x="284479" y="3810"/>
                </a:lnTo>
                <a:lnTo>
                  <a:pt x="280670" y="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7970519" y="4787900"/>
            <a:ext cx="284480" cy="43180"/>
          </a:xfrm>
          <a:custGeom>
            <a:avLst/>
            <a:gdLst/>
            <a:ahLst/>
            <a:cxnLst/>
            <a:rect l="l" t="t" r="r" b="b"/>
            <a:pathLst>
              <a:path w="284479" h="43179">
                <a:moveTo>
                  <a:pt x="7620" y="43180"/>
                </a:moveTo>
                <a:lnTo>
                  <a:pt x="3809" y="43180"/>
                </a:lnTo>
                <a:lnTo>
                  <a:pt x="0" y="40639"/>
                </a:lnTo>
                <a:lnTo>
                  <a:pt x="0" y="36830"/>
                </a:lnTo>
                <a:lnTo>
                  <a:pt x="0" y="7619"/>
                </a:lnTo>
                <a:lnTo>
                  <a:pt x="0" y="3810"/>
                </a:lnTo>
                <a:lnTo>
                  <a:pt x="3809" y="0"/>
                </a:lnTo>
                <a:lnTo>
                  <a:pt x="7620" y="0"/>
                </a:lnTo>
                <a:lnTo>
                  <a:pt x="276859" y="0"/>
                </a:lnTo>
                <a:lnTo>
                  <a:pt x="280670" y="0"/>
                </a:lnTo>
                <a:lnTo>
                  <a:pt x="284479" y="3810"/>
                </a:lnTo>
                <a:lnTo>
                  <a:pt x="284479" y="7619"/>
                </a:lnTo>
                <a:lnTo>
                  <a:pt x="284479" y="36830"/>
                </a:lnTo>
                <a:lnTo>
                  <a:pt x="284479" y="40639"/>
                </a:lnTo>
                <a:lnTo>
                  <a:pt x="280670" y="43180"/>
                </a:lnTo>
                <a:lnTo>
                  <a:pt x="276859" y="43180"/>
                </a:lnTo>
                <a:lnTo>
                  <a:pt x="7620" y="43180"/>
                </a:lnTo>
                <a:close/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7970519" y="48310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8255000" y="47879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8322309" y="4753609"/>
            <a:ext cx="38100" cy="21590"/>
          </a:xfrm>
          <a:custGeom>
            <a:avLst/>
            <a:gdLst/>
            <a:ahLst/>
            <a:cxnLst/>
            <a:rect l="l" t="t" r="r" b="b"/>
            <a:pathLst>
              <a:path w="38100" h="21589">
                <a:moveTo>
                  <a:pt x="0" y="21589"/>
                </a:moveTo>
                <a:lnTo>
                  <a:pt x="0" y="0"/>
                </a:lnTo>
                <a:lnTo>
                  <a:pt x="38100" y="0"/>
                </a:lnTo>
                <a:lnTo>
                  <a:pt x="38100" y="21589"/>
                </a:lnTo>
                <a:lnTo>
                  <a:pt x="0" y="2158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8322309" y="4753609"/>
            <a:ext cx="38100" cy="21590"/>
          </a:xfrm>
          <a:custGeom>
            <a:avLst/>
            <a:gdLst/>
            <a:ahLst/>
            <a:cxnLst/>
            <a:rect l="l" t="t" r="r" b="b"/>
            <a:pathLst>
              <a:path w="38100" h="21589">
                <a:moveTo>
                  <a:pt x="0" y="21589"/>
                </a:moveTo>
                <a:lnTo>
                  <a:pt x="0" y="0"/>
                </a:lnTo>
                <a:lnTo>
                  <a:pt x="38100" y="0"/>
                </a:lnTo>
                <a:lnTo>
                  <a:pt x="38100" y="21589"/>
                </a:lnTo>
                <a:lnTo>
                  <a:pt x="0" y="2158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8322309" y="47752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8360409" y="47536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7901940" y="4812029"/>
            <a:ext cx="421640" cy="33020"/>
          </a:xfrm>
          <a:custGeom>
            <a:avLst/>
            <a:gdLst/>
            <a:ahLst/>
            <a:cxnLst/>
            <a:rect l="l" t="t" r="r" b="b"/>
            <a:pathLst>
              <a:path w="421640" h="33020">
                <a:moveTo>
                  <a:pt x="0" y="33020"/>
                </a:moveTo>
                <a:lnTo>
                  <a:pt x="421639" y="33020"/>
                </a:lnTo>
                <a:lnTo>
                  <a:pt x="421639" y="0"/>
                </a:lnTo>
                <a:lnTo>
                  <a:pt x="0" y="0"/>
                </a:lnTo>
                <a:lnTo>
                  <a:pt x="0" y="3302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7903209" y="4846320"/>
            <a:ext cx="420370" cy="0"/>
          </a:xfrm>
          <a:custGeom>
            <a:avLst/>
            <a:gdLst/>
            <a:ahLst/>
            <a:cxnLst/>
            <a:rect l="l" t="t" r="r" b="b"/>
            <a:pathLst>
              <a:path w="420370" h="0">
                <a:moveTo>
                  <a:pt x="0" y="0"/>
                </a:moveTo>
                <a:lnTo>
                  <a:pt x="420370" y="0"/>
                </a:lnTo>
              </a:path>
            </a:pathLst>
          </a:custGeom>
          <a:ln w="761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7898538" y="4837837"/>
            <a:ext cx="429895" cy="17145"/>
          </a:xfrm>
          <a:custGeom>
            <a:avLst/>
            <a:gdLst/>
            <a:ahLst/>
            <a:cxnLst/>
            <a:rect l="l" t="t" r="r" b="b"/>
            <a:pathLst>
              <a:path w="429895" h="17145">
                <a:moveTo>
                  <a:pt x="0" y="16964"/>
                </a:moveTo>
                <a:lnTo>
                  <a:pt x="429714" y="16964"/>
                </a:lnTo>
                <a:lnTo>
                  <a:pt x="42971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7903209" y="48501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8323580" y="48425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 txBox="1"/>
          <p:nvPr/>
        </p:nvSpPr>
        <p:spPr>
          <a:xfrm>
            <a:off x="7708900" y="5297170"/>
            <a:ext cx="92519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"/>
                <a:cs typeface="Arial"/>
              </a:rPr>
              <a:t>Resolver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7" name="object 197"/>
          <p:cNvSpPr/>
          <p:nvPr/>
        </p:nvSpPr>
        <p:spPr>
          <a:xfrm>
            <a:off x="4385309" y="5210809"/>
            <a:ext cx="3234690" cy="207010"/>
          </a:xfrm>
          <a:custGeom>
            <a:avLst/>
            <a:gdLst/>
            <a:ahLst/>
            <a:cxnLst/>
            <a:rect l="l" t="t" r="r" b="b"/>
            <a:pathLst>
              <a:path w="3234690" h="207010">
                <a:moveTo>
                  <a:pt x="3234690" y="0"/>
                </a:moveTo>
                <a:lnTo>
                  <a:pt x="0" y="207009"/>
                </a:lnTo>
              </a:path>
            </a:pathLst>
          </a:custGeom>
          <a:ln w="88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4314190" y="5380990"/>
            <a:ext cx="78740" cy="74930"/>
          </a:xfrm>
          <a:custGeom>
            <a:avLst/>
            <a:gdLst/>
            <a:ahLst/>
            <a:cxnLst/>
            <a:rect l="l" t="t" r="r" b="b"/>
            <a:pathLst>
              <a:path w="78739" h="74929">
                <a:moveTo>
                  <a:pt x="73660" y="0"/>
                </a:moveTo>
                <a:lnTo>
                  <a:pt x="0" y="41910"/>
                </a:lnTo>
                <a:lnTo>
                  <a:pt x="78739" y="74930"/>
                </a:lnTo>
                <a:lnTo>
                  <a:pt x="736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 txBox="1"/>
          <p:nvPr/>
        </p:nvSpPr>
        <p:spPr>
          <a:xfrm>
            <a:off x="5695950" y="5453379"/>
            <a:ext cx="647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i="1">
                <a:latin typeface="Arial"/>
                <a:cs typeface="Arial"/>
              </a:rPr>
              <a:t>Qu</a:t>
            </a:r>
            <a:r>
              <a:rPr dirty="0" sz="1800" spc="-15" i="1">
                <a:latin typeface="Arial"/>
                <a:cs typeface="Arial"/>
              </a:rPr>
              <a:t>e</a:t>
            </a:r>
            <a:r>
              <a:rPr dirty="0" sz="1800" spc="5" i="1">
                <a:latin typeface="Arial"/>
                <a:cs typeface="Arial"/>
              </a:rPr>
              <a:t>r</a:t>
            </a:r>
            <a:r>
              <a:rPr dirty="0" sz="1800" i="1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0" name="object 200"/>
          <p:cNvSpPr/>
          <p:nvPr/>
        </p:nvSpPr>
        <p:spPr>
          <a:xfrm>
            <a:off x="4300220" y="4658359"/>
            <a:ext cx="967740" cy="361950"/>
          </a:xfrm>
          <a:custGeom>
            <a:avLst/>
            <a:gdLst/>
            <a:ahLst/>
            <a:cxnLst/>
            <a:rect l="l" t="t" r="r" b="b"/>
            <a:pathLst>
              <a:path w="967739" h="361950">
                <a:moveTo>
                  <a:pt x="0" y="361950"/>
                </a:moveTo>
                <a:lnTo>
                  <a:pt x="967739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5250179" y="4625340"/>
            <a:ext cx="83820" cy="71120"/>
          </a:xfrm>
          <a:custGeom>
            <a:avLst/>
            <a:gdLst/>
            <a:ahLst/>
            <a:cxnLst/>
            <a:rect l="l" t="t" r="r" b="b"/>
            <a:pathLst>
              <a:path w="83820" h="71120">
                <a:moveTo>
                  <a:pt x="0" y="0"/>
                </a:moveTo>
                <a:lnTo>
                  <a:pt x="26670" y="71120"/>
                </a:lnTo>
                <a:lnTo>
                  <a:pt x="83820" y="889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 txBox="1"/>
          <p:nvPr/>
        </p:nvSpPr>
        <p:spPr>
          <a:xfrm>
            <a:off x="4657090" y="4916170"/>
            <a:ext cx="647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" i="1">
                <a:latin typeface="Arial"/>
                <a:cs typeface="Arial"/>
              </a:rPr>
              <a:t>Q</a:t>
            </a:r>
            <a:r>
              <a:rPr dirty="0" sz="1800" spc="-15" i="1">
                <a:latin typeface="Arial"/>
                <a:cs typeface="Arial"/>
              </a:rPr>
              <a:t>u</a:t>
            </a:r>
            <a:r>
              <a:rPr dirty="0" sz="1800" spc="-5" i="1">
                <a:latin typeface="Arial"/>
                <a:cs typeface="Arial"/>
              </a:rPr>
              <a:t>ery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203" name="object 203"/>
          <p:cNvGraphicFramePr>
            <a:graphicFrameLocks noGrp="1"/>
          </p:cNvGraphicFramePr>
          <p:nvPr/>
        </p:nvGraphicFramePr>
        <p:xfrm>
          <a:off x="1054507" y="2153057"/>
          <a:ext cx="3249295" cy="40138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4690"/>
              </a:tblGrid>
              <a:tr h="1334770">
                <a:tc>
                  <a:txBody>
                    <a:bodyPr/>
                    <a:lstStyle/>
                    <a:p>
                      <a:pPr algn="ctr" marL="371475" marR="356235">
                        <a:lnSpc>
                          <a:spcPct val="120800"/>
                        </a:lnSpc>
                        <a:spcBef>
                          <a:spcPts val="190"/>
                        </a:spcBef>
                      </a:pPr>
                      <a:r>
                        <a:rPr dirty="0" sz="2200" spc="-10" b="1">
                          <a:latin typeface="Arial"/>
                          <a:cs typeface="Arial"/>
                        </a:rPr>
                        <a:t>Authoritative </a:t>
                      </a:r>
                      <a:r>
                        <a:rPr dirty="0" sz="2200" spc="-5" b="1">
                          <a:latin typeface="Arial"/>
                          <a:cs typeface="Arial"/>
                        </a:rPr>
                        <a:t>Data  </a:t>
                      </a:r>
                      <a:r>
                        <a:rPr dirty="0" sz="2200" spc="-5">
                          <a:latin typeface="Arial"/>
                          <a:cs typeface="Arial"/>
                        </a:rPr>
                        <a:t>(primary master</a:t>
                      </a:r>
                      <a:r>
                        <a:rPr dirty="0" sz="2200" spc="-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200" spc="-5">
                          <a:latin typeface="Arial"/>
                          <a:cs typeface="Arial"/>
                        </a:rPr>
                        <a:t>and  slave</a:t>
                      </a:r>
                      <a:r>
                        <a:rPr dirty="0" sz="22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200" spc="-5">
                          <a:latin typeface="Arial"/>
                          <a:cs typeface="Arial"/>
                        </a:rPr>
                        <a:t>zones)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</a:tr>
              <a:tr h="1334770">
                <a:tc>
                  <a:txBody>
                    <a:bodyPr/>
                    <a:lstStyle/>
                    <a:p>
                      <a:pPr algn="ctr" marL="371475" marR="356235" indent="635">
                        <a:lnSpc>
                          <a:spcPct val="120800"/>
                        </a:lnSpc>
                        <a:spcBef>
                          <a:spcPts val="190"/>
                        </a:spcBef>
                      </a:pPr>
                      <a:r>
                        <a:rPr dirty="0" sz="2200" spc="-5" b="1">
                          <a:latin typeface="Arial"/>
                          <a:cs typeface="Arial"/>
                        </a:rPr>
                        <a:t>Cache Data  </a:t>
                      </a:r>
                      <a:r>
                        <a:rPr dirty="0" sz="2200" spc="-5">
                          <a:latin typeface="Arial"/>
                          <a:cs typeface="Arial"/>
                        </a:rPr>
                        <a:t>(responses from  other name</a:t>
                      </a:r>
                      <a:r>
                        <a:rPr dirty="0" sz="220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200" spc="-5">
                          <a:latin typeface="Arial"/>
                          <a:cs typeface="Arial"/>
                        </a:rPr>
                        <a:t>servers)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9A9A9"/>
                    </a:solidFill>
                  </a:tcPr>
                </a:tc>
              </a:tr>
              <a:tr h="1334770">
                <a:tc>
                  <a:txBody>
                    <a:bodyPr/>
                    <a:lstStyle/>
                    <a:p>
                      <a:pPr marL="122745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2200" spc="-10" b="1">
                          <a:latin typeface="Arial"/>
                          <a:cs typeface="Arial"/>
                        </a:rPr>
                        <a:t>Agent</a:t>
                      </a:r>
                      <a:endParaRPr sz="2200">
                        <a:latin typeface="Arial"/>
                        <a:cs typeface="Arial"/>
                      </a:endParaRPr>
                    </a:p>
                    <a:p>
                      <a:pPr marL="238125" marR="224154" indent="318770">
                        <a:lnSpc>
                          <a:spcPct val="120800"/>
                        </a:lnSpc>
                      </a:pPr>
                      <a:r>
                        <a:rPr dirty="0" sz="2200" spc="-5">
                          <a:latin typeface="Arial"/>
                          <a:cs typeface="Arial"/>
                        </a:rPr>
                        <a:t>(looks up queries  </a:t>
                      </a:r>
                      <a:r>
                        <a:rPr dirty="0" sz="2200">
                          <a:latin typeface="Arial"/>
                          <a:cs typeface="Arial"/>
                        </a:rPr>
                        <a:t>on </a:t>
                      </a:r>
                      <a:r>
                        <a:rPr dirty="0" sz="2200" spc="-5">
                          <a:latin typeface="Arial"/>
                          <a:cs typeface="Arial"/>
                        </a:rPr>
                        <a:t>behalf of</a:t>
                      </a:r>
                      <a:r>
                        <a:rPr dirty="0" sz="22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200" spc="-5">
                          <a:latin typeface="Arial"/>
                          <a:cs typeface="Arial"/>
                        </a:rPr>
                        <a:t>resolvers)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B="0" marT="952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/>
                    </a:solidFill>
                  </a:tcPr>
                </a:tc>
              </a:tr>
            </a:tbl>
          </a:graphicData>
        </a:graphic>
      </p:graphicFrame>
      <p:sp>
        <p:nvSpPr>
          <p:cNvPr id="204" name="object 204"/>
          <p:cNvSpPr txBox="1"/>
          <p:nvPr/>
        </p:nvSpPr>
        <p:spPr>
          <a:xfrm>
            <a:off x="1073150" y="1785620"/>
            <a:ext cx="31553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Arial"/>
                <a:cs typeface="Arial"/>
              </a:rPr>
              <a:t>Name </a:t>
            </a:r>
            <a:r>
              <a:rPr dirty="0" sz="2400" spc="-10" b="1">
                <a:latin typeface="Arial"/>
                <a:cs typeface="Arial"/>
              </a:rPr>
              <a:t>Server</a:t>
            </a:r>
            <a:r>
              <a:rPr dirty="0" sz="2400" spc="-7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Process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5" name="object 205"/>
          <p:cNvSpPr txBox="1"/>
          <p:nvPr/>
        </p:nvSpPr>
        <p:spPr>
          <a:xfrm>
            <a:off x="4453890" y="3445509"/>
            <a:ext cx="2644775" cy="63500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605280">
              <a:lnSpc>
                <a:spcPct val="100000"/>
              </a:lnSpc>
              <a:spcBef>
                <a:spcPts val="340"/>
              </a:spcBef>
            </a:pPr>
            <a:r>
              <a:rPr dirty="0" sz="1800" spc="-10" i="1">
                <a:latin typeface="Arial"/>
                <a:cs typeface="Arial"/>
              </a:rPr>
              <a:t>Response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800" spc="-10" i="1">
                <a:latin typeface="Arial"/>
                <a:cs typeface="Arial"/>
              </a:rPr>
              <a:t>Response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6" name="object 206"/>
          <p:cNvSpPr/>
          <p:nvPr/>
        </p:nvSpPr>
        <p:spPr>
          <a:xfrm>
            <a:off x="4267200" y="3581400"/>
            <a:ext cx="3436620" cy="746760"/>
          </a:xfrm>
          <a:custGeom>
            <a:avLst/>
            <a:gdLst/>
            <a:ahLst/>
            <a:cxnLst/>
            <a:rect l="l" t="t" r="r" b="b"/>
            <a:pathLst>
              <a:path w="3436620" h="746760">
                <a:moveTo>
                  <a:pt x="0" y="0"/>
                </a:moveTo>
                <a:lnTo>
                  <a:pt x="3436620" y="74676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7689850" y="4290059"/>
            <a:ext cx="82550" cy="73660"/>
          </a:xfrm>
          <a:custGeom>
            <a:avLst/>
            <a:gdLst/>
            <a:ahLst/>
            <a:cxnLst/>
            <a:rect l="l" t="t" r="r" b="b"/>
            <a:pathLst>
              <a:path w="82550" h="73660">
                <a:moveTo>
                  <a:pt x="16509" y="0"/>
                </a:moveTo>
                <a:lnTo>
                  <a:pt x="0" y="73659"/>
                </a:lnTo>
                <a:lnTo>
                  <a:pt x="82550" y="53339"/>
                </a:lnTo>
                <a:lnTo>
                  <a:pt x="165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1660" y="833120"/>
            <a:ext cx="289687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Cached</a:t>
            </a:r>
            <a:r>
              <a:rPr dirty="0" spc="-55"/>
              <a:t> </a:t>
            </a:r>
            <a:r>
              <a:rPr dirty="0" spc="-5"/>
              <a:t>Data</a:t>
            </a:r>
          </a:p>
        </p:txBody>
      </p:sp>
      <p:sp>
        <p:nvSpPr>
          <p:cNvPr id="3" name="object 3"/>
          <p:cNvSpPr/>
          <p:nvPr/>
        </p:nvSpPr>
        <p:spPr>
          <a:xfrm>
            <a:off x="4363720" y="5176520"/>
            <a:ext cx="3256279" cy="241300"/>
          </a:xfrm>
          <a:custGeom>
            <a:avLst/>
            <a:gdLst/>
            <a:ahLst/>
            <a:cxnLst/>
            <a:rect l="l" t="t" r="r" b="b"/>
            <a:pathLst>
              <a:path w="3256279" h="241300">
                <a:moveTo>
                  <a:pt x="3256279" y="0"/>
                </a:moveTo>
                <a:lnTo>
                  <a:pt x="0" y="241299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293870" y="5379720"/>
            <a:ext cx="77470" cy="74930"/>
          </a:xfrm>
          <a:custGeom>
            <a:avLst/>
            <a:gdLst/>
            <a:ahLst/>
            <a:cxnLst/>
            <a:rect l="l" t="t" r="r" b="b"/>
            <a:pathLst>
              <a:path w="77470" h="74929">
                <a:moveTo>
                  <a:pt x="72389" y="0"/>
                </a:moveTo>
                <a:lnTo>
                  <a:pt x="0" y="43179"/>
                </a:lnTo>
                <a:lnTo>
                  <a:pt x="77469" y="74929"/>
                </a:lnTo>
                <a:lnTo>
                  <a:pt x="723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692140" y="5411470"/>
            <a:ext cx="647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" i="1">
                <a:latin typeface="Arial"/>
                <a:cs typeface="Arial"/>
              </a:rPr>
              <a:t>Q</a:t>
            </a:r>
            <a:r>
              <a:rPr dirty="0" sz="1800" spc="-15" i="1">
                <a:latin typeface="Arial"/>
                <a:cs typeface="Arial"/>
              </a:rPr>
              <a:t>u</a:t>
            </a:r>
            <a:r>
              <a:rPr dirty="0" sz="1800" spc="-5" i="1">
                <a:latin typeface="Arial"/>
                <a:cs typeface="Arial"/>
              </a:rPr>
              <a:t>ery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42659" y="3125470"/>
            <a:ext cx="10534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i="1">
                <a:latin typeface="Arial"/>
                <a:cs typeface="Arial"/>
              </a:rPr>
              <a:t>Response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43400" y="3810000"/>
            <a:ext cx="3345179" cy="416559"/>
          </a:xfrm>
          <a:custGeom>
            <a:avLst/>
            <a:gdLst/>
            <a:ahLst/>
            <a:cxnLst/>
            <a:rect l="l" t="t" r="r" b="b"/>
            <a:pathLst>
              <a:path w="3345179" h="416560">
                <a:moveTo>
                  <a:pt x="0" y="0"/>
                </a:moveTo>
                <a:lnTo>
                  <a:pt x="3345179" y="41656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678419" y="4188459"/>
            <a:ext cx="80010" cy="74930"/>
          </a:xfrm>
          <a:custGeom>
            <a:avLst/>
            <a:gdLst/>
            <a:ahLst/>
            <a:cxnLst/>
            <a:rect l="l" t="t" r="r" b="b"/>
            <a:pathLst>
              <a:path w="80009" h="74929">
                <a:moveTo>
                  <a:pt x="8889" y="0"/>
                </a:moveTo>
                <a:lnTo>
                  <a:pt x="0" y="74929"/>
                </a:lnTo>
                <a:lnTo>
                  <a:pt x="80009" y="46989"/>
                </a:lnTo>
                <a:lnTo>
                  <a:pt x="88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054507" y="2153057"/>
          <a:ext cx="3249295" cy="40138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4690"/>
              </a:tblGrid>
              <a:tr h="1334770">
                <a:tc>
                  <a:txBody>
                    <a:bodyPr/>
                    <a:lstStyle/>
                    <a:p>
                      <a:pPr algn="ctr" marL="371475" marR="356235">
                        <a:lnSpc>
                          <a:spcPct val="120800"/>
                        </a:lnSpc>
                        <a:spcBef>
                          <a:spcPts val="190"/>
                        </a:spcBef>
                      </a:pPr>
                      <a:r>
                        <a:rPr dirty="0" sz="2200" spc="-10" b="1">
                          <a:latin typeface="Arial"/>
                          <a:cs typeface="Arial"/>
                        </a:rPr>
                        <a:t>Authoritative </a:t>
                      </a:r>
                      <a:r>
                        <a:rPr dirty="0" sz="2200" spc="-5" b="1">
                          <a:latin typeface="Arial"/>
                          <a:cs typeface="Arial"/>
                        </a:rPr>
                        <a:t>Data  </a:t>
                      </a:r>
                      <a:r>
                        <a:rPr dirty="0" sz="2200" spc="-5">
                          <a:latin typeface="Arial"/>
                          <a:cs typeface="Arial"/>
                        </a:rPr>
                        <a:t>(primary master</a:t>
                      </a:r>
                      <a:r>
                        <a:rPr dirty="0" sz="2200" spc="-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200" spc="-5">
                          <a:latin typeface="Arial"/>
                          <a:cs typeface="Arial"/>
                        </a:rPr>
                        <a:t>and  slave</a:t>
                      </a:r>
                      <a:r>
                        <a:rPr dirty="0" sz="22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200" spc="-5">
                          <a:latin typeface="Arial"/>
                          <a:cs typeface="Arial"/>
                        </a:rPr>
                        <a:t>zones)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</a:tr>
              <a:tr h="1334770">
                <a:tc>
                  <a:txBody>
                    <a:bodyPr/>
                    <a:lstStyle/>
                    <a:p>
                      <a:pPr algn="ctr" marL="371475" marR="356235" indent="635">
                        <a:lnSpc>
                          <a:spcPct val="120800"/>
                        </a:lnSpc>
                        <a:spcBef>
                          <a:spcPts val="190"/>
                        </a:spcBef>
                      </a:pPr>
                      <a:r>
                        <a:rPr dirty="0" sz="2200" spc="-5" b="1">
                          <a:latin typeface="Arial"/>
                          <a:cs typeface="Arial"/>
                        </a:rPr>
                        <a:t>Cache Data  </a:t>
                      </a:r>
                      <a:r>
                        <a:rPr dirty="0" sz="2200" spc="-5">
                          <a:latin typeface="Arial"/>
                          <a:cs typeface="Arial"/>
                        </a:rPr>
                        <a:t>(responses from  other name</a:t>
                      </a:r>
                      <a:r>
                        <a:rPr dirty="0" sz="220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200" spc="-5">
                          <a:latin typeface="Arial"/>
                          <a:cs typeface="Arial"/>
                        </a:rPr>
                        <a:t>servers)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9A9A9"/>
                    </a:solidFill>
                  </a:tcPr>
                </a:tc>
              </a:tr>
              <a:tr h="1334770">
                <a:tc>
                  <a:txBody>
                    <a:bodyPr/>
                    <a:lstStyle/>
                    <a:p>
                      <a:pPr marL="122745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2200" spc="-10" b="1">
                          <a:latin typeface="Arial"/>
                          <a:cs typeface="Arial"/>
                        </a:rPr>
                        <a:t>Agent</a:t>
                      </a:r>
                      <a:endParaRPr sz="2200">
                        <a:latin typeface="Arial"/>
                        <a:cs typeface="Arial"/>
                      </a:endParaRPr>
                    </a:p>
                    <a:p>
                      <a:pPr marL="238125" marR="224154" indent="318770">
                        <a:lnSpc>
                          <a:spcPct val="120800"/>
                        </a:lnSpc>
                      </a:pPr>
                      <a:r>
                        <a:rPr dirty="0" sz="2200" spc="-5">
                          <a:latin typeface="Arial"/>
                          <a:cs typeface="Arial"/>
                        </a:rPr>
                        <a:t>(looks up queries  </a:t>
                      </a:r>
                      <a:r>
                        <a:rPr dirty="0" sz="2200">
                          <a:latin typeface="Arial"/>
                          <a:cs typeface="Arial"/>
                        </a:rPr>
                        <a:t>on </a:t>
                      </a:r>
                      <a:r>
                        <a:rPr dirty="0" sz="2200" spc="-5">
                          <a:latin typeface="Arial"/>
                          <a:cs typeface="Arial"/>
                        </a:rPr>
                        <a:t>behalf of</a:t>
                      </a:r>
                      <a:r>
                        <a:rPr dirty="0" sz="22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200" spc="-5">
                          <a:latin typeface="Arial"/>
                          <a:cs typeface="Arial"/>
                        </a:rPr>
                        <a:t>resolvers)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B="0" marT="952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1073150" y="1785620"/>
            <a:ext cx="31553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Arial"/>
                <a:cs typeface="Arial"/>
              </a:rPr>
              <a:t>Name </a:t>
            </a:r>
            <a:r>
              <a:rPr dirty="0" sz="2400" spc="-10" b="1">
                <a:latin typeface="Arial"/>
                <a:cs typeface="Arial"/>
              </a:rPr>
              <a:t>Server</a:t>
            </a:r>
            <a:r>
              <a:rPr dirty="0" sz="2400" spc="-7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Process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804150" y="4851400"/>
            <a:ext cx="618490" cy="162560"/>
          </a:xfrm>
          <a:custGeom>
            <a:avLst/>
            <a:gdLst/>
            <a:ahLst/>
            <a:cxnLst/>
            <a:rect l="l" t="t" r="r" b="b"/>
            <a:pathLst>
              <a:path w="618490" h="162560">
                <a:moveTo>
                  <a:pt x="0" y="162560"/>
                </a:moveTo>
                <a:lnTo>
                  <a:pt x="0" y="0"/>
                </a:lnTo>
                <a:lnTo>
                  <a:pt x="618490" y="0"/>
                </a:lnTo>
                <a:lnTo>
                  <a:pt x="618490" y="162560"/>
                </a:lnTo>
                <a:lnTo>
                  <a:pt x="0" y="16256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804150" y="4851400"/>
            <a:ext cx="618490" cy="162560"/>
          </a:xfrm>
          <a:custGeom>
            <a:avLst/>
            <a:gdLst/>
            <a:ahLst/>
            <a:cxnLst/>
            <a:rect l="l" t="t" r="r" b="b"/>
            <a:pathLst>
              <a:path w="618490" h="162560">
                <a:moveTo>
                  <a:pt x="0" y="162560"/>
                </a:moveTo>
                <a:lnTo>
                  <a:pt x="0" y="0"/>
                </a:lnTo>
                <a:lnTo>
                  <a:pt x="618490" y="0"/>
                </a:lnTo>
                <a:lnTo>
                  <a:pt x="618490" y="162560"/>
                </a:lnTo>
                <a:lnTo>
                  <a:pt x="0" y="162560"/>
                </a:lnTo>
                <a:close/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804150" y="50139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422640" y="48514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820659" y="4917440"/>
            <a:ext cx="90170" cy="24130"/>
          </a:xfrm>
          <a:custGeom>
            <a:avLst/>
            <a:gdLst/>
            <a:ahLst/>
            <a:cxnLst/>
            <a:rect l="l" t="t" r="r" b="b"/>
            <a:pathLst>
              <a:path w="90170" h="24129">
                <a:moveTo>
                  <a:pt x="87630" y="3810"/>
                </a:moveTo>
                <a:lnTo>
                  <a:pt x="6350" y="3810"/>
                </a:lnTo>
                <a:lnTo>
                  <a:pt x="2540" y="6350"/>
                </a:lnTo>
                <a:lnTo>
                  <a:pt x="0" y="11430"/>
                </a:lnTo>
                <a:lnTo>
                  <a:pt x="0" y="17780"/>
                </a:lnTo>
                <a:lnTo>
                  <a:pt x="1270" y="17780"/>
                </a:lnTo>
                <a:lnTo>
                  <a:pt x="1270" y="20320"/>
                </a:lnTo>
                <a:lnTo>
                  <a:pt x="2540" y="20320"/>
                </a:lnTo>
                <a:lnTo>
                  <a:pt x="2540" y="21590"/>
                </a:lnTo>
                <a:lnTo>
                  <a:pt x="6350" y="21590"/>
                </a:lnTo>
                <a:lnTo>
                  <a:pt x="6350" y="24130"/>
                </a:lnTo>
                <a:lnTo>
                  <a:pt x="85090" y="24130"/>
                </a:lnTo>
                <a:lnTo>
                  <a:pt x="87630" y="21590"/>
                </a:lnTo>
                <a:lnTo>
                  <a:pt x="87630" y="20320"/>
                </a:lnTo>
                <a:lnTo>
                  <a:pt x="90170" y="17780"/>
                </a:lnTo>
                <a:lnTo>
                  <a:pt x="90170" y="7620"/>
                </a:lnTo>
                <a:lnTo>
                  <a:pt x="87630" y="7620"/>
                </a:lnTo>
                <a:lnTo>
                  <a:pt x="87630" y="3810"/>
                </a:lnTo>
                <a:close/>
              </a:path>
              <a:path w="90170" h="24129">
                <a:moveTo>
                  <a:pt x="82550" y="1270"/>
                </a:moveTo>
                <a:lnTo>
                  <a:pt x="8890" y="1270"/>
                </a:lnTo>
                <a:lnTo>
                  <a:pt x="7620" y="3810"/>
                </a:lnTo>
                <a:lnTo>
                  <a:pt x="82550" y="3810"/>
                </a:lnTo>
                <a:lnTo>
                  <a:pt x="82550" y="1270"/>
                </a:lnTo>
                <a:close/>
              </a:path>
              <a:path w="90170" h="24129">
                <a:moveTo>
                  <a:pt x="78740" y="0"/>
                </a:moveTo>
                <a:lnTo>
                  <a:pt x="13970" y="0"/>
                </a:lnTo>
                <a:lnTo>
                  <a:pt x="11430" y="1270"/>
                </a:lnTo>
                <a:lnTo>
                  <a:pt x="78740" y="1270"/>
                </a:lnTo>
                <a:lnTo>
                  <a:pt x="78740" y="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065769" y="4876800"/>
            <a:ext cx="227329" cy="116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823200" y="4356100"/>
            <a:ext cx="574040" cy="433070"/>
          </a:xfrm>
          <a:custGeom>
            <a:avLst/>
            <a:gdLst/>
            <a:ahLst/>
            <a:cxnLst/>
            <a:rect l="l" t="t" r="r" b="b"/>
            <a:pathLst>
              <a:path w="574040" h="433070">
                <a:moveTo>
                  <a:pt x="560070" y="1269"/>
                </a:moveTo>
                <a:lnTo>
                  <a:pt x="20320" y="1269"/>
                </a:lnTo>
                <a:lnTo>
                  <a:pt x="15240" y="3810"/>
                </a:lnTo>
                <a:lnTo>
                  <a:pt x="13970" y="5080"/>
                </a:lnTo>
                <a:lnTo>
                  <a:pt x="11429" y="8889"/>
                </a:lnTo>
                <a:lnTo>
                  <a:pt x="8890" y="8889"/>
                </a:lnTo>
                <a:lnTo>
                  <a:pt x="6350" y="10160"/>
                </a:lnTo>
                <a:lnTo>
                  <a:pt x="1270" y="15239"/>
                </a:lnTo>
                <a:lnTo>
                  <a:pt x="1270" y="17780"/>
                </a:lnTo>
                <a:lnTo>
                  <a:pt x="0" y="20319"/>
                </a:lnTo>
                <a:lnTo>
                  <a:pt x="0" y="424180"/>
                </a:lnTo>
                <a:lnTo>
                  <a:pt x="3809" y="425450"/>
                </a:lnTo>
                <a:lnTo>
                  <a:pt x="3809" y="427989"/>
                </a:lnTo>
                <a:lnTo>
                  <a:pt x="7620" y="427989"/>
                </a:lnTo>
                <a:lnTo>
                  <a:pt x="7620" y="430530"/>
                </a:lnTo>
                <a:lnTo>
                  <a:pt x="10159" y="430530"/>
                </a:lnTo>
                <a:lnTo>
                  <a:pt x="11429" y="431800"/>
                </a:lnTo>
                <a:lnTo>
                  <a:pt x="13970" y="431800"/>
                </a:lnTo>
                <a:lnTo>
                  <a:pt x="17779" y="433069"/>
                </a:lnTo>
                <a:lnTo>
                  <a:pt x="554990" y="433069"/>
                </a:lnTo>
                <a:lnTo>
                  <a:pt x="560070" y="430530"/>
                </a:lnTo>
                <a:lnTo>
                  <a:pt x="563879" y="429260"/>
                </a:lnTo>
                <a:lnTo>
                  <a:pt x="565150" y="426719"/>
                </a:lnTo>
                <a:lnTo>
                  <a:pt x="565150" y="425450"/>
                </a:lnTo>
                <a:lnTo>
                  <a:pt x="567690" y="422910"/>
                </a:lnTo>
                <a:lnTo>
                  <a:pt x="567690" y="421639"/>
                </a:lnTo>
                <a:lnTo>
                  <a:pt x="570229" y="419100"/>
                </a:lnTo>
                <a:lnTo>
                  <a:pt x="570229" y="416560"/>
                </a:lnTo>
                <a:lnTo>
                  <a:pt x="571500" y="415289"/>
                </a:lnTo>
                <a:lnTo>
                  <a:pt x="571500" y="411480"/>
                </a:lnTo>
                <a:lnTo>
                  <a:pt x="574040" y="407669"/>
                </a:lnTo>
                <a:lnTo>
                  <a:pt x="574040" y="26669"/>
                </a:lnTo>
                <a:lnTo>
                  <a:pt x="571500" y="24130"/>
                </a:lnTo>
                <a:lnTo>
                  <a:pt x="571500" y="16510"/>
                </a:lnTo>
                <a:lnTo>
                  <a:pt x="568959" y="15239"/>
                </a:lnTo>
                <a:lnTo>
                  <a:pt x="568959" y="12700"/>
                </a:lnTo>
                <a:lnTo>
                  <a:pt x="567690" y="10160"/>
                </a:lnTo>
                <a:lnTo>
                  <a:pt x="567690" y="7619"/>
                </a:lnTo>
                <a:lnTo>
                  <a:pt x="565150" y="7619"/>
                </a:lnTo>
                <a:lnTo>
                  <a:pt x="563879" y="5080"/>
                </a:lnTo>
                <a:lnTo>
                  <a:pt x="560070" y="3810"/>
                </a:lnTo>
                <a:lnTo>
                  <a:pt x="560070" y="1269"/>
                </a:lnTo>
                <a:close/>
              </a:path>
              <a:path w="574040" h="433070">
                <a:moveTo>
                  <a:pt x="549909" y="0"/>
                </a:moveTo>
                <a:lnTo>
                  <a:pt x="34290" y="0"/>
                </a:lnTo>
                <a:lnTo>
                  <a:pt x="29209" y="1269"/>
                </a:lnTo>
                <a:lnTo>
                  <a:pt x="552450" y="1269"/>
                </a:lnTo>
                <a:lnTo>
                  <a:pt x="54990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866380" y="4399279"/>
            <a:ext cx="494030" cy="332740"/>
          </a:xfrm>
          <a:custGeom>
            <a:avLst/>
            <a:gdLst/>
            <a:ahLst/>
            <a:cxnLst/>
            <a:rect l="l" t="t" r="r" b="b"/>
            <a:pathLst>
              <a:path w="494029" h="332739">
                <a:moveTo>
                  <a:pt x="490220" y="7620"/>
                </a:moveTo>
                <a:lnTo>
                  <a:pt x="3810" y="7620"/>
                </a:lnTo>
                <a:lnTo>
                  <a:pt x="1270" y="8890"/>
                </a:lnTo>
                <a:lnTo>
                  <a:pt x="0" y="11430"/>
                </a:lnTo>
                <a:lnTo>
                  <a:pt x="0" y="323850"/>
                </a:lnTo>
                <a:lnTo>
                  <a:pt x="1270" y="325120"/>
                </a:lnTo>
                <a:lnTo>
                  <a:pt x="1270" y="327660"/>
                </a:lnTo>
                <a:lnTo>
                  <a:pt x="2540" y="328930"/>
                </a:lnTo>
                <a:lnTo>
                  <a:pt x="2540" y="330200"/>
                </a:lnTo>
                <a:lnTo>
                  <a:pt x="6350" y="330200"/>
                </a:lnTo>
                <a:lnTo>
                  <a:pt x="6350" y="332740"/>
                </a:lnTo>
                <a:lnTo>
                  <a:pt x="485140" y="332740"/>
                </a:lnTo>
                <a:lnTo>
                  <a:pt x="487679" y="328930"/>
                </a:lnTo>
                <a:lnTo>
                  <a:pt x="490220" y="326390"/>
                </a:lnTo>
                <a:lnTo>
                  <a:pt x="491490" y="323850"/>
                </a:lnTo>
                <a:lnTo>
                  <a:pt x="491490" y="317500"/>
                </a:lnTo>
                <a:lnTo>
                  <a:pt x="494029" y="314960"/>
                </a:lnTo>
                <a:lnTo>
                  <a:pt x="494029" y="22860"/>
                </a:lnTo>
                <a:lnTo>
                  <a:pt x="491490" y="21590"/>
                </a:lnTo>
                <a:lnTo>
                  <a:pt x="491490" y="13970"/>
                </a:lnTo>
                <a:lnTo>
                  <a:pt x="490220" y="13970"/>
                </a:lnTo>
                <a:lnTo>
                  <a:pt x="490220" y="7620"/>
                </a:lnTo>
                <a:close/>
              </a:path>
              <a:path w="494029" h="332739">
                <a:moveTo>
                  <a:pt x="482600" y="5080"/>
                </a:moveTo>
                <a:lnTo>
                  <a:pt x="8890" y="5080"/>
                </a:lnTo>
                <a:lnTo>
                  <a:pt x="6350" y="7620"/>
                </a:lnTo>
                <a:lnTo>
                  <a:pt x="482600" y="7620"/>
                </a:lnTo>
                <a:lnTo>
                  <a:pt x="482600" y="5080"/>
                </a:lnTo>
                <a:close/>
              </a:path>
              <a:path w="494029" h="332739">
                <a:moveTo>
                  <a:pt x="30479" y="0"/>
                </a:moveTo>
                <a:lnTo>
                  <a:pt x="27940" y="2540"/>
                </a:lnTo>
                <a:lnTo>
                  <a:pt x="19050" y="2540"/>
                </a:lnTo>
                <a:lnTo>
                  <a:pt x="15240" y="5080"/>
                </a:lnTo>
                <a:lnTo>
                  <a:pt x="480060" y="5080"/>
                </a:lnTo>
                <a:lnTo>
                  <a:pt x="478790" y="3810"/>
                </a:lnTo>
                <a:lnTo>
                  <a:pt x="474979" y="3810"/>
                </a:lnTo>
                <a:lnTo>
                  <a:pt x="474979" y="2540"/>
                </a:lnTo>
                <a:lnTo>
                  <a:pt x="30479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884159" y="4414520"/>
            <a:ext cx="462280" cy="302260"/>
          </a:xfrm>
          <a:custGeom>
            <a:avLst/>
            <a:gdLst/>
            <a:ahLst/>
            <a:cxnLst/>
            <a:rect l="l" t="t" r="r" b="b"/>
            <a:pathLst>
              <a:path w="462279" h="302260">
                <a:moveTo>
                  <a:pt x="452120" y="300989"/>
                </a:moveTo>
                <a:lnTo>
                  <a:pt x="6350" y="300989"/>
                </a:lnTo>
                <a:lnTo>
                  <a:pt x="8890" y="302259"/>
                </a:lnTo>
                <a:lnTo>
                  <a:pt x="449580" y="302259"/>
                </a:lnTo>
                <a:lnTo>
                  <a:pt x="452120" y="300989"/>
                </a:lnTo>
                <a:close/>
              </a:path>
              <a:path w="462279" h="302260">
                <a:moveTo>
                  <a:pt x="443230" y="2539"/>
                </a:moveTo>
                <a:lnTo>
                  <a:pt x="12700" y="2539"/>
                </a:lnTo>
                <a:lnTo>
                  <a:pt x="8890" y="5079"/>
                </a:lnTo>
                <a:lnTo>
                  <a:pt x="5080" y="5079"/>
                </a:lnTo>
                <a:lnTo>
                  <a:pt x="0" y="10159"/>
                </a:lnTo>
                <a:lnTo>
                  <a:pt x="0" y="298449"/>
                </a:lnTo>
                <a:lnTo>
                  <a:pt x="3810" y="298449"/>
                </a:lnTo>
                <a:lnTo>
                  <a:pt x="3810" y="300989"/>
                </a:lnTo>
                <a:lnTo>
                  <a:pt x="453390" y="300989"/>
                </a:lnTo>
                <a:lnTo>
                  <a:pt x="457200" y="298449"/>
                </a:lnTo>
                <a:lnTo>
                  <a:pt x="457200" y="295909"/>
                </a:lnTo>
                <a:lnTo>
                  <a:pt x="461010" y="293369"/>
                </a:lnTo>
                <a:lnTo>
                  <a:pt x="461010" y="288289"/>
                </a:lnTo>
                <a:lnTo>
                  <a:pt x="462280" y="285749"/>
                </a:lnTo>
                <a:lnTo>
                  <a:pt x="462280" y="21589"/>
                </a:lnTo>
                <a:lnTo>
                  <a:pt x="461010" y="21589"/>
                </a:lnTo>
                <a:lnTo>
                  <a:pt x="461010" y="13969"/>
                </a:lnTo>
                <a:lnTo>
                  <a:pt x="457200" y="13969"/>
                </a:lnTo>
                <a:lnTo>
                  <a:pt x="457200" y="7619"/>
                </a:lnTo>
                <a:lnTo>
                  <a:pt x="453390" y="7619"/>
                </a:lnTo>
                <a:lnTo>
                  <a:pt x="452120" y="6349"/>
                </a:lnTo>
                <a:lnTo>
                  <a:pt x="449580" y="6349"/>
                </a:lnTo>
                <a:lnTo>
                  <a:pt x="449580" y="3809"/>
                </a:lnTo>
                <a:lnTo>
                  <a:pt x="447040" y="3809"/>
                </a:lnTo>
                <a:lnTo>
                  <a:pt x="443230" y="2539"/>
                </a:lnTo>
                <a:close/>
              </a:path>
              <a:path w="462279" h="302260">
                <a:moveTo>
                  <a:pt x="440690" y="0"/>
                </a:moveTo>
                <a:lnTo>
                  <a:pt x="24130" y="0"/>
                </a:lnTo>
                <a:lnTo>
                  <a:pt x="20320" y="2539"/>
                </a:lnTo>
                <a:lnTo>
                  <a:pt x="440690" y="2539"/>
                </a:lnTo>
                <a:lnTo>
                  <a:pt x="4406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805419" y="4885054"/>
            <a:ext cx="242570" cy="0"/>
          </a:xfrm>
          <a:custGeom>
            <a:avLst/>
            <a:gdLst/>
            <a:ahLst/>
            <a:cxnLst/>
            <a:rect l="l" t="t" r="r" b="b"/>
            <a:pathLst>
              <a:path w="242570" h="0">
                <a:moveTo>
                  <a:pt x="0" y="0"/>
                </a:moveTo>
                <a:lnTo>
                  <a:pt x="24257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800747" y="4885054"/>
            <a:ext cx="252095" cy="0"/>
          </a:xfrm>
          <a:custGeom>
            <a:avLst/>
            <a:gdLst/>
            <a:ahLst/>
            <a:cxnLst/>
            <a:rect l="l" t="t" r="r" b="b"/>
            <a:pathLst>
              <a:path w="252095" h="0">
                <a:moveTo>
                  <a:pt x="0" y="0"/>
                </a:moveTo>
                <a:lnTo>
                  <a:pt x="251914" y="0"/>
                </a:lnTo>
              </a:path>
            </a:pathLst>
          </a:custGeom>
          <a:ln w="1569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805419" y="48882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047990" y="48818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805419" y="4987290"/>
            <a:ext cx="242570" cy="0"/>
          </a:xfrm>
          <a:custGeom>
            <a:avLst/>
            <a:gdLst/>
            <a:ahLst/>
            <a:cxnLst/>
            <a:rect l="l" t="t" r="r" b="b"/>
            <a:pathLst>
              <a:path w="242570" h="0">
                <a:moveTo>
                  <a:pt x="0" y="0"/>
                </a:moveTo>
                <a:lnTo>
                  <a:pt x="242570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800747" y="4987290"/>
            <a:ext cx="252095" cy="0"/>
          </a:xfrm>
          <a:custGeom>
            <a:avLst/>
            <a:gdLst/>
            <a:ahLst/>
            <a:cxnLst/>
            <a:rect l="l" t="t" r="r" b="b"/>
            <a:pathLst>
              <a:path w="252095" h="0">
                <a:moveTo>
                  <a:pt x="0" y="0"/>
                </a:moveTo>
                <a:lnTo>
                  <a:pt x="251914" y="0"/>
                </a:lnTo>
              </a:path>
            </a:pathLst>
          </a:custGeom>
          <a:ln w="144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805419" y="49898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047990" y="49847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298180" y="4878704"/>
            <a:ext cx="125730" cy="0"/>
          </a:xfrm>
          <a:custGeom>
            <a:avLst/>
            <a:gdLst/>
            <a:ahLst/>
            <a:cxnLst/>
            <a:rect l="l" t="t" r="r" b="b"/>
            <a:pathLst>
              <a:path w="125729" h="0">
                <a:moveTo>
                  <a:pt x="0" y="0"/>
                </a:moveTo>
                <a:lnTo>
                  <a:pt x="125729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293507" y="4878704"/>
            <a:ext cx="135255" cy="0"/>
          </a:xfrm>
          <a:custGeom>
            <a:avLst/>
            <a:gdLst/>
            <a:ahLst/>
            <a:cxnLst/>
            <a:rect l="l" t="t" r="r" b="b"/>
            <a:pathLst>
              <a:path w="135254" h="0">
                <a:moveTo>
                  <a:pt x="0" y="0"/>
                </a:moveTo>
                <a:lnTo>
                  <a:pt x="135074" y="0"/>
                </a:lnTo>
              </a:path>
            </a:pathLst>
          </a:custGeom>
          <a:ln w="1569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298180" y="48818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423909" y="48755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298180" y="4987290"/>
            <a:ext cx="124460" cy="0"/>
          </a:xfrm>
          <a:custGeom>
            <a:avLst/>
            <a:gdLst/>
            <a:ahLst/>
            <a:cxnLst/>
            <a:rect l="l" t="t" r="r" b="b"/>
            <a:pathLst>
              <a:path w="124459" h="0">
                <a:moveTo>
                  <a:pt x="0" y="0"/>
                </a:moveTo>
                <a:lnTo>
                  <a:pt x="124460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293507" y="4987290"/>
            <a:ext cx="133985" cy="0"/>
          </a:xfrm>
          <a:custGeom>
            <a:avLst/>
            <a:gdLst/>
            <a:ahLst/>
            <a:cxnLst/>
            <a:rect l="l" t="t" r="r" b="b"/>
            <a:pathLst>
              <a:path w="133984" h="0">
                <a:moveTo>
                  <a:pt x="0" y="0"/>
                </a:moveTo>
                <a:lnTo>
                  <a:pt x="133804" y="0"/>
                </a:lnTo>
              </a:path>
            </a:pathLst>
          </a:custGeom>
          <a:ln w="144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298180" y="49898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422640" y="49847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082280" y="4897120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 h="0">
                <a:moveTo>
                  <a:pt x="0" y="0"/>
                </a:moveTo>
                <a:lnTo>
                  <a:pt x="195579" y="0"/>
                </a:lnTo>
              </a:path>
            </a:pathLst>
          </a:custGeom>
          <a:ln w="5080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077607" y="4897120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4" h="0">
                <a:moveTo>
                  <a:pt x="0" y="0"/>
                </a:moveTo>
                <a:lnTo>
                  <a:pt x="204924" y="0"/>
                </a:lnTo>
              </a:path>
            </a:pathLst>
          </a:custGeom>
          <a:ln w="1442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082280" y="48996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277859" y="48945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108950" y="4926965"/>
            <a:ext cx="144780" cy="0"/>
          </a:xfrm>
          <a:custGeom>
            <a:avLst/>
            <a:gdLst/>
            <a:ahLst/>
            <a:cxnLst/>
            <a:rect l="l" t="t" r="r" b="b"/>
            <a:pathLst>
              <a:path w="144779" h="0">
                <a:moveTo>
                  <a:pt x="0" y="0"/>
                </a:moveTo>
                <a:lnTo>
                  <a:pt x="144779" y="0"/>
                </a:lnTo>
              </a:path>
            </a:pathLst>
          </a:custGeom>
          <a:ln w="8890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104277" y="4926965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4" h="0">
                <a:moveTo>
                  <a:pt x="0" y="0"/>
                </a:moveTo>
                <a:lnTo>
                  <a:pt x="154124" y="0"/>
                </a:lnTo>
              </a:path>
            </a:pathLst>
          </a:custGeom>
          <a:ln w="1823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108950" y="49314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8253730" y="49225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8067040" y="4912359"/>
            <a:ext cx="226060" cy="0"/>
          </a:xfrm>
          <a:custGeom>
            <a:avLst/>
            <a:gdLst/>
            <a:ahLst/>
            <a:cxnLst/>
            <a:rect l="l" t="t" r="r" b="b"/>
            <a:pathLst>
              <a:path w="226059" h="0">
                <a:moveTo>
                  <a:pt x="0" y="0"/>
                </a:moveTo>
                <a:lnTo>
                  <a:pt x="22605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8068309" y="4941570"/>
            <a:ext cx="223520" cy="1270"/>
          </a:xfrm>
          <a:custGeom>
            <a:avLst/>
            <a:gdLst/>
            <a:ahLst/>
            <a:cxnLst/>
            <a:rect l="l" t="t" r="r" b="b"/>
            <a:pathLst>
              <a:path w="223520" h="1270">
                <a:moveTo>
                  <a:pt x="0" y="0"/>
                </a:moveTo>
                <a:lnTo>
                  <a:pt x="223520" y="12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8321040" y="4908550"/>
            <a:ext cx="78740" cy="35560"/>
          </a:xfrm>
          <a:custGeom>
            <a:avLst/>
            <a:gdLst/>
            <a:ahLst/>
            <a:cxnLst/>
            <a:rect l="l" t="t" r="r" b="b"/>
            <a:pathLst>
              <a:path w="78740" h="35560">
                <a:moveTo>
                  <a:pt x="0" y="35560"/>
                </a:moveTo>
                <a:lnTo>
                  <a:pt x="0" y="0"/>
                </a:lnTo>
                <a:lnTo>
                  <a:pt x="78739" y="0"/>
                </a:lnTo>
                <a:lnTo>
                  <a:pt x="78739" y="35560"/>
                </a:lnTo>
                <a:lnTo>
                  <a:pt x="0" y="3556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8321040" y="4908550"/>
            <a:ext cx="78740" cy="35560"/>
          </a:xfrm>
          <a:custGeom>
            <a:avLst/>
            <a:gdLst/>
            <a:ahLst/>
            <a:cxnLst/>
            <a:rect l="l" t="t" r="r" b="b"/>
            <a:pathLst>
              <a:path w="78740" h="35560">
                <a:moveTo>
                  <a:pt x="0" y="35560"/>
                </a:moveTo>
                <a:lnTo>
                  <a:pt x="0" y="0"/>
                </a:lnTo>
                <a:lnTo>
                  <a:pt x="78739" y="0"/>
                </a:lnTo>
                <a:lnTo>
                  <a:pt x="78739" y="35560"/>
                </a:lnTo>
                <a:lnTo>
                  <a:pt x="0" y="3556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8321040" y="49441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8399780" y="49085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684769" y="5036820"/>
            <a:ext cx="842010" cy="148590"/>
          </a:xfrm>
          <a:custGeom>
            <a:avLst/>
            <a:gdLst/>
            <a:ahLst/>
            <a:cxnLst/>
            <a:rect l="l" t="t" r="r" b="b"/>
            <a:pathLst>
              <a:path w="842009" h="148589">
                <a:moveTo>
                  <a:pt x="770889" y="0"/>
                </a:moveTo>
                <a:lnTo>
                  <a:pt x="83820" y="0"/>
                </a:lnTo>
                <a:lnTo>
                  <a:pt x="0" y="148589"/>
                </a:lnTo>
                <a:lnTo>
                  <a:pt x="842009" y="148589"/>
                </a:lnTo>
                <a:lnTo>
                  <a:pt x="77088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684769" y="5036820"/>
            <a:ext cx="842010" cy="148590"/>
          </a:xfrm>
          <a:custGeom>
            <a:avLst/>
            <a:gdLst/>
            <a:ahLst/>
            <a:cxnLst/>
            <a:rect l="l" t="t" r="r" b="b"/>
            <a:pathLst>
              <a:path w="842009" h="148589">
                <a:moveTo>
                  <a:pt x="83820" y="0"/>
                </a:moveTo>
                <a:lnTo>
                  <a:pt x="85089" y="0"/>
                </a:lnTo>
                <a:lnTo>
                  <a:pt x="770889" y="0"/>
                </a:lnTo>
                <a:lnTo>
                  <a:pt x="842009" y="148589"/>
                </a:lnTo>
                <a:lnTo>
                  <a:pt x="0" y="148589"/>
                </a:lnTo>
                <a:lnTo>
                  <a:pt x="83820" y="0"/>
                </a:lnTo>
                <a:close/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684769" y="50368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8528050" y="51866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686040" y="5197475"/>
            <a:ext cx="840740" cy="0"/>
          </a:xfrm>
          <a:custGeom>
            <a:avLst/>
            <a:gdLst/>
            <a:ahLst/>
            <a:cxnLst/>
            <a:rect l="l" t="t" r="r" b="b"/>
            <a:pathLst>
              <a:path w="840740" h="0">
                <a:moveTo>
                  <a:pt x="0" y="0"/>
                </a:moveTo>
                <a:lnTo>
                  <a:pt x="840739" y="0"/>
                </a:lnTo>
              </a:path>
            </a:pathLst>
          </a:custGeom>
          <a:ln w="2412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785100" y="5055870"/>
            <a:ext cx="539750" cy="0"/>
          </a:xfrm>
          <a:custGeom>
            <a:avLst/>
            <a:gdLst/>
            <a:ahLst/>
            <a:cxnLst/>
            <a:rect l="l" t="t" r="r" b="b"/>
            <a:pathLst>
              <a:path w="539750" h="0">
                <a:moveTo>
                  <a:pt x="0" y="0"/>
                </a:moveTo>
                <a:lnTo>
                  <a:pt x="539750" y="0"/>
                </a:lnTo>
              </a:path>
            </a:pathLst>
          </a:custGeom>
          <a:ln w="12700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785100" y="5049520"/>
            <a:ext cx="539750" cy="12700"/>
          </a:xfrm>
          <a:custGeom>
            <a:avLst/>
            <a:gdLst/>
            <a:ahLst/>
            <a:cxnLst/>
            <a:rect l="l" t="t" r="r" b="b"/>
            <a:pathLst>
              <a:path w="539750" h="12700">
                <a:moveTo>
                  <a:pt x="3809" y="0"/>
                </a:moveTo>
                <a:lnTo>
                  <a:pt x="0" y="12699"/>
                </a:lnTo>
                <a:lnTo>
                  <a:pt x="539750" y="12699"/>
                </a:lnTo>
                <a:lnTo>
                  <a:pt x="532129" y="0"/>
                </a:lnTo>
                <a:lnTo>
                  <a:pt x="3809" y="0"/>
                </a:lnTo>
                <a:close/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785100" y="50495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8326119" y="50634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739380" y="5071109"/>
            <a:ext cx="494030" cy="72390"/>
          </a:xfrm>
          <a:custGeom>
            <a:avLst/>
            <a:gdLst/>
            <a:ahLst/>
            <a:cxnLst/>
            <a:rect l="l" t="t" r="r" b="b"/>
            <a:pathLst>
              <a:path w="494029" h="72389">
                <a:moveTo>
                  <a:pt x="487679" y="0"/>
                </a:moveTo>
                <a:lnTo>
                  <a:pt x="41910" y="0"/>
                </a:lnTo>
                <a:lnTo>
                  <a:pt x="0" y="72389"/>
                </a:lnTo>
                <a:lnTo>
                  <a:pt x="59690" y="71119"/>
                </a:lnTo>
                <a:lnTo>
                  <a:pt x="62229" y="63500"/>
                </a:lnTo>
                <a:lnTo>
                  <a:pt x="91440" y="60959"/>
                </a:lnTo>
                <a:lnTo>
                  <a:pt x="493027" y="60959"/>
                </a:lnTo>
                <a:lnTo>
                  <a:pt x="487679" y="0"/>
                </a:lnTo>
                <a:close/>
              </a:path>
              <a:path w="494029" h="72389">
                <a:moveTo>
                  <a:pt x="493027" y="60959"/>
                </a:moveTo>
                <a:lnTo>
                  <a:pt x="445770" y="60959"/>
                </a:lnTo>
                <a:lnTo>
                  <a:pt x="445770" y="71119"/>
                </a:lnTo>
                <a:lnTo>
                  <a:pt x="494029" y="72389"/>
                </a:lnTo>
                <a:lnTo>
                  <a:pt x="493027" y="60959"/>
                </a:lnTo>
                <a:close/>
              </a:path>
              <a:path w="494029" h="72389">
                <a:moveTo>
                  <a:pt x="420370" y="60959"/>
                </a:moveTo>
                <a:lnTo>
                  <a:pt x="91440" y="60959"/>
                </a:lnTo>
                <a:lnTo>
                  <a:pt x="90170" y="71119"/>
                </a:lnTo>
                <a:lnTo>
                  <a:pt x="419100" y="71119"/>
                </a:lnTo>
                <a:lnTo>
                  <a:pt x="420370" y="60959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739380" y="5071109"/>
            <a:ext cx="494030" cy="72390"/>
          </a:xfrm>
          <a:custGeom>
            <a:avLst/>
            <a:gdLst/>
            <a:ahLst/>
            <a:cxnLst/>
            <a:rect l="l" t="t" r="r" b="b"/>
            <a:pathLst>
              <a:path w="494029" h="72389">
                <a:moveTo>
                  <a:pt x="41910" y="0"/>
                </a:moveTo>
                <a:lnTo>
                  <a:pt x="487679" y="0"/>
                </a:lnTo>
                <a:lnTo>
                  <a:pt x="494029" y="72389"/>
                </a:lnTo>
                <a:lnTo>
                  <a:pt x="445770" y="71119"/>
                </a:lnTo>
                <a:lnTo>
                  <a:pt x="445770" y="60959"/>
                </a:lnTo>
                <a:lnTo>
                  <a:pt x="420370" y="60959"/>
                </a:lnTo>
                <a:lnTo>
                  <a:pt x="419100" y="71119"/>
                </a:lnTo>
                <a:lnTo>
                  <a:pt x="90170" y="71119"/>
                </a:lnTo>
                <a:lnTo>
                  <a:pt x="91440" y="60959"/>
                </a:lnTo>
                <a:lnTo>
                  <a:pt x="62229" y="63500"/>
                </a:lnTo>
                <a:lnTo>
                  <a:pt x="59690" y="71119"/>
                </a:lnTo>
                <a:lnTo>
                  <a:pt x="0" y="72389"/>
                </a:lnTo>
                <a:lnTo>
                  <a:pt x="41910" y="0"/>
                </a:lnTo>
                <a:close/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7739380" y="50711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8233817" y="5066437"/>
            <a:ext cx="262074" cy="842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970519" y="4787900"/>
            <a:ext cx="284480" cy="43180"/>
          </a:xfrm>
          <a:custGeom>
            <a:avLst/>
            <a:gdLst/>
            <a:ahLst/>
            <a:cxnLst/>
            <a:rect l="l" t="t" r="r" b="b"/>
            <a:pathLst>
              <a:path w="284479" h="43179">
                <a:moveTo>
                  <a:pt x="280670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40639"/>
                </a:lnTo>
                <a:lnTo>
                  <a:pt x="3809" y="43180"/>
                </a:lnTo>
                <a:lnTo>
                  <a:pt x="280670" y="43180"/>
                </a:lnTo>
                <a:lnTo>
                  <a:pt x="284479" y="40639"/>
                </a:lnTo>
                <a:lnTo>
                  <a:pt x="284479" y="3810"/>
                </a:lnTo>
                <a:lnTo>
                  <a:pt x="280670" y="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7970519" y="4787900"/>
            <a:ext cx="284480" cy="43180"/>
          </a:xfrm>
          <a:custGeom>
            <a:avLst/>
            <a:gdLst/>
            <a:ahLst/>
            <a:cxnLst/>
            <a:rect l="l" t="t" r="r" b="b"/>
            <a:pathLst>
              <a:path w="284479" h="43179">
                <a:moveTo>
                  <a:pt x="7620" y="43180"/>
                </a:moveTo>
                <a:lnTo>
                  <a:pt x="3809" y="43180"/>
                </a:lnTo>
                <a:lnTo>
                  <a:pt x="0" y="40639"/>
                </a:lnTo>
                <a:lnTo>
                  <a:pt x="0" y="36830"/>
                </a:lnTo>
                <a:lnTo>
                  <a:pt x="0" y="7619"/>
                </a:lnTo>
                <a:lnTo>
                  <a:pt x="0" y="3810"/>
                </a:lnTo>
                <a:lnTo>
                  <a:pt x="3809" y="0"/>
                </a:lnTo>
                <a:lnTo>
                  <a:pt x="7620" y="0"/>
                </a:lnTo>
                <a:lnTo>
                  <a:pt x="276859" y="0"/>
                </a:lnTo>
                <a:lnTo>
                  <a:pt x="280670" y="0"/>
                </a:lnTo>
                <a:lnTo>
                  <a:pt x="284479" y="3810"/>
                </a:lnTo>
                <a:lnTo>
                  <a:pt x="284479" y="7619"/>
                </a:lnTo>
                <a:lnTo>
                  <a:pt x="284479" y="36830"/>
                </a:lnTo>
                <a:lnTo>
                  <a:pt x="284479" y="40639"/>
                </a:lnTo>
                <a:lnTo>
                  <a:pt x="280670" y="43180"/>
                </a:lnTo>
                <a:lnTo>
                  <a:pt x="276859" y="43180"/>
                </a:lnTo>
                <a:lnTo>
                  <a:pt x="7620" y="43180"/>
                </a:lnTo>
                <a:close/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7970519" y="48310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8255000" y="47879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8322309" y="4753609"/>
            <a:ext cx="38100" cy="21590"/>
          </a:xfrm>
          <a:custGeom>
            <a:avLst/>
            <a:gdLst/>
            <a:ahLst/>
            <a:cxnLst/>
            <a:rect l="l" t="t" r="r" b="b"/>
            <a:pathLst>
              <a:path w="38100" h="21589">
                <a:moveTo>
                  <a:pt x="0" y="21589"/>
                </a:moveTo>
                <a:lnTo>
                  <a:pt x="0" y="0"/>
                </a:lnTo>
                <a:lnTo>
                  <a:pt x="38100" y="0"/>
                </a:lnTo>
                <a:lnTo>
                  <a:pt x="38100" y="21589"/>
                </a:lnTo>
                <a:lnTo>
                  <a:pt x="0" y="2158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8322309" y="4753609"/>
            <a:ext cx="38100" cy="21590"/>
          </a:xfrm>
          <a:custGeom>
            <a:avLst/>
            <a:gdLst/>
            <a:ahLst/>
            <a:cxnLst/>
            <a:rect l="l" t="t" r="r" b="b"/>
            <a:pathLst>
              <a:path w="38100" h="21589">
                <a:moveTo>
                  <a:pt x="0" y="21589"/>
                </a:moveTo>
                <a:lnTo>
                  <a:pt x="0" y="0"/>
                </a:lnTo>
                <a:lnTo>
                  <a:pt x="38100" y="0"/>
                </a:lnTo>
                <a:lnTo>
                  <a:pt x="38100" y="21589"/>
                </a:lnTo>
                <a:lnTo>
                  <a:pt x="0" y="2158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8322309" y="47752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8360409" y="47536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7901940" y="4812029"/>
            <a:ext cx="421640" cy="33020"/>
          </a:xfrm>
          <a:custGeom>
            <a:avLst/>
            <a:gdLst/>
            <a:ahLst/>
            <a:cxnLst/>
            <a:rect l="l" t="t" r="r" b="b"/>
            <a:pathLst>
              <a:path w="421640" h="33020">
                <a:moveTo>
                  <a:pt x="0" y="33020"/>
                </a:moveTo>
                <a:lnTo>
                  <a:pt x="421639" y="33020"/>
                </a:lnTo>
                <a:lnTo>
                  <a:pt x="421639" y="0"/>
                </a:lnTo>
                <a:lnTo>
                  <a:pt x="0" y="0"/>
                </a:lnTo>
                <a:lnTo>
                  <a:pt x="0" y="3302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7903209" y="4846320"/>
            <a:ext cx="420370" cy="0"/>
          </a:xfrm>
          <a:custGeom>
            <a:avLst/>
            <a:gdLst/>
            <a:ahLst/>
            <a:cxnLst/>
            <a:rect l="l" t="t" r="r" b="b"/>
            <a:pathLst>
              <a:path w="420370" h="0">
                <a:moveTo>
                  <a:pt x="0" y="0"/>
                </a:moveTo>
                <a:lnTo>
                  <a:pt x="420370" y="0"/>
                </a:lnTo>
              </a:path>
            </a:pathLst>
          </a:custGeom>
          <a:ln w="761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7898538" y="4837837"/>
            <a:ext cx="429895" cy="17145"/>
          </a:xfrm>
          <a:custGeom>
            <a:avLst/>
            <a:gdLst/>
            <a:ahLst/>
            <a:cxnLst/>
            <a:rect l="l" t="t" r="r" b="b"/>
            <a:pathLst>
              <a:path w="429895" h="17145">
                <a:moveTo>
                  <a:pt x="0" y="16964"/>
                </a:moveTo>
                <a:lnTo>
                  <a:pt x="429714" y="16964"/>
                </a:lnTo>
                <a:lnTo>
                  <a:pt x="42971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7903209" y="48501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8323580" y="48425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 txBox="1"/>
          <p:nvPr/>
        </p:nvSpPr>
        <p:spPr>
          <a:xfrm>
            <a:off x="7708900" y="5297170"/>
            <a:ext cx="92519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"/>
                <a:cs typeface="Arial"/>
              </a:rPr>
              <a:t>Resolver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5670" y="833120"/>
            <a:ext cx="222885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912620"/>
            <a:ext cx="5195570" cy="3926840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Times New Roman"/>
                <a:cs typeface="Times New Roman"/>
              </a:rPr>
              <a:t>Introduction </a:t>
            </a:r>
            <a:r>
              <a:rPr dirty="0" sz="3200" spc="-5">
                <a:latin typeface="Times New Roman"/>
                <a:cs typeface="Times New Roman"/>
              </a:rPr>
              <a:t>to the </a:t>
            </a:r>
            <a:r>
              <a:rPr dirty="0" sz="3200">
                <a:latin typeface="Times New Roman"/>
                <a:cs typeface="Times New Roman"/>
              </a:rPr>
              <a:t>DNS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Times New Roman"/>
                <a:cs typeface="Times New Roman"/>
              </a:rPr>
              <a:t>DNS </a:t>
            </a:r>
            <a:r>
              <a:rPr dirty="0" sz="3200" spc="-5">
                <a:latin typeface="Times New Roman"/>
                <a:cs typeface="Times New Roman"/>
              </a:rPr>
              <a:t>Components</a:t>
            </a:r>
            <a:endParaRPr sz="3200">
              <a:latin typeface="Times New Roman"/>
              <a:cs typeface="Times New Roman"/>
            </a:endParaRPr>
          </a:p>
          <a:p>
            <a:pPr lvl="1" marL="755650" indent="-285750">
              <a:lnSpc>
                <a:spcPct val="100000"/>
              </a:lnSpc>
              <a:spcBef>
                <a:spcPts val="690"/>
              </a:spcBef>
              <a:buChar char="–"/>
              <a:tabLst>
                <a:tab pos="755650" algn="l"/>
              </a:tabLst>
            </a:pPr>
            <a:r>
              <a:rPr dirty="0" sz="2800" spc="-5">
                <a:latin typeface="Times New Roman"/>
                <a:cs typeface="Times New Roman"/>
              </a:rPr>
              <a:t>The name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space</a:t>
            </a:r>
            <a:endParaRPr sz="2800">
              <a:latin typeface="Times New Roman"/>
              <a:cs typeface="Times New Roman"/>
            </a:endParaRPr>
          </a:p>
          <a:p>
            <a:pPr lvl="1" marL="755650" indent="-285750">
              <a:lnSpc>
                <a:spcPct val="100000"/>
              </a:lnSpc>
              <a:spcBef>
                <a:spcPts val="700"/>
              </a:spcBef>
              <a:buChar char="–"/>
              <a:tabLst>
                <a:tab pos="755650" algn="l"/>
              </a:tabLst>
            </a:pPr>
            <a:r>
              <a:rPr dirty="0" sz="2800" spc="-5">
                <a:latin typeface="Times New Roman"/>
                <a:cs typeface="Times New Roman"/>
              </a:rPr>
              <a:t>The servers</a:t>
            </a:r>
            <a:endParaRPr sz="2800">
              <a:latin typeface="Times New Roman"/>
              <a:cs typeface="Times New Roman"/>
            </a:endParaRPr>
          </a:p>
          <a:p>
            <a:pPr lvl="1" marL="755650" indent="-285750">
              <a:lnSpc>
                <a:spcPct val="100000"/>
              </a:lnSpc>
              <a:spcBef>
                <a:spcPts val="700"/>
              </a:spcBef>
              <a:buChar char="–"/>
              <a:tabLst>
                <a:tab pos="755650" algn="l"/>
              </a:tabLst>
            </a:pP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The resolvers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Times New Roman"/>
                <a:cs typeface="Times New Roman"/>
              </a:rPr>
              <a:t>DNS </a:t>
            </a:r>
            <a:r>
              <a:rPr dirty="0" sz="3200" spc="-5">
                <a:latin typeface="Times New Roman"/>
                <a:cs typeface="Times New Roman"/>
              </a:rPr>
              <a:t>Structure </a:t>
            </a:r>
            <a:r>
              <a:rPr dirty="0" sz="3200">
                <a:latin typeface="Times New Roman"/>
                <a:cs typeface="Times New Roman"/>
              </a:rPr>
              <a:t>and</a:t>
            </a:r>
            <a:r>
              <a:rPr dirty="0" sz="3200" spc="-4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Hierarchy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Times New Roman"/>
                <a:cs typeface="Times New Roman"/>
              </a:rPr>
              <a:t>The </a:t>
            </a:r>
            <a:r>
              <a:rPr dirty="0" sz="3200">
                <a:latin typeface="Times New Roman"/>
                <a:cs typeface="Times New Roman"/>
              </a:rPr>
              <a:t>DNS </a:t>
            </a:r>
            <a:r>
              <a:rPr dirty="0" sz="3200" spc="-5">
                <a:latin typeface="Times New Roman"/>
                <a:cs typeface="Times New Roman"/>
              </a:rPr>
              <a:t>in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Context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7310" y="833120"/>
            <a:ext cx="3923029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Name</a:t>
            </a:r>
            <a:r>
              <a:rPr dirty="0" spc="-55"/>
              <a:t> </a:t>
            </a:r>
            <a:r>
              <a:rPr dirty="0" spc="-5"/>
              <a:t>Resolution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014220"/>
            <a:ext cx="7557770" cy="3435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7150" indent="-342900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dirty="0" sz="2800" spc="-5" i="1">
                <a:latin typeface="Times New Roman"/>
                <a:cs typeface="Times New Roman"/>
              </a:rPr>
              <a:t>Name resolution </a:t>
            </a:r>
            <a:r>
              <a:rPr dirty="0" sz="2800">
                <a:latin typeface="Times New Roman"/>
                <a:cs typeface="Times New Roman"/>
              </a:rPr>
              <a:t>is the </a:t>
            </a:r>
            <a:r>
              <a:rPr dirty="0" sz="2800" spc="-5">
                <a:latin typeface="Times New Roman"/>
                <a:cs typeface="Times New Roman"/>
              </a:rPr>
              <a:t>process </a:t>
            </a:r>
            <a:r>
              <a:rPr dirty="0" sz="2800">
                <a:latin typeface="Times New Roman"/>
                <a:cs typeface="Times New Roman"/>
              </a:rPr>
              <a:t>by </a:t>
            </a:r>
            <a:r>
              <a:rPr dirty="0" sz="2800" spc="-5">
                <a:latin typeface="Times New Roman"/>
                <a:cs typeface="Times New Roman"/>
              </a:rPr>
              <a:t>which resolvers  and name servers cooperate </a:t>
            </a:r>
            <a:r>
              <a:rPr dirty="0" sz="2800">
                <a:latin typeface="Times New Roman"/>
                <a:cs typeface="Times New Roman"/>
              </a:rPr>
              <a:t>to </a:t>
            </a:r>
            <a:r>
              <a:rPr dirty="0" sz="2800" spc="-5">
                <a:latin typeface="Times New Roman"/>
                <a:cs typeface="Times New Roman"/>
              </a:rPr>
              <a:t>find data </a:t>
            </a:r>
            <a:r>
              <a:rPr dirty="0" sz="2800">
                <a:latin typeface="Times New Roman"/>
                <a:cs typeface="Times New Roman"/>
              </a:rPr>
              <a:t>in the  </a:t>
            </a:r>
            <a:r>
              <a:rPr dirty="0" sz="2800" spc="-5">
                <a:latin typeface="Times New Roman"/>
                <a:cs typeface="Times New Roman"/>
              </a:rPr>
              <a:t>name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space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9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Times New Roman"/>
                <a:cs typeface="Times New Roman"/>
              </a:rPr>
              <a:t>Closure </a:t>
            </a:r>
            <a:r>
              <a:rPr dirty="0" sz="2800" spc="-10">
                <a:latin typeface="Times New Roman"/>
                <a:cs typeface="Times New Roman"/>
              </a:rPr>
              <a:t>mechanism </a:t>
            </a:r>
            <a:r>
              <a:rPr dirty="0" sz="2800" spc="-5">
                <a:latin typeface="Times New Roman"/>
                <a:cs typeface="Times New Roman"/>
              </a:rPr>
              <a:t>for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DNS?</a:t>
            </a:r>
            <a:endParaRPr sz="2800">
              <a:latin typeface="Times New Roman"/>
              <a:cs typeface="Times New Roman"/>
            </a:endParaRPr>
          </a:p>
          <a:p>
            <a:pPr lvl="1" marL="755650" marR="114935" indent="-285750">
              <a:lnSpc>
                <a:spcPct val="100000"/>
              </a:lnSpc>
              <a:spcBef>
                <a:spcPts val="600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400">
                <a:latin typeface="Times New Roman"/>
                <a:cs typeface="Times New Roman"/>
              </a:rPr>
              <a:t>Starting point: the </a:t>
            </a:r>
            <a:r>
              <a:rPr dirty="0" sz="2400" spc="-10">
                <a:latin typeface="Times New Roman"/>
                <a:cs typeface="Times New Roman"/>
              </a:rPr>
              <a:t>names </a:t>
            </a:r>
            <a:r>
              <a:rPr dirty="0" sz="2400">
                <a:latin typeface="Times New Roman"/>
                <a:cs typeface="Times New Roman"/>
              </a:rPr>
              <a:t>and IP </a:t>
            </a:r>
            <a:r>
              <a:rPr dirty="0" sz="2400" spc="-5">
                <a:latin typeface="Times New Roman"/>
                <a:cs typeface="Times New Roman"/>
              </a:rPr>
              <a:t>addresses </a:t>
            </a:r>
            <a:r>
              <a:rPr dirty="0" sz="2400">
                <a:latin typeface="Times New Roman"/>
                <a:cs typeface="Times New Roman"/>
              </a:rPr>
              <a:t>of the </a:t>
            </a:r>
            <a:r>
              <a:rPr dirty="0" sz="2400" spc="-10">
                <a:latin typeface="Times New Roman"/>
                <a:cs typeface="Times New Roman"/>
              </a:rPr>
              <a:t>name  </a:t>
            </a:r>
            <a:r>
              <a:rPr dirty="0" sz="2400" spc="-5">
                <a:latin typeface="Times New Roman"/>
                <a:cs typeface="Times New Roman"/>
              </a:rPr>
              <a:t>servers </a:t>
            </a:r>
            <a:r>
              <a:rPr dirty="0" sz="2400">
                <a:latin typeface="Times New Roman"/>
                <a:cs typeface="Times New Roman"/>
              </a:rPr>
              <a:t>for the root zone (the “root </a:t>
            </a:r>
            <a:r>
              <a:rPr dirty="0" sz="2400" spc="-5">
                <a:latin typeface="Times New Roman"/>
                <a:cs typeface="Times New Roman"/>
              </a:rPr>
              <a:t>name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servers”)</a:t>
            </a:r>
            <a:endParaRPr sz="2400">
              <a:latin typeface="Times New Roman"/>
              <a:cs typeface="Times New Roman"/>
            </a:endParaRPr>
          </a:p>
          <a:p>
            <a:pPr lvl="1" marL="755650" marR="5080" indent="-285750">
              <a:lnSpc>
                <a:spcPct val="100000"/>
              </a:lnSpc>
              <a:spcBef>
                <a:spcPts val="600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400">
                <a:latin typeface="Times New Roman"/>
                <a:cs typeface="Times New Roman"/>
              </a:rPr>
              <a:t>The root </a:t>
            </a:r>
            <a:r>
              <a:rPr dirty="0" sz="2400" spc="-5">
                <a:latin typeface="Times New Roman"/>
                <a:cs typeface="Times New Roman"/>
              </a:rPr>
              <a:t>name </a:t>
            </a:r>
            <a:r>
              <a:rPr dirty="0" sz="2400">
                <a:latin typeface="Times New Roman"/>
                <a:cs typeface="Times New Roman"/>
              </a:rPr>
              <a:t>servers know </a:t>
            </a:r>
            <a:r>
              <a:rPr dirty="0" sz="2400" spc="-5">
                <a:latin typeface="Times New Roman"/>
                <a:cs typeface="Times New Roman"/>
              </a:rPr>
              <a:t>about </a:t>
            </a:r>
            <a:r>
              <a:rPr dirty="0" sz="2400">
                <a:latin typeface="Times New Roman"/>
                <a:cs typeface="Times New Roman"/>
              </a:rPr>
              <a:t>the top-level zones  and </a:t>
            </a:r>
            <a:r>
              <a:rPr dirty="0" sz="2400" spc="-5">
                <a:latin typeface="Times New Roman"/>
                <a:cs typeface="Times New Roman"/>
              </a:rPr>
              <a:t>can </a:t>
            </a:r>
            <a:r>
              <a:rPr dirty="0" sz="2400">
                <a:latin typeface="Times New Roman"/>
                <a:cs typeface="Times New Roman"/>
              </a:rPr>
              <a:t>tell </a:t>
            </a:r>
            <a:r>
              <a:rPr dirty="0" sz="2400" spc="-10">
                <a:latin typeface="Times New Roman"/>
                <a:cs typeface="Times New Roman"/>
              </a:rPr>
              <a:t>name </a:t>
            </a:r>
            <a:r>
              <a:rPr dirty="0" sz="2400">
                <a:latin typeface="Times New Roman"/>
                <a:cs typeface="Times New Roman"/>
              </a:rPr>
              <a:t>servers </a:t>
            </a:r>
            <a:r>
              <a:rPr dirty="0" sz="2400" spc="-5">
                <a:latin typeface="Times New Roman"/>
                <a:cs typeface="Times New Roman"/>
              </a:rPr>
              <a:t>whom </a:t>
            </a:r>
            <a:r>
              <a:rPr dirty="0" sz="2400">
                <a:latin typeface="Times New Roman"/>
                <a:cs typeface="Times New Roman"/>
              </a:rPr>
              <a:t>to contact </a:t>
            </a:r>
            <a:r>
              <a:rPr dirty="0" sz="2400" spc="-5">
                <a:latin typeface="Times New Roman"/>
                <a:cs typeface="Times New Roman"/>
              </a:rPr>
              <a:t>for </a:t>
            </a:r>
            <a:r>
              <a:rPr dirty="0" sz="2400">
                <a:latin typeface="Times New Roman"/>
                <a:cs typeface="Times New Roman"/>
              </a:rPr>
              <a:t>all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TLDs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7310" y="833120"/>
            <a:ext cx="3923029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Name</a:t>
            </a:r>
            <a:r>
              <a:rPr dirty="0" spc="-55"/>
              <a:t> </a:t>
            </a:r>
            <a:r>
              <a:rPr dirty="0" spc="-5"/>
              <a:t>Resolution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925108"/>
            <a:ext cx="7342505" cy="4451985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9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Times New Roman"/>
                <a:cs typeface="Times New Roman"/>
              </a:rPr>
              <a:t>A </a:t>
            </a:r>
            <a:r>
              <a:rPr dirty="0" sz="2800" spc="-10">
                <a:latin typeface="Times New Roman"/>
                <a:cs typeface="Times New Roman"/>
              </a:rPr>
              <a:t>DNS </a:t>
            </a:r>
            <a:r>
              <a:rPr dirty="0" sz="2800" spc="-5">
                <a:latin typeface="Times New Roman"/>
                <a:cs typeface="Times New Roman"/>
              </a:rPr>
              <a:t>query </a:t>
            </a:r>
            <a:r>
              <a:rPr dirty="0" sz="2800">
                <a:latin typeface="Times New Roman"/>
                <a:cs typeface="Times New Roman"/>
              </a:rPr>
              <a:t>has three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parameters:</a:t>
            </a:r>
            <a:endParaRPr sz="2800">
              <a:latin typeface="Times New Roman"/>
              <a:cs typeface="Times New Roman"/>
            </a:endParaRPr>
          </a:p>
          <a:p>
            <a:pPr lvl="1" marL="755650" indent="-285750">
              <a:lnSpc>
                <a:spcPct val="100000"/>
              </a:lnSpc>
              <a:spcBef>
                <a:spcPts val="310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5">
                <a:latin typeface="Times New Roman"/>
                <a:cs typeface="Times New Roman"/>
              </a:rPr>
              <a:t>domain name </a:t>
            </a:r>
            <a:r>
              <a:rPr dirty="0" sz="2400">
                <a:latin typeface="Times New Roman"/>
                <a:cs typeface="Times New Roman"/>
              </a:rPr>
              <a:t>(e.g.,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www.nominum.com</a:t>
            </a:r>
            <a:r>
              <a:rPr dirty="0" sz="2400" spc="-5">
                <a:latin typeface="Times New Roman"/>
                <a:cs typeface="Times New Roman"/>
              </a:rPr>
              <a:t>),</a:t>
            </a:r>
            <a:endParaRPr sz="2400">
              <a:latin typeface="Times New Roman"/>
              <a:cs typeface="Times New Roman"/>
            </a:endParaRPr>
          </a:p>
          <a:p>
            <a:pPr lvl="2" marL="1155700" indent="-228600">
              <a:lnSpc>
                <a:spcPct val="100000"/>
              </a:lnSpc>
              <a:spcBef>
                <a:spcPts val="260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2000" spc="-10">
                <a:latin typeface="Times New Roman"/>
                <a:cs typeface="Times New Roman"/>
              </a:rPr>
              <a:t>Remember, </a:t>
            </a:r>
            <a:r>
              <a:rPr dirty="0" sz="2000" spc="-5">
                <a:latin typeface="Times New Roman"/>
                <a:cs typeface="Times New Roman"/>
              </a:rPr>
              <a:t>every </a:t>
            </a:r>
            <a:r>
              <a:rPr dirty="0" sz="2000">
                <a:latin typeface="Times New Roman"/>
                <a:cs typeface="Times New Roman"/>
              </a:rPr>
              <a:t>node </a:t>
            </a:r>
            <a:r>
              <a:rPr dirty="0" sz="2000" spc="-5">
                <a:latin typeface="Times New Roman"/>
                <a:cs typeface="Times New Roman"/>
              </a:rPr>
              <a:t>has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domain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name!</a:t>
            </a:r>
            <a:endParaRPr sz="2000">
              <a:latin typeface="Times New Roman"/>
              <a:cs typeface="Times New Roman"/>
            </a:endParaRPr>
          </a:p>
          <a:p>
            <a:pPr lvl="1" marL="755650" indent="-285750">
              <a:lnSpc>
                <a:spcPct val="100000"/>
              </a:lnSpc>
              <a:spcBef>
                <a:spcPts val="310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400">
                <a:latin typeface="Times New Roman"/>
                <a:cs typeface="Times New Roman"/>
              </a:rPr>
              <a:t>A class (e.g., </a:t>
            </a:r>
            <a:r>
              <a:rPr dirty="0" sz="2400" i="1">
                <a:latin typeface="Times New Roman"/>
                <a:cs typeface="Times New Roman"/>
              </a:rPr>
              <a:t>IN</a:t>
            </a:r>
            <a:r>
              <a:rPr dirty="0" sz="2400">
                <a:latin typeface="Times New Roman"/>
                <a:cs typeface="Times New Roman"/>
              </a:rPr>
              <a:t>),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  <a:p>
            <a:pPr lvl="1" marL="755650" indent="-285750">
              <a:lnSpc>
                <a:spcPct val="100000"/>
              </a:lnSpc>
              <a:spcBef>
                <a:spcPts val="310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400">
                <a:latin typeface="Times New Roman"/>
                <a:cs typeface="Times New Roman"/>
              </a:rPr>
              <a:t>A type (e.g.,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lvl="1" marL="755650" indent="-285750">
              <a:lnSpc>
                <a:spcPct val="100000"/>
              </a:lnSpc>
              <a:spcBef>
                <a:spcPts val="310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400" spc="-5">
                <a:solidFill>
                  <a:srgbClr val="CCCCFF"/>
                </a:solidFill>
                <a:latin typeface="Times New Roman"/>
                <a:cs typeface="Times New Roman"/>
                <a:hlinkClick r:id="rId2"/>
              </a:rPr>
              <a:t>http://network-tools.com/nslook/</a:t>
            </a:r>
            <a:endParaRPr sz="2400">
              <a:latin typeface="Times New Roman"/>
              <a:cs typeface="Times New Roman"/>
            </a:endParaRPr>
          </a:p>
          <a:p>
            <a:pPr marL="355600" marR="185420" indent="-342900">
              <a:lnSpc>
                <a:spcPts val="3020"/>
              </a:lnSpc>
              <a:spcBef>
                <a:spcPts val="74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Times New Roman"/>
                <a:cs typeface="Times New Roman"/>
              </a:rPr>
              <a:t>Upon receiving </a:t>
            </a:r>
            <a:r>
              <a:rPr dirty="0" sz="2800">
                <a:latin typeface="Times New Roman"/>
                <a:cs typeface="Times New Roman"/>
              </a:rPr>
              <a:t>a query </a:t>
            </a:r>
            <a:r>
              <a:rPr dirty="0" sz="2800" spc="-5">
                <a:latin typeface="Times New Roman"/>
                <a:cs typeface="Times New Roman"/>
              </a:rPr>
              <a:t>from </a:t>
            </a:r>
            <a:r>
              <a:rPr dirty="0" sz="2800">
                <a:latin typeface="Times New Roman"/>
                <a:cs typeface="Times New Roman"/>
              </a:rPr>
              <a:t>a </a:t>
            </a:r>
            <a:r>
              <a:rPr dirty="0" sz="2800" spc="-5">
                <a:latin typeface="Times New Roman"/>
                <a:cs typeface="Times New Roman"/>
              </a:rPr>
              <a:t>resolver,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name  server</a:t>
            </a:r>
            <a:endParaRPr sz="2800">
              <a:latin typeface="Times New Roman"/>
              <a:cs typeface="Times New Roman"/>
            </a:endParaRPr>
          </a:p>
          <a:p>
            <a:pPr lvl="1" marL="755650" marR="5080" indent="-285750">
              <a:lnSpc>
                <a:spcPts val="2590"/>
              </a:lnSpc>
              <a:spcBef>
                <a:spcPts val="595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400">
                <a:latin typeface="Times New Roman"/>
                <a:cs typeface="Times New Roman"/>
              </a:rPr>
              <a:t>1) looks </a:t>
            </a:r>
            <a:r>
              <a:rPr dirty="0" sz="2400" spc="-5">
                <a:latin typeface="Times New Roman"/>
                <a:cs typeface="Times New Roman"/>
              </a:rPr>
              <a:t>for </a:t>
            </a:r>
            <a:r>
              <a:rPr dirty="0" sz="2400">
                <a:latin typeface="Times New Roman"/>
                <a:cs typeface="Times New Roman"/>
              </a:rPr>
              <a:t>the </a:t>
            </a:r>
            <a:r>
              <a:rPr dirty="0" sz="2400" spc="-5">
                <a:latin typeface="Times New Roman"/>
                <a:cs typeface="Times New Roman"/>
              </a:rPr>
              <a:t>answer </a:t>
            </a:r>
            <a:r>
              <a:rPr dirty="0" sz="2400">
                <a:latin typeface="Times New Roman"/>
                <a:cs typeface="Times New Roman"/>
              </a:rPr>
              <a:t>in its authoritative data </a:t>
            </a:r>
            <a:r>
              <a:rPr dirty="0" sz="2400" spc="-5">
                <a:latin typeface="Times New Roman"/>
                <a:cs typeface="Times New Roman"/>
              </a:rPr>
              <a:t>and </a:t>
            </a:r>
            <a:r>
              <a:rPr dirty="0" sz="2400">
                <a:latin typeface="Times New Roman"/>
                <a:cs typeface="Times New Roman"/>
              </a:rPr>
              <a:t>its  </a:t>
            </a:r>
            <a:r>
              <a:rPr dirty="0" sz="2400" spc="-5">
                <a:latin typeface="Times New Roman"/>
                <a:cs typeface="Times New Roman"/>
              </a:rPr>
              <a:t>cache</a:t>
            </a:r>
            <a:endParaRPr sz="2400">
              <a:latin typeface="Times New Roman"/>
              <a:cs typeface="Times New Roman"/>
            </a:endParaRPr>
          </a:p>
          <a:p>
            <a:pPr lvl="1" marL="755650" indent="-285750">
              <a:lnSpc>
                <a:spcPct val="100000"/>
              </a:lnSpc>
              <a:spcBef>
                <a:spcPts val="270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400">
                <a:latin typeface="Times New Roman"/>
                <a:cs typeface="Times New Roman"/>
              </a:rPr>
              <a:t>2) If </a:t>
            </a:r>
            <a:r>
              <a:rPr dirty="0" sz="2400" spc="-5">
                <a:latin typeface="Times New Roman"/>
                <a:cs typeface="Times New Roman"/>
              </a:rPr>
              <a:t>step </a:t>
            </a:r>
            <a:r>
              <a:rPr dirty="0" sz="2400">
                <a:latin typeface="Times New Roman"/>
                <a:cs typeface="Times New Roman"/>
              </a:rPr>
              <a:t>1 </a:t>
            </a:r>
            <a:r>
              <a:rPr dirty="0" sz="2400" spc="-5">
                <a:latin typeface="Times New Roman"/>
                <a:cs typeface="Times New Roman"/>
              </a:rPr>
              <a:t>fails, </a:t>
            </a:r>
            <a:r>
              <a:rPr dirty="0" sz="2400">
                <a:latin typeface="Times New Roman"/>
                <a:cs typeface="Times New Roman"/>
              </a:rPr>
              <a:t>the </a:t>
            </a:r>
            <a:r>
              <a:rPr dirty="0" sz="2400" spc="-5">
                <a:latin typeface="Times New Roman"/>
                <a:cs typeface="Times New Roman"/>
              </a:rPr>
              <a:t>answer </a:t>
            </a:r>
            <a:r>
              <a:rPr dirty="0" sz="2400" spc="-10">
                <a:latin typeface="Times New Roman"/>
                <a:cs typeface="Times New Roman"/>
              </a:rPr>
              <a:t>must </a:t>
            </a:r>
            <a:r>
              <a:rPr dirty="0" sz="2400">
                <a:latin typeface="Times New Roman"/>
                <a:cs typeface="Times New Roman"/>
              </a:rPr>
              <a:t>be looked up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5400" y="5168900"/>
            <a:ext cx="623570" cy="187960"/>
          </a:xfrm>
          <a:custGeom>
            <a:avLst/>
            <a:gdLst/>
            <a:ahLst/>
            <a:cxnLst/>
            <a:rect l="l" t="t" r="r" b="b"/>
            <a:pathLst>
              <a:path w="623569" h="187960">
                <a:moveTo>
                  <a:pt x="0" y="187959"/>
                </a:moveTo>
                <a:lnTo>
                  <a:pt x="0" y="0"/>
                </a:lnTo>
                <a:lnTo>
                  <a:pt x="623569" y="0"/>
                </a:lnTo>
                <a:lnTo>
                  <a:pt x="623569" y="187959"/>
                </a:lnTo>
                <a:lnTo>
                  <a:pt x="0" y="18795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95400" y="5168900"/>
            <a:ext cx="623570" cy="187960"/>
          </a:xfrm>
          <a:custGeom>
            <a:avLst/>
            <a:gdLst/>
            <a:ahLst/>
            <a:cxnLst/>
            <a:rect l="l" t="t" r="r" b="b"/>
            <a:pathLst>
              <a:path w="623569" h="187960">
                <a:moveTo>
                  <a:pt x="0" y="187959"/>
                </a:moveTo>
                <a:lnTo>
                  <a:pt x="0" y="0"/>
                </a:lnTo>
                <a:lnTo>
                  <a:pt x="623569" y="0"/>
                </a:lnTo>
                <a:lnTo>
                  <a:pt x="623569" y="187959"/>
                </a:lnTo>
                <a:lnTo>
                  <a:pt x="0" y="187959"/>
                </a:lnTo>
                <a:close/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95400" y="53568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918970" y="51689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13180" y="5245100"/>
            <a:ext cx="93980" cy="29209"/>
          </a:xfrm>
          <a:custGeom>
            <a:avLst/>
            <a:gdLst/>
            <a:ahLst/>
            <a:cxnLst/>
            <a:rect l="l" t="t" r="r" b="b"/>
            <a:pathLst>
              <a:path w="93980" h="29210">
                <a:moveTo>
                  <a:pt x="87629" y="3809"/>
                </a:moveTo>
                <a:lnTo>
                  <a:pt x="6350" y="3809"/>
                </a:lnTo>
                <a:lnTo>
                  <a:pt x="2539" y="7619"/>
                </a:lnTo>
                <a:lnTo>
                  <a:pt x="0" y="12700"/>
                </a:lnTo>
                <a:lnTo>
                  <a:pt x="0" y="21590"/>
                </a:lnTo>
                <a:lnTo>
                  <a:pt x="1269" y="21590"/>
                </a:lnTo>
                <a:lnTo>
                  <a:pt x="1269" y="24130"/>
                </a:lnTo>
                <a:lnTo>
                  <a:pt x="2539" y="24130"/>
                </a:lnTo>
                <a:lnTo>
                  <a:pt x="2539" y="25400"/>
                </a:lnTo>
                <a:lnTo>
                  <a:pt x="6350" y="25400"/>
                </a:lnTo>
                <a:lnTo>
                  <a:pt x="6350" y="29209"/>
                </a:lnTo>
                <a:lnTo>
                  <a:pt x="85089" y="29209"/>
                </a:lnTo>
                <a:lnTo>
                  <a:pt x="87629" y="25400"/>
                </a:lnTo>
                <a:lnTo>
                  <a:pt x="87629" y="24130"/>
                </a:lnTo>
                <a:lnTo>
                  <a:pt x="91439" y="21590"/>
                </a:lnTo>
                <a:lnTo>
                  <a:pt x="91439" y="17780"/>
                </a:lnTo>
                <a:lnTo>
                  <a:pt x="93979" y="16509"/>
                </a:lnTo>
                <a:lnTo>
                  <a:pt x="91439" y="16509"/>
                </a:lnTo>
                <a:lnTo>
                  <a:pt x="91439" y="8890"/>
                </a:lnTo>
                <a:lnTo>
                  <a:pt x="87629" y="8890"/>
                </a:lnTo>
                <a:lnTo>
                  <a:pt x="87629" y="3809"/>
                </a:lnTo>
                <a:close/>
              </a:path>
              <a:path w="93980" h="29210">
                <a:moveTo>
                  <a:pt x="82550" y="1269"/>
                </a:moveTo>
                <a:lnTo>
                  <a:pt x="8889" y="1269"/>
                </a:lnTo>
                <a:lnTo>
                  <a:pt x="7619" y="3809"/>
                </a:lnTo>
                <a:lnTo>
                  <a:pt x="82550" y="3809"/>
                </a:lnTo>
                <a:lnTo>
                  <a:pt x="82550" y="1269"/>
                </a:lnTo>
                <a:close/>
              </a:path>
              <a:path w="93980" h="29210">
                <a:moveTo>
                  <a:pt x="78739" y="0"/>
                </a:moveTo>
                <a:lnTo>
                  <a:pt x="13969" y="0"/>
                </a:lnTo>
                <a:lnTo>
                  <a:pt x="11429" y="1269"/>
                </a:lnTo>
                <a:lnTo>
                  <a:pt x="78739" y="1269"/>
                </a:lnTo>
                <a:lnTo>
                  <a:pt x="78739" y="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59560" y="5198109"/>
            <a:ext cx="229870" cy="1358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15719" y="4593590"/>
            <a:ext cx="576580" cy="504190"/>
          </a:xfrm>
          <a:custGeom>
            <a:avLst/>
            <a:gdLst/>
            <a:ahLst/>
            <a:cxnLst/>
            <a:rect l="l" t="t" r="r" b="b"/>
            <a:pathLst>
              <a:path w="576580" h="504189">
                <a:moveTo>
                  <a:pt x="563880" y="2540"/>
                </a:moveTo>
                <a:lnTo>
                  <a:pt x="20320" y="2540"/>
                </a:lnTo>
                <a:lnTo>
                  <a:pt x="11430" y="11430"/>
                </a:lnTo>
                <a:lnTo>
                  <a:pt x="8890" y="11430"/>
                </a:lnTo>
                <a:lnTo>
                  <a:pt x="6350" y="12700"/>
                </a:lnTo>
                <a:lnTo>
                  <a:pt x="5080" y="15240"/>
                </a:lnTo>
                <a:lnTo>
                  <a:pt x="1270" y="17780"/>
                </a:lnTo>
                <a:lnTo>
                  <a:pt x="1270" y="21590"/>
                </a:lnTo>
                <a:lnTo>
                  <a:pt x="0" y="24130"/>
                </a:lnTo>
                <a:lnTo>
                  <a:pt x="0" y="494030"/>
                </a:lnTo>
                <a:lnTo>
                  <a:pt x="5080" y="495300"/>
                </a:lnTo>
                <a:lnTo>
                  <a:pt x="5080" y="497840"/>
                </a:lnTo>
                <a:lnTo>
                  <a:pt x="7620" y="497840"/>
                </a:lnTo>
                <a:lnTo>
                  <a:pt x="7620" y="500380"/>
                </a:lnTo>
                <a:lnTo>
                  <a:pt x="10160" y="500380"/>
                </a:lnTo>
                <a:lnTo>
                  <a:pt x="11430" y="501650"/>
                </a:lnTo>
                <a:lnTo>
                  <a:pt x="15240" y="501650"/>
                </a:lnTo>
                <a:lnTo>
                  <a:pt x="17780" y="504190"/>
                </a:lnTo>
                <a:lnTo>
                  <a:pt x="558800" y="504190"/>
                </a:lnTo>
                <a:lnTo>
                  <a:pt x="561340" y="501650"/>
                </a:lnTo>
                <a:lnTo>
                  <a:pt x="563880" y="500380"/>
                </a:lnTo>
                <a:lnTo>
                  <a:pt x="567690" y="499110"/>
                </a:lnTo>
                <a:lnTo>
                  <a:pt x="568960" y="496570"/>
                </a:lnTo>
                <a:lnTo>
                  <a:pt x="568960" y="495300"/>
                </a:lnTo>
                <a:lnTo>
                  <a:pt x="571500" y="492760"/>
                </a:lnTo>
                <a:lnTo>
                  <a:pt x="571500" y="491490"/>
                </a:lnTo>
                <a:lnTo>
                  <a:pt x="574040" y="486410"/>
                </a:lnTo>
                <a:lnTo>
                  <a:pt x="574040" y="483870"/>
                </a:lnTo>
                <a:lnTo>
                  <a:pt x="575310" y="482600"/>
                </a:lnTo>
                <a:lnTo>
                  <a:pt x="575310" y="478790"/>
                </a:lnTo>
                <a:lnTo>
                  <a:pt x="576580" y="473710"/>
                </a:lnTo>
                <a:lnTo>
                  <a:pt x="576580" y="33020"/>
                </a:lnTo>
                <a:lnTo>
                  <a:pt x="575310" y="29210"/>
                </a:lnTo>
                <a:lnTo>
                  <a:pt x="575310" y="20320"/>
                </a:lnTo>
                <a:lnTo>
                  <a:pt x="572769" y="17780"/>
                </a:lnTo>
                <a:lnTo>
                  <a:pt x="572769" y="15240"/>
                </a:lnTo>
                <a:lnTo>
                  <a:pt x="571500" y="12700"/>
                </a:lnTo>
                <a:lnTo>
                  <a:pt x="571500" y="10160"/>
                </a:lnTo>
                <a:lnTo>
                  <a:pt x="568960" y="10160"/>
                </a:lnTo>
                <a:lnTo>
                  <a:pt x="567690" y="7620"/>
                </a:lnTo>
                <a:lnTo>
                  <a:pt x="563880" y="6350"/>
                </a:lnTo>
                <a:lnTo>
                  <a:pt x="563880" y="2540"/>
                </a:lnTo>
                <a:close/>
              </a:path>
              <a:path w="576580" h="504189">
                <a:moveTo>
                  <a:pt x="553719" y="0"/>
                </a:moveTo>
                <a:lnTo>
                  <a:pt x="35560" y="0"/>
                </a:lnTo>
                <a:lnTo>
                  <a:pt x="29210" y="2540"/>
                </a:lnTo>
                <a:lnTo>
                  <a:pt x="554990" y="2540"/>
                </a:lnTo>
                <a:lnTo>
                  <a:pt x="55371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358900" y="4644390"/>
            <a:ext cx="497840" cy="386080"/>
          </a:xfrm>
          <a:custGeom>
            <a:avLst/>
            <a:gdLst/>
            <a:ahLst/>
            <a:cxnLst/>
            <a:rect l="l" t="t" r="r" b="b"/>
            <a:pathLst>
              <a:path w="497839" h="386079">
                <a:moveTo>
                  <a:pt x="488950" y="7620"/>
                </a:moveTo>
                <a:lnTo>
                  <a:pt x="5080" y="7620"/>
                </a:lnTo>
                <a:lnTo>
                  <a:pt x="1269" y="11430"/>
                </a:lnTo>
                <a:lnTo>
                  <a:pt x="0" y="13970"/>
                </a:lnTo>
                <a:lnTo>
                  <a:pt x="0" y="374650"/>
                </a:lnTo>
                <a:lnTo>
                  <a:pt x="1269" y="375920"/>
                </a:lnTo>
                <a:lnTo>
                  <a:pt x="1269" y="379730"/>
                </a:lnTo>
                <a:lnTo>
                  <a:pt x="3809" y="381000"/>
                </a:lnTo>
                <a:lnTo>
                  <a:pt x="3809" y="383540"/>
                </a:lnTo>
                <a:lnTo>
                  <a:pt x="6350" y="383540"/>
                </a:lnTo>
                <a:lnTo>
                  <a:pt x="6350" y="386080"/>
                </a:lnTo>
                <a:lnTo>
                  <a:pt x="481330" y="386080"/>
                </a:lnTo>
                <a:lnTo>
                  <a:pt x="483869" y="384810"/>
                </a:lnTo>
                <a:lnTo>
                  <a:pt x="487680" y="384810"/>
                </a:lnTo>
                <a:lnTo>
                  <a:pt x="490219" y="381000"/>
                </a:lnTo>
                <a:lnTo>
                  <a:pt x="494030" y="378460"/>
                </a:lnTo>
                <a:lnTo>
                  <a:pt x="495300" y="374650"/>
                </a:lnTo>
                <a:lnTo>
                  <a:pt x="495300" y="368300"/>
                </a:lnTo>
                <a:lnTo>
                  <a:pt x="497839" y="365760"/>
                </a:lnTo>
                <a:lnTo>
                  <a:pt x="497839" y="26670"/>
                </a:lnTo>
                <a:lnTo>
                  <a:pt x="495300" y="25400"/>
                </a:lnTo>
                <a:lnTo>
                  <a:pt x="495300" y="16510"/>
                </a:lnTo>
                <a:lnTo>
                  <a:pt x="494030" y="16510"/>
                </a:lnTo>
                <a:lnTo>
                  <a:pt x="494030" y="10160"/>
                </a:lnTo>
                <a:lnTo>
                  <a:pt x="490219" y="10160"/>
                </a:lnTo>
                <a:lnTo>
                  <a:pt x="488950" y="7620"/>
                </a:lnTo>
                <a:close/>
              </a:path>
              <a:path w="497839" h="386079">
                <a:moveTo>
                  <a:pt x="486410" y="5080"/>
                </a:moveTo>
                <a:lnTo>
                  <a:pt x="8890" y="5080"/>
                </a:lnTo>
                <a:lnTo>
                  <a:pt x="6350" y="7620"/>
                </a:lnTo>
                <a:lnTo>
                  <a:pt x="486410" y="7620"/>
                </a:lnTo>
                <a:lnTo>
                  <a:pt x="486410" y="5080"/>
                </a:lnTo>
                <a:close/>
              </a:path>
              <a:path w="497839" h="386079">
                <a:moveTo>
                  <a:pt x="30480" y="0"/>
                </a:moveTo>
                <a:lnTo>
                  <a:pt x="27940" y="2540"/>
                </a:lnTo>
                <a:lnTo>
                  <a:pt x="19050" y="2540"/>
                </a:lnTo>
                <a:lnTo>
                  <a:pt x="16509" y="5080"/>
                </a:lnTo>
                <a:lnTo>
                  <a:pt x="483869" y="5080"/>
                </a:lnTo>
                <a:lnTo>
                  <a:pt x="482600" y="3810"/>
                </a:lnTo>
                <a:lnTo>
                  <a:pt x="477519" y="3810"/>
                </a:lnTo>
                <a:lnTo>
                  <a:pt x="477519" y="2540"/>
                </a:lnTo>
                <a:lnTo>
                  <a:pt x="3048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76680" y="4662170"/>
            <a:ext cx="466090" cy="350520"/>
          </a:xfrm>
          <a:custGeom>
            <a:avLst/>
            <a:gdLst/>
            <a:ahLst/>
            <a:cxnLst/>
            <a:rect l="l" t="t" r="r" b="b"/>
            <a:pathLst>
              <a:path w="466089" h="350520">
                <a:moveTo>
                  <a:pt x="455930" y="349249"/>
                </a:moveTo>
                <a:lnTo>
                  <a:pt x="7619" y="349249"/>
                </a:lnTo>
                <a:lnTo>
                  <a:pt x="10159" y="350519"/>
                </a:lnTo>
                <a:lnTo>
                  <a:pt x="453389" y="350519"/>
                </a:lnTo>
                <a:lnTo>
                  <a:pt x="455930" y="349249"/>
                </a:lnTo>
                <a:close/>
              </a:path>
              <a:path w="466089" h="350520">
                <a:moveTo>
                  <a:pt x="447039" y="2539"/>
                </a:moveTo>
                <a:lnTo>
                  <a:pt x="12700" y="2539"/>
                </a:lnTo>
                <a:lnTo>
                  <a:pt x="10159" y="5079"/>
                </a:lnTo>
                <a:lnTo>
                  <a:pt x="6350" y="5079"/>
                </a:lnTo>
                <a:lnTo>
                  <a:pt x="0" y="11429"/>
                </a:lnTo>
                <a:lnTo>
                  <a:pt x="0" y="345439"/>
                </a:lnTo>
                <a:lnTo>
                  <a:pt x="1269" y="345439"/>
                </a:lnTo>
                <a:lnTo>
                  <a:pt x="1269" y="346709"/>
                </a:lnTo>
                <a:lnTo>
                  <a:pt x="3809" y="346709"/>
                </a:lnTo>
                <a:lnTo>
                  <a:pt x="3809" y="349249"/>
                </a:lnTo>
                <a:lnTo>
                  <a:pt x="457200" y="349249"/>
                </a:lnTo>
                <a:lnTo>
                  <a:pt x="459739" y="346709"/>
                </a:lnTo>
                <a:lnTo>
                  <a:pt x="459739" y="341629"/>
                </a:lnTo>
                <a:lnTo>
                  <a:pt x="464819" y="339089"/>
                </a:lnTo>
                <a:lnTo>
                  <a:pt x="464819" y="334009"/>
                </a:lnTo>
                <a:lnTo>
                  <a:pt x="466089" y="331469"/>
                </a:lnTo>
                <a:lnTo>
                  <a:pt x="466089" y="24129"/>
                </a:lnTo>
                <a:lnTo>
                  <a:pt x="464819" y="24129"/>
                </a:lnTo>
                <a:lnTo>
                  <a:pt x="464819" y="15239"/>
                </a:lnTo>
                <a:lnTo>
                  <a:pt x="459739" y="15239"/>
                </a:lnTo>
                <a:lnTo>
                  <a:pt x="459739" y="8889"/>
                </a:lnTo>
                <a:lnTo>
                  <a:pt x="457200" y="8889"/>
                </a:lnTo>
                <a:lnTo>
                  <a:pt x="455930" y="7619"/>
                </a:lnTo>
                <a:lnTo>
                  <a:pt x="453389" y="7619"/>
                </a:lnTo>
                <a:lnTo>
                  <a:pt x="453389" y="3809"/>
                </a:lnTo>
                <a:lnTo>
                  <a:pt x="449580" y="3809"/>
                </a:lnTo>
                <a:lnTo>
                  <a:pt x="447039" y="2539"/>
                </a:lnTo>
                <a:close/>
              </a:path>
              <a:path w="466089" h="350520">
                <a:moveTo>
                  <a:pt x="444500" y="0"/>
                </a:moveTo>
                <a:lnTo>
                  <a:pt x="24129" y="0"/>
                </a:lnTo>
                <a:lnTo>
                  <a:pt x="21589" y="2539"/>
                </a:lnTo>
                <a:lnTo>
                  <a:pt x="444500" y="2539"/>
                </a:lnTo>
                <a:lnTo>
                  <a:pt x="444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296669" y="5208270"/>
            <a:ext cx="246379" cy="0"/>
          </a:xfrm>
          <a:custGeom>
            <a:avLst/>
            <a:gdLst/>
            <a:ahLst/>
            <a:cxnLst/>
            <a:rect l="l" t="t" r="r" b="b"/>
            <a:pathLst>
              <a:path w="246380" h="0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291997" y="5208270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5" h="0">
                <a:moveTo>
                  <a:pt x="0" y="0"/>
                </a:moveTo>
                <a:lnTo>
                  <a:pt x="255724" y="0"/>
                </a:lnTo>
              </a:path>
            </a:pathLst>
          </a:custGeom>
          <a:ln w="169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296669" y="52120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543050" y="52044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296669" y="5326379"/>
            <a:ext cx="246379" cy="0"/>
          </a:xfrm>
          <a:custGeom>
            <a:avLst/>
            <a:gdLst/>
            <a:ahLst/>
            <a:cxnLst/>
            <a:rect l="l" t="t" r="r" b="b"/>
            <a:pathLst>
              <a:path w="246380" h="0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291997" y="5326379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5" h="0">
                <a:moveTo>
                  <a:pt x="0" y="0"/>
                </a:moveTo>
                <a:lnTo>
                  <a:pt x="255724" y="0"/>
                </a:lnTo>
              </a:path>
            </a:pathLst>
          </a:custGeom>
          <a:ln w="144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296669" y="53289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543050" y="53238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793239" y="5201920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 h="0">
                <a:moveTo>
                  <a:pt x="0" y="0"/>
                </a:moveTo>
                <a:lnTo>
                  <a:pt x="127000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788567" y="5201920"/>
            <a:ext cx="136525" cy="0"/>
          </a:xfrm>
          <a:custGeom>
            <a:avLst/>
            <a:gdLst/>
            <a:ahLst/>
            <a:cxnLst/>
            <a:rect l="l" t="t" r="r" b="b"/>
            <a:pathLst>
              <a:path w="136525" h="0">
                <a:moveTo>
                  <a:pt x="0" y="0"/>
                </a:moveTo>
                <a:lnTo>
                  <a:pt x="136344" y="0"/>
                </a:lnTo>
              </a:path>
            </a:pathLst>
          </a:custGeom>
          <a:ln w="169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793239" y="52057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920239" y="51981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793239" y="5326379"/>
            <a:ext cx="125730" cy="0"/>
          </a:xfrm>
          <a:custGeom>
            <a:avLst/>
            <a:gdLst/>
            <a:ahLst/>
            <a:cxnLst/>
            <a:rect l="l" t="t" r="r" b="b"/>
            <a:pathLst>
              <a:path w="125730" h="0">
                <a:moveTo>
                  <a:pt x="0" y="0"/>
                </a:moveTo>
                <a:lnTo>
                  <a:pt x="12573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788567" y="5326379"/>
            <a:ext cx="135255" cy="0"/>
          </a:xfrm>
          <a:custGeom>
            <a:avLst/>
            <a:gdLst/>
            <a:ahLst/>
            <a:cxnLst/>
            <a:rect l="l" t="t" r="r" b="b"/>
            <a:pathLst>
              <a:path w="135255" h="0">
                <a:moveTo>
                  <a:pt x="0" y="0"/>
                </a:moveTo>
                <a:lnTo>
                  <a:pt x="135074" y="0"/>
                </a:lnTo>
              </a:path>
            </a:pathLst>
          </a:custGeom>
          <a:ln w="144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793239" y="53289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918970" y="53238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577339" y="5221604"/>
            <a:ext cx="195580" cy="0"/>
          </a:xfrm>
          <a:custGeom>
            <a:avLst/>
            <a:gdLst/>
            <a:ahLst/>
            <a:cxnLst/>
            <a:rect l="l" t="t" r="r" b="b"/>
            <a:pathLst>
              <a:path w="195580" h="0">
                <a:moveTo>
                  <a:pt x="0" y="0"/>
                </a:moveTo>
                <a:lnTo>
                  <a:pt x="195579" y="0"/>
                </a:lnTo>
              </a:path>
            </a:pathLst>
          </a:custGeom>
          <a:ln w="6350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572667" y="5221604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5" h="0">
                <a:moveTo>
                  <a:pt x="0" y="0"/>
                </a:moveTo>
                <a:lnTo>
                  <a:pt x="204924" y="0"/>
                </a:lnTo>
              </a:path>
            </a:pathLst>
          </a:custGeom>
          <a:ln w="1569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577339" y="52247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772920" y="52184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602739" y="5256529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 h="0">
                <a:moveTo>
                  <a:pt x="0" y="0"/>
                </a:moveTo>
                <a:lnTo>
                  <a:pt x="146049" y="0"/>
                </a:lnTo>
              </a:path>
            </a:pathLst>
          </a:custGeom>
          <a:ln w="10159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598067" y="5256529"/>
            <a:ext cx="155575" cy="0"/>
          </a:xfrm>
          <a:custGeom>
            <a:avLst/>
            <a:gdLst/>
            <a:ahLst/>
            <a:cxnLst/>
            <a:rect l="l" t="t" r="r" b="b"/>
            <a:pathLst>
              <a:path w="155575" h="0">
                <a:moveTo>
                  <a:pt x="0" y="0"/>
                </a:moveTo>
                <a:lnTo>
                  <a:pt x="155394" y="0"/>
                </a:lnTo>
              </a:path>
            </a:pathLst>
          </a:custGeom>
          <a:ln w="1950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602739" y="52616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748789" y="52514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560830" y="524002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563369" y="5274309"/>
            <a:ext cx="223520" cy="1270"/>
          </a:xfrm>
          <a:custGeom>
            <a:avLst/>
            <a:gdLst/>
            <a:ahLst/>
            <a:cxnLst/>
            <a:rect l="l" t="t" r="r" b="b"/>
            <a:pathLst>
              <a:path w="223519" h="1270">
                <a:moveTo>
                  <a:pt x="0" y="0"/>
                </a:moveTo>
                <a:lnTo>
                  <a:pt x="223519" y="12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816100" y="5236209"/>
            <a:ext cx="78740" cy="40640"/>
          </a:xfrm>
          <a:custGeom>
            <a:avLst/>
            <a:gdLst/>
            <a:ahLst/>
            <a:cxnLst/>
            <a:rect l="l" t="t" r="r" b="b"/>
            <a:pathLst>
              <a:path w="78739" h="40639">
                <a:moveTo>
                  <a:pt x="0" y="40639"/>
                </a:moveTo>
                <a:lnTo>
                  <a:pt x="0" y="0"/>
                </a:lnTo>
                <a:lnTo>
                  <a:pt x="78739" y="0"/>
                </a:lnTo>
                <a:lnTo>
                  <a:pt x="78739" y="40639"/>
                </a:lnTo>
                <a:lnTo>
                  <a:pt x="0" y="4063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816100" y="5236209"/>
            <a:ext cx="78740" cy="40640"/>
          </a:xfrm>
          <a:custGeom>
            <a:avLst/>
            <a:gdLst/>
            <a:ahLst/>
            <a:cxnLst/>
            <a:rect l="l" t="t" r="r" b="b"/>
            <a:pathLst>
              <a:path w="78739" h="40639">
                <a:moveTo>
                  <a:pt x="0" y="40639"/>
                </a:moveTo>
                <a:lnTo>
                  <a:pt x="0" y="0"/>
                </a:lnTo>
                <a:lnTo>
                  <a:pt x="78739" y="0"/>
                </a:lnTo>
                <a:lnTo>
                  <a:pt x="78739" y="40639"/>
                </a:lnTo>
                <a:lnTo>
                  <a:pt x="0" y="4063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816100" y="52768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894839" y="52362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176019" y="5384800"/>
            <a:ext cx="848360" cy="172720"/>
          </a:xfrm>
          <a:custGeom>
            <a:avLst/>
            <a:gdLst/>
            <a:ahLst/>
            <a:cxnLst/>
            <a:rect l="l" t="t" r="r" b="b"/>
            <a:pathLst>
              <a:path w="848360" h="172720">
                <a:moveTo>
                  <a:pt x="775969" y="0"/>
                </a:moveTo>
                <a:lnTo>
                  <a:pt x="85090" y="0"/>
                </a:lnTo>
                <a:lnTo>
                  <a:pt x="0" y="172719"/>
                </a:lnTo>
                <a:lnTo>
                  <a:pt x="848360" y="172719"/>
                </a:lnTo>
                <a:lnTo>
                  <a:pt x="77596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176019" y="5384800"/>
            <a:ext cx="848360" cy="172720"/>
          </a:xfrm>
          <a:custGeom>
            <a:avLst/>
            <a:gdLst/>
            <a:ahLst/>
            <a:cxnLst/>
            <a:rect l="l" t="t" r="r" b="b"/>
            <a:pathLst>
              <a:path w="848360" h="172720">
                <a:moveTo>
                  <a:pt x="85090" y="0"/>
                </a:moveTo>
                <a:lnTo>
                  <a:pt x="86360" y="0"/>
                </a:lnTo>
                <a:lnTo>
                  <a:pt x="775969" y="0"/>
                </a:lnTo>
                <a:lnTo>
                  <a:pt x="848360" y="172719"/>
                </a:lnTo>
                <a:lnTo>
                  <a:pt x="0" y="172719"/>
                </a:lnTo>
                <a:lnTo>
                  <a:pt x="85090" y="0"/>
                </a:lnTo>
                <a:close/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176019" y="53848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025650" y="55587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177289" y="5571490"/>
            <a:ext cx="845819" cy="0"/>
          </a:xfrm>
          <a:custGeom>
            <a:avLst/>
            <a:gdLst/>
            <a:ahLst/>
            <a:cxnLst/>
            <a:rect l="l" t="t" r="r" b="b"/>
            <a:pathLst>
              <a:path w="845819" h="0">
                <a:moveTo>
                  <a:pt x="0" y="0"/>
                </a:moveTo>
                <a:lnTo>
                  <a:pt x="845820" y="0"/>
                </a:lnTo>
              </a:path>
            </a:pathLst>
          </a:custGeom>
          <a:ln w="2794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276350" y="5406390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 h="0">
                <a:moveTo>
                  <a:pt x="0" y="0"/>
                </a:moveTo>
                <a:lnTo>
                  <a:pt x="543560" y="0"/>
                </a:lnTo>
              </a:path>
            </a:pathLst>
          </a:custGeom>
          <a:ln w="15240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276350" y="5398770"/>
            <a:ext cx="543560" cy="15240"/>
          </a:xfrm>
          <a:custGeom>
            <a:avLst/>
            <a:gdLst/>
            <a:ahLst/>
            <a:cxnLst/>
            <a:rect l="l" t="t" r="r" b="b"/>
            <a:pathLst>
              <a:path w="543560" h="15239">
                <a:moveTo>
                  <a:pt x="5080" y="0"/>
                </a:moveTo>
                <a:lnTo>
                  <a:pt x="0" y="15239"/>
                </a:lnTo>
                <a:lnTo>
                  <a:pt x="543560" y="15239"/>
                </a:lnTo>
                <a:lnTo>
                  <a:pt x="537210" y="0"/>
                </a:lnTo>
                <a:lnTo>
                  <a:pt x="5080" y="0"/>
                </a:lnTo>
                <a:close/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276350" y="53987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822450" y="54152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230630" y="5422900"/>
            <a:ext cx="497840" cy="85090"/>
          </a:xfrm>
          <a:custGeom>
            <a:avLst/>
            <a:gdLst/>
            <a:ahLst/>
            <a:cxnLst/>
            <a:rect l="l" t="t" r="r" b="b"/>
            <a:pathLst>
              <a:path w="497839" h="85089">
                <a:moveTo>
                  <a:pt x="491489" y="0"/>
                </a:moveTo>
                <a:lnTo>
                  <a:pt x="43179" y="0"/>
                </a:lnTo>
                <a:lnTo>
                  <a:pt x="0" y="85090"/>
                </a:lnTo>
                <a:lnTo>
                  <a:pt x="60959" y="83819"/>
                </a:lnTo>
                <a:lnTo>
                  <a:pt x="63500" y="74930"/>
                </a:lnTo>
                <a:lnTo>
                  <a:pt x="92709" y="72390"/>
                </a:lnTo>
                <a:lnTo>
                  <a:pt x="496892" y="72390"/>
                </a:lnTo>
                <a:lnTo>
                  <a:pt x="491489" y="0"/>
                </a:lnTo>
                <a:close/>
              </a:path>
              <a:path w="497839" h="85089">
                <a:moveTo>
                  <a:pt x="496892" y="72390"/>
                </a:moveTo>
                <a:lnTo>
                  <a:pt x="449580" y="72390"/>
                </a:lnTo>
                <a:lnTo>
                  <a:pt x="449580" y="83819"/>
                </a:lnTo>
                <a:lnTo>
                  <a:pt x="497839" y="85090"/>
                </a:lnTo>
                <a:lnTo>
                  <a:pt x="496892" y="72390"/>
                </a:lnTo>
                <a:close/>
              </a:path>
              <a:path w="497839" h="85089">
                <a:moveTo>
                  <a:pt x="424180" y="72390"/>
                </a:moveTo>
                <a:lnTo>
                  <a:pt x="92709" y="72390"/>
                </a:lnTo>
                <a:lnTo>
                  <a:pt x="91439" y="83819"/>
                </a:lnTo>
                <a:lnTo>
                  <a:pt x="422909" y="83819"/>
                </a:lnTo>
                <a:lnTo>
                  <a:pt x="424180" y="7239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230630" y="5422900"/>
            <a:ext cx="497840" cy="85090"/>
          </a:xfrm>
          <a:custGeom>
            <a:avLst/>
            <a:gdLst/>
            <a:ahLst/>
            <a:cxnLst/>
            <a:rect l="l" t="t" r="r" b="b"/>
            <a:pathLst>
              <a:path w="497839" h="85089">
                <a:moveTo>
                  <a:pt x="43179" y="0"/>
                </a:moveTo>
                <a:lnTo>
                  <a:pt x="491489" y="0"/>
                </a:lnTo>
                <a:lnTo>
                  <a:pt x="497839" y="85090"/>
                </a:lnTo>
                <a:lnTo>
                  <a:pt x="449580" y="83819"/>
                </a:lnTo>
                <a:lnTo>
                  <a:pt x="449580" y="72390"/>
                </a:lnTo>
                <a:lnTo>
                  <a:pt x="424180" y="72390"/>
                </a:lnTo>
                <a:lnTo>
                  <a:pt x="422909" y="83819"/>
                </a:lnTo>
                <a:lnTo>
                  <a:pt x="91439" y="83819"/>
                </a:lnTo>
                <a:lnTo>
                  <a:pt x="92709" y="72390"/>
                </a:lnTo>
                <a:lnTo>
                  <a:pt x="63500" y="74930"/>
                </a:lnTo>
                <a:lnTo>
                  <a:pt x="60959" y="83819"/>
                </a:lnTo>
                <a:lnTo>
                  <a:pt x="0" y="85090"/>
                </a:lnTo>
                <a:lnTo>
                  <a:pt x="43179" y="0"/>
                </a:lnTo>
                <a:close/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230630" y="54229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728877" y="5419497"/>
            <a:ext cx="263344" cy="95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464310" y="5095240"/>
            <a:ext cx="285750" cy="50800"/>
          </a:xfrm>
          <a:custGeom>
            <a:avLst/>
            <a:gdLst/>
            <a:ahLst/>
            <a:cxnLst/>
            <a:rect l="l" t="t" r="r" b="b"/>
            <a:pathLst>
              <a:path w="285750" h="50800">
                <a:moveTo>
                  <a:pt x="281940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45720"/>
                </a:lnTo>
                <a:lnTo>
                  <a:pt x="3809" y="50800"/>
                </a:lnTo>
                <a:lnTo>
                  <a:pt x="281940" y="50800"/>
                </a:lnTo>
                <a:lnTo>
                  <a:pt x="285750" y="45720"/>
                </a:lnTo>
                <a:lnTo>
                  <a:pt x="285750" y="3810"/>
                </a:lnTo>
                <a:lnTo>
                  <a:pt x="281940" y="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464310" y="5095240"/>
            <a:ext cx="285750" cy="50800"/>
          </a:xfrm>
          <a:custGeom>
            <a:avLst/>
            <a:gdLst/>
            <a:ahLst/>
            <a:cxnLst/>
            <a:rect l="l" t="t" r="r" b="b"/>
            <a:pathLst>
              <a:path w="285750" h="50800">
                <a:moveTo>
                  <a:pt x="7620" y="50800"/>
                </a:moveTo>
                <a:lnTo>
                  <a:pt x="3809" y="50800"/>
                </a:lnTo>
                <a:lnTo>
                  <a:pt x="0" y="45720"/>
                </a:lnTo>
                <a:lnTo>
                  <a:pt x="0" y="41910"/>
                </a:lnTo>
                <a:lnTo>
                  <a:pt x="0" y="7620"/>
                </a:lnTo>
                <a:lnTo>
                  <a:pt x="0" y="3810"/>
                </a:lnTo>
                <a:lnTo>
                  <a:pt x="3809" y="0"/>
                </a:lnTo>
                <a:lnTo>
                  <a:pt x="7620" y="0"/>
                </a:lnTo>
                <a:lnTo>
                  <a:pt x="278129" y="0"/>
                </a:lnTo>
                <a:lnTo>
                  <a:pt x="281940" y="0"/>
                </a:lnTo>
                <a:lnTo>
                  <a:pt x="285750" y="3810"/>
                </a:lnTo>
                <a:lnTo>
                  <a:pt x="285750" y="7620"/>
                </a:lnTo>
                <a:lnTo>
                  <a:pt x="285750" y="41910"/>
                </a:lnTo>
                <a:lnTo>
                  <a:pt x="285750" y="45720"/>
                </a:lnTo>
                <a:lnTo>
                  <a:pt x="281940" y="50800"/>
                </a:lnTo>
                <a:lnTo>
                  <a:pt x="278129" y="50800"/>
                </a:lnTo>
                <a:lnTo>
                  <a:pt x="7620" y="50800"/>
                </a:lnTo>
                <a:close/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464310" y="51460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750060" y="50952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817370" y="5055870"/>
            <a:ext cx="39370" cy="24130"/>
          </a:xfrm>
          <a:custGeom>
            <a:avLst/>
            <a:gdLst/>
            <a:ahLst/>
            <a:cxnLst/>
            <a:rect l="l" t="t" r="r" b="b"/>
            <a:pathLst>
              <a:path w="39369" h="24129">
                <a:moveTo>
                  <a:pt x="0" y="24129"/>
                </a:moveTo>
                <a:lnTo>
                  <a:pt x="0" y="0"/>
                </a:lnTo>
                <a:lnTo>
                  <a:pt x="39369" y="0"/>
                </a:lnTo>
                <a:lnTo>
                  <a:pt x="39369" y="24129"/>
                </a:lnTo>
                <a:lnTo>
                  <a:pt x="0" y="2412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817370" y="5055870"/>
            <a:ext cx="39370" cy="24130"/>
          </a:xfrm>
          <a:custGeom>
            <a:avLst/>
            <a:gdLst/>
            <a:ahLst/>
            <a:cxnLst/>
            <a:rect l="l" t="t" r="r" b="b"/>
            <a:pathLst>
              <a:path w="39369" h="24129">
                <a:moveTo>
                  <a:pt x="0" y="24129"/>
                </a:moveTo>
                <a:lnTo>
                  <a:pt x="0" y="0"/>
                </a:lnTo>
                <a:lnTo>
                  <a:pt x="39369" y="0"/>
                </a:lnTo>
                <a:lnTo>
                  <a:pt x="39369" y="24129"/>
                </a:lnTo>
                <a:lnTo>
                  <a:pt x="0" y="2412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817370" y="50800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856739" y="50558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395730" y="5123179"/>
            <a:ext cx="424180" cy="38100"/>
          </a:xfrm>
          <a:custGeom>
            <a:avLst/>
            <a:gdLst/>
            <a:ahLst/>
            <a:cxnLst/>
            <a:rect l="l" t="t" r="r" b="b"/>
            <a:pathLst>
              <a:path w="424180" h="38100">
                <a:moveTo>
                  <a:pt x="0" y="38100"/>
                </a:moveTo>
                <a:lnTo>
                  <a:pt x="424180" y="38100"/>
                </a:lnTo>
                <a:lnTo>
                  <a:pt x="42418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397000" y="5162550"/>
            <a:ext cx="422909" cy="0"/>
          </a:xfrm>
          <a:custGeom>
            <a:avLst/>
            <a:gdLst/>
            <a:ahLst/>
            <a:cxnLst/>
            <a:rect l="l" t="t" r="r" b="b"/>
            <a:pathLst>
              <a:path w="422910" h="0">
                <a:moveTo>
                  <a:pt x="0" y="0"/>
                </a:moveTo>
                <a:lnTo>
                  <a:pt x="422910" y="0"/>
                </a:lnTo>
              </a:path>
            </a:pathLst>
          </a:custGeom>
          <a:ln w="101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392327" y="5152797"/>
            <a:ext cx="432434" cy="19685"/>
          </a:xfrm>
          <a:custGeom>
            <a:avLst/>
            <a:gdLst/>
            <a:ahLst/>
            <a:cxnLst/>
            <a:rect l="l" t="t" r="r" b="b"/>
            <a:pathLst>
              <a:path w="432435" h="19685">
                <a:moveTo>
                  <a:pt x="0" y="19504"/>
                </a:moveTo>
                <a:lnTo>
                  <a:pt x="432254" y="19504"/>
                </a:lnTo>
                <a:lnTo>
                  <a:pt x="432254" y="0"/>
                </a:lnTo>
                <a:lnTo>
                  <a:pt x="0" y="0"/>
                </a:lnTo>
                <a:lnTo>
                  <a:pt x="0" y="19504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397000" y="51676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819910" y="51574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>
            <a:spLocks noGrp="1"/>
          </p:cNvSpPr>
          <p:nvPr>
            <p:ph type="title"/>
          </p:nvPr>
        </p:nvSpPr>
        <p:spPr>
          <a:xfrm>
            <a:off x="1915160" y="833120"/>
            <a:ext cx="530415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The </a:t>
            </a:r>
            <a:r>
              <a:rPr dirty="0"/>
              <a:t>Resolution</a:t>
            </a:r>
            <a:r>
              <a:rPr dirty="0" spc="-65"/>
              <a:t> </a:t>
            </a:r>
            <a:r>
              <a:rPr dirty="0" spc="-5"/>
              <a:t>Process</a:t>
            </a:r>
          </a:p>
        </p:txBody>
      </p:sp>
      <p:sp>
        <p:nvSpPr>
          <p:cNvPr id="68" name="object 68"/>
          <p:cNvSpPr txBox="1"/>
          <p:nvPr/>
        </p:nvSpPr>
        <p:spPr>
          <a:xfrm>
            <a:off x="764540" y="2014220"/>
            <a:ext cx="7512050" cy="1000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Times New Roman"/>
                <a:cs typeface="Times New Roman"/>
              </a:rPr>
              <a:t>Let’s </a:t>
            </a:r>
            <a:r>
              <a:rPr dirty="0" sz="3200">
                <a:latin typeface="Times New Roman"/>
                <a:cs typeface="Times New Roman"/>
              </a:rPr>
              <a:t>look </a:t>
            </a:r>
            <a:r>
              <a:rPr dirty="0" sz="3200" spc="-5">
                <a:latin typeface="Times New Roman"/>
                <a:cs typeface="Times New Roman"/>
              </a:rPr>
              <a:t>at the resolution </a:t>
            </a:r>
            <a:r>
              <a:rPr dirty="0" sz="3200">
                <a:latin typeface="Times New Roman"/>
                <a:cs typeface="Times New Roman"/>
              </a:rPr>
              <a:t>process step-by-  </a:t>
            </a:r>
            <a:r>
              <a:rPr dirty="0" sz="3200" spc="-5">
                <a:latin typeface="Times New Roman"/>
                <a:cs typeface="Times New Roman"/>
              </a:rPr>
              <a:t>step: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800100" y="5709920"/>
            <a:ext cx="4866640" cy="5054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23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annie.west.sprockets.com</a:t>
            </a:r>
            <a:endParaRPr sz="1100">
              <a:latin typeface="Arial"/>
              <a:cs typeface="Arial"/>
            </a:endParaRPr>
          </a:p>
          <a:p>
            <a:pPr marL="1333500">
              <a:lnSpc>
                <a:spcPts val="2550"/>
              </a:lnSpc>
            </a:pPr>
            <a:r>
              <a:rPr dirty="0" sz="2200" spc="-5">
                <a:latin typeface="Courier New"/>
                <a:cs typeface="Courier New"/>
              </a:rPr>
              <a:t>ping</a:t>
            </a:r>
            <a:r>
              <a:rPr dirty="0" sz="2200" spc="-90">
                <a:latin typeface="Courier New"/>
                <a:cs typeface="Courier New"/>
                <a:hlinkClick r:id="rId4"/>
              </a:rPr>
              <a:t> </a:t>
            </a:r>
            <a:r>
              <a:rPr dirty="0" sz="2200" spc="-5">
                <a:latin typeface="Courier New"/>
                <a:cs typeface="Courier New"/>
                <a:hlinkClick r:id="rId4"/>
              </a:rPr>
              <a:t>www.nominum.com.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5400" y="5168900"/>
            <a:ext cx="623570" cy="187960"/>
          </a:xfrm>
          <a:custGeom>
            <a:avLst/>
            <a:gdLst/>
            <a:ahLst/>
            <a:cxnLst/>
            <a:rect l="l" t="t" r="r" b="b"/>
            <a:pathLst>
              <a:path w="623569" h="187960">
                <a:moveTo>
                  <a:pt x="0" y="187959"/>
                </a:moveTo>
                <a:lnTo>
                  <a:pt x="0" y="0"/>
                </a:lnTo>
                <a:lnTo>
                  <a:pt x="623569" y="0"/>
                </a:lnTo>
                <a:lnTo>
                  <a:pt x="623569" y="187959"/>
                </a:lnTo>
                <a:lnTo>
                  <a:pt x="0" y="18795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95400" y="5168900"/>
            <a:ext cx="623570" cy="187960"/>
          </a:xfrm>
          <a:custGeom>
            <a:avLst/>
            <a:gdLst/>
            <a:ahLst/>
            <a:cxnLst/>
            <a:rect l="l" t="t" r="r" b="b"/>
            <a:pathLst>
              <a:path w="623569" h="187960">
                <a:moveTo>
                  <a:pt x="0" y="187959"/>
                </a:moveTo>
                <a:lnTo>
                  <a:pt x="0" y="0"/>
                </a:lnTo>
                <a:lnTo>
                  <a:pt x="623569" y="0"/>
                </a:lnTo>
                <a:lnTo>
                  <a:pt x="623569" y="187959"/>
                </a:lnTo>
                <a:lnTo>
                  <a:pt x="0" y="187959"/>
                </a:lnTo>
                <a:close/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95400" y="53568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918970" y="51689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13180" y="5245100"/>
            <a:ext cx="93980" cy="29209"/>
          </a:xfrm>
          <a:custGeom>
            <a:avLst/>
            <a:gdLst/>
            <a:ahLst/>
            <a:cxnLst/>
            <a:rect l="l" t="t" r="r" b="b"/>
            <a:pathLst>
              <a:path w="93980" h="29210">
                <a:moveTo>
                  <a:pt x="87629" y="3809"/>
                </a:moveTo>
                <a:lnTo>
                  <a:pt x="6350" y="3809"/>
                </a:lnTo>
                <a:lnTo>
                  <a:pt x="2539" y="7619"/>
                </a:lnTo>
                <a:lnTo>
                  <a:pt x="0" y="12700"/>
                </a:lnTo>
                <a:lnTo>
                  <a:pt x="0" y="21590"/>
                </a:lnTo>
                <a:lnTo>
                  <a:pt x="1269" y="21590"/>
                </a:lnTo>
                <a:lnTo>
                  <a:pt x="1269" y="24130"/>
                </a:lnTo>
                <a:lnTo>
                  <a:pt x="2539" y="24130"/>
                </a:lnTo>
                <a:lnTo>
                  <a:pt x="2539" y="25400"/>
                </a:lnTo>
                <a:lnTo>
                  <a:pt x="6350" y="25400"/>
                </a:lnTo>
                <a:lnTo>
                  <a:pt x="6350" y="29209"/>
                </a:lnTo>
                <a:lnTo>
                  <a:pt x="85089" y="29209"/>
                </a:lnTo>
                <a:lnTo>
                  <a:pt x="87629" y="25400"/>
                </a:lnTo>
                <a:lnTo>
                  <a:pt x="87629" y="24130"/>
                </a:lnTo>
                <a:lnTo>
                  <a:pt x="91439" y="21590"/>
                </a:lnTo>
                <a:lnTo>
                  <a:pt x="91439" y="17780"/>
                </a:lnTo>
                <a:lnTo>
                  <a:pt x="93979" y="16509"/>
                </a:lnTo>
                <a:lnTo>
                  <a:pt x="91439" y="16509"/>
                </a:lnTo>
                <a:lnTo>
                  <a:pt x="91439" y="8890"/>
                </a:lnTo>
                <a:lnTo>
                  <a:pt x="87629" y="8890"/>
                </a:lnTo>
                <a:lnTo>
                  <a:pt x="87629" y="3809"/>
                </a:lnTo>
                <a:close/>
              </a:path>
              <a:path w="93980" h="29210">
                <a:moveTo>
                  <a:pt x="82550" y="1269"/>
                </a:moveTo>
                <a:lnTo>
                  <a:pt x="8889" y="1269"/>
                </a:lnTo>
                <a:lnTo>
                  <a:pt x="7619" y="3809"/>
                </a:lnTo>
                <a:lnTo>
                  <a:pt x="82550" y="3809"/>
                </a:lnTo>
                <a:lnTo>
                  <a:pt x="82550" y="1269"/>
                </a:lnTo>
                <a:close/>
              </a:path>
              <a:path w="93980" h="29210">
                <a:moveTo>
                  <a:pt x="78739" y="0"/>
                </a:moveTo>
                <a:lnTo>
                  <a:pt x="13969" y="0"/>
                </a:lnTo>
                <a:lnTo>
                  <a:pt x="11429" y="1269"/>
                </a:lnTo>
                <a:lnTo>
                  <a:pt x="78739" y="1269"/>
                </a:lnTo>
                <a:lnTo>
                  <a:pt x="78739" y="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59560" y="5198109"/>
            <a:ext cx="229870" cy="1358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15719" y="4593590"/>
            <a:ext cx="576580" cy="504190"/>
          </a:xfrm>
          <a:custGeom>
            <a:avLst/>
            <a:gdLst/>
            <a:ahLst/>
            <a:cxnLst/>
            <a:rect l="l" t="t" r="r" b="b"/>
            <a:pathLst>
              <a:path w="576580" h="504189">
                <a:moveTo>
                  <a:pt x="563880" y="2540"/>
                </a:moveTo>
                <a:lnTo>
                  <a:pt x="20320" y="2540"/>
                </a:lnTo>
                <a:lnTo>
                  <a:pt x="11430" y="11430"/>
                </a:lnTo>
                <a:lnTo>
                  <a:pt x="8890" y="11430"/>
                </a:lnTo>
                <a:lnTo>
                  <a:pt x="6350" y="12700"/>
                </a:lnTo>
                <a:lnTo>
                  <a:pt x="5080" y="15240"/>
                </a:lnTo>
                <a:lnTo>
                  <a:pt x="1270" y="17780"/>
                </a:lnTo>
                <a:lnTo>
                  <a:pt x="1270" y="21590"/>
                </a:lnTo>
                <a:lnTo>
                  <a:pt x="0" y="24130"/>
                </a:lnTo>
                <a:lnTo>
                  <a:pt x="0" y="494030"/>
                </a:lnTo>
                <a:lnTo>
                  <a:pt x="5080" y="495300"/>
                </a:lnTo>
                <a:lnTo>
                  <a:pt x="5080" y="497840"/>
                </a:lnTo>
                <a:lnTo>
                  <a:pt x="7620" y="497840"/>
                </a:lnTo>
                <a:lnTo>
                  <a:pt x="7620" y="500380"/>
                </a:lnTo>
                <a:lnTo>
                  <a:pt x="10160" y="500380"/>
                </a:lnTo>
                <a:lnTo>
                  <a:pt x="11430" y="501650"/>
                </a:lnTo>
                <a:lnTo>
                  <a:pt x="15240" y="501650"/>
                </a:lnTo>
                <a:lnTo>
                  <a:pt x="17780" y="504190"/>
                </a:lnTo>
                <a:lnTo>
                  <a:pt x="558800" y="504190"/>
                </a:lnTo>
                <a:lnTo>
                  <a:pt x="561340" y="501650"/>
                </a:lnTo>
                <a:lnTo>
                  <a:pt x="563880" y="500380"/>
                </a:lnTo>
                <a:lnTo>
                  <a:pt x="567690" y="499110"/>
                </a:lnTo>
                <a:lnTo>
                  <a:pt x="568960" y="496570"/>
                </a:lnTo>
                <a:lnTo>
                  <a:pt x="568960" y="495300"/>
                </a:lnTo>
                <a:lnTo>
                  <a:pt x="571500" y="492760"/>
                </a:lnTo>
                <a:lnTo>
                  <a:pt x="571500" y="491490"/>
                </a:lnTo>
                <a:lnTo>
                  <a:pt x="574040" y="486410"/>
                </a:lnTo>
                <a:lnTo>
                  <a:pt x="574040" y="483870"/>
                </a:lnTo>
                <a:lnTo>
                  <a:pt x="575310" y="482600"/>
                </a:lnTo>
                <a:lnTo>
                  <a:pt x="575310" y="478790"/>
                </a:lnTo>
                <a:lnTo>
                  <a:pt x="576580" y="473710"/>
                </a:lnTo>
                <a:lnTo>
                  <a:pt x="576580" y="33020"/>
                </a:lnTo>
                <a:lnTo>
                  <a:pt x="575310" y="29210"/>
                </a:lnTo>
                <a:lnTo>
                  <a:pt x="575310" y="20320"/>
                </a:lnTo>
                <a:lnTo>
                  <a:pt x="572769" y="17780"/>
                </a:lnTo>
                <a:lnTo>
                  <a:pt x="572769" y="15240"/>
                </a:lnTo>
                <a:lnTo>
                  <a:pt x="571500" y="12700"/>
                </a:lnTo>
                <a:lnTo>
                  <a:pt x="571500" y="10160"/>
                </a:lnTo>
                <a:lnTo>
                  <a:pt x="568960" y="10160"/>
                </a:lnTo>
                <a:lnTo>
                  <a:pt x="567690" y="7620"/>
                </a:lnTo>
                <a:lnTo>
                  <a:pt x="563880" y="6350"/>
                </a:lnTo>
                <a:lnTo>
                  <a:pt x="563880" y="2540"/>
                </a:lnTo>
                <a:close/>
              </a:path>
              <a:path w="576580" h="504189">
                <a:moveTo>
                  <a:pt x="553719" y="0"/>
                </a:moveTo>
                <a:lnTo>
                  <a:pt x="35560" y="0"/>
                </a:lnTo>
                <a:lnTo>
                  <a:pt x="29210" y="2540"/>
                </a:lnTo>
                <a:lnTo>
                  <a:pt x="554990" y="2540"/>
                </a:lnTo>
                <a:lnTo>
                  <a:pt x="55371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358900" y="4644390"/>
            <a:ext cx="497840" cy="386080"/>
          </a:xfrm>
          <a:custGeom>
            <a:avLst/>
            <a:gdLst/>
            <a:ahLst/>
            <a:cxnLst/>
            <a:rect l="l" t="t" r="r" b="b"/>
            <a:pathLst>
              <a:path w="497839" h="386079">
                <a:moveTo>
                  <a:pt x="488950" y="7620"/>
                </a:moveTo>
                <a:lnTo>
                  <a:pt x="5080" y="7620"/>
                </a:lnTo>
                <a:lnTo>
                  <a:pt x="1269" y="11430"/>
                </a:lnTo>
                <a:lnTo>
                  <a:pt x="0" y="13970"/>
                </a:lnTo>
                <a:lnTo>
                  <a:pt x="0" y="374650"/>
                </a:lnTo>
                <a:lnTo>
                  <a:pt x="1269" y="375920"/>
                </a:lnTo>
                <a:lnTo>
                  <a:pt x="1269" y="379730"/>
                </a:lnTo>
                <a:lnTo>
                  <a:pt x="3809" y="381000"/>
                </a:lnTo>
                <a:lnTo>
                  <a:pt x="3809" y="383540"/>
                </a:lnTo>
                <a:lnTo>
                  <a:pt x="6350" y="383540"/>
                </a:lnTo>
                <a:lnTo>
                  <a:pt x="6350" y="386080"/>
                </a:lnTo>
                <a:lnTo>
                  <a:pt x="481330" y="386080"/>
                </a:lnTo>
                <a:lnTo>
                  <a:pt x="483869" y="384810"/>
                </a:lnTo>
                <a:lnTo>
                  <a:pt x="487680" y="384810"/>
                </a:lnTo>
                <a:lnTo>
                  <a:pt x="490219" y="381000"/>
                </a:lnTo>
                <a:lnTo>
                  <a:pt x="494030" y="378460"/>
                </a:lnTo>
                <a:lnTo>
                  <a:pt x="495300" y="374650"/>
                </a:lnTo>
                <a:lnTo>
                  <a:pt x="495300" y="368300"/>
                </a:lnTo>
                <a:lnTo>
                  <a:pt x="497839" y="365760"/>
                </a:lnTo>
                <a:lnTo>
                  <a:pt x="497839" y="26670"/>
                </a:lnTo>
                <a:lnTo>
                  <a:pt x="495300" y="25400"/>
                </a:lnTo>
                <a:lnTo>
                  <a:pt x="495300" y="16510"/>
                </a:lnTo>
                <a:lnTo>
                  <a:pt x="494030" y="16510"/>
                </a:lnTo>
                <a:lnTo>
                  <a:pt x="494030" y="10160"/>
                </a:lnTo>
                <a:lnTo>
                  <a:pt x="490219" y="10160"/>
                </a:lnTo>
                <a:lnTo>
                  <a:pt x="488950" y="7620"/>
                </a:lnTo>
                <a:close/>
              </a:path>
              <a:path w="497839" h="386079">
                <a:moveTo>
                  <a:pt x="486410" y="5080"/>
                </a:moveTo>
                <a:lnTo>
                  <a:pt x="8890" y="5080"/>
                </a:lnTo>
                <a:lnTo>
                  <a:pt x="6350" y="7620"/>
                </a:lnTo>
                <a:lnTo>
                  <a:pt x="486410" y="7620"/>
                </a:lnTo>
                <a:lnTo>
                  <a:pt x="486410" y="5080"/>
                </a:lnTo>
                <a:close/>
              </a:path>
              <a:path w="497839" h="386079">
                <a:moveTo>
                  <a:pt x="30480" y="0"/>
                </a:moveTo>
                <a:lnTo>
                  <a:pt x="27940" y="2540"/>
                </a:lnTo>
                <a:lnTo>
                  <a:pt x="19050" y="2540"/>
                </a:lnTo>
                <a:lnTo>
                  <a:pt x="16509" y="5080"/>
                </a:lnTo>
                <a:lnTo>
                  <a:pt x="483869" y="5080"/>
                </a:lnTo>
                <a:lnTo>
                  <a:pt x="482600" y="3810"/>
                </a:lnTo>
                <a:lnTo>
                  <a:pt x="477519" y="3810"/>
                </a:lnTo>
                <a:lnTo>
                  <a:pt x="477519" y="2540"/>
                </a:lnTo>
                <a:lnTo>
                  <a:pt x="3048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76680" y="4662170"/>
            <a:ext cx="466090" cy="350520"/>
          </a:xfrm>
          <a:custGeom>
            <a:avLst/>
            <a:gdLst/>
            <a:ahLst/>
            <a:cxnLst/>
            <a:rect l="l" t="t" r="r" b="b"/>
            <a:pathLst>
              <a:path w="466089" h="350520">
                <a:moveTo>
                  <a:pt x="455930" y="349249"/>
                </a:moveTo>
                <a:lnTo>
                  <a:pt x="7619" y="349249"/>
                </a:lnTo>
                <a:lnTo>
                  <a:pt x="10159" y="350519"/>
                </a:lnTo>
                <a:lnTo>
                  <a:pt x="453389" y="350519"/>
                </a:lnTo>
                <a:lnTo>
                  <a:pt x="455930" y="349249"/>
                </a:lnTo>
                <a:close/>
              </a:path>
              <a:path w="466089" h="350520">
                <a:moveTo>
                  <a:pt x="447039" y="2539"/>
                </a:moveTo>
                <a:lnTo>
                  <a:pt x="12700" y="2539"/>
                </a:lnTo>
                <a:lnTo>
                  <a:pt x="10159" y="5079"/>
                </a:lnTo>
                <a:lnTo>
                  <a:pt x="6350" y="5079"/>
                </a:lnTo>
                <a:lnTo>
                  <a:pt x="0" y="11429"/>
                </a:lnTo>
                <a:lnTo>
                  <a:pt x="0" y="345439"/>
                </a:lnTo>
                <a:lnTo>
                  <a:pt x="1269" y="345439"/>
                </a:lnTo>
                <a:lnTo>
                  <a:pt x="1269" y="346709"/>
                </a:lnTo>
                <a:lnTo>
                  <a:pt x="3809" y="346709"/>
                </a:lnTo>
                <a:lnTo>
                  <a:pt x="3809" y="349249"/>
                </a:lnTo>
                <a:lnTo>
                  <a:pt x="457200" y="349249"/>
                </a:lnTo>
                <a:lnTo>
                  <a:pt x="459739" y="346709"/>
                </a:lnTo>
                <a:lnTo>
                  <a:pt x="459739" y="341629"/>
                </a:lnTo>
                <a:lnTo>
                  <a:pt x="464819" y="339089"/>
                </a:lnTo>
                <a:lnTo>
                  <a:pt x="464819" y="334009"/>
                </a:lnTo>
                <a:lnTo>
                  <a:pt x="466089" y="331469"/>
                </a:lnTo>
                <a:lnTo>
                  <a:pt x="466089" y="24129"/>
                </a:lnTo>
                <a:lnTo>
                  <a:pt x="464819" y="24129"/>
                </a:lnTo>
                <a:lnTo>
                  <a:pt x="464819" y="15239"/>
                </a:lnTo>
                <a:lnTo>
                  <a:pt x="459739" y="15239"/>
                </a:lnTo>
                <a:lnTo>
                  <a:pt x="459739" y="8889"/>
                </a:lnTo>
                <a:lnTo>
                  <a:pt x="457200" y="8889"/>
                </a:lnTo>
                <a:lnTo>
                  <a:pt x="455930" y="7619"/>
                </a:lnTo>
                <a:lnTo>
                  <a:pt x="453389" y="7619"/>
                </a:lnTo>
                <a:lnTo>
                  <a:pt x="453389" y="3809"/>
                </a:lnTo>
                <a:lnTo>
                  <a:pt x="449580" y="3809"/>
                </a:lnTo>
                <a:lnTo>
                  <a:pt x="447039" y="2539"/>
                </a:lnTo>
                <a:close/>
              </a:path>
              <a:path w="466089" h="350520">
                <a:moveTo>
                  <a:pt x="444500" y="0"/>
                </a:moveTo>
                <a:lnTo>
                  <a:pt x="24129" y="0"/>
                </a:lnTo>
                <a:lnTo>
                  <a:pt x="21589" y="2539"/>
                </a:lnTo>
                <a:lnTo>
                  <a:pt x="444500" y="2539"/>
                </a:lnTo>
                <a:lnTo>
                  <a:pt x="444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296669" y="5208270"/>
            <a:ext cx="246379" cy="0"/>
          </a:xfrm>
          <a:custGeom>
            <a:avLst/>
            <a:gdLst/>
            <a:ahLst/>
            <a:cxnLst/>
            <a:rect l="l" t="t" r="r" b="b"/>
            <a:pathLst>
              <a:path w="246380" h="0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291997" y="5208270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5" h="0">
                <a:moveTo>
                  <a:pt x="0" y="0"/>
                </a:moveTo>
                <a:lnTo>
                  <a:pt x="255724" y="0"/>
                </a:lnTo>
              </a:path>
            </a:pathLst>
          </a:custGeom>
          <a:ln w="169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296669" y="52120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543050" y="52044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296669" y="5326379"/>
            <a:ext cx="246379" cy="0"/>
          </a:xfrm>
          <a:custGeom>
            <a:avLst/>
            <a:gdLst/>
            <a:ahLst/>
            <a:cxnLst/>
            <a:rect l="l" t="t" r="r" b="b"/>
            <a:pathLst>
              <a:path w="246380" h="0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291997" y="5326379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5" h="0">
                <a:moveTo>
                  <a:pt x="0" y="0"/>
                </a:moveTo>
                <a:lnTo>
                  <a:pt x="255724" y="0"/>
                </a:lnTo>
              </a:path>
            </a:pathLst>
          </a:custGeom>
          <a:ln w="144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296669" y="53289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543050" y="53238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793239" y="5201920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 h="0">
                <a:moveTo>
                  <a:pt x="0" y="0"/>
                </a:moveTo>
                <a:lnTo>
                  <a:pt x="127000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788567" y="5201920"/>
            <a:ext cx="136525" cy="0"/>
          </a:xfrm>
          <a:custGeom>
            <a:avLst/>
            <a:gdLst/>
            <a:ahLst/>
            <a:cxnLst/>
            <a:rect l="l" t="t" r="r" b="b"/>
            <a:pathLst>
              <a:path w="136525" h="0">
                <a:moveTo>
                  <a:pt x="0" y="0"/>
                </a:moveTo>
                <a:lnTo>
                  <a:pt x="136344" y="0"/>
                </a:lnTo>
              </a:path>
            </a:pathLst>
          </a:custGeom>
          <a:ln w="169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793239" y="52057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920239" y="51981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793239" y="5326379"/>
            <a:ext cx="125730" cy="0"/>
          </a:xfrm>
          <a:custGeom>
            <a:avLst/>
            <a:gdLst/>
            <a:ahLst/>
            <a:cxnLst/>
            <a:rect l="l" t="t" r="r" b="b"/>
            <a:pathLst>
              <a:path w="125730" h="0">
                <a:moveTo>
                  <a:pt x="0" y="0"/>
                </a:moveTo>
                <a:lnTo>
                  <a:pt x="12573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788567" y="5326379"/>
            <a:ext cx="135255" cy="0"/>
          </a:xfrm>
          <a:custGeom>
            <a:avLst/>
            <a:gdLst/>
            <a:ahLst/>
            <a:cxnLst/>
            <a:rect l="l" t="t" r="r" b="b"/>
            <a:pathLst>
              <a:path w="135255" h="0">
                <a:moveTo>
                  <a:pt x="0" y="0"/>
                </a:moveTo>
                <a:lnTo>
                  <a:pt x="135074" y="0"/>
                </a:lnTo>
              </a:path>
            </a:pathLst>
          </a:custGeom>
          <a:ln w="144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793239" y="53289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918970" y="53238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577339" y="5221604"/>
            <a:ext cx="195580" cy="0"/>
          </a:xfrm>
          <a:custGeom>
            <a:avLst/>
            <a:gdLst/>
            <a:ahLst/>
            <a:cxnLst/>
            <a:rect l="l" t="t" r="r" b="b"/>
            <a:pathLst>
              <a:path w="195580" h="0">
                <a:moveTo>
                  <a:pt x="0" y="0"/>
                </a:moveTo>
                <a:lnTo>
                  <a:pt x="195579" y="0"/>
                </a:lnTo>
              </a:path>
            </a:pathLst>
          </a:custGeom>
          <a:ln w="6350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572667" y="5221604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5" h="0">
                <a:moveTo>
                  <a:pt x="0" y="0"/>
                </a:moveTo>
                <a:lnTo>
                  <a:pt x="204924" y="0"/>
                </a:lnTo>
              </a:path>
            </a:pathLst>
          </a:custGeom>
          <a:ln w="1569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577339" y="52247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772920" y="52184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602739" y="52616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560830" y="524002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816100" y="5236209"/>
            <a:ext cx="78740" cy="40640"/>
          </a:xfrm>
          <a:custGeom>
            <a:avLst/>
            <a:gdLst/>
            <a:ahLst/>
            <a:cxnLst/>
            <a:rect l="l" t="t" r="r" b="b"/>
            <a:pathLst>
              <a:path w="78739" h="40639">
                <a:moveTo>
                  <a:pt x="0" y="40639"/>
                </a:moveTo>
                <a:lnTo>
                  <a:pt x="0" y="0"/>
                </a:lnTo>
                <a:lnTo>
                  <a:pt x="78739" y="0"/>
                </a:lnTo>
                <a:lnTo>
                  <a:pt x="78739" y="40639"/>
                </a:lnTo>
                <a:lnTo>
                  <a:pt x="0" y="4063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816100" y="5236209"/>
            <a:ext cx="78740" cy="40640"/>
          </a:xfrm>
          <a:custGeom>
            <a:avLst/>
            <a:gdLst/>
            <a:ahLst/>
            <a:cxnLst/>
            <a:rect l="l" t="t" r="r" b="b"/>
            <a:pathLst>
              <a:path w="78739" h="40639">
                <a:moveTo>
                  <a:pt x="0" y="40639"/>
                </a:moveTo>
                <a:lnTo>
                  <a:pt x="0" y="0"/>
                </a:lnTo>
                <a:lnTo>
                  <a:pt x="78739" y="0"/>
                </a:lnTo>
                <a:lnTo>
                  <a:pt x="78739" y="40639"/>
                </a:lnTo>
                <a:lnTo>
                  <a:pt x="0" y="4063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816100" y="52768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894839" y="52362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176019" y="5384800"/>
            <a:ext cx="848360" cy="172720"/>
          </a:xfrm>
          <a:custGeom>
            <a:avLst/>
            <a:gdLst/>
            <a:ahLst/>
            <a:cxnLst/>
            <a:rect l="l" t="t" r="r" b="b"/>
            <a:pathLst>
              <a:path w="848360" h="172720">
                <a:moveTo>
                  <a:pt x="775969" y="0"/>
                </a:moveTo>
                <a:lnTo>
                  <a:pt x="85090" y="0"/>
                </a:lnTo>
                <a:lnTo>
                  <a:pt x="0" y="172719"/>
                </a:lnTo>
                <a:lnTo>
                  <a:pt x="848360" y="172719"/>
                </a:lnTo>
                <a:lnTo>
                  <a:pt x="77596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176019" y="5384800"/>
            <a:ext cx="848360" cy="172720"/>
          </a:xfrm>
          <a:custGeom>
            <a:avLst/>
            <a:gdLst/>
            <a:ahLst/>
            <a:cxnLst/>
            <a:rect l="l" t="t" r="r" b="b"/>
            <a:pathLst>
              <a:path w="848360" h="172720">
                <a:moveTo>
                  <a:pt x="85090" y="0"/>
                </a:moveTo>
                <a:lnTo>
                  <a:pt x="86360" y="0"/>
                </a:lnTo>
                <a:lnTo>
                  <a:pt x="775969" y="0"/>
                </a:lnTo>
                <a:lnTo>
                  <a:pt x="848360" y="172719"/>
                </a:lnTo>
                <a:lnTo>
                  <a:pt x="0" y="172719"/>
                </a:lnTo>
                <a:lnTo>
                  <a:pt x="85090" y="0"/>
                </a:lnTo>
                <a:close/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176019" y="53848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025650" y="55587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177289" y="5571490"/>
            <a:ext cx="845819" cy="0"/>
          </a:xfrm>
          <a:custGeom>
            <a:avLst/>
            <a:gdLst/>
            <a:ahLst/>
            <a:cxnLst/>
            <a:rect l="l" t="t" r="r" b="b"/>
            <a:pathLst>
              <a:path w="845819" h="0">
                <a:moveTo>
                  <a:pt x="0" y="0"/>
                </a:moveTo>
                <a:lnTo>
                  <a:pt x="845820" y="0"/>
                </a:lnTo>
              </a:path>
            </a:pathLst>
          </a:custGeom>
          <a:ln w="2794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276350" y="5406390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 h="0">
                <a:moveTo>
                  <a:pt x="0" y="0"/>
                </a:moveTo>
                <a:lnTo>
                  <a:pt x="543560" y="0"/>
                </a:lnTo>
              </a:path>
            </a:pathLst>
          </a:custGeom>
          <a:ln w="15240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276350" y="5398770"/>
            <a:ext cx="543560" cy="15240"/>
          </a:xfrm>
          <a:custGeom>
            <a:avLst/>
            <a:gdLst/>
            <a:ahLst/>
            <a:cxnLst/>
            <a:rect l="l" t="t" r="r" b="b"/>
            <a:pathLst>
              <a:path w="543560" h="15239">
                <a:moveTo>
                  <a:pt x="5080" y="0"/>
                </a:moveTo>
                <a:lnTo>
                  <a:pt x="0" y="15239"/>
                </a:lnTo>
                <a:lnTo>
                  <a:pt x="543560" y="15239"/>
                </a:lnTo>
                <a:lnTo>
                  <a:pt x="537210" y="0"/>
                </a:lnTo>
                <a:lnTo>
                  <a:pt x="5080" y="0"/>
                </a:lnTo>
                <a:close/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276350" y="53987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822450" y="54152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230630" y="5422900"/>
            <a:ext cx="497840" cy="85090"/>
          </a:xfrm>
          <a:custGeom>
            <a:avLst/>
            <a:gdLst/>
            <a:ahLst/>
            <a:cxnLst/>
            <a:rect l="l" t="t" r="r" b="b"/>
            <a:pathLst>
              <a:path w="497839" h="85089">
                <a:moveTo>
                  <a:pt x="491489" y="0"/>
                </a:moveTo>
                <a:lnTo>
                  <a:pt x="43179" y="0"/>
                </a:lnTo>
                <a:lnTo>
                  <a:pt x="0" y="85090"/>
                </a:lnTo>
                <a:lnTo>
                  <a:pt x="60959" y="83819"/>
                </a:lnTo>
                <a:lnTo>
                  <a:pt x="63500" y="74930"/>
                </a:lnTo>
                <a:lnTo>
                  <a:pt x="92709" y="72390"/>
                </a:lnTo>
                <a:lnTo>
                  <a:pt x="496892" y="72390"/>
                </a:lnTo>
                <a:lnTo>
                  <a:pt x="491489" y="0"/>
                </a:lnTo>
                <a:close/>
              </a:path>
              <a:path w="497839" h="85089">
                <a:moveTo>
                  <a:pt x="496892" y="72390"/>
                </a:moveTo>
                <a:lnTo>
                  <a:pt x="449580" y="72390"/>
                </a:lnTo>
                <a:lnTo>
                  <a:pt x="449580" y="83819"/>
                </a:lnTo>
                <a:lnTo>
                  <a:pt x="497839" y="85090"/>
                </a:lnTo>
                <a:lnTo>
                  <a:pt x="496892" y="72390"/>
                </a:lnTo>
                <a:close/>
              </a:path>
              <a:path w="497839" h="85089">
                <a:moveTo>
                  <a:pt x="424180" y="72390"/>
                </a:moveTo>
                <a:lnTo>
                  <a:pt x="92709" y="72390"/>
                </a:lnTo>
                <a:lnTo>
                  <a:pt x="91439" y="83819"/>
                </a:lnTo>
                <a:lnTo>
                  <a:pt x="422909" y="83819"/>
                </a:lnTo>
                <a:lnTo>
                  <a:pt x="424180" y="7239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230630" y="5422900"/>
            <a:ext cx="497840" cy="85090"/>
          </a:xfrm>
          <a:custGeom>
            <a:avLst/>
            <a:gdLst/>
            <a:ahLst/>
            <a:cxnLst/>
            <a:rect l="l" t="t" r="r" b="b"/>
            <a:pathLst>
              <a:path w="497839" h="85089">
                <a:moveTo>
                  <a:pt x="43179" y="0"/>
                </a:moveTo>
                <a:lnTo>
                  <a:pt x="491489" y="0"/>
                </a:lnTo>
                <a:lnTo>
                  <a:pt x="497839" y="85090"/>
                </a:lnTo>
                <a:lnTo>
                  <a:pt x="449580" y="83819"/>
                </a:lnTo>
                <a:lnTo>
                  <a:pt x="449580" y="72390"/>
                </a:lnTo>
                <a:lnTo>
                  <a:pt x="424180" y="72390"/>
                </a:lnTo>
                <a:lnTo>
                  <a:pt x="422909" y="83819"/>
                </a:lnTo>
                <a:lnTo>
                  <a:pt x="91439" y="83819"/>
                </a:lnTo>
                <a:lnTo>
                  <a:pt x="92709" y="72390"/>
                </a:lnTo>
                <a:lnTo>
                  <a:pt x="63500" y="74930"/>
                </a:lnTo>
                <a:lnTo>
                  <a:pt x="60959" y="83819"/>
                </a:lnTo>
                <a:lnTo>
                  <a:pt x="0" y="85090"/>
                </a:lnTo>
                <a:lnTo>
                  <a:pt x="43179" y="0"/>
                </a:lnTo>
                <a:close/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230630" y="54229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728877" y="5419497"/>
            <a:ext cx="263344" cy="95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464310" y="5095240"/>
            <a:ext cx="285750" cy="50800"/>
          </a:xfrm>
          <a:custGeom>
            <a:avLst/>
            <a:gdLst/>
            <a:ahLst/>
            <a:cxnLst/>
            <a:rect l="l" t="t" r="r" b="b"/>
            <a:pathLst>
              <a:path w="285750" h="50800">
                <a:moveTo>
                  <a:pt x="281940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45720"/>
                </a:lnTo>
                <a:lnTo>
                  <a:pt x="3809" y="50800"/>
                </a:lnTo>
                <a:lnTo>
                  <a:pt x="281940" y="50800"/>
                </a:lnTo>
                <a:lnTo>
                  <a:pt x="285750" y="45720"/>
                </a:lnTo>
                <a:lnTo>
                  <a:pt x="285750" y="3810"/>
                </a:lnTo>
                <a:lnTo>
                  <a:pt x="281940" y="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464310" y="5095240"/>
            <a:ext cx="285750" cy="50800"/>
          </a:xfrm>
          <a:custGeom>
            <a:avLst/>
            <a:gdLst/>
            <a:ahLst/>
            <a:cxnLst/>
            <a:rect l="l" t="t" r="r" b="b"/>
            <a:pathLst>
              <a:path w="285750" h="50800">
                <a:moveTo>
                  <a:pt x="7620" y="50800"/>
                </a:moveTo>
                <a:lnTo>
                  <a:pt x="3809" y="50800"/>
                </a:lnTo>
                <a:lnTo>
                  <a:pt x="0" y="45720"/>
                </a:lnTo>
                <a:lnTo>
                  <a:pt x="0" y="41910"/>
                </a:lnTo>
                <a:lnTo>
                  <a:pt x="0" y="7620"/>
                </a:lnTo>
                <a:lnTo>
                  <a:pt x="0" y="3810"/>
                </a:lnTo>
                <a:lnTo>
                  <a:pt x="3809" y="0"/>
                </a:lnTo>
                <a:lnTo>
                  <a:pt x="7620" y="0"/>
                </a:lnTo>
                <a:lnTo>
                  <a:pt x="278129" y="0"/>
                </a:lnTo>
                <a:lnTo>
                  <a:pt x="281940" y="0"/>
                </a:lnTo>
                <a:lnTo>
                  <a:pt x="285750" y="3810"/>
                </a:lnTo>
                <a:lnTo>
                  <a:pt x="285750" y="7620"/>
                </a:lnTo>
                <a:lnTo>
                  <a:pt x="285750" y="41910"/>
                </a:lnTo>
                <a:lnTo>
                  <a:pt x="285750" y="45720"/>
                </a:lnTo>
                <a:lnTo>
                  <a:pt x="281940" y="50800"/>
                </a:lnTo>
                <a:lnTo>
                  <a:pt x="278129" y="50800"/>
                </a:lnTo>
                <a:lnTo>
                  <a:pt x="7620" y="50800"/>
                </a:lnTo>
                <a:close/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464310" y="51460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750060" y="50952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817370" y="5055870"/>
            <a:ext cx="39370" cy="24130"/>
          </a:xfrm>
          <a:custGeom>
            <a:avLst/>
            <a:gdLst/>
            <a:ahLst/>
            <a:cxnLst/>
            <a:rect l="l" t="t" r="r" b="b"/>
            <a:pathLst>
              <a:path w="39369" h="24129">
                <a:moveTo>
                  <a:pt x="0" y="24129"/>
                </a:moveTo>
                <a:lnTo>
                  <a:pt x="0" y="0"/>
                </a:lnTo>
                <a:lnTo>
                  <a:pt x="39369" y="0"/>
                </a:lnTo>
                <a:lnTo>
                  <a:pt x="39369" y="24129"/>
                </a:lnTo>
                <a:lnTo>
                  <a:pt x="0" y="2412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817370" y="5055870"/>
            <a:ext cx="39370" cy="24130"/>
          </a:xfrm>
          <a:custGeom>
            <a:avLst/>
            <a:gdLst/>
            <a:ahLst/>
            <a:cxnLst/>
            <a:rect l="l" t="t" r="r" b="b"/>
            <a:pathLst>
              <a:path w="39369" h="24129">
                <a:moveTo>
                  <a:pt x="0" y="24129"/>
                </a:moveTo>
                <a:lnTo>
                  <a:pt x="0" y="0"/>
                </a:lnTo>
                <a:lnTo>
                  <a:pt x="39369" y="0"/>
                </a:lnTo>
                <a:lnTo>
                  <a:pt x="39369" y="24129"/>
                </a:lnTo>
                <a:lnTo>
                  <a:pt x="0" y="2412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817370" y="50800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856739" y="50558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395730" y="5123179"/>
            <a:ext cx="424180" cy="38100"/>
          </a:xfrm>
          <a:custGeom>
            <a:avLst/>
            <a:gdLst/>
            <a:ahLst/>
            <a:cxnLst/>
            <a:rect l="l" t="t" r="r" b="b"/>
            <a:pathLst>
              <a:path w="424180" h="38100">
                <a:moveTo>
                  <a:pt x="0" y="38100"/>
                </a:moveTo>
                <a:lnTo>
                  <a:pt x="424180" y="38100"/>
                </a:lnTo>
                <a:lnTo>
                  <a:pt x="42418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397000" y="5162550"/>
            <a:ext cx="422909" cy="0"/>
          </a:xfrm>
          <a:custGeom>
            <a:avLst/>
            <a:gdLst/>
            <a:ahLst/>
            <a:cxnLst/>
            <a:rect l="l" t="t" r="r" b="b"/>
            <a:pathLst>
              <a:path w="422910" h="0">
                <a:moveTo>
                  <a:pt x="0" y="0"/>
                </a:moveTo>
                <a:lnTo>
                  <a:pt x="422910" y="0"/>
                </a:lnTo>
              </a:path>
            </a:pathLst>
          </a:custGeom>
          <a:ln w="101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392327" y="5152797"/>
            <a:ext cx="432434" cy="19685"/>
          </a:xfrm>
          <a:custGeom>
            <a:avLst/>
            <a:gdLst/>
            <a:ahLst/>
            <a:cxnLst/>
            <a:rect l="l" t="t" r="r" b="b"/>
            <a:pathLst>
              <a:path w="432435" h="19685">
                <a:moveTo>
                  <a:pt x="0" y="19504"/>
                </a:moveTo>
                <a:lnTo>
                  <a:pt x="432254" y="19504"/>
                </a:lnTo>
                <a:lnTo>
                  <a:pt x="432254" y="0"/>
                </a:lnTo>
                <a:lnTo>
                  <a:pt x="0" y="0"/>
                </a:lnTo>
                <a:lnTo>
                  <a:pt x="0" y="19504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397000" y="51676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819910" y="51574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564129" y="2537460"/>
            <a:ext cx="631190" cy="1028700"/>
          </a:xfrm>
          <a:custGeom>
            <a:avLst/>
            <a:gdLst/>
            <a:ahLst/>
            <a:cxnLst/>
            <a:rect l="l" t="t" r="r" b="b"/>
            <a:pathLst>
              <a:path w="631189" h="1028700">
                <a:moveTo>
                  <a:pt x="0" y="1028700"/>
                </a:moveTo>
                <a:lnTo>
                  <a:pt x="0" y="0"/>
                </a:lnTo>
                <a:lnTo>
                  <a:pt x="631189" y="0"/>
                </a:lnTo>
                <a:lnTo>
                  <a:pt x="631189" y="1028700"/>
                </a:lnTo>
                <a:lnTo>
                  <a:pt x="0" y="10287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564129" y="2537460"/>
            <a:ext cx="631190" cy="1028700"/>
          </a:xfrm>
          <a:custGeom>
            <a:avLst/>
            <a:gdLst/>
            <a:ahLst/>
            <a:cxnLst/>
            <a:rect l="l" t="t" r="r" b="b"/>
            <a:pathLst>
              <a:path w="631189" h="1028700">
                <a:moveTo>
                  <a:pt x="0" y="1028700"/>
                </a:moveTo>
                <a:lnTo>
                  <a:pt x="0" y="0"/>
                </a:lnTo>
                <a:lnTo>
                  <a:pt x="631189" y="0"/>
                </a:lnTo>
                <a:lnTo>
                  <a:pt x="631189" y="1028700"/>
                </a:lnTo>
                <a:lnTo>
                  <a:pt x="0" y="1028700"/>
                </a:lnTo>
                <a:close/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564129" y="35661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195320" y="25374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576829" y="3589654"/>
            <a:ext cx="612140" cy="0"/>
          </a:xfrm>
          <a:custGeom>
            <a:avLst/>
            <a:gdLst/>
            <a:ahLst/>
            <a:cxnLst/>
            <a:rect l="l" t="t" r="r" b="b"/>
            <a:pathLst>
              <a:path w="612139" h="0">
                <a:moveTo>
                  <a:pt x="0" y="0"/>
                </a:moveTo>
                <a:lnTo>
                  <a:pt x="612139" y="0"/>
                </a:lnTo>
              </a:path>
            </a:pathLst>
          </a:custGeom>
          <a:ln w="469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576829" y="3566159"/>
            <a:ext cx="612140" cy="46990"/>
          </a:xfrm>
          <a:custGeom>
            <a:avLst/>
            <a:gdLst/>
            <a:ahLst/>
            <a:cxnLst/>
            <a:rect l="l" t="t" r="r" b="b"/>
            <a:pathLst>
              <a:path w="612139" h="46989">
                <a:moveTo>
                  <a:pt x="0" y="46989"/>
                </a:moveTo>
                <a:lnTo>
                  <a:pt x="0" y="0"/>
                </a:lnTo>
                <a:lnTo>
                  <a:pt x="612139" y="0"/>
                </a:lnTo>
                <a:lnTo>
                  <a:pt x="612139" y="46989"/>
                </a:lnTo>
                <a:lnTo>
                  <a:pt x="0" y="469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576829" y="36131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188970" y="35661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2595879" y="2538729"/>
            <a:ext cx="0" cy="1028700"/>
          </a:xfrm>
          <a:custGeom>
            <a:avLst/>
            <a:gdLst/>
            <a:ahLst/>
            <a:cxnLst/>
            <a:rect l="l" t="t" r="r" b="b"/>
            <a:pathLst>
              <a:path w="0" h="1028700">
                <a:moveTo>
                  <a:pt x="0" y="0"/>
                </a:moveTo>
                <a:lnTo>
                  <a:pt x="0" y="102870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2599689" y="2546350"/>
            <a:ext cx="558800" cy="1016000"/>
          </a:xfrm>
          <a:custGeom>
            <a:avLst/>
            <a:gdLst/>
            <a:ahLst/>
            <a:cxnLst/>
            <a:rect l="l" t="t" r="r" b="b"/>
            <a:pathLst>
              <a:path w="558800" h="1016000">
                <a:moveTo>
                  <a:pt x="0" y="1016000"/>
                </a:moveTo>
                <a:lnTo>
                  <a:pt x="0" y="0"/>
                </a:lnTo>
                <a:lnTo>
                  <a:pt x="55880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2599689" y="25463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159760" y="35636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2565400" y="2541270"/>
            <a:ext cx="24130" cy="1018540"/>
          </a:xfrm>
          <a:custGeom>
            <a:avLst/>
            <a:gdLst/>
            <a:ahLst/>
            <a:cxnLst/>
            <a:rect l="l" t="t" r="r" b="b"/>
            <a:pathLst>
              <a:path w="24130" h="1018539">
                <a:moveTo>
                  <a:pt x="0" y="1018539"/>
                </a:moveTo>
                <a:lnTo>
                  <a:pt x="0" y="0"/>
                </a:lnTo>
                <a:lnTo>
                  <a:pt x="2413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2590800" y="35610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166110" y="2541270"/>
            <a:ext cx="26670" cy="1018540"/>
          </a:xfrm>
          <a:custGeom>
            <a:avLst/>
            <a:gdLst/>
            <a:ahLst/>
            <a:cxnLst/>
            <a:rect l="l" t="t" r="r" b="b"/>
            <a:pathLst>
              <a:path w="26669" h="1018539">
                <a:moveTo>
                  <a:pt x="0" y="0"/>
                </a:moveTo>
                <a:lnTo>
                  <a:pt x="26669" y="0"/>
                </a:lnTo>
                <a:lnTo>
                  <a:pt x="26669" y="1018539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166110" y="25412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3166110" y="2538729"/>
            <a:ext cx="0" cy="1032510"/>
          </a:xfrm>
          <a:custGeom>
            <a:avLst/>
            <a:gdLst/>
            <a:ahLst/>
            <a:cxnLst/>
            <a:rect l="l" t="t" r="r" b="b"/>
            <a:pathLst>
              <a:path w="0" h="1032510">
                <a:moveTo>
                  <a:pt x="0" y="0"/>
                </a:moveTo>
                <a:lnTo>
                  <a:pt x="0" y="103251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2617470" y="2611120"/>
            <a:ext cx="109220" cy="224790"/>
          </a:xfrm>
          <a:custGeom>
            <a:avLst/>
            <a:gdLst/>
            <a:ahLst/>
            <a:cxnLst/>
            <a:rect l="l" t="t" r="r" b="b"/>
            <a:pathLst>
              <a:path w="109219" h="224789">
                <a:moveTo>
                  <a:pt x="0" y="224789"/>
                </a:moveTo>
                <a:lnTo>
                  <a:pt x="0" y="0"/>
                </a:lnTo>
                <a:lnTo>
                  <a:pt x="109219" y="0"/>
                </a:lnTo>
                <a:lnTo>
                  <a:pt x="109219" y="224789"/>
                </a:lnTo>
                <a:lnTo>
                  <a:pt x="0" y="22478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2628900" y="2623820"/>
            <a:ext cx="86360" cy="199390"/>
          </a:xfrm>
          <a:custGeom>
            <a:avLst/>
            <a:gdLst/>
            <a:ahLst/>
            <a:cxnLst/>
            <a:rect l="l" t="t" r="r" b="b"/>
            <a:pathLst>
              <a:path w="86360" h="199389">
                <a:moveTo>
                  <a:pt x="0" y="199389"/>
                </a:moveTo>
                <a:lnTo>
                  <a:pt x="0" y="0"/>
                </a:lnTo>
                <a:lnTo>
                  <a:pt x="86360" y="0"/>
                </a:lnTo>
                <a:lnTo>
                  <a:pt x="86360" y="199389"/>
                </a:lnTo>
                <a:lnTo>
                  <a:pt x="0" y="19938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2628900" y="2623820"/>
            <a:ext cx="86360" cy="199390"/>
          </a:xfrm>
          <a:custGeom>
            <a:avLst/>
            <a:gdLst/>
            <a:ahLst/>
            <a:cxnLst/>
            <a:rect l="l" t="t" r="r" b="b"/>
            <a:pathLst>
              <a:path w="86360" h="199389">
                <a:moveTo>
                  <a:pt x="0" y="199389"/>
                </a:moveTo>
                <a:lnTo>
                  <a:pt x="0" y="0"/>
                </a:lnTo>
                <a:lnTo>
                  <a:pt x="86360" y="0"/>
                </a:lnTo>
                <a:lnTo>
                  <a:pt x="86360" y="199389"/>
                </a:lnTo>
                <a:lnTo>
                  <a:pt x="0" y="19938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2628900" y="28232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2715260" y="26238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2631439" y="2760979"/>
            <a:ext cx="81280" cy="58419"/>
          </a:xfrm>
          <a:custGeom>
            <a:avLst/>
            <a:gdLst/>
            <a:ahLst/>
            <a:cxnLst/>
            <a:rect l="l" t="t" r="r" b="b"/>
            <a:pathLst>
              <a:path w="81280" h="58419">
                <a:moveTo>
                  <a:pt x="0" y="58420"/>
                </a:moveTo>
                <a:lnTo>
                  <a:pt x="0" y="0"/>
                </a:lnTo>
                <a:lnTo>
                  <a:pt x="81280" y="0"/>
                </a:lnTo>
                <a:lnTo>
                  <a:pt x="81280" y="58420"/>
                </a:lnTo>
                <a:lnTo>
                  <a:pt x="0" y="5842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2631439" y="2760979"/>
            <a:ext cx="81280" cy="58419"/>
          </a:xfrm>
          <a:custGeom>
            <a:avLst/>
            <a:gdLst/>
            <a:ahLst/>
            <a:cxnLst/>
            <a:rect l="l" t="t" r="r" b="b"/>
            <a:pathLst>
              <a:path w="81280" h="58419">
                <a:moveTo>
                  <a:pt x="0" y="58420"/>
                </a:moveTo>
                <a:lnTo>
                  <a:pt x="0" y="0"/>
                </a:lnTo>
                <a:lnTo>
                  <a:pt x="81280" y="0"/>
                </a:lnTo>
                <a:lnTo>
                  <a:pt x="81280" y="58420"/>
                </a:lnTo>
                <a:lnTo>
                  <a:pt x="0" y="58420"/>
                </a:lnTo>
                <a:close/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2631439" y="28194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2712720" y="27609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2631439" y="2628900"/>
            <a:ext cx="36830" cy="127000"/>
          </a:xfrm>
          <a:custGeom>
            <a:avLst/>
            <a:gdLst/>
            <a:ahLst/>
            <a:cxnLst/>
            <a:rect l="l" t="t" r="r" b="b"/>
            <a:pathLst>
              <a:path w="36830" h="127000">
                <a:moveTo>
                  <a:pt x="0" y="127000"/>
                </a:moveTo>
                <a:lnTo>
                  <a:pt x="36829" y="127000"/>
                </a:lnTo>
                <a:lnTo>
                  <a:pt x="36829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2631439" y="2628900"/>
            <a:ext cx="36830" cy="127000"/>
          </a:xfrm>
          <a:custGeom>
            <a:avLst/>
            <a:gdLst/>
            <a:ahLst/>
            <a:cxnLst/>
            <a:rect l="l" t="t" r="r" b="b"/>
            <a:pathLst>
              <a:path w="36830" h="127000">
                <a:moveTo>
                  <a:pt x="0" y="127000"/>
                </a:moveTo>
                <a:lnTo>
                  <a:pt x="0" y="0"/>
                </a:lnTo>
                <a:lnTo>
                  <a:pt x="36830" y="0"/>
                </a:lnTo>
                <a:lnTo>
                  <a:pt x="36830" y="127000"/>
                </a:lnTo>
                <a:lnTo>
                  <a:pt x="0" y="12700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2631439" y="27559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2668270" y="26289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2683510" y="2631439"/>
            <a:ext cx="25400" cy="113030"/>
          </a:xfrm>
          <a:custGeom>
            <a:avLst/>
            <a:gdLst/>
            <a:ahLst/>
            <a:cxnLst/>
            <a:rect l="l" t="t" r="r" b="b"/>
            <a:pathLst>
              <a:path w="25400" h="113030">
                <a:moveTo>
                  <a:pt x="0" y="113030"/>
                </a:moveTo>
                <a:lnTo>
                  <a:pt x="25400" y="113030"/>
                </a:lnTo>
                <a:lnTo>
                  <a:pt x="25400" y="0"/>
                </a:lnTo>
                <a:lnTo>
                  <a:pt x="0" y="0"/>
                </a:lnTo>
                <a:lnTo>
                  <a:pt x="0" y="11303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2683510" y="2631439"/>
            <a:ext cx="25400" cy="113030"/>
          </a:xfrm>
          <a:custGeom>
            <a:avLst/>
            <a:gdLst/>
            <a:ahLst/>
            <a:cxnLst/>
            <a:rect l="l" t="t" r="r" b="b"/>
            <a:pathLst>
              <a:path w="25400" h="113030">
                <a:moveTo>
                  <a:pt x="0" y="113030"/>
                </a:moveTo>
                <a:lnTo>
                  <a:pt x="0" y="0"/>
                </a:lnTo>
                <a:lnTo>
                  <a:pt x="25400" y="0"/>
                </a:lnTo>
                <a:lnTo>
                  <a:pt x="25400" y="113030"/>
                </a:lnTo>
                <a:lnTo>
                  <a:pt x="0" y="11303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2683510" y="27444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2708910" y="26314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2640329" y="2663189"/>
            <a:ext cx="20320" cy="85090"/>
          </a:xfrm>
          <a:custGeom>
            <a:avLst/>
            <a:gdLst/>
            <a:ahLst/>
            <a:cxnLst/>
            <a:rect l="l" t="t" r="r" b="b"/>
            <a:pathLst>
              <a:path w="20319" h="85089">
                <a:moveTo>
                  <a:pt x="0" y="85089"/>
                </a:moveTo>
                <a:lnTo>
                  <a:pt x="0" y="0"/>
                </a:lnTo>
                <a:lnTo>
                  <a:pt x="20319" y="0"/>
                </a:lnTo>
                <a:lnTo>
                  <a:pt x="20319" y="85089"/>
                </a:lnTo>
                <a:lnTo>
                  <a:pt x="0" y="850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2635657" y="2658517"/>
            <a:ext cx="29845" cy="94615"/>
          </a:xfrm>
          <a:custGeom>
            <a:avLst/>
            <a:gdLst/>
            <a:ahLst/>
            <a:cxnLst/>
            <a:rect l="l" t="t" r="r" b="b"/>
            <a:pathLst>
              <a:path w="29844" h="94614">
                <a:moveTo>
                  <a:pt x="0" y="94434"/>
                </a:moveTo>
                <a:lnTo>
                  <a:pt x="29664" y="94434"/>
                </a:lnTo>
                <a:lnTo>
                  <a:pt x="29664" y="0"/>
                </a:lnTo>
                <a:lnTo>
                  <a:pt x="0" y="0"/>
                </a:lnTo>
                <a:lnTo>
                  <a:pt x="0" y="9443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2640329" y="27482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2660650" y="26631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2640329" y="2663189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19" h="7619">
                <a:moveTo>
                  <a:pt x="0" y="7620"/>
                </a:moveTo>
                <a:lnTo>
                  <a:pt x="0" y="0"/>
                </a:lnTo>
                <a:lnTo>
                  <a:pt x="20319" y="0"/>
                </a:lnTo>
                <a:lnTo>
                  <a:pt x="20319" y="7620"/>
                </a:lnTo>
                <a:lnTo>
                  <a:pt x="0" y="762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2640329" y="26708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2660650" y="26631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2669539" y="2628900"/>
            <a:ext cx="0" cy="127000"/>
          </a:xfrm>
          <a:custGeom>
            <a:avLst/>
            <a:gdLst/>
            <a:ahLst/>
            <a:cxnLst/>
            <a:rect l="l" t="t" r="r" b="b"/>
            <a:pathLst>
              <a:path w="0" h="127000">
                <a:moveTo>
                  <a:pt x="0" y="0"/>
                </a:moveTo>
                <a:lnTo>
                  <a:pt x="0" y="127000"/>
                </a:lnTo>
              </a:path>
            </a:pathLst>
          </a:custGeom>
          <a:ln w="5080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2662327" y="2624227"/>
            <a:ext cx="14604" cy="136525"/>
          </a:xfrm>
          <a:custGeom>
            <a:avLst/>
            <a:gdLst/>
            <a:ahLst/>
            <a:cxnLst/>
            <a:rect l="l" t="t" r="r" b="b"/>
            <a:pathLst>
              <a:path w="14605" h="136525">
                <a:moveTo>
                  <a:pt x="0" y="136344"/>
                </a:moveTo>
                <a:lnTo>
                  <a:pt x="14424" y="136344"/>
                </a:lnTo>
                <a:lnTo>
                  <a:pt x="14424" y="0"/>
                </a:lnTo>
                <a:lnTo>
                  <a:pt x="0" y="0"/>
                </a:lnTo>
                <a:lnTo>
                  <a:pt x="0" y="1363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2667000" y="27559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2672079" y="26289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2684779" y="2631439"/>
            <a:ext cx="0" cy="113030"/>
          </a:xfrm>
          <a:custGeom>
            <a:avLst/>
            <a:gdLst/>
            <a:ahLst/>
            <a:cxnLst/>
            <a:rect l="l" t="t" r="r" b="b"/>
            <a:pathLst>
              <a:path w="0" h="113030">
                <a:moveTo>
                  <a:pt x="0" y="0"/>
                </a:moveTo>
                <a:lnTo>
                  <a:pt x="0" y="113030"/>
                </a:lnTo>
              </a:path>
            </a:pathLst>
          </a:custGeom>
          <a:ln w="1016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2675027" y="2626767"/>
            <a:ext cx="19685" cy="122555"/>
          </a:xfrm>
          <a:custGeom>
            <a:avLst/>
            <a:gdLst/>
            <a:ahLst/>
            <a:cxnLst/>
            <a:rect l="l" t="t" r="r" b="b"/>
            <a:pathLst>
              <a:path w="19685" h="122555">
                <a:moveTo>
                  <a:pt x="0" y="122374"/>
                </a:moveTo>
                <a:lnTo>
                  <a:pt x="19504" y="122374"/>
                </a:lnTo>
                <a:lnTo>
                  <a:pt x="19504" y="0"/>
                </a:lnTo>
                <a:lnTo>
                  <a:pt x="0" y="0"/>
                </a:lnTo>
                <a:lnTo>
                  <a:pt x="0" y="12237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2679700" y="27444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2689860" y="26314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2653029" y="2767329"/>
            <a:ext cx="8890" cy="49530"/>
          </a:xfrm>
          <a:custGeom>
            <a:avLst/>
            <a:gdLst/>
            <a:ahLst/>
            <a:cxnLst/>
            <a:rect l="l" t="t" r="r" b="b"/>
            <a:pathLst>
              <a:path w="8889" h="49530">
                <a:moveTo>
                  <a:pt x="0" y="49530"/>
                </a:moveTo>
                <a:lnTo>
                  <a:pt x="0" y="0"/>
                </a:lnTo>
                <a:lnTo>
                  <a:pt x="8889" y="0"/>
                </a:lnTo>
                <a:lnTo>
                  <a:pt x="8889" y="49530"/>
                </a:lnTo>
                <a:lnTo>
                  <a:pt x="0" y="4953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2653029" y="28168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2661920" y="27673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2640329" y="2773679"/>
            <a:ext cx="7620" cy="6350"/>
          </a:xfrm>
          <a:custGeom>
            <a:avLst/>
            <a:gdLst/>
            <a:ahLst/>
            <a:cxnLst/>
            <a:rect l="l" t="t" r="r" b="b"/>
            <a:pathLst>
              <a:path w="7619" h="6350">
                <a:moveTo>
                  <a:pt x="5080" y="0"/>
                </a:moveTo>
                <a:lnTo>
                  <a:pt x="2539" y="0"/>
                </a:lnTo>
                <a:lnTo>
                  <a:pt x="0" y="1270"/>
                </a:lnTo>
                <a:lnTo>
                  <a:pt x="0" y="5080"/>
                </a:lnTo>
                <a:lnTo>
                  <a:pt x="2539" y="6350"/>
                </a:lnTo>
                <a:lnTo>
                  <a:pt x="5080" y="6350"/>
                </a:lnTo>
                <a:lnTo>
                  <a:pt x="7619" y="5080"/>
                </a:lnTo>
                <a:lnTo>
                  <a:pt x="7619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2640329" y="2773679"/>
            <a:ext cx="7620" cy="6350"/>
          </a:xfrm>
          <a:custGeom>
            <a:avLst/>
            <a:gdLst/>
            <a:ahLst/>
            <a:cxnLst/>
            <a:rect l="l" t="t" r="r" b="b"/>
            <a:pathLst>
              <a:path w="7619" h="6350">
                <a:moveTo>
                  <a:pt x="3809" y="0"/>
                </a:moveTo>
                <a:lnTo>
                  <a:pt x="5080" y="0"/>
                </a:lnTo>
                <a:lnTo>
                  <a:pt x="7619" y="1270"/>
                </a:lnTo>
                <a:lnTo>
                  <a:pt x="7619" y="2540"/>
                </a:lnTo>
                <a:lnTo>
                  <a:pt x="7619" y="5080"/>
                </a:lnTo>
                <a:lnTo>
                  <a:pt x="5080" y="6350"/>
                </a:lnTo>
                <a:lnTo>
                  <a:pt x="3809" y="6350"/>
                </a:lnTo>
                <a:lnTo>
                  <a:pt x="2539" y="6350"/>
                </a:lnTo>
                <a:lnTo>
                  <a:pt x="0" y="5080"/>
                </a:lnTo>
                <a:lnTo>
                  <a:pt x="0" y="2540"/>
                </a:lnTo>
                <a:lnTo>
                  <a:pt x="0" y="1270"/>
                </a:lnTo>
                <a:lnTo>
                  <a:pt x="2539" y="0"/>
                </a:lnTo>
                <a:lnTo>
                  <a:pt x="380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2640329" y="27736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2647950" y="27800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2640329" y="2794000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89">
                <a:moveTo>
                  <a:pt x="5080" y="0"/>
                </a:moveTo>
                <a:lnTo>
                  <a:pt x="2539" y="0"/>
                </a:lnTo>
                <a:lnTo>
                  <a:pt x="0" y="2539"/>
                </a:lnTo>
                <a:lnTo>
                  <a:pt x="0" y="6350"/>
                </a:lnTo>
                <a:lnTo>
                  <a:pt x="2539" y="8889"/>
                </a:lnTo>
                <a:lnTo>
                  <a:pt x="5080" y="8889"/>
                </a:lnTo>
                <a:lnTo>
                  <a:pt x="7619" y="6350"/>
                </a:lnTo>
                <a:lnTo>
                  <a:pt x="7619" y="2539"/>
                </a:lnTo>
                <a:lnTo>
                  <a:pt x="508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2640329" y="2794000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89">
                <a:moveTo>
                  <a:pt x="3809" y="0"/>
                </a:moveTo>
                <a:lnTo>
                  <a:pt x="5080" y="0"/>
                </a:lnTo>
                <a:lnTo>
                  <a:pt x="7619" y="2539"/>
                </a:lnTo>
                <a:lnTo>
                  <a:pt x="7619" y="3810"/>
                </a:lnTo>
                <a:lnTo>
                  <a:pt x="7619" y="6350"/>
                </a:lnTo>
                <a:lnTo>
                  <a:pt x="5080" y="8889"/>
                </a:lnTo>
                <a:lnTo>
                  <a:pt x="3809" y="8889"/>
                </a:lnTo>
                <a:lnTo>
                  <a:pt x="2539" y="8889"/>
                </a:lnTo>
                <a:lnTo>
                  <a:pt x="0" y="6350"/>
                </a:lnTo>
                <a:lnTo>
                  <a:pt x="0" y="3810"/>
                </a:lnTo>
                <a:lnTo>
                  <a:pt x="0" y="2539"/>
                </a:lnTo>
                <a:lnTo>
                  <a:pt x="2539" y="0"/>
                </a:lnTo>
                <a:lnTo>
                  <a:pt x="380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2640329" y="27940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2647950" y="28028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2614929" y="2609850"/>
            <a:ext cx="115570" cy="228600"/>
          </a:xfrm>
          <a:custGeom>
            <a:avLst/>
            <a:gdLst/>
            <a:ahLst/>
            <a:cxnLst/>
            <a:rect l="l" t="t" r="r" b="b"/>
            <a:pathLst>
              <a:path w="115569" h="228600">
                <a:moveTo>
                  <a:pt x="113030" y="0"/>
                </a:moveTo>
                <a:lnTo>
                  <a:pt x="115569" y="228600"/>
                </a:lnTo>
                <a:lnTo>
                  <a:pt x="0" y="22860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2614929" y="26098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2733039" y="28397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2689860" y="2768600"/>
            <a:ext cx="10160" cy="19050"/>
          </a:xfrm>
          <a:custGeom>
            <a:avLst/>
            <a:gdLst/>
            <a:ahLst/>
            <a:cxnLst/>
            <a:rect l="l" t="t" r="r" b="b"/>
            <a:pathLst>
              <a:path w="10160" h="19050">
                <a:moveTo>
                  <a:pt x="0" y="19050"/>
                </a:moveTo>
                <a:lnTo>
                  <a:pt x="0" y="0"/>
                </a:lnTo>
                <a:lnTo>
                  <a:pt x="10159" y="0"/>
                </a:lnTo>
                <a:lnTo>
                  <a:pt x="10159" y="19050"/>
                </a:lnTo>
                <a:lnTo>
                  <a:pt x="0" y="1905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2689860" y="2768600"/>
            <a:ext cx="10160" cy="19050"/>
          </a:xfrm>
          <a:custGeom>
            <a:avLst/>
            <a:gdLst/>
            <a:ahLst/>
            <a:cxnLst/>
            <a:rect l="l" t="t" r="r" b="b"/>
            <a:pathLst>
              <a:path w="10160" h="19050">
                <a:moveTo>
                  <a:pt x="0" y="19050"/>
                </a:moveTo>
                <a:lnTo>
                  <a:pt x="0" y="0"/>
                </a:lnTo>
                <a:lnTo>
                  <a:pt x="10159" y="0"/>
                </a:lnTo>
                <a:lnTo>
                  <a:pt x="10159" y="19050"/>
                </a:lnTo>
                <a:lnTo>
                  <a:pt x="0" y="1905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2689860" y="27876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2700020" y="27686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2760979" y="2617470"/>
            <a:ext cx="381000" cy="214629"/>
          </a:xfrm>
          <a:custGeom>
            <a:avLst/>
            <a:gdLst/>
            <a:ahLst/>
            <a:cxnLst/>
            <a:rect l="l" t="t" r="r" b="b"/>
            <a:pathLst>
              <a:path w="381000" h="214630">
                <a:moveTo>
                  <a:pt x="0" y="214629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4629"/>
                </a:lnTo>
                <a:lnTo>
                  <a:pt x="0" y="2146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2760979" y="2617470"/>
            <a:ext cx="381000" cy="214629"/>
          </a:xfrm>
          <a:custGeom>
            <a:avLst/>
            <a:gdLst/>
            <a:ahLst/>
            <a:cxnLst/>
            <a:rect l="l" t="t" r="r" b="b"/>
            <a:pathLst>
              <a:path w="381000" h="214630">
                <a:moveTo>
                  <a:pt x="0" y="214629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4629"/>
                </a:lnTo>
                <a:lnTo>
                  <a:pt x="0" y="21462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2760979" y="28321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3141979" y="26174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2759710" y="2659379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2755037" y="2650897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4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2759710" y="26631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3139439" y="26555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2759710" y="270192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2755037" y="2694077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2759710" y="27051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3139439" y="26987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2759710" y="274764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2755037" y="2739797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2759710" y="27508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3139439" y="27444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2759710" y="2790189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2755037" y="2781707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4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2759710" y="2618739"/>
            <a:ext cx="379729" cy="213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2760979" y="2981960"/>
            <a:ext cx="381000" cy="213360"/>
          </a:xfrm>
          <a:custGeom>
            <a:avLst/>
            <a:gdLst/>
            <a:ahLst/>
            <a:cxnLst/>
            <a:rect l="l" t="t" r="r" b="b"/>
            <a:pathLst>
              <a:path w="381000" h="213360">
                <a:moveTo>
                  <a:pt x="0" y="21336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3360"/>
                </a:lnTo>
                <a:lnTo>
                  <a:pt x="0" y="2133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2760979" y="2981960"/>
            <a:ext cx="381000" cy="213360"/>
          </a:xfrm>
          <a:custGeom>
            <a:avLst/>
            <a:gdLst/>
            <a:ahLst/>
            <a:cxnLst/>
            <a:rect l="l" t="t" r="r" b="b"/>
            <a:pathLst>
              <a:path w="381000" h="213360">
                <a:moveTo>
                  <a:pt x="0" y="21336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3360"/>
                </a:lnTo>
                <a:lnTo>
                  <a:pt x="0" y="21336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2760979" y="31953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3141979" y="29819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2759710" y="3021329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2755037" y="3014117"/>
            <a:ext cx="389255" cy="14604"/>
          </a:xfrm>
          <a:custGeom>
            <a:avLst/>
            <a:gdLst/>
            <a:ahLst/>
            <a:cxnLst/>
            <a:rect l="l" t="t" r="r" b="b"/>
            <a:pathLst>
              <a:path w="389255" h="14605">
                <a:moveTo>
                  <a:pt x="0" y="14424"/>
                </a:moveTo>
                <a:lnTo>
                  <a:pt x="389074" y="14424"/>
                </a:lnTo>
                <a:lnTo>
                  <a:pt x="38907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2759710" y="30238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3139439" y="30187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2759710" y="306451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2755037" y="3057297"/>
            <a:ext cx="389255" cy="14604"/>
          </a:xfrm>
          <a:custGeom>
            <a:avLst/>
            <a:gdLst/>
            <a:ahLst/>
            <a:cxnLst/>
            <a:rect l="l" t="t" r="r" b="b"/>
            <a:pathLst>
              <a:path w="389255" h="14605">
                <a:moveTo>
                  <a:pt x="0" y="14424"/>
                </a:moveTo>
                <a:lnTo>
                  <a:pt x="389074" y="14424"/>
                </a:lnTo>
                <a:lnTo>
                  <a:pt x="38907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2759710" y="30670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3139439" y="30619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2759710" y="310959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2755037" y="3101747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2759710" y="31127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3139439" y="31064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2759710" y="315341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2755037" y="3144927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4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2759710" y="2981960"/>
            <a:ext cx="379729" cy="2133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2760979" y="3328670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89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2089"/>
                </a:lnTo>
                <a:lnTo>
                  <a:pt x="0" y="2120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2760979" y="3328670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89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2089"/>
                </a:lnTo>
                <a:lnTo>
                  <a:pt x="0" y="2120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2760979" y="35407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3141979" y="33286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2759710" y="336867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2755037" y="3360827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2759710" y="33718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3139439" y="33655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2759710" y="341122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2755037" y="3402737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5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2759710" y="34150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3139439" y="34074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2759710" y="3456304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2755037" y="3448457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2759710" y="34594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3139439" y="34531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2759710" y="350139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2755037" y="3492907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5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2759710" y="3328670"/>
            <a:ext cx="379729" cy="2133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2610257" y="2870607"/>
            <a:ext cx="154124" cy="906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1751329" y="3743959"/>
            <a:ext cx="581660" cy="770890"/>
          </a:xfrm>
          <a:custGeom>
            <a:avLst/>
            <a:gdLst/>
            <a:ahLst/>
            <a:cxnLst/>
            <a:rect l="l" t="t" r="r" b="b"/>
            <a:pathLst>
              <a:path w="581660" h="770889">
                <a:moveTo>
                  <a:pt x="0" y="770889"/>
                </a:moveTo>
                <a:lnTo>
                  <a:pt x="581659" y="0"/>
                </a:lnTo>
              </a:path>
            </a:pathLst>
          </a:custGeom>
          <a:ln w="317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2291079" y="3672840"/>
            <a:ext cx="95250" cy="104139"/>
          </a:xfrm>
          <a:custGeom>
            <a:avLst/>
            <a:gdLst/>
            <a:ahLst/>
            <a:cxnLst/>
            <a:rect l="l" t="t" r="r" b="b"/>
            <a:pathLst>
              <a:path w="95250" h="104139">
                <a:moveTo>
                  <a:pt x="95250" y="0"/>
                </a:moveTo>
                <a:lnTo>
                  <a:pt x="0" y="46990"/>
                </a:lnTo>
                <a:lnTo>
                  <a:pt x="74930" y="104140"/>
                </a:lnTo>
                <a:lnTo>
                  <a:pt x="952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2227579" y="4343400"/>
            <a:ext cx="2343150" cy="1055370"/>
          </a:xfrm>
          <a:custGeom>
            <a:avLst/>
            <a:gdLst/>
            <a:ahLst/>
            <a:cxnLst/>
            <a:rect l="l" t="t" r="r" b="b"/>
            <a:pathLst>
              <a:path w="2343150" h="1055370">
                <a:moveTo>
                  <a:pt x="2158999" y="134619"/>
                </a:moveTo>
                <a:lnTo>
                  <a:pt x="182880" y="134619"/>
                </a:lnTo>
                <a:lnTo>
                  <a:pt x="165100" y="135889"/>
                </a:lnTo>
                <a:lnTo>
                  <a:pt x="147319" y="138430"/>
                </a:lnTo>
                <a:lnTo>
                  <a:pt x="130809" y="142239"/>
                </a:lnTo>
                <a:lnTo>
                  <a:pt x="114300" y="143510"/>
                </a:lnTo>
                <a:lnTo>
                  <a:pt x="99059" y="151130"/>
                </a:lnTo>
                <a:lnTo>
                  <a:pt x="83819" y="154939"/>
                </a:lnTo>
                <a:lnTo>
                  <a:pt x="71119" y="161289"/>
                </a:lnTo>
                <a:lnTo>
                  <a:pt x="59689" y="166369"/>
                </a:lnTo>
                <a:lnTo>
                  <a:pt x="46989" y="175260"/>
                </a:lnTo>
                <a:lnTo>
                  <a:pt x="35559" y="181610"/>
                </a:lnTo>
                <a:lnTo>
                  <a:pt x="25400" y="190500"/>
                </a:lnTo>
                <a:lnTo>
                  <a:pt x="17780" y="196850"/>
                </a:lnTo>
                <a:lnTo>
                  <a:pt x="11430" y="207010"/>
                </a:lnTo>
                <a:lnTo>
                  <a:pt x="6350" y="215900"/>
                </a:lnTo>
                <a:lnTo>
                  <a:pt x="2539" y="224789"/>
                </a:lnTo>
                <a:lnTo>
                  <a:pt x="0" y="233680"/>
                </a:lnTo>
                <a:lnTo>
                  <a:pt x="0" y="956310"/>
                </a:lnTo>
                <a:lnTo>
                  <a:pt x="17780" y="994410"/>
                </a:lnTo>
                <a:lnTo>
                  <a:pt x="59689" y="1023619"/>
                </a:lnTo>
                <a:lnTo>
                  <a:pt x="71119" y="1029969"/>
                </a:lnTo>
                <a:lnTo>
                  <a:pt x="83819" y="1036319"/>
                </a:lnTo>
                <a:lnTo>
                  <a:pt x="99059" y="1041400"/>
                </a:lnTo>
                <a:lnTo>
                  <a:pt x="114300" y="1045210"/>
                </a:lnTo>
                <a:lnTo>
                  <a:pt x="130809" y="1050290"/>
                </a:lnTo>
                <a:lnTo>
                  <a:pt x="147319" y="1052830"/>
                </a:lnTo>
                <a:lnTo>
                  <a:pt x="165100" y="1055370"/>
                </a:lnTo>
                <a:lnTo>
                  <a:pt x="2175510" y="1055370"/>
                </a:lnTo>
                <a:lnTo>
                  <a:pt x="2193290" y="1052830"/>
                </a:lnTo>
                <a:lnTo>
                  <a:pt x="2208530" y="1050290"/>
                </a:lnTo>
                <a:lnTo>
                  <a:pt x="2226310" y="1045210"/>
                </a:lnTo>
                <a:lnTo>
                  <a:pt x="2240280" y="1041400"/>
                </a:lnTo>
                <a:lnTo>
                  <a:pt x="2254249" y="1036319"/>
                </a:lnTo>
                <a:lnTo>
                  <a:pt x="2282190" y="1023619"/>
                </a:lnTo>
                <a:lnTo>
                  <a:pt x="2292349" y="1017269"/>
                </a:lnTo>
                <a:lnTo>
                  <a:pt x="2303780" y="1010919"/>
                </a:lnTo>
                <a:lnTo>
                  <a:pt x="2312670" y="1002030"/>
                </a:lnTo>
                <a:lnTo>
                  <a:pt x="2322830" y="994410"/>
                </a:lnTo>
                <a:lnTo>
                  <a:pt x="2326640" y="985519"/>
                </a:lnTo>
                <a:lnTo>
                  <a:pt x="2334260" y="975360"/>
                </a:lnTo>
                <a:lnTo>
                  <a:pt x="2336799" y="967740"/>
                </a:lnTo>
                <a:lnTo>
                  <a:pt x="2343149" y="956310"/>
                </a:lnTo>
                <a:lnTo>
                  <a:pt x="2343149" y="233680"/>
                </a:lnTo>
                <a:lnTo>
                  <a:pt x="2336799" y="224789"/>
                </a:lnTo>
                <a:lnTo>
                  <a:pt x="2334260" y="215900"/>
                </a:lnTo>
                <a:lnTo>
                  <a:pt x="2326640" y="207010"/>
                </a:lnTo>
                <a:lnTo>
                  <a:pt x="2322830" y="196850"/>
                </a:lnTo>
                <a:lnTo>
                  <a:pt x="2312670" y="190500"/>
                </a:lnTo>
                <a:lnTo>
                  <a:pt x="2303780" y="181610"/>
                </a:lnTo>
                <a:lnTo>
                  <a:pt x="2292349" y="175260"/>
                </a:lnTo>
                <a:lnTo>
                  <a:pt x="2282190" y="166369"/>
                </a:lnTo>
                <a:lnTo>
                  <a:pt x="2268220" y="161289"/>
                </a:lnTo>
                <a:lnTo>
                  <a:pt x="2254249" y="154939"/>
                </a:lnTo>
                <a:lnTo>
                  <a:pt x="2240280" y="151130"/>
                </a:lnTo>
                <a:lnTo>
                  <a:pt x="2226310" y="143510"/>
                </a:lnTo>
                <a:lnTo>
                  <a:pt x="2208530" y="142239"/>
                </a:lnTo>
                <a:lnTo>
                  <a:pt x="2193290" y="138430"/>
                </a:lnTo>
                <a:lnTo>
                  <a:pt x="2175510" y="135889"/>
                </a:lnTo>
                <a:lnTo>
                  <a:pt x="2158999" y="134619"/>
                </a:lnTo>
                <a:close/>
              </a:path>
              <a:path w="2343150" h="1055370">
                <a:moveTo>
                  <a:pt x="187959" y="0"/>
                </a:moveTo>
                <a:lnTo>
                  <a:pt x="354330" y="134619"/>
                </a:lnTo>
                <a:lnTo>
                  <a:pt x="588009" y="134619"/>
                </a:lnTo>
                <a:lnTo>
                  <a:pt x="18795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2227579" y="4343400"/>
            <a:ext cx="2343150" cy="1055370"/>
          </a:xfrm>
          <a:custGeom>
            <a:avLst/>
            <a:gdLst/>
            <a:ahLst/>
            <a:cxnLst/>
            <a:rect l="l" t="t" r="r" b="b"/>
            <a:pathLst>
              <a:path w="2343150" h="1055370">
                <a:moveTo>
                  <a:pt x="2158999" y="134619"/>
                </a:moveTo>
                <a:lnTo>
                  <a:pt x="2175510" y="135889"/>
                </a:lnTo>
                <a:lnTo>
                  <a:pt x="2193290" y="138430"/>
                </a:lnTo>
                <a:lnTo>
                  <a:pt x="2208530" y="142239"/>
                </a:lnTo>
                <a:lnTo>
                  <a:pt x="2226310" y="143510"/>
                </a:lnTo>
                <a:lnTo>
                  <a:pt x="2240280" y="151130"/>
                </a:lnTo>
                <a:lnTo>
                  <a:pt x="2254249" y="154939"/>
                </a:lnTo>
                <a:lnTo>
                  <a:pt x="2268220" y="161289"/>
                </a:lnTo>
                <a:lnTo>
                  <a:pt x="2282190" y="166369"/>
                </a:lnTo>
                <a:lnTo>
                  <a:pt x="2292349" y="175260"/>
                </a:lnTo>
                <a:lnTo>
                  <a:pt x="2303780" y="181610"/>
                </a:lnTo>
                <a:lnTo>
                  <a:pt x="2312670" y="190500"/>
                </a:lnTo>
                <a:lnTo>
                  <a:pt x="2322830" y="196850"/>
                </a:lnTo>
                <a:lnTo>
                  <a:pt x="2326640" y="207010"/>
                </a:lnTo>
                <a:lnTo>
                  <a:pt x="2334260" y="215900"/>
                </a:lnTo>
                <a:lnTo>
                  <a:pt x="2336799" y="224789"/>
                </a:lnTo>
                <a:lnTo>
                  <a:pt x="2343149" y="233680"/>
                </a:lnTo>
                <a:lnTo>
                  <a:pt x="2343149" y="956310"/>
                </a:lnTo>
                <a:lnTo>
                  <a:pt x="2336799" y="967740"/>
                </a:lnTo>
                <a:lnTo>
                  <a:pt x="2334260" y="975360"/>
                </a:lnTo>
                <a:lnTo>
                  <a:pt x="2326640" y="985519"/>
                </a:lnTo>
                <a:lnTo>
                  <a:pt x="2322830" y="994410"/>
                </a:lnTo>
                <a:lnTo>
                  <a:pt x="2312670" y="1002030"/>
                </a:lnTo>
                <a:lnTo>
                  <a:pt x="2303780" y="1010919"/>
                </a:lnTo>
                <a:lnTo>
                  <a:pt x="2292349" y="1017269"/>
                </a:lnTo>
                <a:lnTo>
                  <a:pt x="2282190" y="1023619"/>
                </a:lnTo>
                <a:lnTo>
                  <a:pt x="2268220" y="1029969"/>
                </a:lnTo>
                <a:lnTo>
                  <a:pt x="2254249" y="1036319"/>
                </a:lnTo>
                <a:lnTo>
                  <a:pt x="2240280" y="1041400"/>
                </a:lnTo>
                <a:lnTo>
                  <a:pt x="2226310" y="1045210"/>
                </a:lnTo>
                <a:lnTo>
                  <a:pt x="2208530" y="1050290"/>
                </a:lnTo>
                <a:lnTo>
                  <a:pt x="2193290" y="1052830"/>
                </a:lnTo>
                <a:lnTo>
                  <a:pt x="2175510" y="1055370"/>
                </a:lnTo>
                <a:lnTo>
                  <a:pt x="2158999" y="1055370"/>
                </a:lnTo>
                <a:lnTo>
                  <a:pt x="182880" y="1055370"/>
                </a:lnTo>
                <a:lnTo>
                  <a:pt x="165100" y="1055370"/>
                </a:lnTo>
                <a:lnTo>
                  <a:pt x="147319" y="1052830"/>
                </a:lnTo>
                <a:lnTo>
                  <a:pt x="130809" y="1050290"/>
                </a:lnTo>
                <a:lnTo>
                  <a:pt x="114300" y="1045210"/>
                </a:lnTo>
                <a:lnTo>
                  <a:pt x="99059" y="1041400"/>
                </a:lnTo>
                <a:lnTo>
                  <a:pt x="83819" y="1036319"/>
                </a:lnTo>
                <a:lnTo>
                  <a:pt x="71119" y="1029969"/>
                </a:lnTo>
                <a:lnTo>
                  <a:pt x="59689" y="1023619"/>
                </a:lnTo>
                <a:lnTo>
                  <a:pt x="46989" y="1017269"/>
                </a:lnTo>
                <a:lnTo>
                  <a:pt x="11430" y="985519"/>
                </a:lnTo>
                <a:lnTo>
                  <a:pt x="6350" y="975360"/>
                </a:lnTo>
                <a:lnTo>
                  <a:pt x="2539" y="967740"/>
                </a:lnTo>
                <a:lnTo>
                  <a:pt x="0" y="956310"/>
                </a:lnTo>
                <a:lnTo>
                  <a:pt x="0" y="233680"/>
                </a:lnTo>
                <a:lnTo>
                  <a:pt x="17780" y="196850"/>
                </a:lnTo>
                <a:lnTo>
                  <a:pt x="25400" y="190500"/>
                </a:lnTo>
                <a:lnTo>
                  <a:pt x="35559" y="181610"/>
                </a:lnTo>
                <a:lnTo>
                  <a:pt x="46989" y="175260"/>
                </a:lnTo>
                <a:lnTo>
                  <a:pt x="59689" y="166369"/>
                </a:lnTo>
                <a:lnTo>
                  <a:pt x="71119" y="161289"/>
                </a:lnTo>
                <a:lnTo>
                  <a:pt x="83819" y="154939"/>
                </a:lnTo>
                <a:lnTo>
                  <a:pt x="99059" y="151130"/>
                </a:lnTo>
                <a:lnTo>
                  <a:pt x="114300" y="143510"/>
                </a:lnTo>
                <a:lnTo>
                  <a:pt x="130809" y="142239"/>
                </a:lnTo>
                <a:lnTo>
                  <a:pt x="147319" y="138430"/>
                </a:lnTo>
                <a:lnTo>
                  <a:pt x="165100" y="135889"/>
                </a:lnTo>
                <a:lnTo>
                  <a:pt x="182880" y="134619"/>
                </a:lnTo>
                <a:lnTo>
                  <a:pt x="354330" y="134619"/>
                </a:lnTo>
                <a:lnTo>
                  <a:pt x="187959" y="0"/>
                </a:lnTo>
                <a:lnTo>
                  <a:pt x="588009" y="134619"/>
                </a:lnTo>
                <a:lnTo>
                  <a:pt x="2158999" y="134619"/>
                </a:lnTo>
                <a:close/>
              </a:path>
            </a:pathLst>
          </a:custGeom>
          <a:ln w="186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2227579" y="43434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186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4572000" y="54013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186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 txBox="1"/>
          <p:nvPr/>
        </p:nvSpPr>
        <p:spPr>
          <a:xfrm>
            <a:off x="1545997" y="5034279"/>
            <a:ext cx="30607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2735" algn="l"/>
              </a:tabLst>
            </a:pPr>
            <a:r>
              <a:rPr dirty="0" u="sng" sz="1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5" name="object 195"/>
          <p:cNvSpPr txBox="1"/>
          <p:nvPr/>
        </p:nvSpPr>
        <p:spPr>
          <a:xfrm>
            <a:off x="2465070" y="4547870"/>
            <a:ext cx="2012314" cy="755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065" marR="5080">
              <a:lnSpc>
                <a:spcPct val="99700"/>
              </a:lnSpc>
              <a:spcBef>
                <a:spcPts val="105"/>
              </a:spcBef>
            </a:pPr>
            <a:r>
              <a:rPr dirty="0" sz="1600">
                <a:latin typeface="Arial"/>
                <a:cs typeface="Arial"/>
              </a:rPr>
              <a:t>What’s </a:t>
            </a:r>
            <a:r>
              <a:rPr dirty="0" sz="1600" spc="-5">
                <a:latin typeface="Arial"/>
                <a:cs typeface="Arial"/>
              </a:rPr>
              <a:t>the </a:t>
            </a:r>
            <a:r>
              <a:rPr dirty="0" sz="1600">
                <a:latin typeface="Arial"/>
                <a:cs typeface="Arial"/>
              </a:rPr>
              <a:t>IP</a:t>
            </a:r>
            <a:r>
              <a:rPr dirty="0" sz="1600" spc="-7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address  </a:t>
            </a:r>
            <a:r>
              <a:rPr dirty="0" sz="1600" spc="-5">
                <a:latin typeface="Arial"/>
                <a:cs typeface="Arial"/>
              </a:rPr>
              <a:t>of               </a:t>
            </a:r>
            <a:r>
              <a:rPr dirty="0" sz="1600" spc="-5">
                <a:latin typeface="Arial"/>
                <a:cs typeface="Arial"/>
                <a:hlinkClick r:id="rId8"/>
              </a:rPr>
              <a:t>www.nominum.com?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6" name="object 196"/>
          <p:cNvSpPr txBox="1">
            <a:spLocks noGrp="1"/>
          </p:cNvSpPr>
          <p:nvPr>
            <p:ph type="title"/>
          </p:nvPr>
        </p:nvSpPr>
        <p:spPr>
          <a:xfrm>
            <a:off x="1915160" y="833120"/>
            <a:ext cx="530415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The </a:t>
            </a:r>
            <a:r>
              <a:rPr dirty="0"/>
              <a:t>Resolution</a:t>
            </a:r>
            <a:r>
              <a:rPr dirty="0" spc="-65"/>
              <a:t> </a:t>
            </a:r>
            <a:r>
              <a:rPr dirty="0" spc="-5"/>
              <a:t>Process</a:t>
            </a:r>
          </a:p>
        </p:txBody>
      </p:sp>
      <p:sp>
        <p:nvSpPr>
          <p:cNvPr id="197" name="object 197"/>
          <p:cNvSpPr txBox="1"/>
          <p:nvPr/>
        </p:nvSpPr>
        <p:spPr>
          <a:xfrm>
            <a:off x="764540" y="1557020"/>
            <a:ext cx="7275195" cy="878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Times New Roman"/>
                <a:cs typeface="Times New Roman"/>
              </a:rPr>
              <a:t>The workstation </a:t>
            </a:r>
            <a:r>
              <a:rPr dirty="0" sz="2800" i="1">
                <a:latin typeface="Times New Roman"/>
                <a:cs typeface="Times New Roman"/>
              </a:rPr>
              <a:t>annie </a:t>
            </a:r>
            <a:r>
              <a:rPr dirty="0" sz="2800" spc="-5">
                <a:latin typeface="Times New Roman"/>
                <a:cs typeface="Times New Roman"/>
              </a:rPr>
              <a:t>asks </a:t>
            </a:r>
            <a:r>
              <a:rPr dirty="0" sz="2800">
                <a:latin typeface="Times New Roman"/>
                <a:cs typeface="Times New Roman"/>
              </a:rPr>
              <a:t>its </a:t>
            </a:r>
            <a:r>
              <a:rPr dirty="0" sz="2800" spc="-5">
                <a:latin typeface="Times New Roman"/>
                <a:cs typeface="Times New Roman"/>
              </a:rPr>
              <a:t>configured </a:t>
            </a:r>
            <a:r>
              <a:rPr dirty="0" sz="2800" spc="-10">
                <a:latin typeface="Times New Roman"/>
                <a:cs typeface="Times New Roman"/>
              </a:rPr>
              <a:t>name  </a:t>
            </a:r>
            <a:r>
              <a:rPr dirty="0" sz="2800" spc="-5">
                <a:latin typeface="Times New Roman"/>
                <a:cs typeface="Times New Roman"/>
              </a:rPr>
              <a:t>server, </a:t>
            </a:r>
            <a:r>
              <a:rPr dirty="0" sz="2800" spc="-5" i="1">
                <a:latin typeface="Times New Roman"/>
                <a:cs typeface="Times New Roman"/>
              </a:rPr>
              <a:t>dakota, </a:t>
            </a:r>
            <a:r>
              <a:rPr dirty="0" sz="2800" spc="-5">
                <a:latin typeface="Times New Roman"/>
                <a:cs typeface="Times New Roman"/>
              </a:rPr>
              <a:t>for </a:t>
            </a:r>
            <a:r>
              <a:rPr dirty="0" sz="2800" spc="-5" i="1">
                <a:latin typeface="Times New Roman"/>
                <a:cs typeface="Times New Roman"/>
                <a:hlinkClick r:id="rId8"/>
              </a:rPr>
              <a:t>www.nominum.com</a:t>
            </a:r>
            <a:r>
              <a:rPr dirty="0" sz="2800" spc="-5" i="1">
                <a:latin typeface="Times New Roman"/>
                <a:cs typeface="Times New Roman"/>
              </a:rPr>
              <a:t>’s</a:t>
            </a:r>
            <a:r>
              <a:rPr dirty="0" sz="2800" spc="-15" i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address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98" name="object 198"/>
          <p:cNvSpPr txBox="1"/>
          <p:nvPr/>
        </p:nvSpPr>
        <p:spPr>
          <a:xfrm>
            <a:off x="800100" y="5709920"/>
            <a:ext cx="4866640" cy="5054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23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annie.west.sprockets.com</a:t>
            </a:r>
            <a:endParaRPr sz="1100">
              <a:latin typeface="Arial"/>
              <a:cs typeface="Arial"/>
            </a:endParaRPr>
          </a:p>
          <a:p>
            <a:pPr marL="1333500">
              <a:lnSpc>
                <a:spcPts val="2550"/>
              </a:lnSpc>
            </a:pPr>
            <a:r>
              <a:rPr dirty="0" sz="2200" spc="-5">
                <a:latin typeface="Courier New"/>
                <a:cs typeface="Courier New"/>
              </a:rPr>
              <a:t>ping</a:t>
            </a:r>
            <a:r>
              <a:rPr dirty="0" sz="2200" spc="-90">
                <a:latin typeface="Courier New"/>
                <a:cs typeface="Courier New"/>
                <a:hlinkClick r:id="rId8"/>
              </a:rPr>
              <a:t> </a:t>
            </a:r>
            <a:r>
              <a:rPr dirty="0" sz="2200" spc="-5">
                <a:latin typeface="Courier New"/>
                <a:cs typeface="Courier New"/>
                <a:hlinkClick r:id="rId8"/>
              </a:rPr>
              <a:t>www.nominum.com.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99" name="object 199"/>
          <p:cNvSpPr txBox="1"/>
          <p:nvPr/>
        </p:nvSpPr>
        <p:spPr>
          <a:xfrm>
            <a:off x="2282189" y="3843020"/>
            <a:ext cx="171831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dakota.west.sprockets.com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5400" y="5168900"/>
            <a:ext cx="623570" cy="187960"/>
          </a:xfrm>
          <a:custGeom>
            <a:avLst/>
            <a:gdLst/>
            <a:ahLst/>
            <a:cxnLst/>
            <a:rect l="l" t="t" r="r" b="b"/>
            <a:pathLst>
              <a:path w="623569" h="187960">
                <a:moveTo>
                  <a:pt x="0" y="187959"/>
                </a:moveTo>
                <a:lnTo>
                  <a:pt x="0" y="0"/>
                </a:lnTo>
                <a:lnTo>
                  <a:pt x="623569" y="0"/>
                </a:lnTo>
                <a:lnTo>
                  <a:pt x="623569" y="187959"/>
                </a:lnTo>
                <a:lnTo>
                  <a:pt x="0" y="18795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95400" y="5168900"/>
            <a:ext cx="623570" cy="187960"/>
          </a:xfrm>
          <a:custGeom>
            <a:avLst/>
            <a:gdLst/>
            <a:ahLst/>
            <a:cxnLst/>
            <a:rect l="l" t="t" r="r" b="b"/>
            <a:pathLst>
              <a:path w="623569" h="187960">
                <a:moveTo>
                  <a:pt x="0" y="187959"/>
                </a:moveTo>
                <a:lnTo>
                  <a:pt x="0" y="0"/>
                </a:lnTo>
                <a:lnTo>
                  <a:pt x="623569" y="0"/>
                </a:lnTo>
                <a:lnTo>
                  <a:pt x="623569" y="187959"/>
                </a:lnTo>
                <a:lnTo>
                  <a:pt x="0" y="187959"/>
                </a:lnTo>
                <a:close/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95400" y="53568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918970" y="51689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13180" y="5245100"/>
            <a:ext cx="93980" cy="29209"/>
          </a:xfrm>
          <a:custGeom>
            <a:avLst/>
            <a:gdLst/>
            <a:ahLst/>
            <a:cxnLst/>
            <a:rect l="l" t="t" r="r" b="b"/>
            <a:pathLst>
              <a:path w="93980" h="29210">
                <a:moveTo>
                  <a:pt x="87629" y="3809"/>
                </a:moveTo>
                <a:lnTo>
                  <a:pt x="6350" y="3809"/>
                </a:lnTo>
                <a:lnTo>
                  <a:pt x="2539" y="7619"/>
                </a:lnTo>
                <a:lnTo>
                  <a:pt x="0" y="12700"/>
                </a:lnTo>
                <a:lnTo>
                  <a:pt x="0" y="21590"/>
                </a:lnTo>
                <a:lnTo>
                  <a:pt x="1269" y="21590"/>
                </a:lnTo>
                <a:lnTo>
                  <a:pt x="1269" y="24130"/>
                </a:lnTo>
                <a:lnTo>
                  <a:pt x="2539" y="24130"/>
                </a:lnTo>
                <a:lnTo>
                  <a:pt x="2539" y="25400"/>
                </a:lnTo>
                <a:lnTo>
                  <a:pt x="6350" y="25400"/>
                </a:lnTo>
                <a:lnTo>
                  <a:pt x="6350" y="29209"/>
                </a:lnTo>
                <a:lnTo>
                  <a:pt x="85089" y="29209"/>
                </a:lnTo>
                <a:lnTo>
                  <a:pt x="87629" y="25400"/>
                </a:lnTo>
                <a:lnTo>
                  <a:pt x="87629" y="24130"/>
                </a:lnTo>
                <a:lnTo>
                  <a:pt x="91439" y="21590"/>
                </a:lnTo>
                <a:lnTo>
                  <a:pt x="91439" y="17780"/>
                </a:lnTo>
                <a:lnTo>
                  <a:pt x="93979" y="16509"/>
                </a:lnTo>
                <a:lnTo>
                  <a:pt x="91439" y="16509"/>
                </a:lnTo>
                <a:lnTo>
                  <a:pt x="91439" y="8890"/>
                </a:lnTo>
                <a:lnTo>
                  <a:pt x="87629" y="8890"/>
                </a:lnTo>
                <a:lnTo>
                  <a:pt x="87629" y="3809"/>
                </a:lnTo>
                <a:close/>
              </a:path>
              <a:path w="93980" h="29210">
                <a:moveTo>
                  <a:pt x="82550" y="1269"/>
                </a:moveTo>
                <a:lnTo>
                  <a:pt x="8889" y="1269"/>
                </a:lnTo>
                <a:lnTo>
                  <a:pt x="7619" y="3809"/>
                </a:lnTo>
                <a:lnTo>
                  <a:pt x="82550" y="3809"/>
                </a:lnTo>
                <a:lnTo>
                  <a:pt x="82550" y="1269"/>
                </a:lnTo>
                <a:close/>
              </a:path>
              <a:path w="93980" h="29210">
                <a:moveTo>
                  <a:pt x="78739" y="0"/>
                </a:moveTo>
                <a:lnTo>
                  <a:pt x="13969" y="0"/>
                </a:lnTo>
                <a:lnTo>
                  <a:pt x="11429" y="1269"/>
                </a:lnTo>
                <a:lnTo>
                  <a:pt x="78739" y="1269"/>
                </a:lnTo>
                <a:lnTo>
                  <a:pt x="78739" y="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59560" y="5198109"/>
            <a:ext cx="229870" cy="1358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15719" y="4593590"/>
            <a:ext cx="576580" cy="504190"/>
          </a:xfrm>
          <a:custGeom>
            <a:avLst/>
            <a:gdLst/>
            <a:ahLst/>
            <a:cxnLst/>
            <a:rect l="l" t="t" r="r" b="b"/>
            <a:pathLst>
              <a:path w="576580" h="504189">
                <a:moveTo>
                  <a:pt x="563880" y="2540"/>
                </a:moveTo>
                <a:lnTo>
                  <a:pt x="20320" y="2540"/>
                </a:lnTo>
                <a:lnTo>
                  <a:pt x="11430" y="11430"/>
                </a:lnTo>
                <a:lnTo>
                  <a:pt x="8890" y="11430"/>
                </a:lnTo>
                <a:lnTo>
                  <a:pt x="6350" y="12700"/>
                </a:lnTo>
                <a:lnTo>
                  <a:pt x="5080" y="15240"/>
                </a:lnTo>
                <a:lnTo>
                  <a:pt x="1270" y="17780"/>
                </a:lnTo>
                <a:lnTo>
                  <a:pt x="1270" y="21590"/>
                </a:lnTo>
                <a:lnTo>
                  <a:pt x="0" y="24130"/>
                </a:lnTo>
                <a:lnTo>
                  <a:pt x="0" y="494030"/>
                </a:lnTo>
                <a:lnTo>
                  <a:pt x="5080" y="495300"/>
                </a:lnTo>
                <a:lnTo>
                  <a:pt x="5080" y="497840"/>
                </a:lnTo>
                <a:lnTo>
                  <a:pt x="7620" y="497840"/>
                </a:lnTo>
                <a:lnTo>
                  <a:pt x="7620" y="500380"/>
                </a:lnTo>
                <a:lnTo>
                  <a:pt x="10160" y="500380"/>
                </a:lnTo>
                <a:lnTo>
                  <a:pt x="11430" y="501650"/>
                </a:lnTo>
                <a:lnTo>
                  <a:pt x="15240" y="501650"/>
                </a:lnTo>
                <a:lnTo>
                  <a:pt x="17780" y="504190"/>
                </a:lnTo>
                <a:lnTo>
                  <a:pt x="558800" y="504190"/>
                </a:lnTo>
                <a:lnTo>
                  <a:pt x="561340" y="501650"/>
                </a:lnTo>
                <a:lnTo>
                  <a:pt x="563880" y="500380"/>
                </a:lnTo>
                <a:lnTo>
                  <a:pt x="567690" y="499110"/>
                </a:lnTo>
                <a:lnTo>
                  <a:pt x="568960" y="496570"/>
                </a:lnTo>
                <a:lnTo>
                  <a:pt x="568960" y="495300"/>
                </a:lnTo>
                <a:lnTo>
                  <a:pt x="571500" y="492760"/>
                </a:lnTo>
                <a:lnTo>
                  <a:pt x="571500" y="491490"/>
                </a:lnTo>
                <a:lnTo>
                  <a:pt x="574040" y="486410"/>
                </a:lnTo>
                <a:lnTo>
                  <a:pt x="574040" y="483870"/>
                </a:lnTo>
                <a:lnTo>
                  <a:pt x="575310" y="482600"/>
                </a:lnTo>
                <a:lnTo>
                  <a:pt x="575310" y="478790"/>
                </a:lnTo>
                <a:lnTo>
                  <a:pt x="576580" y="473710"/>
                </a:lnTo>
                <a:lnTo>
                  <a:pt x="576580" y="33020"/>
                </a:lnTo>
                <a:lnTo>
                  <a:pt x="575310" y="29210"/>
                </a:lnTo>
                <a:lnTo>
                  <a:pt x="575310" y="20320"/>
                </a:lnTo>
                <a:lnTo>
                  <a:pt x="572769" y="17780"/>
                </a:lnTo>
                <a:lnTo>
                  <a:pt x="572769" y="15240"/>
                </a:lnTo>
                <a:lnTo>
                  <a:pt x="571500" y="12700"/>
                </a:lnTo>
                <a:lnTo>
                  <a:pt x="571500" y="10160"/>
                </a:lnTo>
                <a:lnTo>
                  <a:pt x="568960" y="10160"/>
                </a:lnTo>
                <a:lnTo>
                  <a:pt x="567690" y="7620"/>
                </a:lnTo>
                <a:lnTo>
                  <a:pt x="563880" y="6350"/>
                </a:lnTo>
                <a:lnTo>
                  <a:pt x="563880" y="2540"/>
                </a:lnTo>
                <a:close/>
              </a:path>
              <a:path w="576580" h="504189">
                <a:moveTo>
                  <a:pt x="553719" y="0"/>
                </a:moveTo>
                <a:lnTo>
                  <a:pt x="35560" y="0"/>
                </a:lnTo>
                <a:lnTo>
                  <a:pt x="29210" y="2540"/>
                </a:lnTo>
                <a:lnTo>
                  <a:pt x="554990" y="2540"/>
                </a:lnTo>
                <a:lnTo>
                  <a:pt x="55371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358900" y="4644390"/>
            <a:ext cx="497840" cy="386080"/>
          </a:xfrm>
          <a:custGeom>
            <a:avLst/>
            <a:gdLst/>
            <a:ahLst/>
            <a:cxnLst/>
            <a:rect l="l" t="t" r="r" b="b"/>
            <a:pathLst>
              <a:path w="497839" h="386079">
                <a:moveTo>
                  <a:pt x="488950" y="7620"/>
                </a:moveTo>
                <a:lnTo>
                  <a:pt x="5080" y="7620"/>
                </a:lnTo>
                <a:lnTo>
                  <a:pt x="1269" y="11430"/>
                </a:lnTo>
                <a:lnTo>
                  <a:pt x="0" y="13970"/>
                </a:lnTo>
                <a:lnTo>
                  <a:pt x="0" y="374650"/>
                </a:lnTo>
                <a:lnTo>
                  <a:pt x="1269" y="375920"/>
                </a:lnTo>
                <a:lnTo>
                  <a:pt x="1269" y="379730"/>
                </a:lnTo>
                <a:lnTo>
                  <a:pt x="3809" y="381000"/>
                </a:lnTo>
                <a:lnTo>
                  <a:pt x="3809" y="383540"/>
                </a:lnTo>
                <a:lnTo>
                  <a:pt x="6350" y="383540"/>
                </a:lnTo>
                <a:lnTo>
                  <a:pt x="6350" y="386080"/>
                </a:lnTo>
                <a:lnTo>
                  <a:pt x="481330" y="386080"/>
                </a:lnTo>
                <a:lnTo>
                  <a:pt x="483869" y="384810"/>
                </a:lnTo>
                <a:lnTo>
                  <a:pt x="487680" y="384810"/>
                </a:lnTo>
                <a:lnTo>
                  <a:pt x="490219" y="381000"/>
                </a:lnTo>
                <a:lnTo>
                  <a:pt x="494030" y="378460"/>
                </a:lnTo>
                <a:lnTo>
                  <a:pt x="495300" y="374650"/>
                </a:lnTo>
                <a:lnTo>
                  <a:pt x="495300" y="368300"/>
                </a:lnTo>
                <a:lnTo>
                  <a:pt x="497839" y="365760"/>
                </a:lnTo>
                <a:lnTo>
                  <a:pt x="497839" y="26670"/>
                </a:lnTo>
                <a:lnTo>
                  <a:pt x="495300" y="25400"/>
                </a:lnTo>
                <a:lnTo>
                  <a:pt x="495300" y="16510"/>
                </a:lnTo>
                <a:lnTo>
                  <a:pt x="494030" y="16510"/>
                </a:lnTo>
                <a:lnTo>
                  <a:pt x="494030" y="10160"/>
                </a:lnTo>
                <a:lnTo>
                  <a:pt x="490219" y="10160"/>
                </a:lnTo>
                <a:lnTo>
                  <a:pt x="488950" y="7620"/>
                </a:lnTo>
                <a:close/>
              </a:path>
              <a:path w="497839" h="386079">
                <a:moveTo>
                  <a:pt x="486410" y="5080"/>
                </a:moveTo>
                <a:lnTo>
                  <a:pt x="8890" y="5080"/>
                </a:lnTo>
                <a:lnTo>
                  <a:pt x="6350" y="7620"/>
                </a:lnTo>
                <a:lnTo>
                  <a:pt x="486410" y="7620"/>
                </a:lnTo>
                <a:lnTo>
                  <a:pt x="486410" y="5080"/>
                </a:lnTo>
                <a:close/>
              </a:path>
              <a:path w="497839" h="386079">
                <a:moveTo>
                  <a:pt x="30480" y="0"/>
                </a:moveTo>
                <a:lnTo>
                  <a:pt x="27940" y="2540"/>
                </a:lnTo>
                <a:lnTo>
                  <a:pt x="19050" y="2540"/>
                </a:lnTo>
                <a:lnTo>
                  <a:pt x="16509" y="5080"/>
                </a:lnTo>
                <a:lnTo>
                  <a:pt x="483869" y="5080"/>
                </a:lnTo>
                <a:lnTo>
                  <a:pt x="482600" y="3810"/>
                </a:lnTo>
                <a:lnTo>
                  <a:pt x="477519" y="3810"/>
                </a:lnTo>
                <a:lnTo>
                  <a:pt x="477519" y="2540"/>
                </a:lnTo>
                <a:lnTo>
                  <a:pt x="3048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76680" y="4662170"/>
            <a:ext cx="466090" cy="350520"/>
          </a:xfrm>
          <a:custGeom>
            <a:avLst/>
            <a:gdLst/>
            <a:ahLst/>
            <a:cxnLst/>
            <a:rect l="l" t="t" r="r" b="b"/>
            <a:pathLst>
              <a:path w="466089" h="350520">
                <a:moveTo>
                  <a:pt x="455930" y="349249"/>
                </a:moveTo>
                <a:lnTo>
                  <a:pt x="7619" y="349249"/>
                </a:lnTo>
                <a:lnTo>
                  <a:pt x="10159" y="350519"/>
                </a:lnTo>
                <a:lnTo>
                  <a:pt x="453389" y="350519"/>
                </a:lnTo>
                <a:lnTo>
                  <a:pt x="455930" y="349249"/>
                </a:lnTo>
                <a:close/>
              </a:path>
              <a:path w="466089" h="350520">
                <a:moveTo>
                  <a:pt x="447039" y="2539"/>
                </a:moveTo>
                <a:lnTo>
                  <a:pt x="12700" y="2539"/>
                </a:lnTo>
                <a:lnTo>
                  <a:pt x="10159" y="5079"/>
                </a:lnTo>
                <a:lnTo>
                  <a:pt x="6350" y="5079"/>
                </a:lnTo>
                <a:lnTo>
                  <a:pt x="0" y="11429"/>
                </a:lnTo>
                <a:lnTo>
                  <a:pt x="0" y="345439"/>
                </a:lnTo>
                <a:lnTo>
                  <a:pt x="1269" y="345439"/>
                </a:lnTo>
                <a:lnTo>
                  <a:pt x="1269" y="346709"/>
                </a:lnTo>
                <a:lnTo>
                  <a:pt x="3809" y="346709"/>
                </a:lnTo>
                <a:lnTo>
                  <a:pt x="3809" y="349249"/>
                </a:lnTo>
                <a:lnTo>
                  <a:pt x="457200" y="349249"/>
                </a:lnTo>
                <a:lnTo>
                  <a:pt x="459739" y="346709"/>
                </a:lnTo>
                <a:lnTo>
                  <a:pt x="459739" y="341629"/>
                </a:lnTo>
                <a:lnTo>
                  <a:pt x="464819" y="339089"/>
                </a:lnTo>
                <a:lnTo>
                  <a:pt x="464819" y="334009"/>
                </a:lnTo>
                <a:lnTo>
                  <a:pt x="466089" y="331469"/>
                </a:lnTo>
                <a:lnTo>
                  <a:pt x="466089" y="24129"/>
                </a:lnTo>
                <a:lnTo>
                  <a:pt x="464819" y="24129"/>
                </a:lnTo>
                <a:lnTo>
                  <a:pt x="464819" y="15239"/>
                </a:lnTo>
                <a:lnTo>
                  <a:pt x="459739" y="15239"/>
                </a:lnTo>
                <a:lnTo>
                  <a:pt x="459739" y="8889"/>
                </a:lnTo>
                <a:lnTo>
                  <a:pt x="457200" y="8889"/>
                </a:lnTo>
                <a:lnTo>
                  <a:pt x="455930" y="7619"/>
                </a:lnTo>
                <a:lnTo>
                  <a:pt x="453389" y="7619"/>
                </a:lnTo>
                <a:lnTo>
                  <a:pt x="453389" y="3809"/>
                </a:lnTo>
                <a:lnTo>
                  <a:pt x="449580" y="3809"/>
                </a:lnTo>
                <a:lnTo>
                  <a:pt x="447039" y="2539"/>
                </a:lnTo>
                <a:close/>
              </a:path>
              <a:path w="466089" h="350520">
                <a:moveTo>
                  <a:pt x="444500" y="0"/>
                </a:moveTo>
                <a:lnTo>
                  <a:pt x="24129" y="0"/>
                </a:lnTo>
                <a:lnTo>
                  <a:pt x="21589" y="2539"/>
                </a:lnTo>
                <a:lnTo>
                  <a:pt x="444500" y="2539"/>
                </a:lnTo>
                <a:lnTo>
                  <a:pt x="444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296669" y="5208270"/>
            <a:ext cx="246379" cy="0"/>
          </a:xfrm>
          <a:custGeom>
            <a:avLst/>
            <a:gdLst/>
            <a:ahLst/>
            <a:cxnLst/>
            <a:rect l="l" t="t" r="r" b="b"/>
            <a:pathLst>
              <a:path w="246380" h="0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291997" y="5208270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5" h="0">
                <a:moveTo>
                  <a:pt x="0" y="0"/>
                </a:moveTo>
                <a:lnTo>
                  <a:pt x="255724" y="0"/>
                </a:lnTo>
              </a:path>
            </a:pathLst>
          </a:custGeom>
          <a:ln w="169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296669" y="52120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543050" y="52044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296669" y="5326379"/>
            <a:ext cx="246379" cy="0"/>
          </a:xfrm>
          <a:custGeom>
            <a:avLst/>
            <a:gdLst/>
            <a:ahLst/>
            <a:cxnLst/>
            <a:rect l="l" t="t" r="r" b="b"/>
            <a:pathLst>
              <a:path w="246380" h="0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291997" y="5326379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5" h="0">
                <a:moveTo>
                  <a:pt x="0" y="0"/>
                </a:moveTo>
                <a:lnTo>
                  <a:pt x="255724" y="0"/>
                </a:lnTo>
              </a:path>
            </a:pathLst>
          </a:custGeom>
          <a:ln w="144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296669" y="53289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543050" y="53238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793239" y="5201920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 h="0">
                <a:moveTo>
                  <a:pt x="0" y="0"/>
                </a:moveTo>
                <a:lnTo>
                  <a:pt x="127000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788567" y="5201920"/>
            <a:ext cx="136525" cy="0"/>
          </a:xfrm>
          <a:custGeom>
            <a:avLst/>
            <a:gdLst/>
            <a:ahLst/>
            <a:cxnLst/>
            <a:rect l="l" t="t" r="r" b="b"/>
            <a:pathLst>
              <a:path w="136525" h="0">
                <a:moveTo>
                  <a:pt x="0" y="0"/>
                </a:moveTo>
                <a:lnTo>
                  <a:pt x="136344" y="0"/>
                </a:lnTo>
              </a:path>
            </a:pathLst>
          </a:custGeom>
          <a:ln w="169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793239" y="52057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920239" y="51981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793239" y="5326379"/>
            <a:ext cx="125730" cy="0"/>
          </a:xfrm>
          <a:custGeom>
            <a:avLst/>
            <a:gdLst/>
            <a:ahLst/>
            <a:cxnLst/>
            <a:rect l="l" t="t" r="r" b="b"/>
            <a:pathLst>
              <a:path w="125730" h="0">
                <a:moveTo>
                  <a:pt x="0" y="0"/>
                </a:moveTo>
                <a:lnTo>
                  <a:pt x="12573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788567" y="5326379"/>
            <a:ext cx="135255" cy="0"/>
          </a:xfrm>
          <a:custGeom>
            <a:avLst/>
            <a:gdLst/>
            <a:ahLst/>
            <a:cxnLst/>
            <a:rect l="l" t="t" r="r" b="b"/>
            <a:pathLst>
              <a:path w="135255" h="0">
                <a:moveTo>
                  <a:pt x="0" y="0"/>
                </a:moveTo>
                <a:lnTo>
                  <a:pt x="135074" y="0"/>
                </a:lnTo>
              </a:path>
            </a:pathLst>
          </a:custGeom>
          <a:ln w="144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793239" y="53289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918970" y="53238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577339" y="5221604"/>
            <a:ext cx="195580" cy="0"/>
          </a:xfrm>
          <a:custGeom>
            <a:avLst/>
            <a:gdLst/>
            <a:ahLst/>
            <a:cxnLst/>
            <a:rect l="l" t="t" r="r" b="b"/>
            <a:pathLst>
              <a:path w="195580" h="0">
                <a:moveTo>
                  <a:pt x="0" y="0"/>
                </a:moveTo>
                <a:lnTo>
                  <a:pt x="195579" y="0"/>
                </a:lnTo>
              </a:path>
            </a:pathLst>
          </a:custGeom>
          <a:ln w="6350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572667" y="5221604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5" h="0">
                <a:moveTo>
                  <a:pt x="0" y="0"/>
                </a:moveTo>
                <a:lnTo>
                  <a:pt x="204924" y="0"/>
                </a:lnTo>
              </a:path>
            </a:pathLst>
          </a:custGeom>
          <a:ln w="1569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577339" y="52247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772920" y="52184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602739" y="5256529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 h="0">
                <a:moveTo>
                  <a:pt x="0" y="0"/>
                </a:moveTo>
                <a:lnTo>
                  <a:pt x="146049" y="0"/>
                </a:lnTo>
              </a:path>
            </a:pathLst>
          </a:custGeom>
          <a:ln w="10159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598067" y="5256529"/>
            <a:ext cx="155575" cy="0"/>
          </a:xfrm>
          <a:custGeom>
            <a:avLst/>
            <a:gdLst/>
            <a:ahLst/>
            <a:cxnLst/>
            <a:rect l="l" t="t" r="r" b="b"/>
            <a:pathLst>
              <a:path w="155575" h="0">
                <a:moveTo>
                  <a:pt x="0" y="0"/>
                </a:moveTo>
                <a:lnTo>
                  <a:pt x="155394" y="0"/>
                </a:lnTo>
              </a:path>
            </a:pathLst>
          </a:custGeom>
          <a:ln w="1950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602739" y="52616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748789" y="52514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560830" y="524002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563369" y="5274309"/>
            <a:ext cx="223520" cy="1270"/>
          </a:xfrm>
          <a:custGeom>
            <a:avLst/>
            <a:gdLst/>
            <a:ahLst/>
            <a:cxnLst/>
            <a:rect l="l" t="t" r="r" b="b"/>
            <a:pathLst>
              <a:path w="223519" h="1270">
                <a:moveTo>
                  <a:pt x="0" y="0"/>
                </a:moveTo>
                <a:lnTo>
                  <a:pt x="223519" y="12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816100" y="5236209"/>
            <a:ext cx="78740" cy="40640"/>
          </a:xfrm>
          <a:custGeom>
            <a:avLst/>
            <a:gdLst/>
            <a:ahLst/>
            <a:cxnLst/>
            <a:rect l="l" t="t" r="r" b="b"/>
            <a:pathLst>
              <a:path w="78739" h="40639">
                <a:moveTo>
                  <a:pt x="0" y="40639"/>
                </a:moveTo>
                <a:lnTo>
                  <a:pt x="0" y="0"/>
                </a:lnTo>
                <a:lnTo>
                  <a:pt x="78739" y="0"/>
                </a:lnTo>
                <a:lnTo>
                  <a:pt x="78739" y="40639"/>
                </a:lnTo>
                <a:lnTo>
                  <a:pt x="0" y="4063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816100" y="5236209"/>
            <a:ext cx="78740" cy="40640"/>
          </a:xfrm>
          <a:custGeom>
            <a:avLst/>
            <a:gdLst/>
            <a:ahLst/>
            <a:cxnLst/>
            <a:rect l="l" t="t" r="r" b="b"/>
            <a:pathLst>
              <a:path w="78739" h="40639">
                <a:moveTo>
                  <a:pt x="0" y="40639"/>
                </a:moveTo>
                <a:lnTo>
                  <a:pt x="0" y="0"/>
                </a:lnTo>
                <a:lnTo>
                  <a:pt x="78739" y="0"/>
                </a:lnTo>
                <a:lnTo>
                  <a:pt x="78739" y="40639"/>
                </a:lnTo>
                <a:lnTo>
                  <a:pt x="0" y="4063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816100" y="52768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894839" y="52362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176019" y="5384800"/>
            <a:ext cx="848360" cy="172720"/>
          </a:xfrm>
          <a:custGeom>
            <a:avLst/>
            <a:gdLst/>
            <a:ahLst/>
            <a:cxnLst/>
            <a:rect l="l" t="t" r="r" b="b"/>
            <a:pathLst>
              <a:path w="848360" h="172720">
                <a:moveTo>
                  <a:pt x="775969" y="0"/>
                </a:moveTo>
                <a:lnTo>
                  <a:pt x="85090" y="0"/>
                </a:lnTo>
                <a:lnTo>
                  <a:pt x="0" y="172719"/>
                </a:lnTo>
                <a:lnTo>
                  <a:pt x="848360" y="172719"/>
                </a:lnTo>
                <a:lnTo>
                  <a:pt x="77596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176019" y="5384800"/>
            <a:ext cx="848360" cy="172720"/>
          </a:xfrm>
          <a:custGeom>
            <a:avLst/>
            <a:gdLst/>
            <a:ahLst/>
            <a:cxnLst/>
            <a:rect l="l" t="t" r="r" b="b"/>
            <a:pathLst>
              <a:path w="848360" h="172720">
                <a:moveTo>
                  <a:pt x="85090" y="0"/>
                </a:moveTo>
                <a:lnTo>
                  <a:pt x="86360" y="0"/>
                </a:lnTo>
                <a:lnTo>
                  <a:pt x="775969" y="0"/>
                </a:lnTo>
                <a:lnTo>
                  <a:pt x="848360" y="172719"/>
                </a:lnTo>
                <a:lnTo>
                  <a:pt x="0" y="172719"/>
                </a:lnTo>
                <a:lnTo>
                  <a:pt x="85090" y="0"/>
                </a:lnTo>
                <a:close/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176019" y="53848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025650" y="55587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177289" y="5571490"/>
            <a:ext cx="845819" cy="0"/>
          </a:xfrm>
          <a:custGeom>
            <a:avLst/>
            <a:gdLst/>
            <a:ahLst/>
            <a:cxnLst/>
            <a:rect l="l" t="t" r="r" b="b"/>
            <a:pathLst>
              <a:path w="845819" h="0">
                <a:moveTo>
                  <a:pt x="0" y="0"/>
                </a:moveTo>
                <a:lnTo>
                  <a:pt x="845820" y="0"/>
                </a:lnTo>
              </a:path>
            </a:pathLst>
          </a:custGeom>
          <a:ln w="2794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276350" y="5406390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 h="0">
                <a:moveTo>
                  <a:pt x="0" y="0"/>
                </a:moveTo>
                <a:lnTo>
                  <a:pt x="543560" y="0"/>
                </a:lnTo>
              </a:path>
            </a:pathLst>
          </a:custGeom>
          <a:ln w="15240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276350" y="5398770"/>
            <a:ext cx="543560" cy="15240"/>
          </a:xfrm>
          <a:custGeom>
            <a:avLst/>
            <a:gdLst/>
            <a:ahLst/>
            <a:cxnLst/>
            <a:rect l="l" t="t" r="r" b="b"/>
            <a:pathLst>
              <a:path w="543560" h="15239">
                <a:moveTo>
                  <a:pt x="5080" y="0"/>
                </a:moveTo>
                <a:lnTo>
                  <a:pt x="0" y="15239"/>
                </a:lnTo>
                <a:lnTo>
                  <a:pt x="543560" y="15239"/>
                </a:lnTo>
                <a:lnTo>
                  <a:pt x="537210" y="0"/>
                </a:lnTo>
                <a:lnTo>
                  <a:pt x="5080" y="0"/>
                </a:lnTo>
                <a:close/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276350" y="53987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822450" y="54152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230630" y="5422900"/>
            <a:ext cx="497840" cy="85090"/>
          </a:xfrm>
          <a:custGeom>
            <a:avLst/>
            <a:gdLst/>
            <a:ahLst/>
            <a:cxnLst/>
            <a:rect l="l" t="t" r="r" b="b"/>
            <a:pathLst>
              <a:path w="497839" h="85089">
                <a:moveTo>
                  <a:pt x="491489" y="0"/>
                </a:moveTo>
                <a:lnTo>
                  <a:pt x="43179" y="0"/>
                </a:lnTo>
                <a:lnTo>
                  <a:pt x="0" y="85090"/>
                </a:lnTo>
                <a:lnTo>
                  <a:pt x="60959" y="83819"/>
                </a:lnTo>
                <a:lnTo>
                  <a:pt x="63500" y="74930"/>
                </a:lnTo>
                <a:lnTo>
                  <a:pt x="92709" y="72390"/>
                </a:lnTo>
                <a:lnTo>
                  <a:pt x="496892" y="72390"/>
                </a:lnTo>
                <a:lnTo>
                  <a:pt x="491489" y="0"/>
                </a:lnTo>
                <a:close/>
              </a:path>
              <a:path w="497839" h="85089">
                <a:moveTo>
                  <a:pt x="496892" y="72390"/>
                </a:moveTo>
                <a:lnTo>
                  <a:pt x="449580" y="72390"/>
                </a:lnTo>
                <a:lnTo>
                  <a:pt x="449580" y="83819"/>
                </a:lnTo>
                <a:lnTo>
                  <a:pt x="497839" y="85090"/>
                </a:lnTo>
                <a:lnTo>
                  <a:pt x="496892" y="72390"/>
                </a:lnTo>
                <a:close/>
              </a:path>
              <a:path w="497839" h="85089">
                <a:moveTo>
                  <a:pt x="424180" y="72390"/>
                </a:moveTo>
                <a:lnTo>
                  <a:pt x="92709" y="72390"/>
                </a:lnTo>
                <a:lnTo>
                  <a:pt x="91439" y="83819"/>
                </a:lnTo>
                <a:lnTo>
                  <a:pt x="422909" y="83819"/>
                </a:lnTo>
                <a:lnTo>
                  <a:pt x="424180" y="7239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230630" y="5422900"/>
            <a:ext cx="497840" cy="85090"/>
          </a:xfrm>
          <a:custGeom>
            <a:avLst/>
            <a:gdLst/>
            <a:ahLst/>
            <a:cxnLst/>
            <a:rect l="l" t="t" r="r" b="b"/>
            <a:pathLst>
              <a:path w="497839" h="85089">
                <a:moveTo>
                  <a:pt x="43179" y="0"/>
                </a:moveTo>
                <a:lnTo>
                  <a:pt x="491489" y="0"/>
                </a:lnTo>
                <a:lnTo>
                  <a:pt x="497839" y="85090"/>
                </a:lnTo>
                <a:lnTo>
                  <a:pt x="449580" y="83819"/>
                </a:lnTo>
                <a:lnTo>
                  <a:pt x="449580" y="72390"/>
                </a:lnTo>
                <a:lnTo>
                  <a:pt x="424180" y="72390"/>
                </a:lnTo>
                <a:lnTo>
                  <a:pt x="422909" y="83819"/>
                </a:lnTo>
                <a:lnTo>
                  <a:pt x="91439" y="83819"/>
                </a:lnTo>
                <a:lnTo>
                  <a:pt x="92709" y="72390"/>
                </a:lnTo>
                <a:lnTo>
                  <a:pt x="63500" y="74930"/>
                </a:lnTo>
                <a:lnTo>
                  <a:pt x="60959" y="83819"/>
                </a:lnTo>
                <a:lnTo>
                  <a:pt x="0" y="85090"/>
                </a:lnTo>
                <a:lnTo>
                  <a:pt x="43179" y="0"/>
                </a:lnTo>
                <a:close/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230630" y="54229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728877" y="5419497"/>
            <a:ext cx="263344" cy="95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464310" y="5095240"/>
            <a:ext cx="285750" cy="50800"/>
          </a:xfrm>
          <a:custGeom>
            <a:avLst/>
            <a:gdLst/>
            <a:ahLst/>
            <a:cxnLst/>
            <a:rect l="l" t="t" r="r" b="b"/>
            <a:pathLst>
              <a:path w="285750" h="50800">
                <a:moveTo>
                  <a:pt x="281940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45720"/>
                </a:lnTo>
                <a:lnTo>
                  <a:pt x="3809" y="50800"/>
                </a:lnTo>
                <a:lnTo>
                  <a:pt x="281940" y="50800"/>
                </a:lnTo>
                <a:lnTo>
                  <a:pt x="285750" y="45720"/>
                </a:lnTo>
                <a:lnTo>
                  <a:pt x="285750" y="3810"/>
                </a:lnTo>
                <a:lnTo>
                  <a:pt x="281940" y="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464310" y="5095240"/>
            <a:ext cx="285750" cy="50800"/>
          </a:xfrm>
          <a:custGeom>
            <a:avLst/>
            <a:gdLst/>
            <a:ahLst/>
            <a:cxnLst/>
            <a:rect l="l" t="t" r="r" b="b"/>
            <a:pathLst>
              <a:path w="285750" h="50800">
                <a:moveTo>
                  <a:pt x="7620" y="50800"/>
                </a:moveTo>
                <a:lnTo>
                  <a:pt x="3809" y="50800"/>
                </a:lnTo>
                <a:lnTo>
                  <a:pt x="0" y="45720"/>
                </a:lnTo>
                <a:lnTo>
                  <a:pt x="0" y="41910"/>
                </a:lnTo>
                <a:lnTo>
                  <a:pt x="0" y="7620"/>
                </a:lnTo>
                <a:lnTo>
                  <a:pt x="0" y="3810"/>
                </a:lnTo>
                <a:lnTo>
                  <a:pt x="3809" y="0"/>
                </a:lnTo>
                <a:lnTo>
                  <a:pt x="7620" y="0"/>
                </a:lnTo>
                <a:lnTo>
                  <a:pt x="278129" y="0"/>
                </a:lnTo>
                <a:lnTo>
                  <a:pt x="281940" y="0"/>
                </a:lnTo>
                <a:lnTo>
                  <a:pt x="285750" y="3810"/>
                </a:lnTo>
                <a:lnTo>
                  <a:pt x="285750" y="7620"/>
                </a:lnTo>
                <a:lnTo>
                  <a:pt x="285750" y="41910"/>
                </a:lnTo>
                <a:lnTo>
                  <a:pt x="285750" y="45720"/>
                </a:lnTo>
                <a:lnTo>
                  <a:pt x="281940" y="50800"/>
                </a:lnTo>
                <a:lnTo>
                  <a:pt x="278129" y="50800"/>
                </a:lnTo>
                <a:lnTo>
                  <a:pt x="7620" y="50800"/>
                </a:lnTo>
                <a:close/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464310" y="51460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750060" y="50952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817370" y="5055870"/>
            <a:ext cx="39370" cy="24130"/>
          </a:xfrm>
          <a:custGeom>
            <a:avLst/>
            <a:gdLst/>
            <a:ahLst/>
            <a:cxnLst/>
            <a:rect l="l" t="t" r="r" b="b"/>
            <a:pathLst>
              <a:path w="39369" h="24129">
                <a:moveTo>
                  <a:pt x="0" y="24129"/>
                </a:moveTo>
                <a:lnTo>
                  <a:pt x="0" y="0"/>
                </a:lnTo>
                <a:lnTo>
                  <a:pt x="39369" y="0"/>
                </a:lnTo>
                <a:lnTo>
                  <a:pt x="39369" y="24129"/>
                </a:lnTo>
                <a:lnTo>
                  <a:pt x="0" y="2412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817370" y="5055870"/>
            <a:ext cx="39370" cy="24130"/>
          </a:xfrm>
          <a:custGeom>
            <a:avLst/>
            <a:gdLst/>
            <a:ahLst/>
            <a:cxnLst/>
            <a:rect l="l" t="t" r="r" b="b"/>
            <a:pathLst>
              <a:path w="39369" h="24129">
                <a:moveTo>
                  <a:pt x="0" y="24129"/>
                </a:moveTo>
                <a:lnTo>
                  <a:pt x="0" y="0"/>
                </a:lnTo>
                <a:lnTo>
                  <a:pt x="39369" y="0"/>
                </a:lnTo>
                <a:lnTo>
                  <a:pt x="39369" y="24129"/>
                </a:lnTo>
                <a:lnTo>
                  <a:pt x="0" y="2412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817370" y="50800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856739" y="50558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395730" y="5123179"/>
            <a:ext cx="424180" cy="38100"/>
          </a:xfrm>
          <a:custGeom>
            <a:avLst/>
            <a:gdLst/>
            <a:ahLst/>
            <a:cxnLst/>
            <a:rect l="l" t="t" r="r" b="b"/>
            <a:pathLst>
              <a:path w="424180" h="38100">
                <a:moveTo>
                  <a:pt x="0" y="38100"/>
                </a:moveTo>
                <a:lnTo>
                  <a:pt x="424180" y="38100"/>
                </a:lnTo>
                <a:lnTo>
                  <a:pt x="42418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397000" y="5162550"/>
            <a:ext cx="422909" cy="0"/>
          </a:xfrm>
          <a:custGeom>
            <a:avLst/>
            <a:gdLst/>
            <a:ahLst/>
            <a:cxnLst/>
            <a:rect l="l" t="t" r="r" b="b"/>
            <a:pathLst>
              <a:path w="422910" h="0">
                <a:moveTo>
                  <a:pt x="0" y="0"/>
                </a:moveTo>
                <a:lnTo>
                  <a:pt x="422910" y="0"/>
                </a:lnTo>
              </a:path>
            </a:pathLst>
          </a:custGeom>
          <a:ln w="101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392327" y="5152797"/>
            <a:ext cx="432434" cy="19685"/>
          </a:xfrm>
          <a:custGeom>
            <a:avLst/>
            <a:gdLst/>
            <a:ahLst/>
            <a:cxnLst/>
            <a:rect l="l" t="t" r="r" b="b"/>
            <a:pathLst>
              <a:path w="432435" h="19685">
                <a:moveTo>
                  <a:pt x="0" y="19504"/>
                </a:moveTo>
                <a:lnTo>
                  <a:pt x="432254" y="19504"/>
                </a:lnTo>
                <a:lnTo>
                  <a:pt x="432254" y="0"/>
                </a:lnTo>
                <a:lnTo>
                  <a:pt x="0" y="0"/>
                </a:lnTo>
                <a:lnTo>
                  <a:pt x="0" y="19504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397000" y="51676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819910" y="51574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>
            <a:spLocks noGrp="1"/>
          </p:cNvSpPr>
          <p:nvPr>
            <p:ph type="title"/>
          </p:nvPr>
        </p:nvSpPr>
        <p:spPr>
          <a:xfrm>
            <a:off x="1915160" y="833120"/>
            <a:ext cx="530415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The </a:t>
            </a:r>
            <a:r>
              <a:rPr dirty="0"/>
              <a:t>Resolution</a:t>
            </a:r>
            <a:r>
              <a:rPr dirty="0" spc="-65"/>
              <a:t> </a:t>
            </a:r>
            <a:r>
              <a:rPr dirty="0" spc="-5"/>
              <a:t>Process</a:t>
            </a:r>
          </a:p>
        </p:txBody>
      </p:sp>
      <p:sp>
        <p:nvSpPr>
          <p:cNvPr id="68" name="object 68"/>
          <p:cNvSpPr txBox="1"/>
          <p:nvPr/>
        </p:nvSpPr>
        <p:spPr>
          <a:xfrm>
            <a:off x="764540" y="1536700"/>
            <a:ext cx="1327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107439" y="1557020"/>
            <a:ext cx="678307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The </a:t>
            </a:r>
            <a:r>
              <a:rPr dirty="0" sz="2400" spc="-5">
                <a:latin typeface="Times New Roman"/>
                <a:cs typeface="Times New Roman"/>
              </a:rPr>
              <a:t>name server </a:t>
            </a:r>
            <a:r>
              <a:rPr dirty="0" sz="2400" i="1">
                <a:latin typeface="Times New Roman"/>
                <a:cs typeface="Times New Roman"/>
              </a:rPr>
              <a:t>dakota </a:t>
            </a:r>
            <a:r>
              <a:rPr dirty="0" sz="2400" spc="-5">
                <a:latin typeface="Times New Roman"/>
                <a:cs typeface="Times New Roman"/>
              </a:rPr>
              <a:t>asks </a:t>
            </a:r>
            <a:r>
              <a:rPr dirty="0" sz="2400">
                <a:latin typeface="Times New Roman"/>
                <a:cs typeface="Times New Roman"/>
              </a:rPr>
              <a:t>a root </a:t>
            </a:r>
            <a:r>
              <a:rPr dirty="0" sz="2400" spc="-5">
                <a:latin typeface="Times New Roman"/>
                <a:cs typeface="Times New Roman"/>
              </a:rPr>
              <a:t>name </a:t>
            </a:r>
            <a:r>
              <a:rPr dirty="0" sz="2400">
                <a:latin typeface="Times New Roman"/>
                <a:cs typeface="Times New Roman"/>
              </a:rPr>
              <a:t>server, </a:t>
            </a:r>
            <a:r>
              <a:rPr dirty="0" sz="2400" spc="-5" i="1">
                <a:latin typeface="Times New Roman"/>
                <a:cs typeface="Times New Roman"/>
              </a:rPr>
              <a:t>m</a:t>
            </a:r>
            <a:r>
              <a:rPr dirty="0" sz="2400" spc="-5">
                <a:latin typeface="Times New Roman"/>
                <a:cs typeface="Times New Roman"/>
              </a:rPr>
              <a:t>,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for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5" i="1">
                <a:latin typeface="Times New Roman"/>
                <a:cs typeface="Times New Roman"/>
                <a:hlinkClick r:id="rId4"/>
              </a:rPr>
              <a:t>www.nominum.com</a:t>
            </a:r>
            <a:r>
              <a:rPr dirty="0" sz="2400" spc="-5" i="1">
                <a:latin typeface="Times New Roman"/>
                <a:cs typeface="Times New Roman"/>
              </a:rPr>
              <a:t>’s</a:t>
            </a:r>
            <a:r>
              <a:rPr dirty="0" sz="2400" spc="15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address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800100" y="5709920"/>
            <a:ext cx="4866640" cy="5054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23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annie.west.sprockets.com</a:t>
            </a:r>
            <a:endParaRPr sz="1100">
              <a:latin typeface="Arial"/>
              <a:cs typeface="Arial"/>
            </a:endParaRPr>
          </a:p>
          <a:p>
            <a:pPr marL="1333500">
              <a:lnSpc>
                <a:spcPts val="2550"/>
              </a:lnSpc>
            </a:pPr>
            <a:r>
              <a:rPr dirty="0" sz="2200" spc="-5">
                <a:latin typeface="Courier New"/>
                <a:cs typeface="Courier New"/>
              </a:rPr>
              <a:t>ping</a:t>
            </a:r>
            <a:r>
              <a:rPr dirty="0" sz="2200" spc="-90">
                <a:latin typeface="Courier New"/>
                <a:cs typeface="Courier New"/>
                <a:hlinkClick r:id="rId4"/>
              </a:rPr>
              <a:t> </a:t>
            </a:r>
            <a:r>
              <a:rPr dirty="0" sz="2200" spc="-5">
                <a:latin typeface="Courier New"/>
                <a:cs typeface="Courier New"/>
                <a:hlinkClick r:id="rId4"/>
              </a:rPr>
              <a:t>www.nominum.com.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5985509" y="2456179"/>
            <a:ext cx="632460" cy="1029969"/>
          </a:xfrm>
          <a:custGeom>
            <a:avLst/>
            <a:gdLst/>
            <a:ahLst/>
            <a:cxnLst/>
            <a:rect l="l" t="t" r="r" b="b"/>
            <a:pathLst>
              <a:path w="632459" h="1029970">
                <a:moveTo>
                  <a:pt x="0" y="1029970"/>
                </a:moveTo>
                <a:lnTo>
                  <a:pt x="0" y="0"/>
                </a:lnTo>
                <a:lnTo>
                  <a:pt x="632460" y="0"/>
                </a:lnTo>
                <a:lnTo>
                  <a:pt x="632460" y="1029970"/>
                </a:lnTo>
                <a:lnTo>
                  <a:pt x="0" y="102997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985509" y="2456179"/>
            <a:ext cx="632460" cy="1029969"/>
          </a:xfrm>
          <a:custGeom>
            <a:avLst/>
            <a:gdLst/>
            <a:ahLst/>
            <a:cxnLst/>
            <a:rect l="l" t="t" r="r" b="b"/>
            <a:pathLst>
              <a:path w="632459" h="1029970">
                <a:moveTo>
                  <a:pt x="0" y="1029970"/>
                </a:moveTo>
                <a:lnTo>
                  <a:pt x="0" y="0"/>
                </a:lnTo>
                <a:lnTo>
                  <a:pt x="632460" y="0"/>
                </a:lnTo>
                <a:lnTo>
                  <a:pt x="632460" y="1029970"/>
                </a:lnTo>
                <a:lnTo>
                  <a:pt x="0" y="1029970"/>
                </a:lnTo>
                <a:close/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985509" y="34861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617969" y="24561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5999479" y="3509645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 h="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469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999479" y="3486150"/>
            <a:ext cx="609600" cy="46990"/>
          </a:xfrm>
          <a:custGeom>
            <a:avLst/>
            <a:gdLst/>
            <a:ahLst/>
            <a:cxnLst/>
            <a:rect l="l" t="t" r="r" b="b"/>
            <a:pathLst>
              <a:path w="609600" h="46989">
                <a:moveTo>
                  <a:pt x="0" y="46989"/>
                </a:moveTo>
                <a:lnTo>
                  <a:pt x="0" y="0"/>
                </a:lnTo>
                <a:lnTo>
                  <a:pt x="609600" y="0"/>
                </a:lnTo>
                <a:lnTo>
                  <a:pt x="609600" y="46989"/>
                </a:lnTo>
                <a:lnTo>
                  <a:pt x="0" y="469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5999479" y="35331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610350" y="34861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019800" y="2457450"/>
            <a:ext cx="0" cy="1028700"/>
          </a:xfrm>
          <a:custGeom>
            <a:avLst/>
            <a:gdLst/>
            <a:ahLst/>
            <a:cxnLst/>
            <a:rect l="l" t="t" r="r" b="b"/>
            <a:pathLst>
              <a:path w="0" h="1028700">
                <a:moveTo>
                  <a:pt x="0" y="0"/>
                </a:moveTo>
                <a:lnTo>
                  <a:pt x="0" y="102870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023609" y="2465070"/>
            <a:ext cx="556260" cy="1016000"/>
          </a:xfrm>
          <a:custGeom>
            <a:avLst/>
            <a:gdLst/>
            <a:ahLst/>
            <a:cxnLst/>
            <a:rect l="l" t="t" r="r" b="b"/>
            <a:pathLst>
              <a:path w="556259" h="1016000">
                <a:moveTo>
                  <a:pt x="0" y="1016000"/>
                </a:moveTo>
                <a:lnTo>
                  <a:pt x="0" y="0"/>
                </a:lnTo>
                <a:lnTo>
                  <a:pt x="55626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023609" y="24650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582409" y="34823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5989320" y="2459989"/>
            <a:ext cx="24130" cy="1018540"/>
          </a:xfrm>
          <a:custGeom>
            <a:avLst/>
            <a:gdLst/>
            <a:ahLst/>
            <a:cxnLst/>
            <a:rect l="l" t="t" r="r" b="b"/>
            <a:pathLst>
              <a:path w="24129" h="1018539">
                <a:moveTo>
                  <a:pt x="0" y="1018539"/>
                </a:moveTo>
                <a:lnTo>
                  <a:pt x="0" y="0"/>
                </a:lnTo>
                <a:lnTo>
                  <a:pt x="24129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5989320" y="24599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014720" y="34798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6586219" y="2459989"/>
            <a:ext cx="26670" cy="1018540"/>
          </a:xfrm>
          <a:custGeom>
            <a:avLst/>
            <a:gdLst/>
            <a:ahLst/>
            <a:cxnLst/>
            <a:rect l="l" t="t" r="r" b="b"/>
            <a:pathLst>
              <a:path w="26670" h="1018539">
                <a:moveTo>
                  <a:pt x="0" y="0"/>
                </a:moveTo>
                <a:lnTo>
                  <a:pt x="26670" y="0"/>
                </a:lnTo>
                <a:lnTo>
                  <a:pt x="26670" y="1018539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6586219" y="24599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6614159" y="34798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6586219" y="2457450"/>
            <a:ext cx="0" cy="1032510"/>
          </a:xfrm>
          <a:custGeom>
            <a:avLst/>
            <a:gdLst/>
            <a:ahLst/>
            <a:cxnLst/>
            <a:rect l="l" t="t" r="r" b="b"/>
            <a:pathLst>
              <a:path w="0" h="1032510">
                <a:moveTo>
                  <a:pt x="0" y="0"/>
                </a:moveTo>
                <a:lnTo>
                  <a:pt x="0" y="103251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6040120" y="2529839"/>
            <a:ext cx="110489" cy="224790"/>
          </a:xfrm>
          <a:custGeom>
            <a:avLst/>
            <a:gdLst/>
            <a:ahLst/>
            <a:cxnLst/>
            <a:rect l="l" t="t" r="r" b="b"/>
            <a:pathLst>
              <a:path w="110489" h="224789">
                <a:moveTo>
                  <a:pt x="0" y="224789"/>
                </a:moveTo>
                <a:lnTo>
                  <a:pt x="0" y="0"/>
                </a:lnTo>
                <a:lnTo>
                  <a:pt x="110489" y="0"/>
                </a:lnTo>
                <a:lnTo>
                  <a:pt x="110489" y="224789"/>
                </a:lnTo>
                <a:lnTo>
                  <a:pt x="0" y="22478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6052820" y="2541270"/>
            <a:ext cx="86360" cy="201930"/>
          </a:xfrm>
          <a:custGeom>
            <a:avLst/>
            <a:gdLst/>
            <a:ahLst/>
            <a:cxnLst/>
            <a:rect l="l" t="t" r="r" b="b"/>
            <a:pathLst>
              <a:path w="86360" h="201930">
                <a:moveTo>
                  <a:pt x="0" y="201929"/>
                </a:moveTo>
                <a:lnTo>
                  <a:pt x="0" y="0"/>
                </a:lnTo>
                <a:lnTo>
                  <a:pt x="86359" y="0"/>
                </a:lnTo>
                <a:lnTo>
                  <a:pt x="86359" y="201929"/>
                </a:lnTo>
                <a:lnTo>
                  <a:pt x="0" y="20192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6052820" y="2541270"/>
            <a:ext cx="86360" cy="201930"/>
          </a:xfrm>
          <a:custGeom>
            <a:avLst/>
            <a:gdLst/>
            <a:ahLst/>
            <a:cxnLst/>
            <a:rect l="l" t="t" r="r" b="b"/>
            <a:pathLst>
              <a:path w="86360" h="201930">
                <a:moveTo>
                  <a:pt x="0" y="201929"/>
                </a:moveTo>
                <a:lnTo>
                  <a:pt x="0" y="0"/>
                </a:lnTo>
                <a:lnTo>
                  <a:pt x="86359" y="0"/>
                </a:lnTo>
                <a:lnTo>
                  <a:pt x="86359" y="201929"/>
                </a:lnTo>
                <a:lnTo>
                  <a:pt x="0" y="20192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6052820" y="27432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6139179" y="25412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6055359" y="2679700"/>
            <a:ext cx="81280" cy="58419"/>
          </a:xfrm>
          <a:custGeom>
            <a:avLst/>
            <a:gdLst/>
            <a:ahLst/>
            <a:cxnLst/>
            <a:rect l="l" t="t" r="r" b="b"/>
            <a:pathLst>
              <a:path w="81279" h="58419">
                <a:moveTo>
                  <a:pt x="0" y="58420"/>
                </a:moveTo>
                <a:lnTo>
                  <a:pt x="0" y="0"/>
                </a:lnTo>
                <a:lnTo>
                  <a:pt x="81279" y="0"/>
                </a:lnTo>
                <a:lnTo>
                  <a:pt x="81279" y="58420"/>
                </a:lnTo>
                <a:lnTo>
                  <a:pt x="0" y="5842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6055359" y="2679700"/>
            <a:ext cx="81280" cy="58419"/>
          </a:xfrm>
          <a:custGeom>
            <a:avLst/>
            <a:gdLst/>
            <a:ahLst/>
            <a:cxnLst/>
            <a:rect l="l" t="t" r="r" b="b"/>
            <a:pathLst>
              <a:path w="81279" h="58419">
                <a:moveTo>
                  <a:pt x="0" y="58420"/>
                </a:moveTo>
                <a:lnTo>
                  <a:pt x="0" y="0"/>
                </a:lnTo>
                <a:lnTo>
                  <a:pt x="81279" y="0"/>
                </a:lnTo>
                <a:lnTo>
                  <a:pt x="81279" y="58420"/>
                </a:lnTo>
                <a:lnTo>
                  <a:pt x="0" y="58420"/>
                </a:lnTo>
                <a:close/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6055359" y="27381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6136640" y="26797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055359" y="2547620"/>
            <a:ext cx="35560" cy="128270"/>
          </a:xfrm>
          <a:custGeom>
            <a:avLst/>
            <a:gdLst/>
            <a:ahLst/>
            <a:cxnLst/>
            <a:rect l="l" t="t" r="r" b="b"/>
            <a:pathLst>
              <a:path w="35560" h="128269">
                <a:moveTo>
                  <a:pt x="0" y="128269"/>
                </a:moveTo>
                <a:lnTo>
                  <a:pt x="35559" y="128269"/>
                </a:lnTo>
                <a:lnTo>
                  <a:pt x="35559" y="0"/>
                </a:lnTo>
                <a:lnTo>
                  <a:pt x="0" y="0"/>
                </a:lnTo>
                <a:lnTo>
                  <a:pt x="0" y="12826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055359" y="2547620"/>
            <a:ext cx="35560" cy="128270"/>
          </a:xfrm>
          <a:custGeom>
            <a:avLst/>
            <a:gdLst/>
            <a:ahLst/>
            <a:cxnLst/>
            <a:rect l="l" t="t" r="r" b="b"/>
            <a:pathLst>
              <a:path w="35560" h="128269">
                <a:moveTo>
                  <a:pt x="0" y="128269"/>
                </a:moveTo>
                <a:lnTo>
                  <a:pt x="0" y="0"/>
                </a:lnTo>
                <a:lnTo>
                  <a:pt x="35560" y="0"/>
                </a:lnTo>
                <a:lnTo>
                  <a:pt x="35560" y="128269"/>
                </a:lnTo>
                <a:lnTo>
                  <a:pt x="0" y="12826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055359" y="26758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6090920" y="25476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6107429" y="2550160"/>
            <a:ext cx="25400" cy="114300"/>
          </a:xfrm>
          <a:custGeom>
            <a:avLst/>
            <a:gdLst/>
            <a:ahLst/>
            <a:cxnLst/>
            <a:rect l="l" t="t" r="r" b="b"/>
            <a:pathLst>
              <a:path w="25400" h="114300">
                <a:moveTo>
                  <a:pt x="0" y="114300"/>
                </a:moveTo>
                <a:lnTo>
                  <a:pt x="25400" y="114300"/>
                </a:lnTo>
                <a:lnTo>
                  <a:pt x="254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6107429" y="2550160"/>
            <a:ext cx="25400" cy="114300"/>
          </a:xfrm>
          <a:custGeom>
            <a:avLst/>
            <a:gdLst/>
            <a:ahLst/>
            <a:cxnLst/>
            <a:rect l="l" t="t" r="r" b="b"/>
            <a:pathLst>
              <a:path w="25400" h="114300">
                <a:moveTo>
                  <a:pt x="0" y="114300"/>
                </a:moveTo>
                <a:lnTo>
                  <a:pt x="0" y="0"/>
                </a:lnTo>
                <a:lnTo>
                  <a:pt x="25400" y="0"/>
                </a:lnTo>
                <a:lnTo>
                  <a:pt x="25400" y="114300"/>
                </a:lnTo>
                <a:lnTo>
                  <a:pt x="0" y="11430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6107429" y="26644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6132829" y="25501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6061709" y="2583179"/>
            <a:ext cx="21590" cy="83820"/>
          </a:xfrm>
          <a:custGeom>
            <a:avLst/>
            <a:gdLst/>
            <a:ahLst/>
            <a:cxnLst/>
            <a:rect l="l" t="t" r="r" b="b"/>
            <a:pathLst>
              <a:path w="21589" h="83819">
                <a:moveTo>
                  <a:pt x="0" y="83820"/>
                </a:moveTo>
                <a:lnTo>
                  <a:pt x="0" y="0"/>
                </a:lnTo>
                <a:lnTo>
                  <a:pt x="21589" y="0"/>
                </a:lnTo>
                <a:lnTo>
                  <a:pt x="21589" y="83820"/>
                </a:lnTo>
                <a:lnTo>
                  <a:pt x="0" y="8382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6057037" y="2578507"/>
            <a:ext cx="31115" cy="93345"/>
          </a:xfrm>
          <a:custGeom>
            <a:avLst/>
            <a:gdLst/>
            <a:ahLst/>
            <a:cxnLst/>
            <a:rect l="l" t="t" r="r" b="b"/>
            <a:pathLst>
              <a:path w="31114" h="93344">
                <a:moveTo>
                  <a:pt x="0" y="93164"/>
                </a:moveTo>
                <a:lnTo>
                  <a:pt x="30934" y="93164"/>
                </a:lnTo>
                <a:lnTo>
                  <a:pt x="30934" y="0"/>
                </a:lnTo>
                <a:lnTo>
                  <a:pt x="0" y="0"/>
                </a:lnTo>
                <a:lnTo>
                  <a:pt x="0" y="9316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6061709" y="26670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6083300" y="25831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6064250" y="2583179"/>
            <a:ext cx="19050" cy="6350"/>
          </a:xfrm>
          <a:custGeom>
            <a:avLst/>
            <a:gdLst/>
            <a:ahLst/>
            <a:cxnLst/>
            <a:rect l="l" t="t" r="r" b="b"/>
            <a:pathLst>
              <a:path w="19050" h="6350">
                <a:moveTo>
                  <a:pt x="0" y="6350"/>
                </a:moveTo>
                <a:lnTo>
                  <a:pt x="0" y="0"/>
                </a:lnTo>
                <a:lnTo>
                  <a:pt x="19050" y="0"/>
                </a:lnTo>
                <a:lnTo>
                  <a:pt x="19050" y="6350"/>
                </a:lnTo>
                <a:lnTo>
                  <a:pt x="0" y="635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6064250" y="2583179"/>
            <a:ext cx="19050" cy="6350"/>
          </a:xfrm>
          <a:custGeom>
            <a:avLst/>
            <a:gdLst/>
            <a:ahLst/>
            <a:cxnLst/>
            <a:rect l="l" t="t" r="r" b="b"/>
            <a:pathLst>
              <a:path w="19050" h="6350">
                <a:moveTo>
                  <a:pt x="0" y="6350"/>
                </a:moveTo>
                <a:lnTo>
                  <a:pt x="0" y="0"/>
                </a:lnTo>
                <a:lnTo>
                  <a:pt x="19050" y="0"/>
                </a:lnTo>
                <a:lnTo>
                  <a:pt x="19050" y="6350"/>
                </a:lnTo>
                <a:lnTo>
                  <a:pt x="0" y="635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6064250" y="25895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6084570" y="25831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6093459" y="2547620"/>
            <a:ext cx="0" cy="128270"/>
          </a:xfrm>
          <a:custGeom>
            <a:avLst/>
            <a:gdLst/>
            <a:ahLst/>
            <a:cxnLst/>
            <a:rect l="l" t="t" r="r" b="b"/>
            <a:pathLst>
              <a:path w="0" h="128269">
                <a:moveTo>
                  <a:pt x="0" y="0"/>
                </a:moveTo>
                <a:lnTo>
                  <a:pt x="0" y="128269"/>
                </a:lnTo>
              </a:path>
            </a:pathLst>
          </a:custGeom>
          <a:ln w="5079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6086247" y="2542947"/>
            <a:ext cx="14604" cy="137795"/>
          </a:xfrm>
          <a:custGeom>
            <a:avLst/>
            <a:gdLst/>
            <a:ahLst/>
            <a:cxnLst/>
            <a:rect l="l" t="t" r="r" b="b"/>
            <a:pathLst>
              <a:path w="14604" h="137794">
                <a:moveTo>
                  <a:pt x="0" y="137614"/>
                </a:moveTo>
                <a:lnTo>
                  <a:pt x="14424" y="137614"/>
                </a:lnTo>
                <a:lnTo>
                  <a:pt x="14424" y="0"/>
                </a:lnTo>
                <a:lnTo>
                  <a:pt x="0" y="0"/>
                </a:lnTo>
                <a:lnTo>
                  <a:pt x="0" y="13761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6090920" y="26758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6096000" y="25476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6106795" y="2550160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888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6097677" y="2545487"/>
            <a:ext cx="18415" cy="123825"/>
          </a:xfrm>
          <a:custGeom>
            <a:avLst/>
            <a:gdLst/>
            <a:ahLst/>
            <a:cxnLst/>
            <a:rect l="l" t="t" r="r" b="b"/>
            <a:pathLst>
              <a:path w="18414" h="123825">
                <a:moveTo>
                  <a:pt x="0" y="123644"/>
                </a:moveTo>
                <a:lnTo>
                  <a:pt x="18234" y="123644"/>
                </a:lnTo>
                <a:lnTo>
                  <a:pt x="18234" y="0"/>
                </a:lnTo>
                <a:lnTo>
                  <a:pt x="0" y="0"/>
                </a:lnTo>
                <a:lnTo>
                  <a:pt x="0" y="1236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6102350" y="26644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6111240" y="25501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6076950" y="2686050"/>
            <a:ext cx="8890" cy="49530"/>
          </a:xfrm>
          <a:custGeom>
            <a:avLst/>
            <a:gdLst/>
            <a:ahLst/>
            <a:cxnLst/>
            <a:rect l="l" t="t" r="r" b="b"/>
            <a:pathLst>
              <a:path w="8889" h="49530">
                <a:moveTo>
                  <a:pt x="0" y="49529"/>
                </a:moveTo>
                <a:lnTo>
                  <a:pt x="0" y="0"/>
                </a:lnTo>
                <a:lnTo>
                  <a:pt x="8889" y="0"/>
                </a:lnTo>
                <a:lnTo>
                  <a:pt x="8889" y="49529"/>
                </a:lnTo>
                <a:lnTo>
                  <a:pt x="0" y="49529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6076950" y="27355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6085840" y="26860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6061709" y="269240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5079" y="0"/>
                </a:moveTo>
                <a:lnTo>
                  <a:pt x="1269" y="0"/>
                </a:lnTo>
                <a:lnTo>
                  <a:pt x="0" y="1270"/>
                </a:lnTo>
                <a:lnTo>
                  <a:pt x="0" y="5079"/>
                </a:lnTo>
                <a:lnTo>
                  <a:pt x="1269" y="6350"/>
                </a:lnTo>
                <a:lnTo>
                  <a:pt x="5079" y="6350"/>
                </a:lnTo>
                <a:lnTo>
                  <a:pt x="7619" y="5079"/>
                </a:lnTo>
                <a:lnTo>
                  <a:pt x="761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6061709" y="269240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3810" y="0"/>
                </a:moveTo>
                <a:lnTo>
                  <a:pt x="5079" y="0"/>
                </a:lnTo>
                <a:lnTo>
                  <a:pt x="7619" y="1270"/>
                </a:lnTo>
                <a:lnTo>
                  <a:pt x="7619" y="3810"/>
                </a:lnTo>
                <a:lnTo>
                  <a:pt x="7619" y="5079"/>
                </a:lnTo>
                <a:lnTo>
                  <a:pt x="5079" y="6350"/>
                </a:lnTo>
                <a:lnTo>
                  <a:pt x="3810" y="6350"/>
                </a:lnTo>
                <a:lnTo>
                  <a:pt x="1269" y="6350"/>
                </a:lnTo>
                <a:lnTo>
                  <a:pt x="0" y="5079"/>
                </a:lnTo>
                <a:lnTo>
                  <a:pt x="0" y="3810"/>
                </a:lnTo>
                <a:lnTo>
                  <a:pt x="0" y="1270"/>
                </a:lnTo>
                <a:lnTo>
                  <a:pt x="1269" y="0"/>
                </a:lnTo>
                <a:lnTo>
                  <a:pt x="3810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6061709" y="26924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6069329" y="27000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6061709" y="2712720"/>
            <a:ext cx="7620" cy="8890"/>
          </a:xfrm>
          <a:custGeom>
            <a:avLst/>
            <a:gdLst/>
            <a:ahLst/>
            <a:cxnLst/>
            <a:rect l="l" t="t" r="r" b="b"/>
            <a:pathLst>
              <a:path w="7620" h="8889">
                <a:moveTo>
                  <a:pt x="5079" y="0"/>
                </a:moveTo>
                <a:lnTo>
                  <a:pt x="1269" y="0"/>
                </a:lnTo>
                <a:lnTo>
                  <a:pt x="0" y="2539"/>
                </a:lnTo>
                <a:lnTo>
                  <a:pt x="0" y="6350"/>
                </a:lnTo>
                <a:lnTo>
                  <a:pt x="1269" y="8889"/>
                </a:lnTo>
                <a:lnTo>
                  <a:pt x="5079" y="8889"/>
                </a:lnTo>
                <a:lnTo>
                  <a:pt x="7619" y="6350"/>
                </a:lnTo>
                <a:lnTo>
                  <a:pt x="7619" y="2539"/>
                </a:lnTo>
                <a:lnTo>
                  <a:pt x="5079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6061709" y="2712720"/>
            <a:ext cx="7620" cy="8890"/>
          </a:xfrm>
          <a:custGeom>
            <a:avLst/>
            <a:gdLst/>
            <a:ahLst/>
            <a:cxnLst/>
            <a:rect l="l" t="t" r="r" b="b"/>
            <a:pathLst>
              <a:path w="7620" h="8889">
                <a:moveTo>
                  <a:pt x="3810" y="0"/>
                </a:moveTo>
                <a:lnTo>
                  <a:pt x="5079" y="0"/>
                </a:lnTo>
                <a:lnTo>
                  <a:pt x="7619" y="2539"/>
                </a:lnTo>
                <a:lnTo>
                  <a:pt x="7619" y="5079"/>
                </a:lnTo>
                <a:lnTo>
                  <a:pt x="7619" y="6350"/>
                </a:lnTo>
                <a:lnTo>
                  <a:pt x="5079" y="8889"/>
                </a:lnTo>
                <a:lnTo>
                  <a:pt x="3810" y="8889"/>
                </a:lnTo>
                <a:lnTo>
                  <a:pt x="1269" y="8889"/>
                </a:lnTo>
                <a:lnTo>
                  <a:pt x="0" y="6350"/>
                </a:lnTo>
                <a:lnTo>
                  <a:pt x="0" y="5079"/>
                </a:lnTo>
                <a:lnTo>
                  <a:pt x="0" y="2539"/>
                </a:lnTo>
                <a:lnTo>
                  <a:pt x="1269" y="0"/>
                </a:lnTo>
                <a:lnTo>
                  <a:pt x="3810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6061709" y="27127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6069329" y="27216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6038850" y="2528570"/>
            <a:ext cx="114300" cy="228600"/>
          </a:xfrm>
          <a:custGeom>
            <a:avLst/>
            <a:gdLst/>
            <a:ahLst/>
            <a:cxnLst/>
            <a:rect l="l" t="t" r="r" b="b"/>
            <a:pathLst>
              <a:path w="114300" h="228600">
                <a:moveTo>
                  <a:pt x="113029" y="0"/>
                </a:moveTo>
                <a:lnTo>
                  <a:pt x="114300" y="228600"/>
                </a:lnTo>
                <a:lnTo>
                  <a:pt x="0" y="22860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6038850" y="25285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6154420" y="27584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6112509" y="2688589"/>
            <a:ext cx="8890" cy="17780"/>
          </a:xfrm>
          <a:custGeom>
            <a:avLst/>
            <a:gdLst/>
            <a:ahLst/>
            <a:cxnLst/>
            <a:rect l="l" t="t" r="r" b="b"/>
            <a:pathLst>
              <a:path w="8889" h="17780">
                <a:moveTo>
                  <a:pt x="0" y="17780"/>
                </a:moveTo>
                <a:lnTo>
                  <a:pt x="0" y="0"/>
                </a:lnTo>
                <a:lnTo>
                  <a:pt x="8889" y="0"/>
                </a:lnTo>
                <a:lnTo>
                  <a:pt x="8889" y="17780"/>
                </a:lnTo>
                <a:lnTo>
                  <a:pt x="0" y="1778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6112509" y="2688589"/>
            <a:ext cx="8890" cy="17780"/>
          </a:xfrm>
          <a:custGeom>
            <a:avLst/>
            <a:gdLst/>
            <a:ahLst/>
            <a:cxnLst/>
            <a:rect l="l" t="t" r="r" b="b"/>
            <a:pathLst>
              <a:path w="8889" h="17780">
                <a:moveTo>
                  <a:pt x="0" y="17780"/>
                </a:moveTo>
                <a:lnTo>
                  <a:pt x="0" y="0"/>
                </a:lnTo>
                <a:lnTo>
                  <a:pt x="8889" y="0"/>
                </a:lnTo>
                <a:lnTo>
                  <a:pt x="8889" y="17780"/>
                </a:lnTo>
                <a:lnTo>
                  <a:pt x="0" y="1778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6112509" y="27063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6121400" y="26885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6182359" y="2536189"/>
            <a:ext cx="379730" cy="214629"/>
          </a:xfrm>
          <a:custGeom>
            <a:avLst/>
            <a:gdLst/>
            <a:ahLst/>
            <a:cxnLst/>
            <a:rect l="l" t="t" r="r" b="b"/>
            <a:pathLst>
              <a:path w="379729" h="214630">
                <a:moveTo>
                  <a:pt x="0" y="214630"/>
                </a:moveTo>
                <a:lnTo>
                  <a:pt x="0" y="0"/>
                </a:lnTo>
                <a:lnTo>
                  <a:pt x="379730" y="0"/>
                </a:lnTo>
                <a:lnTo>
                  <a:pt x="379730" y="214630"/>
                </a:lnTo>
                <a:lnTo>
                  <a:pt x="0" y="2146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6182359" y="2536189"/>
            <a:ext cx="379730" cy="214629"/>
          </a:xfrm>
          <a:custGeom>
            <a:avLst/>
            <a:gdLst/>
            <a:ahLst/>
            <a:cxnLst/>
            <a:rect l="l" t="t" r="r" b="b"/>
            <a:pathLst>
              <a:path w="379729" h="214630">
                <a:moveTo>
                  <a:pt x="0" y="214630"/>
                </a:moveTo>
                <a:lnTo>
                  <a:pt x="0" y="0"/>
                </a:lnTo>
                <a:lnTo>
                  <a:pt x="379730" y="0"/>
                </a:lnTo>
                <a:lnTo>
                  <a:pt x="379730" y="214630"/>
                </a:lnTo>
                <a:lnTo>
                  <a:pt x="0" y="21463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6182359" y="27508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6563359" y="25361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6183629" y="2578100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6178957" y="2569617"/>
            <a:ext cx="386715" cy="17145"/>
          </a:xfrm>
          <a:custGeom>
            <a:avLst/>
            <a:gdLst/>
            <a:ahLst/>
            <a:cxnLst/>
            <a:rect l="l" t="t" r="r" b="b"/>
            <a:pathLst>
              <a:path w="386715" h="17144">
                <a:moveTo>
                  <a:pt x="0" y="16964"/>
                </a:moveTo>
                <a:lnTo>
                  <a:pt x="386534" y="16964"/>
                </a:lnTo>
                <a:lnTo>
                  <a:pt x="38653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6183629" y="25819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6560819" y="25742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6183629" y="262064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6178957" y="2612797"/>
            <a:ext cx="386715" cy="15875"/>
          </a:xfrm>
          <a:custGeom>
            <a:avLst/>
            <a:gdLst/>
            <a:ahLst/>
            <a:cxnLst/>
            <a:rect l="l" t="t" r="r" b="b"/>
            <a:pathLst>
              <a:path w="386715" h="15875">
                <a:moveTo>
                  <a:pt x="0" y="15694"/>
                </a:moveTo>
                <a:lnTo>
                  <a:pt x="386534" y="15694"/>
                </a:lnTo>
                <a:lnTo>
                  <a:pt x="38653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6183629" y="26238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6560819" y="26174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6183629" y="2667000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6178957" y="265978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5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6183629" y="26695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6560819" y="26644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6183629" y="270954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6178957" y="2701697"/>
            <a:ext cx="386715" cy="15875"/>
          </a:xfrm>
          <a:custGeom>
            <a:avLst/>
            <a:gdLst/>
            <a:ahLst/>
            <a:cxnLst/>
            <a:rect l="l" t="t" r="r" b="b"/>
            <a:pathLst>
              <a:path w="386715" h="15875">
                <a:moveTo>
                  <a:pt x="0" y="15694"/>
                </a:moveTo>
                <a:lnTo>
                  <a:pt x="386534" y="15694"/>
                </a:lnTo>
                <a:lnTo>
                  <a:pt x="38653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6183629" y="2538729"/>
            <a:ext cx="377190" cy="2133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6182359" y="2900679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90"/>
                </a:moveTo>
                <a:lnTo>
                  <a:pt x="0" y="0"/>
                </a:lnTo>
                <a:lnTo>
                  <a:pt x="380999" y="0"/>
                </a:lnTo>
                <a:lnTo>
                  <a:pt x="380999" y="212090"/>
                </a:lnTo>
                <a:lnTo>
                  <a:pt x="0" y="2120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6182359" y="2900679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90"/>
                </a:moveTo>
                <a:lnTo>
                  <a:pt x="0" y="0"/>
                </a:lnTo>
                <a:lnTo>
                  <a:pt x="380999" y="0"/>
                </a:lnTo>
                <a:lnTo>
                  <a:pt x="380999" y="212090"/>
                </a:lnTo>
                <a:lnTo>
                  <a:pt x="0" y="21209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6182359" y="31127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6563359" y="29006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6183629" y="2940050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6178957" y="293283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5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6183629" y="29425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6560819" y="29375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6183629" y="2983229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6178957" y="297601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5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6183629" y="29857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6560819" y="29806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6183629" y="3028314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6178957" y="3020467"/>
            <a:ext cx="386715" cy="15875"/>
          </a:xfrm>
          <a:custGeom>
            <a:avLst/>
            <a:gdLst/>
            <a:ahLst/>
            <a:cxnLst/>
            <a:rect l="l" t="t" r="r" b="b"/>
            <a:pathLst>
              <a:path w="386715" h="15875">
                <a:moveTo>
                  <a:pt x="0" y="15694"/>
                </a:moveTo>
                <a:lnTo>
                  <a:pt x="386534" y="15694"/>
                </a:lnTo>
                <a:lnTo>
                  <a:pt x="38653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6183629" y="30314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6560819" y="30251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6183629" y="3072129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6178957" y="306491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5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6183629" y="2901950"/>
            <a:ext cx="377190" cy="2108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6182359" y="3247389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89"/>
                </a:moveTo>
                <a:lnTo>
                  <a:pt x="0" y="0"/>
                </a:lnTo>
                <a:lnTo>
                  <a:pt x="380999" y="0"/>
                </a:lnTo>
                <a:lnTo>
                  <a:pt x="380999" y="212089"/>
                </a:lnTo>
                <a:lnTo>
                  <a:pt x="0" y="2120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6182359" y="3247389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89"/>
                </a:moveTo>
                <a:lnTo>
                  <a:pt x="0" y="0"/>
                </a:lnTo>
                <a:lnTo>
                  <a:pt x="380999" y="0"/>
                </a:lnTo>
                <a:lnTo>
                  <a:pt x="380999" y="212089"/>
                </a:lnTo>
                <a:lnTo>
                  <a:pt x="0" y="2120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6182359" y="34594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6563359" y="32473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6183629" y="3286759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6178957" y="327954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4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6183629" y="32893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6560819" y="32842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6183629" y="333057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6178957" y="3322727"/>
            <a:ext cx="386715" cy="15875"/>
          </a:xfrm>
          <a:custGeom>
            <a:avLst/>
            <a:gdLst/>
            <a:ahLst/>
            <a:cxnLst/>
            <a:rect l="l" t="t" r="r" b="b"/>
            <a:pathLst>
              <a:path w="386715" h="15875">
                <a:moveTo>
                  <a:pt x="0" y="15694"/>
                </a:moveTo>
                <a:lnTo>
                  <a:pt x="386534" y="15694"/>
                </a:lnTo>
                <a:lnTo>
                  <a:pt x="38653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6183629" y="33337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6560819" y="33274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6183629" y="3375659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6178957" y="3367177"/>
            <a:ext cx="386715" cy="17145"/>
          </a:xfrm>
          <a:custGeom>
            <a:avLst/>
            <a:gdLst/>
            <a:ahLst/>
            <a:cxnLst/>
            <a:rect l="l" t="t" r="r" b="b"/>
            <a:pathLst>
              <a:path w="386715" h="17145">
                <a:moveTo>
                  <a:pt x="0" y="16964"/>
                </a:moveTo>
                <a:lnTo>
                  <a:pt x="386534" y="16964"/>
                </a:lnTo>
                <a:lnTo>
                  <a:pt x="38653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6183629" y="33794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6560819" y="33718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6183629" y="341947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889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6178957" y="3410357"/>
            <a:ext cx="386715" cy="18415"/>
          </a:xfrm>
          <a:custGeom>
            <a:avLst/>
            <a:gdLst/>
            <a:ahLst/>
            <a:cxnLst/>
            <a:rect l="l" t="t" r="r" b="b"/>
            <a:pathLst>
              <a:path w="386715" h="18414">
                <a:moveTo>
                  <a:pt x="0" y="18234"/>
                </a:moveTo>
                <a:lnTo>
                  <a:pt x="386534" y="18234"/>
                </a:lnTo>
                <a:lnTo>
                  <a:pt x="386534" y="0"/>
                </a:lnTo>
                <a:lnTo>
                  <a:pt x="0" y="0"/>
                </a:lnTo>
                <a:lnTo>
                  <a:pt x="0" y="1823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6183629" y="3247389"/>
            <a:ext cx="377190" cy="2133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6034177" y="2790597"/>
            <a:ext cx="152854" cy="893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 txBox="1"/>
          <p:nvPr/>
        </p:nvSpPr>
        <p:spPr>
          <a:xfrm>
            <a:off x="5694679" y="3582670"/>
            <a:ext cx="116268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m.root-servers.net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0" name="object 200"/>
          <p:cNvSpPr/>
          <p:nvPr/>
        </p:nvSpPr>
        <p:spPr>
          <a:xfrm>
            <a:off x="2564129" y="2537460"/>
            <a:ext cx="631190" cy="1028700"/>
          </a:xfrm>
          <a:custGeom>
            <a:avLst/>
            <a:gdLst/>
            <a:ahLst/>
            <a:cxnLst/>
            <a:rect l="l" t="t" r="r" b="b"/>
            <a:pathLst>
              <a:path w="631189" h="1028700">
                <a:moveTo>
                  <a:pt x="0" y="1028700"/>
                </a:moveTo>
                <a:lnTo>
                  <a:pt x="0" y="0"/>
                </a:lnTo>
                <a:lnTo>
                  <a:pt x="631189" y="0"/>
                </a:lnTo>
                <a:lnTo>
                  <a:pt x="631189" y="1028700"/>
                </a:lnTo>
                <a:lnTo>
                  <a:pt x="0" y="10287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2564129" y="2537460"/>
            <a:ext cx="631190" cy="1028700"/>
          </a:xfrm>
          <a:custGeom>
            <a:avLst/>
            <a:gdLst/>
            <a:ahLst/>
            <a:cxnLst/>
            <a:rect l="l" t="t" r="r" b="b"/>
            <a:pathLst>
              <a:path w="631189" h="1028700">
                <a:moveTo>
                  <a:pt x="0" y="1028700"/>
                </a:moveTo>
                <a:lnTo>
                  <a:pt x="0" y="0"/>
                </a:lnTo>
                <a:lnTo>
                  <a:pt x="631189" y="0"/>
                </a:lnTo>
                <a:lnTo>
                  <a:pt x="631189" y="1028700"/>
                </a:lnTo>
                <a:lnTo>
                  <a:pt x="0" y="1028700"/>
                </a:lnTo>
                <a:close/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2564129" y="35661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3195320" y="25374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2576829" y="3589654"/>
            <a:ext cx="612140" cy="0"/>
          </a:xfrm>
          <a:custGeom>
            <a:avLst/>
            <a:gdLst/>
            <a:ahLst/>
            <a:cxnLst/>
            <a:rect l="l" t="t" r="r" b="b"/>
            <a:pathLst>
              <a:path w="612139" h="0">
                <a:moveTo>
                  <a:pt x="0" y="0"/>
                </a:moveTo>
                <a:lnTo>
                  <a:pt x="612139" y="0"/>
                </a:lnTo>
              </a:path>
            </a:pathLst>
          </a:custGeom>
          <a:ln w="469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2576829" y="3566159"/>
            <a:ext cx="612140" cy="46990"/>
          </a:xfrm>
          <a:custGeom>
            <a:avLst/>
            <a:gdLst/>
            <a:ahLst/>
            <a:cxnLst/>
            <a:rect l="l" t="t" r="r" b="b"/>
            <a:pathLst>
              <a:path w="612139" h="46989">
                <a:moveTo>
                  <a:pt x="0" y="46989"/>
                </a:moveTo>
                <a:lnTo>
                  <a:pt x="0" y="0"/>
                </a:lnTo>
                <a:lnTo>
                  <a:pt x="612139" y="0"/>
                </a:lnTo>
                <a:lnTo>
                  <a:pt x="612139" y="46989"/>
                </a:lnTo>
                <a:lnTo>
                  <a:pt x="0" y="469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2576829" y="36131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3188970" y="35661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2595879" y="2538729"/>
            <a:ext cx="0" cy="1028700"/>
          </a:xfrm>
          <a:custGeom>
            <a:avLst/>
            <a:gdLst/>
            <a:ahLst/>
            <a:cxnLst/>
            <a:rect l="l" t="t" r="r" b="b"/>
            <a:pathLst>
              <a:path w="0" h="1028700">
                <a:moveTo>
                  <a:pt x="0" y="0"/>
                </a:moveTo>
                <a:lnTo>
                  <a:pt x="0" y="102870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2599689" y="2546350"/>
            <a:ext cx="558800" cy="1016000"/>
          </a:xfrm>
          <a:custGeom>
            <a:avLst/>
            <a:gdLst/>
            <a:ahLst/>
            <a:cxnLst/>
            <a:rect l="l" t="t" r="r" b="b"/>
            <a:pathLst>
              <a:path w="558800" h="1016000">
                <a:moveTo>
                  <a:pt x="0" y="1016000"/>
                </a:moveTo>
                <a:lnTo>
                  <a:pt x="0" y="0"/>
                </a:lnTo>
                <a:lnTo>
                  <a:pt x="55880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2599689" y="25463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3159760" y="35636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2565400" y="2541270"/>
            <a:ext cx="24130" cy="1018540"/>
          </a:xfrm>
          <a:custGeom>
            <a:avLst/>
            <a:gdLst/>
            <a:ahLst/>
            <a:cxnLst/>
            <a:rect l="l" t="t" r="r" b="b"/>
            <a:pathLst>
              <a:path w="24130" h="1018539">
                <a:moveTo>
                  <a:pt x="0" y="1018539"/>
                </a:moveTo>
                <a:lnTo>
                  <a:pt x="0" y="0"/>
                </a:lnTo>
                <a:lnTo>
                  <a:pt x="2413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2590800" y="35610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3166110" y="2541270"/>
            <a:ext cx="26670" cy="1018540"/>
          </a:xfrm>
          <a:custGeom>
            <a:avLst/>
            <a:gdLst/>
            <a:ahLst/>
            <a:cxnLst/>
            <a:rect l="l" t="t" r="r" b="b"/>
            <a:pathLst>
              <a:path w="26669" h="1018539">
                <a:moveTo>
                  <a:pt x="0" y="0"/>
                </a:moveTo>
                <a:lnTo>
                  <a:pt x="26669" y="0"/>
                </a:lnTo>
                <a:lnTo>
                  <a:pt x="26669" y="1018539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3166110" y="25412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3166110" y="2538729"/>
            <a:ext cx="0" cy="1032510"/>
          </a:xfrm>
          <a:custGeom>
            <a:avLst/>
            <a:gdLst/>
            <a:ahLst/>
            <a:cxnLst/>
            <a:rect l="l" t="t" r="r" b="b"/>
            <a:pathLst>
              <a:path w="0" h="1032510">
                <a:moveTo>
                  <a:pt x="0" y="0"/>
                </a:moveTo>
                <a:lnTo>
                  <a:pt x="0" y="103251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2617470" y="2611120"/>
            <a:ext cx="109220" cy="224790"/>
          </a:xfrm>
          <a:custGeom>
            <a:avLst/>
            <a:gdLst/>
            <a:ahLst/>
            <a:cxnLst/>
            <a:rect l="l" t="t" r="r" b="b"/>
            <a:pathLst>
              <a:path w="109219" h="224789">
                <a:moveTo>
                  <a:pt x="0" y="224789"/>
                </a:moveTo>
                <a:lnTo>
                  <a:pt x="0" y="0"/>
                </a:lnTo>
                <a:lnTo>
                  <a:pt x="109219" y="0"/>
                </a:lnTo>
                <a:lnTo>
                  <a:pt x="109219" y="224789"/>
                </a:lnTo>
                <a:lnTo>
                  <a:pt x="0" y="22478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2628900" y="2623820"/>
            <a:ext cx="86360" cy="199390"/>
          </a:xfrm>
          <a:custGeom>
            <a:avLst/>
            <a:gdLst/>
            <a:ahLst/>
            <a:cxnLst/>
            <a:rect l="l" t="t" r="r" b="b"/>
            <a:pathLst>
              <a:path w="86360" h="199389">
                <a:moveTo>
                  <a:pt x="0" y="199389"/>
                </a:moveTo>
                <a:lnTo>
                  <a:pt x="0" y="0"/>
                </a:lnTo>
                <a:lnTo>
                  <a:pt x="86360" y="0"/>
                </a:lnTo>
                <a:lnTo>
                  <a:pt x="86360" y="199389"/>
                </a:lnTo>
                <a:lnTo>
                  <a:pt x="0" y="19938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2628900" y="2623820"/>
            <a:ext cx="86360" cy="199390"/>
          </a:xfrm>
          <a:custGeom>
            <a:avLst/>
            <a:gdLst/>
            <a:ahLst/>
            <a:cxnLst/>
            <a:rect l="l" t="t" r="r" b="b"/>
            <a:pathLst>
              <a:path w="86360" h="199389">
                <a:moveTo>
                  <a:pt x="0" y="199389"/>
                </a:moveTo>
                <a:lnTo>
                  <a:pt x="0" y="0"/>
                </a:lnTo>
                <a:lnTo>
                  <a:pt x="86360" y="0"/>
                </a:lnTo>
                <a:lnTo>
                  <a:pt x="86360" y="199389"/>
                </a:lnTo>
                <a:lnTo>
                  <a:pt x="0" y="19938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2628900" y="28232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2715260" y="26238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2631439" y="2760979"/>
            <a:ext cx="81280" cy="58419"/>
          </a:xfrm>
          <a:custGeom>
            <a:avLst/>
            <a:gdLst/>
            <a:ahLst/>
            <a:cxnLst/>
            <a:rect l="l" t="t" r="r" b="b"/>
            <a:pathLst>
              <a:path w="81280" h="58419">
                <a:moveTo>
                  <a:pt x="0" y="58420"/>
                </a:moveTo>
                <a:lnTo>
                  <a:pt x="0" y="0"/>
                </a:lnTo>
                <a:lnTo>
                  <a:pt x="81280" y="0"/>
                </a:lnTo>
                <a:lnTo>
                  <a:pt x="81280" y="58420"/>
                </a:lnTo>
                <a:lnTo>
                  <a:pt x="0" y="5842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2631439" y="2760979"/>
            <a:ext cx="81280" cy="58419"/>
          </a:xfrm>
          <a:custGeom>
            <a:avLst/>
            <a:gdLst/>
            <a:ahLst/>
            <a:cxnLst/>
            <a:rect l="l" t="t" r="r" b="b"/>
            <a:pathLst>
              <a:path w="81280" h="58419">
                <a:moveTo>
                  <a:pt x="0" y="58420"/>
                </a:moveTo>
                <a:lnTo>
                  <a:pt x="0" y="0"/>
                </a:lnTo>
                <a:lnTo>
                  <a:pt x="81280" y="0"/>
                </a:lnTo>
                <a:lnTo>
                  <a:pt x="81280" y="58420"/>
                </a:lnTo>
                <a:lnTo>
                  <a:pt x="0" y="58420"/>
                </a:lnTo>
                <a:close/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2631439" y="28194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2712720" y="27609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2631439" y="2628900"/>
            <a:ext cx="36830" cy="127000"/>
          </a:xfrm>
          <a:custGeom>
            <a:avLst/>
            <a:gdLst/>
            <a:ahLst/>
            <a:cxnLst/>
            <a:rect l="l" t="t" r="r" b="b"/>
            <a:pathLst>
              <a:path w="36830" h="127000">
                <a:moveTo>
                  <a:pt x="0" y="127000"/>
                </a:moveTo>
                <a:lnTo>
                  <a:pt x="36829" y="127000"/>
                </a:lnTo>
                <a:lnTo>
                  <a:pt x="36829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2631439" y="2628900"/>
            <a:ext cx="36830" cy="127000"/>
          </a:xfrm>
          <a:custGeom>
            <a:avLst/>
            <a:gdLst/>
            <a:ahLst/>
            <a:cxnLst/>
            <a:rect l="l" t="t" r="r" b="b"/>
            <a:pathLst>
              <a:path w="36830" h="127000">
                <a:moveTo>
                  <a:pt x="0" y="127000"/>
                </a:moveTo>
                <a:lnTo>
                  <a:pt x="0" y="0"/>
                </a:lnTo>
                <a:lnTo>
                  <a:pt x="36830" y="0"/>
                </a:lnTo>
                <a:lnTo>
                  <a:pt x="36830" y="127000"/>
                </a:lnTo>
                <a:lnTo>
                  <a:pt x="0" y="12700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2631439" y="27559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2668270" y="26289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2683510" y="2631439"/>
            <a:ext cx="25400" cy="113030"/>
          </a:xfrm>
          <a:custGeom>
            <a:avLst/>
            <a:gdLst/>
            <a:ahLst/>
            <a:cxnLst/>
            <a:rect l="l" t="t" r="r" b="b"/>
            <a:pathLst>
              <a:path w="25400" h="113030">
                <a:moveTo>
                  <a:pt x="0" y="113030"/>
                </a:moveTo>
                <a:lnTo>
                  <a:pt x="25400" y="113030"/>
                </a:lnTo>
                <a:lnTo>
                  <a:pt x="25400" y="0"/>
                </a:lnTo>
                <a:lnTo>
                  <a:pt x="0" y="0"/>
                </a:lnTo>
                <a:lnTo>
                  <a:pt x="0" y="11303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2683510" y="2631439"/>
            <a:ext cx="25400" cy="113030"/>
          </a:xfrm>
          <a:custGeom>
            <a:avLst/>
            <a:gdLst/>
            <a:ahLst/>
            <a:cxnLst/>
            <a:rect l="l" t="t" r="r" b="b"/>
            <a:pathLst>
              <a:path w="25400" h="113030">
                <a:moveTo>
                  <a:pt x="0" y="113030"/>
                </a:moveTo>
                <a:lnTo>
                  <a:pt x="0" y="0"/>
                </a:lnTo>
                <a:lnTo>
                  <a:pt x="25400" y="0"/>
                </a:lnTo>
                <a:lnTo>
                  <a:pt x="25400" y="113030"/>
                </a:lnTo>
                <a:lnTo>
                  <a:pt x="0" y="11303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2683510" y="27444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2708910" y="26314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2640329" y="2663189"/>
            <a:ext cx="20320" cy="85090"/>
          </a:xfrm>
          <a:custGeom>
            <a:avLst/>
            <a:gdLst/>
            <a:ahLst/>
            <a:cxnLst/>
            <a:rect l="l" t="t" r="r" b="b"/>
            <a:pathLst>
              <a:path w="20319" h="85089">
                <a:moveTo>
                  <a:pt x="0" y="85089"/>
                </a:moveTo>
                <a:lnTo>
                  <a:pt x="0" y="0"/>
                </a:lnTo>
                <a:lnTo>
                  <a:pt x="20319" y="0"/>
                </a:lnTo>
                <a:lnTo>
                  <a:pt x="20319" y="85089"/>
                </a:lnTo>
                <a:lnTo>
                  <a:pt x="0" y="850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2635657" y="2658517"/>
            <a:ext cx="29845" cy="94615"/>
          </a:xfrm>
          <a:custGeom>
            <a:avLst/>
            <a:gdLst/>
            <a:ahLst/>
            <a:cxnLst/>
            <a:rect l="l" t="t" r="r" b="b"/>
            <a:pathLst>
              <a:path w="29844" h="94614">
                <a:moveTo>
                  <a:pt x="0" y="94434"/>
                </a:moveTo>
                <a:lnTo>
                  <a:pt x="29664" y="94434"/>
                </a:lnTo>
                <a:lnTo>
                  <a:pt x="29664" y="0"/>
                </a:lnTo>
                <a:lnTo>
                  <a:pt x="0" y="0"/>
                </a:lnTo>
                <a:lnTo>
                  <a:pt x="0" y="9443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2640329" y="27482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2660650" y="26631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2640329" y="2663189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19" h="7619">
                <a:moveTo>
                  <a:pt x="0" y="7620"/>
                </a:moveTo>
                <a:lnTo>
                  <a:pt x="0" y="0"/>
                </a:lnTo>
                <a:lnTo>
                  <a:pt x="20319" y="0"/>
                </a:lnTo>
                <a:lnTo>
                  <a:pt x="20319" y="7620"/>
                </a:lnTo>
                <a:lnTo>
                  <a:pt x="0" y="762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2640329" y="26708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2660650" y="26631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2669539" y="2628900"/>
            <a:ext cx="0" cy="127000"/>
          </a:xfrm>
          <a:custGeom>
            <a:avLst/>
            <a:gdLst/>
            <a:ahLst/>
            <a:cxnLst/>
            <a:rect l="l" t="t" r="r" b="b"/>
            <a:pathLst>
              <a:path w="0" h="127000">
                <a:moveTo>
                  <a:pt x="0" y="0"/>
                </a:moveTo>
                <a:lnTo>
                  <a:pt x="0" y="127000"/>
                </a:lnTo>
              </a:path>
            </a:pathLst>
          </a:custGeom>
          <a:ln w="5080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2662327" y="2624227"/>
            <a:ext cx="14604" cy="136525"/>
          </a:xfrm>
          <a:custGeom>
            <a:avLst/>
            <a:gdLst/>
            <a:ahLst/>
            <a:cxnLst/>
            <a:rect l="l" t="t" r="r" b="b"/>
            <a:pathLst>
              <a:path w="14605" h="136525">
                <a:moveTo>
                  <a:pt x="0" y="136344"/>
                </a:moveTo>
                <a:lnTo>
                  <a:pt x="14424" y="136344"/>
                </a:lnTo>
                <a:lnTo>
                  <a:pt x="14424" y="0"/>
                </a:lnTo>
                <a:lnTo>
                  <a:pt x="0" y="0"/>
                </a:lnTo>
                <a:lnTo>
                  <a:pt x="0" y="1363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2667000" y="27559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2672079" y="26289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2684779" y="2631439"/>
            <a:ext cx="0" cy="113030"/>
          </a:xfrm>
          <a:custGeom>
            <a:avLst/>
            <a:gdLst/>
            <a:ahLst/>
            <a:cxnLst/>
            <a:rect l="l" t="t" r="r" b="b"/>
            <a:pathLst>
              <a:path w="0" h="113030">
                <a:moveTo>
                  <a:pt x="0" y="0"/>
                </a:moveTo>
                <a:lnTo>
                  <a:pt x="0" y="113030"/>
                </a:lnTo>
              </a:path>
            </a:pathLst>
          </a:custGeom>
          <a:ln w="1016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2675027" y="2626767"/>
            <a:ext cx="19685" cy="122555"/>
          </a:xfrm>
          <a:custGeom>
            <a:avLst/>
            <a:gdLst/>
            <a:ahLst/>
            <a:cxnLst/>
            <a:rect l="l" t="t" r="r" b="b"/>
            <a:pathLst>
              <a:path w="19685" h="122555">
                <a:moveTo>
                  <a:pt x="0" y="122374"/>
                </a:moveTo>
                <a:lnTo>
                  <a:pt x="19504" y="122374"/>
                </a:lnTo>
                <a:lnTo>
                  <a:pt x="19504" y="0"/>
                </a:lnTo>
                <a:lnTo>
                  <a:pt x="0" y="0"/>
                </a:lnTo>
                <a:lnTo>
                  <a:pt x="0" y="12237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2679700" y="27444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2689860" y="26314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2653029" y="2767329"/>
            <a:ext cx="8890" cy="49530"/>
          </a:xfrm>
          <a:custGeom>
            <a:avLst/>
            <a:gdLst/>
            <a:ahLst/>
            <a:cxnLst/>
            <a:rect l="l" t="t" r="r" b="b"/>
            <a:pathLst>
              <a:path w="8889" h="49530">
                <a:moveTo>
                  <a:pt x="0" y="49530"/>
                </a:moveTo>
                <a:lnTo>
                  <a:pt x="0" y="0"/>
                </a:lnTo>
                <a:lnTo>
                  <a:pt x="8889" y="0"/>
                </a:lnTo>
                <a:lnTo>
                  <a:pt x="8889" y="49530"/>
                </a:lnTo>
                <a:lnTo>
                  <a:pt x="0" y="4953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2653029" y="28168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2661920" y="27673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2640329" y="2773679"/>
            <a:ext cx="7620" cy="6350"/>
          </a:xfrm>
          <a:custGeom>
            <a:avLst/>
            <a:gdLst/>
            <a:ahLst/>
            <a:cxnLst/>
            <a:rect l="l" t="t" r="r" b="b"/>
            <a:pathLst>
              <a:path w="7619" h="6350">
                <a:moveTo>
                  <a:pt x="5080" y="0"/>
                </a:moveTo>
                <a:lnTo>
                  <a:pt x="2539" y="0"/>
                </a:lnTo>
                <a:lnTo>
                  <a:pt x="0" y="1270"/>
                </a:lnTo>
                <a:lnTo>
                  <a:pt x="0" y="5080"/>
                </a:lnTo>
                <a:lnTo>
                  <a:pt x="2539" y="6350"/>
                </a:lnTo>
                <a:lnTo>
                  <a:pt x="5080" y="6350"/>
                </a:lnTo>
                <a:lnTo>
                  <a:pt x="7619" y="5080"/>
                </a:lnTo>
                <a:lnTo>
                  <a:pt x="7619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2640329" y="2773679"/>
            <a:ext cx="7620" cy="6350"/>
          </a:xfrm>
          <a:custGeom>
            <a:avLst/>
            <a:gdLst/>
            <a:ahLst/>
            <a:cxnLst/>
            <a:rect l="l" t="t" r="r" b="b"/>
            <a:pathLst>
              <a:path w="7619" h="6350">
                <a:moveTo>
                  <a:pt x="3809" y="0"/>
                </a:moveTo>
                <a:lnTo>
                  <a:pt x="5080" y="0"/>
                </a:lnTo>
                <a:lnTo>
                  <a:pt x="7619" y="1270"/>
                </a:lnTo>
                <a:lnTo>
                  <a:pt x="7619" y="2540"/>
                </a:lnTo>
                <a:lnTo>
                  <a:pt x="7619" y="5080"/>
                </a:lnTo>
                <a:lnTo>
                  <a:pt x="5080" y="6350"/>
                </a:lnTo>
                <a:lnTo>
                  <a:pt x="3809" y="6350"/>
                </a:lnTo>
                <a:lnTo>
                  <a:pt x="2539" y="6350"/>
                </a:lnTo>
                <a:lnTo>
                  <a:pt x="0" y="5080"/>
                </a:lnTo>
                <a:lnTo>
                  <a:pt x="0" y="2540"/>
                </a:lnTo>
                <a:lnTo>
                  <a:pt x="0" y="1270"/>
                </a:lnTo>
                <a:lnTo>
                  <a:pt x="2539" y="0"/>
                </a:lnTo>
                <a:lnTo>
                  <a:pt x="380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2640329" y="27736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2647950" y="27800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2640329" y="2794000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89">
                <a:moveTo>
                  <a:pt x="5080" y="0"/>
                </a:moveTo>
                <a:lnTo>
                  <a:pt x="2539" y="0"/>
                </a:lnTo>
                <a:lnTo>
                  <a:pt x="0" y="2539"/>
                </a:lnTo>
                <a:lnTo>
                  <a:pt x="0" y="6350"/>
                </a:lnTo>
                <a:lnTo>
                  <a:pt x="2539" y="8889"/>
                </a:lnTo>
                <a:lnTo>
                  <a:pt x="5080" y="8889"/>
                </a:lnTo>
                <a:lnTo>
                  <a:pt x="7619" y="6350"/>
                </a:lnTo>
                <a:lnTo>
                  <a:pt x="7619" y="2539"/>
                </a:lnTo>
                <a:lnTo>
                  <a:pt x="508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2640329" y="2794000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89">
                <a:moveTo>
                  <a:pt x="3809" y="0"/>
                </a:moveTo>
                <a:lnTo>
                  <a:pt x="5080" y="0"/>
                </a:lnTo>
                <a:lnTo>
                  <a:pt x="7619" y="2539"/>
                </a:lnTo>
                <a:lnTo>
                  <a:pt x="7619" y="3810"/>
                </a:lnTo>
                <a:lnTo>
                  <a:pt x="7619" y="6350"/>
                </a:lnTo>
                <a:lnTo>
                  <a:pt x="5080" y="8889"/>
                </a:lnTo>
                <a:lnTo>
                  <a:pt x="3809" y="8889"/>
                </a:lnTo>
                <a:lnTo>
                  <a:pt x="2539" y="8889"/>
                </a:lnTo>
                <a:lnTo>
                  <a:pt x="0" y="6350"/>
                </a:lnTo>
                <a:lnTo>
                  <a:pt x="0" y="3810"/>
                </a:lnTo>
                <a:lnTo>
                  <a:pt x="0" y="2539"/>
                </a:lnTo>
                <a:lnTo>
                  <a:pt x="2539" y="0"/>
                </a:lnTo>
                <a:lnTo>
                  <a:pt x="380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2640329" y="27940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2647950" y="28028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2614929" y="2609850"/>
            <a:ext cx="115570" cy="228600"/>
          </a:xfrm>
          <a:custGeom>
            <a:avLst/>
            <a:gdLst/>
            <a:ahLst/>
            <a:cxnLst/>
            <a:rect l="l" t="t" r="r" b="b"/>
            <a:pathLst>
              <a:path w="115569" h="228600">
                <a:moveTo>
                  <a:pt x="113030" y="0"/>
                </a:moveTo>
                <a:lnTo>
                  <a:pt x="115569" y="228600"/>
                </a:lnTo>
                <a:lnTo>
                  <a:pt x="0" y="22860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2614929" y="26098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2733039" y="28397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2689860" y="2768600"/>
            <a:ext cx="10160" cy="19050"/>
          </a:xfrm>
          <a:custGeom>
            <a:avLst/>
            <a:gdLst/>
            <a:ahLst/>
            <a:cxnLst/>
            <a:rect l="l" t="t" r="r" b="b"/>
            <a:pathLst>
              <a:path w="10160" h="19050">
                <a:moveTo>
                  <a:pt x="0" y="19050"/>
                </a:moveTo>
                <a:lnTo>
                  <a:pt x="0" y="0"/>
                </a:lnTo>
                <a:lnTo>
                  <a:pt x="10159" y="0"/>
                </a:lnTo>
                <a:lnTo>
                  <a:pt x="10159" y="19050"/>
                </a:lnTo>
                <a:lnTo>
                  <a:pt x="0" y="1905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2689860" y="2768600"/>
            <a:ext cx="10160" cy="19050"/>
          </a:xfrm>
          <a:custGeom>
            <a:avLst/>
            <a:gdLst/>
            <a:ahLst/>
            <a:cxnLst/>
            <a:rect l="l" t="t" r="r" b="b"/>
            <a:pathLst>
              <a:path w="10160" h="19050">
                <a:moveTo>
                  <a:pt x="0" y="19050"/>
                </a:moveTo>
                <a:lnTo>
                  <a:pt x="0" y="0"/>
                </a:lnTo>
                <a:lnTo>
                  <a:pt x="10159" y="0"/>
                </a:lnTo>
                <a:lnTo>
                  <a:pt x="10159" y="19050"/>
                </a:lnTo>
                <a:lnTo>
                  <a:pt x="0" y="1905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2689860" y="27876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2700020" y="27686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2760979" y="2617470"/>
            <a:ext cx="381000" cy="214629"/>
          </a:xfrm>
          <a:custGeom>
            <a:avLst/>
            <a:gdLst/>
            <a:ahLst/>
            <a:cxnLst/>
            <a:rect l="l" t="t" r="r" b="b"/>
            <a:pathLst>
              <a:path w="381000" h="214630">
                <a:moveTo>
                  <a:pt x="0" y="214629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4629"/>
                </a:lnTo>
                <a:lnTo>
                  <a:pt x="0" y="2146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2760979" y="2617470"/>
            <a:ext cx="381000" cy="214629"/>
          </a:xfrm>
          <a:custGeom>
            <a:avLst/>
            <a:gdLst/>
            <a:ahLst/>
            <a:cxnLst/>
            <a:rect l="l" t="t" r="r" b="b"/>
            <a:pathLst>
              <a:path w="381000" h="214630">
                <a:moveTo>
                  <a:pt x="0" y="214629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4629"/>
                </a:lnTo>
                <a:lnTo>
                  <a:pt x="0" y="21462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2760979" y="28321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3141979" y="26174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2759710" y="2659379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2755037" y="2650897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4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2759710" y="26631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3139439" y="26555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2759710" y="270192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2755037" y="2694077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2759710" y="27051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3139439" y="26987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2759710" y="274764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2755037" y="2739797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2759710" y="27508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3139439" y="27444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2759710" y="2790189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2755037" y="2781707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4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2759710" y="2618739"/>
            <a:ext cx="379729" cy="2133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2760979" y="2981960"/>
            <a:ext cx="381000" cy="213360"/>
          </a:xfrm>
          <a:custGeom>
            <a:avLst/>
            <a:gdLst/>
            <a:ahLst/>
            <a:cxnLst/>
            <a:rect l="l" t="t" r="r" b="b"/>
            <a:pathLst>
              <a:path w="381000" h="213360">
                <a:moveTo>
                  <a:pt x="0" y="21336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3360"/>
                </a:lnTo>
                <a:lnTo>
                  <a:pt x="0" y="2133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2760979" y="2981960"/>
            <a:ext cx="381000" cy="213360"/>
          </a:xfrm>
          <a:custGeom>
            <a:avLst/>
            <a:gdLst/>
            <a:ahLst/>
            <a:cxnLst/>
            <a:rect l="l" t="t" r="r" b="b"/>
            <a:pathLst>
              <a:path w="381000" h="213360">
                <a:moveTo>
                  <a:pt x="0" y="21336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3360"/>
                </a:lnTo>
                <a:lnTo>
                  <a:pt x="0" y="21336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2760979" y="31953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3141979" y="29819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2759710" y="3021329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2755037" y="3014117"/>
            <a:ext cx="389255" cy="14604"/>
          </a:xfrm>
          <a:custGeom>
            <a:avLst/>
            <a:gdLst/>
            <a:ahLst/>
            <a:cxnLst/>
            <a:rect l="l" t="t" r="r" b="b"/>
            <a:pathLst>
              <a:path w="389255" h="14605">
                <a:moveTo>
                  <a:pt x="0" y="14424"/>
                </a:moveTo>
                <a:lnTo>
                  <a:pt x="389074" y="14424"/>
                </a:lnTo>
                <a:lnTo>
                  <a:pt x="38907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2759710" y="30238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3139439" y="30187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2759710" y="306451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2755037" y="3057297"/>
            <a:ext cx="389255" cy="14604"/>
          </a:xfrm>
          <a:custGeom>
            <a:avLst/>
            <a:gdLst/>
            <a:ahLst/>
            <a:cxnLst/>
            <a:rect l="l" t="t" r="r" b="b"/>
            <a:pathLst>
              <a:path w="389255" h="14605">
                <a:moveTo>
                  <a:pt x="0" y="14424"/>
                </a:moveTo>
                <a:lnTo>
                  <a:pt x="389074" y="14424"/>
                </a:lnTo>
                <a:lnTo>
                  <a:pt x="38907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2759710" y="30670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3139439" y="30619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2759710" y="310959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2755037" y="3101747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2759710" y="31127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3139439" y="31064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2759710" y="315341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2755037" y="3144927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4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2759710" y="2981960"/>
            <a:ext cx="379729" cy="2133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2760979" y="3328670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89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2089"/>
                </a:lnTo>
                <a:lnTo>
                  <a:pt x="0" y="2120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2760979" y="3328670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89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2089"/>
                </a:lnTo>
                <a:lnTo>
                  <a:pt x="0" y="2120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2760979" y="35407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3141979" y="33286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2759710" y="336867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2755037" y="3360827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2759710" y="33718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3139439" y="33655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2759710" y="341122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2755037" y="3402737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5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/>
          <p:nvPr/>
        </p:nvSpPr>
        <p:spPr>
          <a:xfrm>
            <a:off x="2759710" y="34150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6" name="object 316"/>
          <p:cNvSpPr/>
          <p:nvPr/>
        </p:nvSpPr>
        <p:spPr>
          <a:xfrm>
            <a:off x="3139439" y="34074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2759710" y="3456304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/>
          <p:nvPr/>
        </p:nvSpPr>
        <p:spPr>
          <a:xfrm>
            <a:off x="2755037" y="3448457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9" name="object 319"/>
          <p:cNvSpPr/>
          <p:nvPr/>
        </p:nvSpPr>
        <p:spPr>
          <a:xfrm>
            <a:off x="2759710" y="34594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0" name="object 320"/>
          <p:cNvSpPr/>
          <p:nvPr/>
        </p:nvSpPr>
        <p:spPr>
          <a:xfrm>
            <a:off x="3139439" y="34531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1" name="object 321"/>
          <p:cNvSpPr/>
          <p:nvPr/>
        </p:nvSpPr>
        <p:spPr>
          <a:xfrm>
            <a:off x="2759710" y="350139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2" name="object 322"/>
          <p:cNvSpPr/>
          <p:nvPr/>
        </p:nvSpPr>
        <p:spPr>
          <a:xfrm>
            <a:off x="2755037" y="3492907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5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3" name="object 323"/>
          <p:cNvSpPr/>
          <p:nvPr/>
        </p:nvSpPr>
        <p:spPr>
          <a:xfrm>
            <a:off x="2759710" y="3328670"/>
            <a:ext cx="379729" cy="21335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4" name="object 324"/>
          <p:cNvSpPr/>
          <p:nvPr/>
        </p:nvSpPr>
        <p:spPr>
          <a:xfrm>
            <a:off x="2610257" y="2870607"/>
            <a:ext cx="154124" cy="906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5" name="object 325"/>
          <p:cNvSpPr/>
          <p:nvPr/>
        </p:nvSpPr>
        <p:spPr>
          <a:xfrm>
            <a:off x="3409950" y="2816860"/>
            <a:ext cx="2363470" cy="295910"/>
          </a:xfrm>
          <a:custGeom>
            <a:avLst/>
            <a:gdLst/>
            <a:ahLst/>
            <a:cxnLst/>
            <a:rect l="l" t="t" r="r" b="b"/>
            <a:pathLst>
              <a:path w="2363470" h="295910">
                <a:moveTo>
                  <a:pt x="2363470" y="295910"/>
                </a:moveTo>
                <a:lnTo>
                  <a:pt x="0" y="0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6" name="object 326"/>
          <p:cNvSpPr/>
          <p:nvPr/>
        </p:nvSpPr>
        <p:spPr>
          <a:xfrm>
            <a:off x="5761990" y="3064510"/>
            <a:ext cx="100330" cy="93980"/>
          </a:xfrm>
          <a:custGeom>
            <a:avLst/>
            <a:gdLst/>
            <a:ahLst/>
            <a:cxnLst/>
            <a:rect l="l" t="t" r="r" b="b"/>
            <a:pathLst>
              <a:path w="100329" h="93980">
                <a:moveTo>
                  <a:pt x="11430" y="0"/>
                </a:moveTo>
                <a:lnTo>
                  <a:pt x="0" y="93979"/>
                </a:lnTo>
                <a:lnTo>
                  <a:pt x="100330" y="59689"/>
                </a:lnTo>
                <a:lnTo>
                  <a:pt x="114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7" name="object 327"/>
          <p:cNvSpPr/>
          <p:nvPr/>
        </p:nvSpPr>
        <p:spPr>
          <a:xfrm>
            <a:off x="3394709" y="4123690"/>
            <a:ext cx="2341880" cy="1056640"/>
          </a:xfrm>
          <a:custGeom>
            <a:avLst/>
            <a:gdLst/>
            <a:ahLst/>
            <a:cxnLst/>
            <a:rect l="l" t="t" r="r" b="b"/>
            <a:pathLst>
              <a:path w="2341879" h="1056639">
                <a:moveTo>
                  <a:pt x="2159000" y="134620"/>
                </a:moveTo>
                <a:lnTo>
                  <a:pt x="184150" y="134620"/>
                </a:lnTo>
                <a:lnTo>
                  <a:pt x="165100" y="137160"/>
                </a:lnTo>
                <a:lnTo>
                  <a:pt x="148589" y="138430"/>
                </a:lnTo>
                <a:lnTo>
                  <a:pt x="115569" y="146050"/>
                </a:lnTo>
                <a:lnTo>
                  <a:pt x="100329" y="151130"/>
                </a:lnTo>
                <a:lnTo>
                  <a:pt x="85089" y="154940"/>
                </a:lnTo>
                <a:lnTo>
                  <a:pt x="71119" y="162560"/>
                </a:lnTo>
                <a:lnTo>
                  <a:pt x="59689" y="167640"/>
                </a:lnTo>
                <a:lnTo>
                  <a:pt x="46989" y="176530"/>
                </a:lnTo>
                <a:lnTo>
                  <a:pt x="36829" y="182880"/>
                </a:lnTo>
                <a:lnTo>
                  <a:pt x="26669" y="191770"/>
                </a:lnTo>
                <a:lnTo>
                  <a:pt x="10160" y="208280"/>
                </a:lnTo>
                <a:lnTo>
                  <a:pt x="6350" y="217170"/>
                </a:lnTo>
                <a:lnTo>
                  <a:pt x="1269" y="226060"/>
                </a:lnTo>
                <a:lnTo>
                  <a:pt x="0" y="233680"/>
                </a:lnTo>
                <a:lnTo>
                  <a:pt x="0" y="955040"/>
                </a:lnTo>
                <a:lnTo>
                  <a:pt x="1269" y="966470"/>
                </a:lnTo>
                <a:lnTo>
                  <a:pt x="6350" y="975360"/>
                </a:lnTo>
                <a:lnTo>
                  <a:pt x="10160" y="984250"/>
                </a:lnTo>
                <a:lnTo>
                  <a:pt x="19050" y="993140"/>
                </a:lnTo>
                <a:lnTo>
                  <a:pt x="26669" y="1002030"/>
                </a:lnTo>
                <a:lnTo>
                  <a:pt x="36829" y="1009650"/>
                </a:lnTo>
                <a:lnTo>
                  <a:pt x="46989" y="1018540"/>
                </a:lnTo>
                <a:lnTo>
                  <a:pt x="59689" y="1022350"/>
                </a:lnTo>
                <a:lnTo>
                  <a:pt x="71119" y="1031240"/>
                </a:lnTo>
                <a:lnTo>
                  <a:pt x="85089" y="1036320"/>
                </a:lnTo>
                <a:lnTo>
                  <a:pt x="100329" y="1041400"/>
                </a:lnTo>
                <a:lnTo>
                  <a:pt x="115569" y="1045210"/>
                </a:lnTo>
                <a:lnTo>
                  <a:pt x="132079" y="1049020"/>
                </a:lnTo>
                <a:lnTo>
                  <a:pt x="148589" y="1054100"/>
                </a:lnTo>
                <a:lnTo>
                  <a:pt x="165100" y="1056640"/>
                </a:lnTo>
                <a:lnTo>
                  <a:pt x="2174240" y="1056640"/>
                </a:lnTo>
                <a:lnTo>
                  <a:pt x="2192019" y="1054100"/>
                </a:lnTo>
                <a:lnTo>
                  <a:pt x="2208529" y="1049020"/>
                </a:lnTo>
                <a:lnTo>
                  <a:pt x="2225040" y="1045210"/>
                </a:lnTo>
                <a:lnTo>
                  <a:pt x="2240279" y="1041400"/>
                </a:lnTo>
                <a:lnTo>
                  <a:pt x="2255519" y="1036320"/>
                </a:lnTo>
                <a:lnTo>
                  <a:pt x="2268219" y="1031240"/>
                </a:lnTo>
                <a:lnTo>
                  <a:pt x="2282190" y="1022350"/>
                </a:lnTo>
                <a:lnTo>
                  <a:pt x="2292350" y="1018540"/>
                </a:lnTo>
                <a:lnTo>
                  <a:pt x="2303779" y="1009650"/>
                </a:lnTo>
                <a:lnTo>
                  <a:pt x="2311400" y="1002030"/>
                </a:lnTo>
                <a:lnTo>
                  <a:pt x="2321560" y="993140"/>
                </a:lnTo>
                <a:lnTo>
                  <a:pt x="2327910" y="984250"/>
                </a:lnTo>
                <a:lnTo>
                  <a:pt x="2338069" y="966470"/>
                </a:lnTo>
                <a:lnTo>
                  <a:pt x="2341879" y="955040"/>
                </a:lnTo>
                <a:lnTo>
                  <a:pt x="2341879" y="233680"/>
                </a:lnTo>
                <a:lnTo>
                  <a:pt x="2338069" y="226060"/>
                </a:lnTo>
                <a:lnTo>
                  <a:pt x="2327910" y="208280"/>
                </a:lnTo>
                <a:lnTo>
                  <a:pt x="2321560" y="199390"/>
                </a:lnTo>
                <a:lnTo>
                  <a:pt x="2311400" y="191770"/>
                </a:lnTo>
                <a:lnTo>
                  <a:pt x="2303779" y="182880"/>
                </a:lnTo>
                <a:lnTo>
                  <a:pt x="2292350" y="176530"/>
                </a:lnTo>
                <a:lnTo>
                  <a:pt x="2282190" y="167640"/>
                </a:lnTo>
                <a:lnTo>
                  <a:pt x="2268219" y="162560"/>
                </a:lnTo>
                <a:lnTo>
                  <a:pt x="2255519" y="154940"/>
                </a:lnTo>
                <a:lnTo>
                  <a:pt x="2240279" y="151130"/>
                </a:lnTo>
                <a:lnTo>
                  <a:pt x="2225040" y="146050"/>
                </a:lnTo>
                <a:lnTo>
                  <a:pt x="2192019" y="138430"/>
                </a:lnTo>
                <a:lnTo>
                  <a:pt x="2174240" y="137160"/>
                </a:lnTo>
                <a:lnTo>
                  <a:pt x="2159000" y="134620"/>
                </a:lnTo>
                <a:close/>
              </a:path>
              <a:path w="2341879" h="1056639">
                <a:moveTo>
                  <a:pt x="189229" y="0"/>
                </a:moveTo>
                <a:lnTo>
                  <a:pt x="355600" y="134620"/>
                </a:lnTo>
                <a:lnTo>
                  <a:pt x="588010" y="134620"/>
                </a:lnTo>
                <a:lnTo>
                  <a:pt x="18922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8" name="object 328"/>
          <p:cNvSpPr/>
          <p:nvPr/>
        </p:nvSpPr>
        <p:spPr>
          <a:xfrm>
            <a:off x="3394709" y="4123690"/>
            <a:ext cx="2341880" cy="1056640"/>
          </a:xfrm>
          <a:custGeom>
            <a:avLst/>
            <a:gdLst/>
            <a:ahLst/>
            <a:cxnLst/>
            <a:rect l="l" t="t" r="r" b="b"/>
            <a:pathLst>
              <a:path w="2341879" h="1056639">
                <a:moveTo>
                  <a:pt x="2159000" y="134620"/>
                </a:moveTo>
                <a:lnTo>
                  <a:pt x="2174240" y="137160"/>
                </a:lnTo>
                <a:lnTo>
                  <a:pt x="2192019" y="138430"/>
                </a:lnTo>
                <a:lnTo>
                  <a:pt x="2208529" y="142240"/>
                </a:lnTo>
                <a:lnTo>
                  <a:pt x="2225040" y="146050"/>
                </a:lnTo>
                <a:lnTo>
                  <a:pt x="2240279" y="151130"/>
                </a:lnTo>
                <a:lnTo>
                  <a:pt x="2255519" y="154940"/>
                </a:lnTo>
                <a:lnTo>
                  <a:pt x="2268219" y="162560"/>
                </a:lnTo>
                <a:lnTo>
                  <a:pt x="2282190" y="167640"/>
                </a:lnTo>
                <a:lnTo>
                  <a:pt x="2292350" y="176530"/>
                </a:lnTo>
                <a:lnTo>
                  <a:pt x="2303779" y="182880"/>
                </a:lnTo>
                <a:lnTo>
                  <a:pt x="2311400" y="191770"/>
                </a:lnTo>
                <a:lnTo>
                  <a:pt x="2321560" y="199390"/>
                </a:lnTo>
                <a:lnTo>
                  <a:pt x="2327910" y="208280"/>
                </a:lnTo>
                <a:lnTo>
                  <a:pt x="2332990" y="217170"/>
                </a:lnTo>
                <a:lnTo>
                  <a:pt x="2338069" y="226060"/>
                </a:lnTo>
                <a:lnTo>
                  <a:pt x="2341879" y="233680"/>
                </a:lnTo>
                <a:lnTo>
                  <a:pt x="2341879" y="955040"/>
                </a:lnTo>
                <a:lnTo>
                  <a:pt x="2338069" y="966470"/>
                </a:lnTo>
                <a:lnTo>
                  <a:pt x="2332990" y="975360"/>
                </a:lnTo>
                <a:lnTo>
                  <a:pt x="2327910" y="984250"/>
                </a:lnTo>
                <a:lnTo>
                  <a:pt x="2321560" y="993140"/>
                </a:lnTo>
                <a:lnTo>
                  <a:pt x="2311400" y="1002030"/>
                </a:lnTo>
                <a:lnTo>
                  <a:pt x="2303779" y="1009650"/>
                </a:lnTo>
                <a:lnTo>
                  <a:pt x="2292350" y="1018540"/>
                </a:lnTo>
                <a:lnTo>
                  <a:pt x="2282190" y="1022350"/>
                </a:lnTo>
                <a:lnTo>
                  <a:pt x="2268219" y="1031240"/>
                </a:lnTo>
                <a:lnTo>
                  <a:pt x="2255519" y="1036320"/>
                </a:lnTo>
                <a:lnTo>
                  <a:pt x="2240279" y="1041400"/>
                </a:lnTo>
                <a:lnTo>
                  <a:pt x="2225040" y="1045210"/>
                </a:lnTo>
                <a:lnTo>
                  <a:pt x="2208529" y="1049020"/>
                </a:lnTo>
                <a:lnTo>
                  <a:pt x="2192019" y="1054100"/>
                </a:lnTo>
                <a:lnTo>
                  <a:pt x="2174240" y="1056640"/>
                </a:lnTo>
                <a:lnTo>
                  <a:pt x="2159000" y="1056640"/>
                </a:lnTo>
                <a:lnTo>
                  <a:pt x="184150" y="1056640"/>
                </a:lnTo>
                <a:lnTo>
                  <a:pt x="165100" y="1056640"/>
                </a:lnTo>
                <a:lnTo>
                  <a:pt x="148589" y="1054100"/>
                </a:lnTo>
                <a:lnTo>
                  <a:pt x="132079" y="1049020"/>
                </a:lnTo>
                <a:lnTo>
                  <a:pt x="115569" y="1045210"/>
                </a:lnTo>
                <a:lnTo>
                  <a:pt x="100329" y="1041400"/>
                </a:lnTo>
                <a:lnTo>
                  <a:pt x="85089" y="1036320"/>
                </a:lnTo>
                <a:lnTo>
                  <a:pt x="71119" y="1031240"/>
                </a:lnTo>
                <a:lnTo>
                  <a:pt x="59689" y="1022350"/>
                </a:lnTo>
                <a:lnTo>
                  <a:pt x="46989" y="1018540"/>
                </a:lnTo>
                <a:lnTo>
                  <a:pt x="36829" y="1009650"/>
                </a:lnTo>
                <a:lnTo>
                  <a:pt x="26669" y="1002030"/>
                </a:lnTo>
                <a:lnTo>
                  <a:pt x="19050" y="993140"/>
                </a:lnTo>
                <a:lnTo>
                  <a:pt x="10160" y="984250"/>
                </a:lnTo>
                <a:lnTo>
                  <a:pt x="6350" y="975360"/>
                </a:lnTo>
                <a:lnTo>
                  <a:pt x="1269" y="966470"/>
                </a:lnTo>
                <a:lnTo>
                  <a:pt x="0" y="955040"/>
                </a:lnTo>
                <a:lnTo>
                  <a:pt x="0" y="233680"/>
                </a:lnTo>
                <a:lnTo>
                  <a:pt x="1269" y="226060"/>
                </a:lnTo>
                <a:lnTo>
                  <a:pt x="6350" y="217170"/>
                </a:lnTo>
                <a:lnTo>
                  <a:pt x="10160" y="208280"/>
                </a:lnTo>
                <a:lnTo>
                  <a:pt x="19050" y="199390"/>
                </a:lnTo>
                <a:lnTo>
                  <a:pt x="26669" y="191770"/>
                </a:lnTo>
                <a:lnTo>
                  <a:pt x="36829" y="182880"/>
                </a:lnTo>
                <a:lnTo>
                  <a:pt x="46989" y="176530"/>
                </a:lnTo>
                <a:lnTo>
                  <a:pt x="59689" y="167640"/>
                </a:lnTo>
                <a:lnTo>
                  <a:pt x="71119" y="162560"/>
                </a:lnTo>
                <a:lnTo>
                  <a:pt x="85089" y="154940"/>
                </a:lnTo>
                <a:lnTo>
                  <a:pt x="100329" y="151130"/>
                </a:lnTo>
                <a:lnTo>
                  <a:pt x="115569" y="146050"/>
                </a:lnTo>
                <a:lnTo>
                  <a:pt x="132079" y="142240"/>
                </a:lnTo>
                <a:lnTo>
                  <a:pt x="148589" y="138430"/>
                </a:lnTo>
                <a:lnTo>
                  <a:pt x="165100" y="137160"/>
                </a:lnTo>
                <a:lnTo>
                  <a:pt x="184150" y="134620"/>
                </a:lnTo>
                <a:lnTo>
                  <a:pt x="355600" y="134620"/>
                </a:lnTo>
                <a:lnTo>
                  <a:pt x="189229" y="0"/>
                </a:lnTo>
                <a:lnTo>
                  <a:pt x="588010" y="134620"/>
                </a:lnTo>
                <a:lnTo>
                  <a:pt x="2159000" y="134620"/>
                </a:lnTo>
                <a:close/>
              </a:path>
            </a:pathLst>
          </a:custGeom>
          <a:ln w="186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9" name="object 329"/>
          <p:cNvSpPr/>
          <p:nvPr/>
        </p:nvSpPr>
        <p:spPr>
          <a:xfrm>
            <a:off x="3394709" y="41236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186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0" name="object 330"/>
          <p:cNvSpPr/>
          <p:nvPr/>
        </p:nvSpPr>
        <p:spPr>
          <a:xfrm>
            <a:off x="5739129" y="51816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186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1" name="object 331"/>
          <p:cNvSpPr txBox="1"/>
          <p:nvPr/>
        </p:nvSpPr>
        <p:spPr>
          <a:xfrm>
            <a:off x="2282189" y="3843020"/>
            <a:ext cx="3362960" cy="1240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dakota.west.sprockets.com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Times New Roman"/>
              <a:cs typeface="Times New Roman"/>
            </a:endParaRPr>
          </a:p>
          <a:p>
            <a:pPr algn="ctr" marL="1362710" marR="5080">
              <a:lnSpc>
                <a:spcPct val="99700"/>
              </a:lnSpc>
            </a:pPr>
            <a:r>
              <a:rPr dirty="0" sz="1600">
                <a:latin typeface="Arial"/>
                <a:cs typeface="Arial"/>
              </a:rPr>
              <a:t>What’s </a:t>
            </a:r>
            <a:r>
              <a:rPr dirty="0" sz="1600" spc="-5">
                <a:latin typeface="Arial"/>
                <a:cs typeface="Arial"/>
              </a:rPr>
              <a:t>the IP</a:t>
            </a:r>
            <a:r>
              <a:rPr dirty="0" sz="1600" spc="-9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address  of </a:t>
            </a:r>
            <a:r>
              <a:rPr dirty="0" sz="1600" spc="-5">
                <a:latin typeface="Arial"/>
                <a:cs typeface="Arial"/>
                <a:hlinkClick r:id="rId4"/>
              </a:rPr>
              <a:t>              www.nominum.com?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5400" y="5168900"/>
            <a:ext cx="623570" cy="187960"/>
          </a:xfrm>
          <a:custGeom>
            <a:avLst/>
            <a:gdLst/>
            <a:ahLst/>
            <a:cxnLst/>
            <a:rect l="l" t="t" r="r" b="b"/>
            <a:pathLst>
              <a:path w="623569" h="187960">
                <a:moveTo>
                  <a:pt x="0" y="187959"/>
                </a:moveTo>
                <a:lnTo>
                  <a:pt x="0" y="0"/>
                </a:lnTo>
                <a:lnTo>
                  <a:pt x="623569" y="0"/>
                </a:lnTo>
                <a:lnTo>
                  <a:pt x="623569" y="187959"/>
                </a:lnTo>
                <a:lnTo>
                  <a:pt x="0" y="18795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95400" y="5168900"/>
            <a:ext cx="623570" cy="187960"/>
          </a:xfrm>
          <a:custGeom>
            <a:avLst/>
            <a:gdLst/>
            <a:ahLst/>
            <a:cxnLst/>
            <a:rect l="l" t="t" r="r" b="b"/>
            <a:pathLst>
              <a:path w="623569" h="187960">
                <a:moveTo>
                  <a:pt x="0" y="187959"/>
                </a:moveTo>
                <a:lnTo>
                  <a:pt x="0" y="0"/>
                </a:lnTo>
                <a:lnTo>
                  <a:pt x="623569" y="0"/>
                </a:lnTo>
                <a:lnTo>
                  <a:pt x="623569" y="187959"/>
                </a:lnTo>
                <a:lnTo>
                  <a:pt x="0" y="187959"/>
                </a:lnTo>
                <a:close/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95400" y="53568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918970" y="51689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13180" y="5245100"/>
            <a:ext cx="93980" cy="29209"/>
          </a:xfrm>
          <a:custGeom>
            <a:avLst/>
            <a:gdLst/>
            <a:ahLst/>
            <a:cxnLst/>
            <a:rect l="l" t="t" r="r" b="b"/>
            <a:pathLst>
              <a:path w="93980" h="29210">
                <a:moveTo>
                  <a:pt x="87629" y="3809"/>
                </a:moveTo>
                <a:lnTo>
                  <a:pt x="6350" y="3809"/>
                </a:lnTo>
                <a:lnTo>
                  <a:pt x="2539" y="7619"/>
                </a:lnTo>
                <a:lnTo>
                  <a:pt x="0" y="12700"/>
                </a:lnTo>
                <a:lnTo>
                  <a:pt x="0" y="21590"/>
                </a:lnTo>
                <a:lnTo>
                  <a:pt x="1269" y="21590"/>
                </a:lnTo>
                <a:lnTo>
                  <a:pt x="1269" y="24130"/>
                </a:lnTo>
                <a:lnTo>
                  <a:pt x="2539" y="24130"/>
                </a:lnTo>
                <a:lnTo>
                  <a:pt x="2539" y="25400"/>
                </a:lnTo>
                <a:lnTo>
                  <a:pt x="6350" y="25400"/>
                </a:lnTo>
                <a:lnTo>
                  <a:pt x="6350" y="29209"/>
                </a:lnTo>
                <a:lnTo>
                  <a:pt x="85089" y="29209"/>
                </a:lnTo>
                <a:lnTo>
                  <a:pt x="87629" y="25400"/>
                </a:lnTo>
                <a:lnTo>
                  <a:pt x="87629" y="24130"/>
                </a:lnTo>
                <a:lnTo>
                  <a:pt x="91439" y="21590"/>
                </a:lnTo>
                <a:lnTo>
                  <a:pt x="91439" y="17780"/>
                </a:lnTo>
                <a:lnTo>
                  <a:pt x="93979" y="16509"/>
                </a:lnTo>
                <a:lnTo>
                  <a:pt x="91439" y="16509"/>
                </a:lnTo>
                <a:lnTo>
                  <a:pt x="91439" y="8890"/>
                </a:lnTo>
                <a:lnTo>
                  <a:pt x="87629" y="8890"/>
                </a:lnTo>
                <a:lnTo>
                  <a:pt x="87629" y="3809"/>
                </a:lnTo>
                <a:close/>
              </a:path>
              <a:path w="93980" h="29210">
                <a:moveTo>
                  <a:pt x="82550" y="1269"/>
                </a:moveTo>
                <a:lnTo>
                  <a:pt x="8889" y="1269"/>
                </a:lnTo>
                <a:lnTo>
                  <a:pt x="7619" y="3809"/>
                </a:lnTo>
                <a:lnTo>
                  <a:pt x="82550" y="3809"/>
                </a:lnTo>
                <a:lnTo>
                  <a:pt x="82550" y="1269"/>
                </a:lnTo>
                <a:close/>
              </a:path>
              <a:path w="93980" h="29210">
                <a:moveTo>
                  <a:pt x="78739" y="0"/>
                </a:moveTo>
                <a:lnTo>
                  <a:pt x="13969" y="0"/>
                </a:lnTo>
                <a:lnTo>
                  <a:pt x="11429" y="1269"/>
                </a:lnTo>
                <a:lnTo>
                  <a:pt x="78739" y="1269"/>
                </a:lnTo>
                <a:lnTo>
                  <a:pt x="78739" y="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59560" y="5198109"/>
            <a:ext cx="229870" cy="1358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15719" y="4593590"/>
            <a:ext cx="576580" cy="504190"/>
          </a:xfrm>
          <a:custGeom>
            <a:avLst/>
            <a:gdLst/>
            <a:ahLst/>
            <a:cxnLst/>
            <a:rect l="l" t="t" r="r" b="b"/>
            <a:pathLst>
              <a:path w="576580" h="504189">
                <a:moveTo>
                  <a:pt x="563880" y="2540"/>
                </a:moveTo>
                <a:lnTo>
                  <a:pt x="20320" y="2540"/>
                </a:lnTo>
                <a:lnTo>
                  <a:pt x="11430" y="11430"/>
                </a:lnTo>
                <a:lnTo>
                  <a:pt x="8890" y="11430"/>
                </a:lnTo>
                <a:lnTo>
                  <a:pt x="6350" y="12700"/>
                </a:lnTo>
                <a:lnTo>
                  <a:pt x="5080" y="15240"/>
                </a:lnTo>
                <a:lnTo>
                  <a:pt x="1270" y="17780"/>
                </a:lnTo>
                <a:lnTo>
                  <a:pt x="1270" y="21590"/>
                </a:lnTo>
                <a:lnTo>
                  <a:pt x="0" y="24130"/>
                </a:lnTo>
                <a:lnTo>
                  <a:pt x="0" y="494030"/>
                </a:lnTo>
                <a:lnTo>
                  <a:pt x="5080" y="495300"/>
                </a:lnTo>
                <a:lnTo>
                  <a:pt x="5080" y="497840"/>
                </a:lnTo>
                <a:lnTo>
                  <a:pt x="7620" y="497840"/>
                </a:lnTo>
                <a:lnTo>
                  <a:pt x="7620" y="500380"/>
                </a:lnTo>
                <a:lnTo>
                  <a:pt x="10160" y="500380"/>
                </a:lnTo>
                <a:lnTo>
                  <a:pt x="11430" y="501650"/>
                </a:lnTo>
                <a:lnTo>
                  <a:pt x="15240" y="501650"/>
                </a:lnTo>
                <a:lnTo>
                  <a:pt x="17780" y="504190"/>
                </a:lnTo>
                <a:lnTo>
                  <a:pt x="558800" y="504190"/>
                </a:lnTo>
                <a:lnTo>
                  <a:pt x="561340" y="501650"/>
                </a:lnTo>
                <a:lnTo>
                  <a:pt x="563880" y="500380"/>
                </a:lnTo>
                <a:lnTo>
                  <a:pt x="567690" y="499110"/>
                </a:lnTo>
                <a:lnTo>
                  <a:pt x="568960" y="496570"/>
                </a:lnTo>
                <a:lnTo>
                  <a:pt x="568960" y="495300"/>
                </a:lnTo>
                <a:lnTo>
                  <a:pt x="571500" y="492760"/>
                </a:lnTo>
                <a:lnTo>
                  <a:pt x="571500" y="491490"/>
                </a:lnTo>
                <a:lnTo>
                  <a:pt x="574040" y="486410"/>
                </a:lnTo>
                <a:lnTo>
                  <a:pt x="574040" y="483870"/>
                </a:lnTo>
                <a:lnTo>
                  <a:pt x="575310" y="482600"/>
                </a:lnTo>
                <a:lnTo>
                  <a:pt x="575310" y="478790"/>
                </a:lnTo>
                <a:lnTo>
                  <a:pt x="576580" y="473710"/>
                </a:lnTo>
                <a:lnTo>
                  <a:pt x="576580" y="33020"/>
                </a:lnTo>
                <a:lnTo>
                  <a:pt x="575310" y="29210"/>
                </a:lnTo>
                <a:lnTo>
                  <a:pt x="575310" y="20320"/>
                </a:lnTo>
                <a:lnTo>
                  <a:pt x="572769" y="17780"/>
                </a:lnTo>
                <a:lnTo>
                  <a:pt x="572769" y="15240"/>
                </a:lnTo>
                <a:lnTo>
                  <a:pt x="571500" y="12700"/>
                </a:lnTo>
                <a:lnTo>
                  <a:pt x="571500" y="10160"/>
                </a:lnTo>
                <a:lnTo>
                  <a:pt x="568960" y="10160"/>
                </a:lnTo>
                <a:lnTo>
                  <a:pt x="567690" y="7620"/>
                </a:lnTo>
                <a:lnTo>
                  <a:pt x="563880" y="6350"/>
                </a:lnTo>
                <a:lnTo>
                  <a:pt x="563880" y="2540"/>
                </a:lnTo>
                <a:close/>
              </a:path>
              <a:path w="576580" h="504189">
                <a:moveTo>
                  <a:pt x="553719" y="0"/>
                </a:moveTo>
                <a:lnTo>
                  <a:pt x="35560" y="0"/>
                </a:lnTo>
                <a:lnTo>
                  <a:pt x="29210" y="2540"/>
                </a:lnTo>
                <a:lnTo>
                  <a:pt x="554990" y="2540"/>
                </a:lnTo>
                <a:lnTo>
                  <a:pt x="55371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358900" y="4644390"/>
            <a:ext cx="497840" cy="386080"/>
          </a:xfrm>
          <a:custGeom>
            <a:avLst/>
            <a:gdLst/>
            <a:ahLst/>
            <a:cxnLst/>
            <a:rect l="l" t="t" r="r" b="b"/>
            <a:pathLst>
              <a:path w="497839" h="386079">
                <a:moveTo>
                  <a:pt x="488950" y="7620"/>
                </a:moveTo>
                <a:lnTo>
                  <a:pt x="5080" y="7620"/>
                </a:lnTo>
                <a:lnTo>
                  <a:pt x="1269" y="11430"/>
                </a:lnTo>
                <a:lnTo>
                  <a:pt x="0" y="13970"/>
                </a:lnTo>
                <a:lnTo>
                  <a:pt x="0" y="374650"/>
                </a:lnTo>
                <a:lnTo>
                  <a:pt x="1269" y="375920"/>
                </a:lnTo>
                <a:lnTo>
                  <a:pt x="1269" y="379730"/>
                </a:lnTo>
                <a:lnTo>
                  <a:pt x="3809" y="381000"/>
                </a:lnTo>
                <a:lnTo>
                  <a:pt x="3809" y="383540"/>
                </a:lnTo>
                <a:lnTo>
                  <a:pt x="6350" y="383540"/>
                </a:lnTo>
                <a:lnTo>
                  <a:pt x="6350" y="386080"/>
                </a:lnTo>
                <a:lnTo>
                  <a:pt x="481330" y="386080"/>
                </a:lnTo>
                <a:lnTo>
                  <a:pt x="483869" y="384810"/>
                </a:lnTo>
                <a:lnTo>
                  <a:pt x="487680" y="384810"/>
                </a:lnTo>
                <a:lnTo>
                  <a:pt x="490219" y="381000"/>
                </a:lnTo>
                <a:lnTo>
                  <a:pt x="494030" y="378460"/>
                </a:lnTo>
                <a:lnTo>
                  <a:pt x="495300" y="374650"/>
                </a:lnTo>
                <a:lnTo>
                  <a:pt x="495300" y="368300"/>
                </a:lnTo>
                <a:lnTo>
                  <a:pt x="497839" y="365760"/>
                </a:lnTo>
                <a:lnTo>
                  <a:pt x="497839" y="26670"/>
                </a:lnTo>
                <a:lnTo>
                  <a:pt x="495300" y="25400"/>
                </a:lnTo>
                <a:lnTo>
                  <a:pt x="495300" y="16510"/>
                </a:lnTo>
                <a:lnTo>
                  <a:pt x="494030" y="16510"/>
                </a:lnTo>
                <a:lnTo>
                  <a:pt x="494030" y="10160"/>
                </a:lnTo>
                <a:lnTo>
                  <a:pt x="490219" y="10160"/>
                </a:lnTo>
                <a:lnTo>
                  <a:pt x="488950" y="7620"/>
                </a:lnTo>
                <a:close/>
              </a:path>
              <a:path w="497839" h="386079">
                <a:moveTo>
                  <a:pt x="486410" y="5080"/>
                </a:moveTo>
                <a:lnTo>
                  <a:pt x="8890" y="5080"/>
                </a:lnTo>
                <a:lnTo>
                  <a:pt x="6350" y="7620"/>
                </a:lnTo>
                <a:lnTo>
                  <a:pt x="486410" y="7620"/>
                </a:lnTo>
                <a:lnTo>
                  <a:pt x="486410" y="5080"/>
                </a:lnTo>
                <a:close/>
              </a:path>
              <a:path w="497839" h="386079">
                <a:moveTo>
                  <a:pt x="30480" y="0"/>
                </a:moveTo>
                <a:lnTo>
                  <a:pt x="27940" y="2540"/>
                </a:lnTo>
                <a:lnTo>
                  <a:pt x="19050" y="2540"/>
                </a:lnTo>
                <a:lnTo>
                  <a:pt x="16509" y="5080"/>
                </a:lnTo>
                <a:lnTo>
                  <a:pt x="483869" y="5080"/>
                </a:lnTo>
                <a:lnTo>
                  <a:pt x="482600" y="3810"/>
                </a:lnTo>
                <a:lnTo>
                  <a:pt x="477519" y="3810"/>
                </a:lnTo>
                <a:lnTo>
                  <a:pt x="477519" y="2540"/>
                </a:lnTo>
                <a:lnTo>
                  <a:pt x="3048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76680" y="4662170"/>
            <a:ext cx="466090" cy="350520"/>
          </a:xfrm>
          <a:custGeom>
            <a:avLst/>
            <a:gdLst/>
            <a:ahLst/>
            <a:cxnLst/>
            <a:rect l="l" t="t" r="r" b="b"/>
            <a:pathLst>
              <a:path w="466089" h="350520">
                <a:moveTo>
                  <a:pt x="455930" y="349249"/>
                </a:moveTo>
                <a:lnTo>
                  <a:pt x="7619" y="349249"/>
                </a:lnTo>
                <a:lnTo>
                  <a:pt x="10159" y="350519"/>
                </a:lnTo>
                <a:lnTo>
                  <a:pt x="453389" y="350519"/>
                </a:lnTo>
                <a:lnTo>
                  <a:pt x="455930" y="349249"/>
                </a:lnTo>
                <a:close/>
              </a:path>
              <a:path w="466089" h="350520">
                <a:moveTo>
                  <a:pt x="447039" y="2539"/>
                </a:moveTo>
                <a:lnTo>
                  <a:pt x="12700" y="2539"/>
                </a:lnTo>
                <a:lnTo>
                  <a:pt x="10159" y="5079"/>
                </a:lnTo>
                <a:lnTo>
                  <a:pt x="6350" y="5079"/>
                </a:lnTo>
                <a:lnTo>
                  <a:pt x="0" y="11429"/>
                </a:lnTo>
                <a:lnTo>
                  <a:pt x="0" y="345439"/>
                </a:lnTo>
                <a:lnTo>
                  <a:pt x="1269" y="345439"/>
                </a:lnTo>
                <a:lnTo>
                  <a:pt x="1269" y="346709"/>
                </a:lnTo>
                <a:lnTo>
                  <a:pt x="3809" y="346709"/>
                </a:lnTo>
                <a:lnTo>
                  <a:pt x="3809" y="349249"/>
                </a:lnTo>
                <a:lnTo>
                  <a:pt x="457200" y="349249"/>
                </a:lnTo>
                <a:lnTo>
                  <a:pt x="459739" y="346709"/>
                </a:lnTo>
                <a:lnTo>
                  <a:pt x="459739" y="341629"/>
                </a:lnTo>
                <a:lnTo>
                  <a:pt x="464819" y="339089"/>
                </a:lnTo>
                <a:lnTo>
                  <a:pt x="464819" y="334009"/>
                </a:lnTo>
                <a:lnTo>
                  <a:pt x="466089" y="331469"/>
                </a:lnTo>
                <a:lnTo>
                  <a:pt x="466089" y="24129"/>
                </a:lnTo>
                <a:lnTo>
                  <a:pt x="464819" y="24129"/>
                </a:lnTo>
                <a:lnTo>
                  <a:pt x="464819" y="15239"/>
                </a:lnTo>
                <a:lnTo>
                  <a:pt x="459739" y="15239"/>
                </a:lnTo>
                <a:lnTo>
                  <a:pt x="459739" y="8889"/>
                </a:lnTo>
                <a:lnTo>
                  <a:pt x="457200" y="8889"/>
                </a:lnTo>
                <a:lnTo>
                  <a:pt x="455930" y="7619"/>
                </a:lnTo>
                <a:lnTo>
                  <a:pt x="453389" y="7619"/>
                </a:lnTo>
                <a:lnTo>
                  <a:pt x="453389" y="3809"/>
                </a:lnTo>
                <a:lnTo>
                  <a:pt x="449580" y="3809"/>
                </a:lnTo>
                <a:lnTo>
                  <a:pt x="447039" y="2539"/>
                </a:lnTo>
                <a:close/>
              </a:path>
              <a:path w="466089" h="350520">
                <a:moveTo>
                  <a:pt x="444500" y="0"/>
                </a:moveTo>
                <a:lnTo>
                  <a:pt x="24129" y="0"/>
                </a:lnTo>
                <a:lnTo>
                  <a:pt x="21589" y="2539"/>
                </a:lnTo>
                <a:lnTo>
                  <a:pt x="444500" y="2539"/>
                </a:lnTo>
                <a:lnTo>
                  <a:pt x="444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296669" y="5208270"/>
            <a:ext cx="246379" cy="0"/>
          </a:xfrm>
          <a:custGeom>
            <a:avLst/>
            <a:gdLst/>
            <a:ahLst/>
            <a:cxnLst/>
            <a:rect l="l" t="t" r="r" b="b"/>
            <a:pathLst>
              <a:path w="246380" h="0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291997" y="5208270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5" h="0">
                <a:moveTo>
                  <a:pt x="0" y="0"/>
                </a:moveTo>
                <a:lnTo>
                  <a:pt x="255724" y="0"/>
                </a:lnTo>
              </a:path>
            </a:pathLst>
          </a:custGeom>
          <a:ln w="169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296669" y="52120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543050" y="52044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296669" y="5326379"/>
            <a:ext cx="246379" cy="0"/>
          </a:xfrm>
          <a:custGeom>
            <a:avLst/>
            <a:gdLst/>
            <a:ahLst/>
            <a:cxnLst/>
            <a:rect l="l" t="t" r="r" b="b"/>
            <a:pathLst>
              <a:path w="246380" h="0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291997" y="5326379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5" h="0">
                <a:moveTo>
                  <a:pt x="0" y="0"/>
                </a:moveTo>
                <a:lnTo>
                  <a:pt x="255724" y="0"/>
                </a:lnTo>
              </a:path>
            </a:pathLst>
          </a:custGeom>
          <a:ln w="144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296669" y="53289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543050" y="53238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793239" y="5201920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 h="0">
                <a:moveTo>
                  <a:pt x="0" y="0"/>
                </a:moveTo>
                <a:lnTo>
                  <a:pt x="127000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788567" y="5201920"/>
            <a:ext cx="136525" cy="0"/>
          </a:xfrm>
          <a:custGeom>
            <a:avLst/>
            <a:gdLst/>
            <a:ahLst/>
            <a:cxnLst/>
            <a:rect l="l" t="t" r="r" b="b"/>
            <a:pathLst>
              <a:path w="136525" h="0">
                <a:moveTo>
                  <a:pt x="0" y="0"/>
                </a:moveTo>
                <a:lnTo>
                  <a:pt x="136344" y="0"/>
                </a:lnTo>
              </a:path>
            </a:pathLst>
          </a:custGeom>
          <a:ln w="169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793239" y="52057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920239" y="51981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793239" y="5326379"/>
            <a:ext cx="125730" cy="0"/>
          </a:xfrm>
          <a:custGeom>
            <a:avLst/>
            <a:gdLst/>
            <a:ahLst/>
            <a:cxnLst/>
            <a:rect l="l" t="t" r="r" b="b"/>
            <a:pathLst>
              <a:path w="125730" h="0">
                <a:moveTo>
                  <a:pt x="0" y="0"/>
                </a:moveTo>
                <a:lnTo>
                  <a:pt x="12573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788567" y="5326379"/>
            <a:ext cx="135255" cy="0"/>
          </a:xfrm>
          <a:custGeom>
            <a:avLst/>
            <a:gdLst/>
            <a:ahLst/>
            <a:cxnLst/>
            <a:rect l="l" t="t" r="r" b="b"/>
            <a:pathLst>
              <a:path w="135255" h="0">
                <a:moveTo>
                  <a:pt x="0" y="0"/>
                </a:moveTo>
                <a:lnTo>
                  <a:pt x="135074" y="0"/>
                </a:lnTo>
              </a:path>
            </a:pathLst>
          </a:custGeom>
          <a:ln w="144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793239" y="53289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918970" y="53238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577339" y="5221604"/>
            <a:ext cx="195580" cy="0"/>
          </a:xfrm>
          <a:custGeom>
            <a:avLst/>
            <a:gdLst/>
            <a:ahLst/>
            <a:cxnLst/>
            <a:rect l="l" t="t" r="r" b="b"/>
            <a:pathLst>
              <a:path w="195580" h="0">
                <a:moveTo>
                  <a:pt x="0" y="0"/>
                </a:moveTo>
                <a:lnTo>
                  <a:pt x="195579" y="0"/>
                </a:lnTo>
              </a:path>
            </a:pathLst>
          </a:custGeom>
          <a:ln w="6350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572667" y="5221604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5" h="0">
                <a:moveTo>
                  <a:pt x="0" y="0"/>
                </a:moveTo>
                <a:lnTo>
                  <a:pt x="204924" y="0"/>
                </a:lnTo>
              </a:path>
            </a:pathLst>
          </a:custGeom>
          <a:ln w="1569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577339" y="52247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772920" y="52184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602739" y="5256529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 h="0">
                <a:moveTo>
                  <a:pt x="0" y="0"/>
                </a:moveTo>
                <a:lnTo>
                  <a:pt x="146049" y="0"/>
                </a:lnTo>
              </a:path>
            </a:pathLst>
          </a:custGeom>
          <a:ln w="10159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598067" y="5256529"/>
            <a:ext cx="155575" cy="0"/>
          </a:xfrm>
          <a:custGeom>
            <a:avLst/>
            <a:gdLst/>
            <a:ahLst/>
            <a:cxnLst/>
            <a:rect l="l" t="t" r="r" b="b"/>
            <a:pathLst>
              <a:path w="155575" h="0">
                <a:moveTo>
                  <a:pt x="0" y="0"/>
                </a:moveTo>
                <a:lnTo>
                  <a:pt x="155394" y="0"/>
                </a:lnTo>
              </a:path>
            </a:pathLst>
          </a:custGeom>
          <a:ln w="1950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602739" y="52616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748789" y="52514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560830" y="524002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563369" y="5274309"/>
            <a:ext cx="223520" cy="1270"/>
          </a:xfrm>
          <a:custGeom>
            <a:avLst/>
            <a:gdLst/>
            <a:ahLst/>
            <a:cxnLst/>
            <a:rect l="l" t="t" r="r" b="b"/>
            <a:pathLst>
              <a:path w="223519" h="1270">
                <a:moveTo>
                  <a:pt x="0" y="0"/>
                </a:moveTo>
                <a:lnTo>
                  <a:pt x="223519" y="12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816100" y="5236209"/>
            <a:ext cx="78740" cy="40640"/>
          </a:xfrm>
          <a:custGeom>
            <a:avLst/>
            <a:gdLst/>
            <a:ahLst/>
            <a:cxnLst/>
            <a:rect l="l" t="t" r="r" b="b"/>
            <a:pathLst>
              <a:path w="78739" h="40639">
                <a:moveTo>
                  <a:pt x="0" y="40639"/>
                </a:moveTo>
                <a:lnTo>
                  <a:pt x="0" y="0"/>
                </a:lnTo>
                <a:lnTo>
                  <a:pt x="78739" y="0"/>
                </a:lnTo>
                <a:lnTo>
                  <a:pt x="78739" y="40639"/>
                </a:lnTo>
                <a:lnTo>
                  <a:pt x="0" y="4063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816100" y="5236209"/>
            <a:ext cx="78740" cy="40640"/>
          </a:xfrm>
          <a:custGeom>
            <a:avLst/>
            <a:gdLst/>
            <a:ahLst/>
            <a:cxnLst/>
            <a:rect l="l" t="t" r="r" b="b"/>
            <a:pathLst>
              <a:path w="78739" h="40639">
                <a:moveTo>
                  <a:pt x="0" y="40639"/>
                </a:moveTo>
                <a:lnTo>
                  <a:pt x="0" y="0"/>
                </a:lnTo>
                <a:lnTo>
                  <a:pt x="78739" y="0"/>
                </a:lnTo>
                <a:lnTo>
                  <a:pt x="78739" y="40639"/>
                </a:lnTo>
                <a:lnTo>
                  <a:pt x="0" y="4063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816100" y="52768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894839" y="52362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176019" y="5384800"/>
            <a:ext cx="848360" cy="172720"/>
          </a:xfrm>
          <a:custGeom>
            <a:avLst/>
            <a:gdLst/>
            <a:ahLst/>
            <a:cxnLst/>
            <a:rect l="l" t="t" r="r" b="b"/>
            <a:pathLst>
              <a:path w="848360" h="172720">
                <a:moveTo>
                  <a:pt x="775969" y="0"/>
                </a:moveTo>
                <a:lnTo>
                  <a:pt x="85090" y="0"/>
                </a:lnTo>
                <a:lnTo>
                  <a:pt x="0" y="172719"/>
                </a:lnTo>
                <a:lnTo>
                  <a:pt x="848360" y="172719"/>
                </a:lnTo>
                <a:lnTo>
                  <a:pt x="77596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176019" y="5384800"/>
            <a:ext cx="848360" cy="172720"/>
          </a:xfrm>
          <a:custGeom>
            <a:avLst/>
            <a:gdLst/>
            <a:ahLst/>
            <a:cxnLst/>
            <a:rect l="l" t="t" r="r" b="b"/>
            <a:pathLst>
              <a:path w="848360" h="172720">
                <a:moveTo>
                  <a:pt x="85090" y="0"/>
                </a:moveTo>
                <a:lnTo>
                  <a:pt x="86360" y="0"/>
                </a:lnTo>
                <a:lnTo>
                  <a:pt x="775969" y="0"/>
                </a:lnTo>
                <a:lnTo>
                  <a:pt x="848360" y="172719"/>
                </a:lnTo>
                <a:lnTo>
                  <a:pt x="0" y="172719"/>
                </a:lnTo>
                <a:lnTo>
                  <a:pt x="85090" y="0"/>
                </a:lnTo>
                <a:close/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176019" y="53848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025650" y="55587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177289" y="5571490"/>
            <a:ext cx="845819" cy="0"/>
          </a:xfrm>
          <a:custGeom>
            <a:avLst/>
            <a:gdLst/>
            <a:ahLst/>
            <a:cxnLst/>
            <a:rect l="l" t="t" r="r" b="b"/>
            <a:pathLst>
              <a:path w="845819" h="0">
                <a:moveTo>
                  <a:pt x="0" y="0"/>
                </a:moveTo>
                <a:lnTo>
                  <a:pt x="845820" y="0"/>
                </a:lnTo>
              </a:path>
            </a:pathLst>
          </a:custGeom>
          <a:ln w="2794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276350" y="5406390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 h="0">
                <a:moveTo>
                  <a:pt x="0" y="0"/>
                </a:moveTo>
                <a:lnTo>
                  <a:pt x="543560" y="0"/>
                </a:lnTo>
              </a:path>
            </a:pathLst>
          </a:custGeom>
          <a:ln w="15240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276350" y="5398770"/>
            <a:ext cx="543560" cy="15240"/>
          </a:xfrm>
          <a:custGeom>
            <a:avLst/>
            <a:gdLst/>
            <a:ahLst/>
            <a:cxnLst/>
            <a:rect l="l" t="t" r="r" b="b"/>
            <a:pathLst>
              <a:path w="543560" h="15239">
                <a:moveTo>
                  <a:pt x="5080" y="0"/>
                </a:moveTo>
                <a:lnTo>
                  <a:pt x="0" y="15239"/>
                </a:lnTo>
                <a:lnTo>
                  <a:pt x="543560" y="15239"/>
                </a:lnTo>
                <a:lnTo>
                  <a:pt x="537210" y="0"/>
                </a:lnTo>
                <a:lnTo>
                  <a:pt x="5080" y="0"/>
                </a:lnTo>
                <a:close/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276350" y="53987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822450" y="54152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230630" y="5422900"/>
            <a:ext cx="497840" cy="85090"/>
          </a:xfrm>
          <a:custGeom>
            <a:avLst/>
            <a:gdLst/>
            <a:ahLst/>
            <a:cxnLst/>
            <a:rect l="l" t="t" r="r" b="b"/>
            <a:pathLst>
              <a:path w="497839" h="85089">
                <a:moveTo>
                  <a:pt x="491489" y="0"/>
                </a:moveTo>
                <a:lnTo>
                  <a:pt x="43179" y="0"/>
                </a:lnTo>
                <a:lnTo>
                  <a:pt x="0" y="85090"/>
                </a:lnTo>
                <a:lnTo>
                  <a:pt x="60959" y="83819"/>
                </a:lnTo>
                <a:lnTo>
                  <a:pt x="63500" y="74930"/>
                </a:lnTo>
                <a:lnTo>
                  <a:pt x="92709" y="72390"/>
                </a:lnTo>
                <a:lnTo>
                  <a:pt x="496892" y="72390"/>
                </a:lnTo>
                <a:lnTo>
                  <a:pt x="491489" y="0"/>
                </a:lnTo>
                <a:close/>
              </a:path>
              <a:path w="497839" h="85089">
                <a:moveTo>
                  <a:pt x="496892" y="72390"/>
                </a:moveTo>
                <a:lnTo>
                  <a:pt x="449580" y="72390"/>
                </a:lnTo>
                <a:lnTo>
                  <a:pt x="449580" y="83819"/>
                </a:lnTo>
                <a:lnTo>
                  <a:pt x="497839" y="85090"/>
                </a:lnTo>
                <a:lnTo>
                  <a:pt x="496892" y="72390"/>
                </a:lnTo>
                <a:close/>
              </a:path>
              <a:path w="497839" h="85089">
                <a:moveTo>
                  <a:pt x="424180" y="72390"/>
                </a:moveTo>
                <a:lnTo>
                  <a:pt x="92709" y="72390"/>
                </a:lnTo>
                <a:lnTo>
                  <a:pt x="91439" y="83819"/>
                </a:lnTo>
                <a:lnTo>
                  <a:pt x="422909" y="83819"/>
                </a:lnTo>
                <a:lnTo>
                  <a:pt x="424180" y="7239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230630" y="5422900"/>
            <a:ext cx="497840" cy="85090"/>
          </a:xfrm>
          <a:custGeom>
            <a:avLst/>
            <a:gdLst/>
            <a:ahLst/>
            <a:cxnLst/>
            <a:rect l="l" t="t" r="r" b="b"/>
            <a:pathLst>
              <a:path w="497839" h="85089">
                <a:moveTo>
                  <a:pt x="43179" y="0"/>
                </a:moveTo>
                <a:lnTo>
                  <a:pt x="491489" y="0"/>
                </a:lnTo>
                <a:lnTo>
                  <a:pt x="497839" y="85090"/>
                </a:lnTo>
                <a:lnTo>
                  <a:pt x="449580" y="83819"/>
                </a:lnTo>
                <a:lnTo>
                  <a:pt x="449580" y="72390"/>
                </a:lnTo>
                <a:lnTo>
                  <a:pt x="424180" y="72390"/>
                </a:lnTo>
                <a:lnTo>
                  <a:pt x="422909" y="83819"/>
                </a:lnTo>
                <a:lnTo>
                  <a:pt x="91439" y="83819"/>
                </a:lnTo>
                <a:lnTo>
                  <a:pt x="92709" y="72390"/>
                </a:lnTo>
                <a:lnTo>
                  <a:pt x="63500" y="74930"/>
                </a:lnTo>
                <a:lnTo>
                  <a:pt x="60959" y="83819"/>
                </a:lnTo>
                <a:lnTo>
                  <a:pt x="0" y="85090"/>
                </a:lnTo>
                <a:lnTo>
                  <a:pt x="43179" y="0"/>
                </a:lnTo>
                <a:close/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230630" y="54229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728877" y="5419497"/>
            <a:ext cx="263344" cy="95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464310" y="5095240"/>
            <a:ext cx="285750" cy="50800"/>
          </a:xfrm>
          <a:custGeom>
            <a:avLst/>
            <a:gdLst/>
            <a:ahLst/>
            <a:cxnLst/>
            <a:rect l="l" t="t" r="r" b="b"/>
            <a:pathLst>
              <a:path w="285750" h="50800">
                <a:moveTo>
                  <a:pt x="281940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45720"/>
                </a:lnTo>
                <a:lnTo>
                  <a:pt x="3809" y="50800"/>
                </a:lnTo>
                <a:lnTo>
                  <a:pt x="281940" y="50800"/>
                </a:lnTo>
                <a:lnTo>
                  <a:pt x="285750" y="45720"/>
                </a:lnTo>
                <a:lnTo>
                  <a:pt x="285750" y="3810"/>
                </a:lnTo>
                <a:lnTo>
                  <a:pt x="281940" y="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464310" y="5095240"/>
            <a:ext cx="285750" cy="50800"/>
          </a:xfrm>
          <a:custGeom>
            <a:avLst/>
            <a:gdLst/>
            <a:ahLst/>
            <a:cxnLst/>
            <a:rect l="l" t="t" r="r" b="b"/>
            <a:pathLst>
              <a:path w="285750" h="50800">
                <a:moveTo>
                  <a:pt x="7620" y="50800"/>
                </a:moveTo>
                <a:lnTo>
                  <a:pt x="3809" y="50800"/>
                </a:lnTo>
                <a:lnTo>
                  <a:pt x="0" y="45720"/>
                </a:lnTo>
                <a:lnTo>
                  <a:pt x="0" y="41910"/>
                </a:lnTo>
                <a:lnTo>
                  <a:pt x="0" y="7620"/>
                </a:lnTo>
                <a:lnTo>
                  <a:pt x="0" y="3810"/>
                </a:lnTo>
                <a:lnTo>
                  <a:pt x="3809" y="0"/>
                </a:lnTo>
                <a:lnTo>
                  <a:pt x="7620" y="0"/>
                </a:lnTo>
                <a:lnTo>
                  <a:pt x="278129" y="0"/>
                </a:lnTo>
                <a:lnTo>
                  <a:pt x="281940" y="0"/>
                </a:lnTo>
                <a:lnTo>
                  <a:pt x="285750" y="3810"/>
                </a:lnTo>
                <a:lnTo>
                  <a:pt x="285750" y="7620"/>
                </a:lnTo>
                <a:lnTo>
                  <a:pt x="285750" y="41910"/>
                </a:lnTo>
                <a:lnTo>
                  <a:pt x="285750" y="45720"/>
                </a:lnTo>
                <a:lnTo>
                  <a:pt x="281940" y="50800"/>
                </a:lnTo>
                <a:lnTo>
                  <a:pt x="278129" y="50800"/>
                </a:lnTo>
                <a:lnTo>
                  <a:pt x="7620" y="50800"/>
                </a:lnTo>
                <a:close/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464310" y="51460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750060" y="50952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817370" y="5055870"/>
            <a:ext cx="39370" cy="24130"/>
          </a:xfrm>
          <a:custGeom>
            <a:avLst/>
            <a:gdLst/>
            <a:ahLst/>
            <a:cxnLst/>
            <a:rect l="l" t="t" r="r" b="b"/>
            <a:pathLst>
              <a:path w="39369" h="24129">
                <a:moveTo>
                  <a:pt x="0" y="24129"/>
                </a:moveTo>
                <a:lnTo>
                  <a:pt x="0" y="0"/>
                </a:lnTo>
                <a:lnTo>
                  <a:pt x="39369" y="0"/>
                </a:lnTo>
                <a:lnTo>
                  <a:pt x="39369" y="24129"/>
                </a:lnTo>
                <a:lnTo>
                  <a:pt x="0" y="2412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817370" y="5055870"/>
            <a:ext cx="39370" cy="24130"/>
          </a:xfrm>
          <a:custGeom>
            <a:avLst/>
            <a:gdLst/>
            <a:ahLst/>
            <a:cxnLst/>
            <a:rect l="l" t="t" r="r" b="b"/>
            <a:pathLst>
              <a:path w="39369" h="24129">
                <a:moveTo>
                  <a:pt x="0" y="24129"/>
                </a:moveTo>
                <a:lnTo>
                  <a:pt x="0" y="0"/>
                </a:lnTo>
                <a:lnTo>
                  <a:pt x="39369" y="0"/>
                </a:lnTo>
                <a:lnTo>
                  <a:pt x="39369" y="24129"/>
                </a:lnTo>
                <a:lnTo>
                  <a:pt x="0" y="2412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817370" y="50800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856739" y="50558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395730" y="5123179"/>
            <a:ext cx="424180" cy="38100"/>
          </a:xfrm>
          <a:custGeom>
            <a:avLst/>
            <a:gdLst/>
            <a:ahLst/>
            <a:cxnLst/>
            <a:rect l="l" t="t" r="r" b="b"/>
            <a:pathLst>
              <a:path w="424180" h="38100">
                <a:moveTo>
                  <a:pt x="0" y="38100"/>
                </a:moveTo>
                <a:lnTo>
                  <a:pt x="424180" y="38100"/>
                </a:lnTo>
                <a:lnTo>
                  <a:pt x="42418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397000" y="5162550"/>
            <a:ext cx="422909" cy="0"/>
          </a:xfrm>
          <a:custGeom>
            <a:avLst/>
            <a:gdLst/>
            <a:ahLst/>
            <a:cxnLst/>
            <a:rect l="l" t="t" r="r" b="b"/>
            <a:pathLst>
              <a:path w="422910" h="0">
                <a:moveTo>
                  <a:pt x="0" y="0"/>
                </a:moveTo>
                <a:lnTo>
                  <a:pt x="422910" y="0"/>
                </a:lnTo>
              </a:path>
            </a:pathLst>
          </a:custGeom>
          <a:ln w="101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392327" y="5152797"/>
            <a:ext cx="432434" cy="19685"/>
          </a:xfrm>
          <a:custGeom>
            <a:avLst/>
            <a:gdLst/>
            <a:ahLst/>
            <a:cxnLst/>
            <a:rect l="l" t="t" r="r" b="b"/>
            <a:pathLst>
              <a:path w="432435" h="19685">
                <a:moveTo>
                  <a:pt x="0" y="19504"/>
                </a:moveTo>
                <a:lnTo>
                  <a:pt x="432254" y="19504"/>
                </a:lnTo>
                <a:lnTo>
                  <a:pt x="432254" y="0"/>
                </a:lnTo>
                <a:lnTo>
                  <a:pt x="0" y="0"/>
                </a:lnTo>
                <a:lnTo>
                  <a:pt x="0" y="19504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397000" y="51676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819910" y="51574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764540" y="1460500"/>
            <a:ext cx="132715" cy="909319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240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40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>
            <a:spLocks noGrp="1"/>
          </p:cNvSpPr>
          <p:nvPr>
            <p:ph type="title"/>
          </p:nvPr>
        </p:nvSpPr>
        <p:spPr>
          <a:xfrm>
            <a:off x="1107439" y="735330"/>
            <a:ext cx="6888480" cy="1654810"/>
          </a:xfrm>
          <a:prstGeom prst="rect"/>
        </p:spPr>
        <p:txBody>
          <a:bodyPr wrap="square" lIns="0" tIns="110490" rIns="0" bIns="0" rtlCol="0" vert="horz">
            <a:spAutoFit/>
          </a:bodyPr>
          <a:lstStyle/>
          <a:p>
            <a:pPr marL="820419">
              <a:lnSpc>
                <a:spcPct val="100000"/>
              </a:lnSpc>
              <a:spcBef>
                <a:spcPts val="870"/>
              </a:spcBef>
            </a:pPr>
            <a:r>
              <a:rPr dirty="0" spc="-5"/>
              <a:t>The </a:t>
            </a:r>
            <a:r>
              <a:rPr dirty="0"/>
              <a:t>Resolution</a:t>
            </a:r>
            <a:r>
              <a:rPr dirty="0" spc="-10"/>
              <a:t> </a:t>
            </a:r>
            <a:r>
              <a:rPr dirty="0" spc="-5"/>
              <a:t>Process</a:t>
            </a:r>
          </a:p>
          <a:p>
            <a:pPr marL="12700" marR="5080">
              <a:lnSpc>
                <a:spcPts val="3479"/>
              </a:lnSpc>
              <a:spcBef>
                <a:spcPts val="35"/>
              </a:spcBef>
            </a:pPr>
            <a:r>
              <a:rPr dirty="0" sz="2400"/>
              <a:t>The root </a:t>
            </a:r>
            <a:r>
              <a:rPr dirty="0" sz="2400" spc="-5"/>
              <a:t>server </a:t>
            </a:r>
            <a:r>
              <a:rPr dirty="0" sz="2400" i="1">
                <a:latin typeface="Times New Roman"/>
                <a:cs typeface="Times New Roman"/>
              </a:rPr>
              <a:t>m </a:t>
            </a:r>
            <a:r>
              <a:rPr dirty="0" sz="2400" spc="-5"/>
              <a:t>refers </a:t>
            </a:r>
            <a:r>
              <a:rPr dirty="0" sz="2400" i="1">
                <a:latin typeface="Times New Roman"/>
                <a:cs typeface="Times New Roman"/>
              </a:rPr>
              <a:t>dakota </a:t>
            </a:r>
            <a:r>
              <a:rPr dirty="0" sz="2400"/>
              <a:t>to the </a:t>
            </a:r>
            <a:r>
              <a:rPr dirty="0" sz="2400" i="1">
                <a:latin typeface="Times New Roman"/>
                <a:cs typeface="Times New Roman"/>
              </a:rPr>
              <a:t>com </a:t>
            </a:r>
            <a:r>
              <a:rPr dirty="0" sz="2400" spc="-5"/>
              <a:t>name servers  </a:t>
            </a:r>
            <a:r>
              <a:rPr dirty="0" sz="2400"/>
              <a:t>This </a:t>
            </a:r>
            <a:r>
              <a:rPr dirty="0" sz="2400" spc="5"/>
              <a:t>type </a:t>
            </a:r>
            <a:r>
              <a:rPr dirty="0" sz="2400"/>
              <a:t>of </a:t>
            </a:r>
            <a:r>
              <a:rPr dirty="0" sz="2400" spc="-5"/>
              <a:t>response </a:t>
            </a:r>
            <a:r>
              <a:rPr dirty="0" sz="2400"/>
              <a:t>is called a</a:t>
            </a:r>
            <a:r>
              <a:rPr dirty="0" sz="2400" spc="-40"/>
              <a:t> </a:t>
            </a:r>
            <a:r>
              <a:rPr dirty="0" sz="2400"/>
              <a:t>“referral”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800100" y="5709920"/>
            <a:ext cx="4866640" cy="5054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23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annie.west.sprockets.com</a:t>
            </a:r>
            <a:endParaRPr sz="1100">
              <a:latin typeface="Arial"/>
              <a:cs typeface="Arial"/>
            </a:endParaRPr>
          </a:p>
          <a:p>
            <a:pPr marL="1333500">
              <a:lnSpc>
                <a:spcPts val="2550"/>
              </a:lnSpc>
            </a:pPr>
            <a:r>
              <a:rPr dirty="0" sz="2200" spc="-5">
                <a:latin typeface="Courier New"/>
                <a:cs typeface="Courier New"/>
              </a:rPr>
              <a:t>ping</a:t>
            </a:r>
            <a:r>
              <a:rPr dirty="0" sz="2200" spc="-90">
                <a:latin typeface="Courier New"/>
                <a:cs typeface="Courier New"/>
                <a:hlinkClick r:id="rId4"/>
              </a:rPr>
              <a:t> </a:t>
            </a:r>
            <a:r>
              <a:rPr dirty="0" sz="2200" spc="-5">
                <a:latin typeface="Courier New"/>
                <a:cs typeface="Courier New"/>
                <a:hlinkClick r:id="rId4"/>
              </a:rPr>
              <a:t>www.nominum.com.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5985509" y="2456179"/>
            <a:ext cx="632460" cy="1029969"/>
          </a:xfrm>
          <a:custGeom>
            <a:avLst/>
            <a:gdLst/>
            <a:ahLst/>
            <a:cxnLst/>
            <a:rect l="l" t="t" r="r" b="b"/>
            <a:pathLst>
              <a:path w="632459" h="1029970">
                <a:moveTo>
                  <a:pt x="0" y="1029970"/>
                </a:moveTo>
                <a:lnTo>
                  <a:pt x="0" y="0"/>
                </a:lnTo>
                <a:lnTo>
                  <a:pt x="632460" y="0"/>
                </a:lnTo>
                <a:lnTo>
                  <a:pt x="632460" y="1029970"/>
                </a:lnTo>
                <a:lnTo>
                  <a:pt x="0" y="102997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5985509" y="2456179"/>
            <a:ext cx="632460" cy="1029969"/>
          </a:xfrm>
          <a:custGeom>
            <a:avLst/>
            <a:gdLst/>
            <a:ahLst/>
            <a:cxnLst/>
            <a:rect l="l" t="t" r="r" b="b"/>
            <a:pathLst>
              <a:path w="632459" h="1029970">
                <a:moveTo>
                  <a:pt x="0" y="1029970"/>
                </a:moveTo>
                <a:lnTo>
                  <a:pt x="0" y="0"/>
                </a:lnTo>
                <a:lnTo>
                  <a:pt x="632460" y="0"/>
                </a:lnTo>
                <a:lnTo>
                  <a:pt x="632460" y="1029970"/>
                </a:lnTo>
                <a:lnTo>
                  <a:pt x="0" y="1029970"/>
                </a:lnTo>
                <a:close/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985509" y="34861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617969" y="24561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5999479" y="3509645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 h="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469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5999479" y="3486150"/>
            <a:ext cx="609600" cy="46990"/>
          </a:xfrm>
          <a:custGeom>
            <a:avLst/>
            <a:gdLst/>
            <a:ahLst/>
            <a:cxnLst/>
            <a:rect l="l" t="t" r="r" b="b"/>
            <a:pathLst>
              <a:path w="609600" h="46989">
                <a:moveTo>
                  <a:pt x="0" y="46989"/>
                </a:moveTo>
                <a:lnTo>
                  <a:pt x="0" y="0"/>
                </a:lnTo>
                <a:lnTo>
                  <a:pt x="609600" y="0"/>
                </a:lnTo>
                <a:lnTo>
                  <a:pt x="609600" y="46989"/>
                </a:lnTo>
                <a:lnTo>
                  <a:pt x="0" y="469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999479" y="35331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610350" y="34861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019800" y="2457450"/>
            <a:ext cx="0" cy="1028700"/>
          </a:xfrm>
          <a:custGeom>
            <a:avLst/>
            <a:gdLst/>
            <a:ahLst/>
            <a:cxnLst/>
            <a:rect l="l" t="t" r="r" b="b"/>
            <a:pathLst>
              <a:path w="0" h="1028700">
                <a:moveTo>
                  <a:pt x="0" y="0"/>
                </a:moveTo>
                <a:lnTo>
                  <a:pt x="0" y="102870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023609" y="2465070"/>
            <a:ext cx="556260" cy="1016000"/>
          </a:xfrm>
          <a:custGeom>
            <a:avLst/>
            <a:gdLst/>
            <a:ahLst/>
            <a:cxnLst/>
            <a:rect l="l" t="t" r="r" b="b"/>
            <a:pathLst>
              <a:path w="556259" h="1016000">
                <a:moveTo>
                  <a:pt x="0" y="1016000"/>
                </a:moveTo>
                <a:lnTo>
                  <a:pt x="0" y="0"/>
                </a:lnTo>
                <a:lnTo>
                  <a:pt x="55626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023609" y="24650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582409" y="34823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5989320" y="2459989"/>
            <a:ext cx="24130" cy="1018540"/>
          </a:xfrm>
          <a:custGeom>
            <a:avLst/>
            <a:gdLst/>
            <a:ahLst/>
            <a:cxnLst/>
            <a:rect l="l" t="t" r="r" b="b"/>
            <a:pathLst>
              <a:path w="24129" h="1018539">
                <a:moveTo>
                  <a:pt x="0" y="1018539"/>
                </a:moveTo>
                <a:lnTo>
                  <a:pt x="0" y="0"/>
                </a:lnTo>
                <a:lnTo>
                  <a:pt x="24129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5989320" y="24599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014720" y="34798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586219" y="2459989"/>
            <a:ext cx="26670" cy="1018540"/>
          </a:xfrm>
          <a:custGeom>
            <a:avLst/>
            <a:gdLst/>
            <a:ahLst/>
            <a:cxnLst/>
            <a:rect l="l" t="t" r="r" b="b"/>
            <a:pathLst>
              <a:path w="26670" h="1018539">
                <a:moveTo>
                  <a:pt x="0" y="0"/>
                </a:moveTo>
                <a:lnTo>
                  <a:pt x="26670" y="0"/>
                </a:lnTo>
                <a:lnTo>
                  <a:pt x="26670" y="1018539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6586219" y="24599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6614159" y="34798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6586219" y="2457450"/>
            <a:ext cx="0" cy="1032510"/>
          </a:xfrm>
          <a:custGeom>
            <a:avLst/>
            <a:gdLst/>
            <a:ahLst/>
            <a:cxnLst/>
            <a:rect l="l" t="t" r="r" b="b"/>
            <a:pathLst>
              <a:path w="0" h="1032510">
                <a:moveTo>
                  <a:pt x="0" y="0"/>
                </a:moveTo>
                <a:lnTo>
                  <a:pt x="0" y="103251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6040120" y="2529839"/>
            <a:ext cx="110489" cy="224790"/>
          </a:xfrm>
          <a:custGeom>
            <a:avLst/>
            <a:gdLst/>
            <a:ahLst/>
            <a:cxnLst/>
            <a:rect l="l" t="t" r="r" b="b"/>
            <a:pathLst>
              <a:path w="110489" h="224789">
                <a:moveTo>
                  <a:pt x="0" y="224789"/>
                </a:moveTo>
                <a:lnTo>
                  <a:pt x="0" y="0"/>
                </a:lnTo>
                <a:lnTo>
                  <a:pt x="110489" y="0"/>
                </a:lnTo>
                <a:lnTo>
                  <a:pt x="110489" y="224789"/>
                </a:lnTo>
                <a:lnTo>
                  <a:pt x="0" y="22478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6052820" y="2541270"/>
            <a:ext cx="86360" cy="201930"/>
          </a:xfrm>
          <a:custGeom>
            <a:avLst/>
            <a:gdLst/>
            <a:ahLst/>
            <a:cxnLst/>
            <a:rect l="l" t="t" r="r" b="b"/>
            <a:pathLst>
              <a:path w="86360" h="201930">
                <a:moveTo>
                  <a:pt x="0" y="201929"/>
                </a:moveTo>
                <a:lnTo>
                  <a:pt x="0" y="0"/>
                </a:lnTo>
                <a:lnTo>
                  <a:pt x="86359" y="0"/>
                </a:lnTo>
                <a:lnTo>
                  <a:pt x="86359" y="201929"/>
                </a:lnTo>
                <a:lnTo>
                  <a:pt x="0" y="20192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6052820" y="2541270"/>
            <a:ext cx="86360" cy="201930"/>
          </a:xfrm>
          <a:custGeom>
            <a:avLst/>
            <a:gdLst/>
            <a:ahLst/>
            <a:cxnLst/>
            <a:rect l="l" t="t" r="r" b="b"/>
            <a:pathLst>
              <a:path w="86360" h="201930">
                <a:moveTo>
                  <a:pt x="0" y="201929"/>
                </a:moveTo>
                <a:lnTo>
                  <a:pt x="0" y="0"/>
                </a:lnTo>
                <a:lnTo>
                  <a:pt x="86359" y="0"/>
                </a:lnTo>
                <a:lnTo>
                  <a:pt x="86359" y="201929"/>
                </a:lnTo>
                <a:lnTo>
                  <a:pt x="0" y="20192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6052820" y="27432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6139179" y="25412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6055359" y="2679700"/>
            <a:ext cx="81280" cy="58419"/>
          </a:xfrm>
          <a:custGeom>
            <a:avLst/>
            <a:gdLst/>
            <a:ahLst/>
            <a:cxnLst/>
            <a:rect l="l" t="t" r="r" b="b"/>
            <a:pathLst>
              <a:path w="81279" h="58419">
                <a:moveTo>
                  <a:pt x="0" y="58420"/>
                </a:moveTo>
                <a:lnTo>
                  <a:pt x="0" y="0"/>
                </a:lnTo>
                <a:lnTo>
                  <a:pt x="81279" y="0"/>
                </a:lnTo>
                <a:lnTo>
                  <a:pt x="81279" y="58420"/>
                </a:lnTo>
                <a:lnTo>
                  <a:pt x="0" y="5842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6055359" y="2679700"/>
            <a:ext cx="81280" cy="58419"/>
          </a:xfrm>
          <a:custGeom>
            <a:avLst/>
            <a:gdLst/>
            <a:ahLst/>
            <a:cxnLst/>
            <a:rect l="l" t="t" r="r" b="b"/>
            <a:pathLst>
              <a:path w="81279" h="58419">
                <a:moveTo>
                  <a:pt x="0" y="58420"/>
                </a:moveTo>
                <a:lnTo>
                  <a:pt x="0" y="0"/>
                </a:lnTo>
                <a:lnTo>
                  <a:pt x="81279" y="0"/>
                </a:lnTo>
                <a:lnTo>
                  <a:pt x="81279" y="58420"/>
                </a:lnTo>
                <a:lnTo>
                  <a:pt x="0" y="58420"/>
                </a:lnTo>
                <a:close/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6055359" y="27381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6136640" y="26797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6055359" y="2547620"/>
            <a:ext cx="35560" cy="128270"/>
          </a:xfrm>
          <a:custGeom>
            <a:avLst/>
            <a:gdLst/>
            <a:ahLst/>
            <a:cxnLst/>
            <a:rect l="l" t="t" r="r" b="b"/>
            <a:pathLst>
              <a:path w="35560" h="128269">
                <a:moveTo>
                  <a:pt x="0" y="128269"/>
                </a:moveTo>
                <a:lnTo>
                  <a:pt x="35559" y="128269"/>
                </a:lnTo>
                <a:lnTo>
                  <a:pt x="35559" y="0"/>
                </a:lnTo>
                <a:lnTo>
                  <a:pt x="0" y="0"/>
                </a:lnTo>
                <a:lnTo>
                  <a:pt x="0" y="12826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055359" y="2547620"/>
            <a:ext cx="35560" cy="128270"/>
          </a:xfrm>
          <a:custGeom>
            <a:avLst/>
            <a:gdLst/>
            <a:ahLst/>
            <a:cxnLst/>
            <a:rect l="l" t="t" r="r" b="b"/>
            <a:pathLst>
              <a:path w="35560" h="128269">
                <a:moveTo>
                  <a:pt x="0" y="128269"/>
                </a:moveTo>
                <a:lnTo>
                  <a:pt x="0" y="0"/>
                </a:lnTo>
                <a:lnTo>
                  <a:pt x="35560" y="0"/>
                </a:lnTo>
                <a:lnTo>
                  <a:pt x="35560" y="128269"/>
                </a:lnTo>
                <a:lnTo>
                  <a:pt x="0" y="12826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055359" y="26758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090920" y="25476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6107429" y="2550160"/>
            <a:ext cx="25400" cy="114300"/>
          </a:xfrm>
          <a:custGeom>
            <a:avLst/>
            <a:gdLst/>
            <a:ahLst/>
            <a:cxnLst/>
            <a:rect l="l" t="t" r="r" b="b"/>
            <a:pathLst>
              <a:path w="25400" h="114300">
                <a:moveTo>
                  <a:pt x="0" y="114300"/>
                </a:moveTo>
                <a:lnTo>
                  <a:pt x="25400" y="114300"/>
                </a:lnTo>
                <a:lnTo>
                  <a:pt x="254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6107429" y="2550160"/>
            <a:ext cx="25400" cy="114300"/>
          </a:xfrm>
          <a:custGeom>
            <a:avLst/>
            <a:gdLst/>
            <a:ahLst/>
            <a:cxnLst/>
            <a:rect l="l" t="t" r="r" b="b"/>
            <a:pathLst>
              <a:path w="25400" h="114300">
                <a:moveTo>
                  <a:pt x="0" y="114300"/>
                </a:moveTo>
                <a:lnTo>
                  <a:pt x="0" y="0"/>
                </a:lnTo>
                <a:lnTo>
                  <a:pt x="25400" y="0"/>
                </a:lnTo>
                <a:lnTo>
                  <a:pt x="25400" y="114300"/>
                </a:lnTo>
                <a:lnTo>
                  <a:pt x="0" y="11430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6107429" y="26644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6132829" y="25501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6061709" y="2583179"/>
            <a:ext cx="21590" cy="83820"/>
          </a:xfrm>
          <a:custGeom>
            <a:avLst/>
            <a:gdLst/>
            <a:ahLst/>
            <a:cxnLst/>
            <a:rect l="l" t="t" r="r" b="b"/>
            <a:pathLst>
              <a:path w="21589" h="83819">
                <a:moveTo>
                  <a:pt x="0" y="83820"/>
                </a:moveTo>
                <a:lnTo>
                  <a:pt x="0" y="0"/>
                </a:lnTo>
                <a:lnTo>
                  <a:pt x="21589" y="0"/>
                </a:lnTo>
                <a:lnTo>
                  <a:pt x="21589" y="83820"/>
                </a:lnTo>
                <a:lnTo>
                  <a:pt x="0" y="8382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6057037" y="2578507"/>
            <a:ext cx="31115" cy="93345"/>
          </a:xfrm>
          <a:custGeom>
            <a:avLst/>
            <a:gdLst/>
            <a:ahLst/>
            <a:cxnLst/>
            <a:rect l="l" t="t" r="r" b="b"/>
            <a:pathLst>
              <a:path w="31114" h="93344">
                <a:moveTo>
                  <a:pt x="0" y="93164"/>
                </a:moveTo>
                <a:lnTo>
                  <a:pt x="30934" y="93164"/>
                </a:lnTo>
                <a:lnTo>
                  <a:pt x="30934" y="0"/>
                </a:lnTo>
                <a:lnTo>
                  <a:pt x="0" y="0"/>
                </a:lnTo>
                <a:lnTo>
                  <a:pt x="0" y="9316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6061709" y="26670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6083300" y="25831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6064250" y="2583179"/>
            <a:ext cx="19050" cy="6350"/>
          </a:xfrm>
          <a:custGeom>
            <a:avLst/>
            <a:gdLst/>
            <a:ahLst/>
            <a:cxnLst/>
            <a:rect l="l" t="t" r="r" b="b"/>
            <a:pathLst>
              <a:path w="19050" h="6350">
                <a:moveTo>
                  <a:pt x="0" y="6350"/>
                </a:moveTo>
                <a:lnTo>
                  <a:pt x="0" y="0"/>
                </a:lnTo>
                <a:lnTo>
                  <a:pt x="19050" y="0"/>
                </a:lnTo>
                <a:lnTo>
                  <a:pt x="19050" y="6350"/>
                </a:lnTo>
                <a:lnTo>
                  <a:pt x="0" y="635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6064250" y="2583179"/>
            <a:ext cx="19050" cy="6350"/>
          </a:xfrm>
          <a:custGeom>
            <a:avLst/>
            <a:gdLst/>
            <a:ahLst/>
            <a:cxnLst/>
            <a:rect l="l" t="t" r="r" b="b"/>
            <a:pathLst>
              <a:path w="19050" h="6350">
                <a:moveTo>
                  <a:pt x="0" y="6350"/>
                </a:moveTo>
                <a:lnTo>
                  <a:pt x="0" y="0"/>
                </a:lnTo>
                <a:lnTo>
                  <a:pt x="19050" y="0"/>
                </a:lnTo>
                <a:lnTo>
                  <a:pt x="19050" y="6350"/>
                </a:lnTo>
                <a:lnTo>
                  <a:pt x="0" y="635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6064250" y="25895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6084570" y="25831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6093459" y="2547620"/>
            <a:ext cx="0" cy="128270"/>
          </a:xfrm>
          <a:custGeom>
            <a:avLst/>
            <a:gdLst/>
            <a:ahLst/>
            <a:cxnLst/>
            <a:rect l="l" t="t" r="r" b="b"/>
            <a:pathLst>
              <a:path w="0" h="128269">
                <a:moveTo>
                  <a:pt x="0" y="0"/>
                </a:moveTo>
                <a:lnTo>
                  <a:pt x="0" y="128269"/>
                </a:lnTo>
              </a:path>
            </a:pathLst>
          </a:custGeom>
          <a:ln w="5079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6086247" y="2542947"/>
            <a:ext cx="14604" cy="137795"/>
          </a:xfrm>
          <a:custGeom>
            <a:avLst/>
            <a:gdLst/>
            <a:ahLst/>
            <a:cxnLst/>
            <a:rect l="l" t="t" r="r" b="b"/>
            <a:pathLst>
              <a:path w="14604" h="137794">
                <a:moveTo>
                  <a:pt x="0" y="137614"/>
                </a:moveTo>
                <a:lnTo>
                  <a:pt x="14424" y="137614"/>
                </a:lnTo>
                <a:lnTo>
                  <a:pt x="14424" y="0"/>
                </a:lnTo>
                <a:lnTo>
                  <a:pt x="0" y="0"/>
                </a:lnTo>
                <a:lnTo>
                  <a:pt x="0" y="13761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6090920" y="26758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6096000" y="25476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6106795" y="2550160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888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6097677" y="2545487"/>
            <a:ext cx="18415" cy="123825"/>
          </a:xfrm>
          <a:custGeom>
            <a:avLst/>
            <a:gdLst/>
            <a:ahLst/>
            <a:cxnLst/>
            <a:rect l="l" t="t" r="r" b="b"/>
            <a:pathLst>
              <a:path w="18414" h="123825">
                <a:moveTo>
                  <a:pt x="0" y="123644"/>
                </a:moveTo>
                <a:lnTo>
                  <a:pt x="18234" y="123644"/>
                </a:lnTo>
                <a:lnTo>
                  <a:pt x="18234" y="0"/>
                </a:lnTo>
                <a:lnTo>
                  <a:pt x="0" y="0"/>
                </a:lnTo>
                <a:lnTo>
                  <a:pt x="0" y="1236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6102350" y="26644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6111240" y="25501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6076950" y="2686050"/>
            <a:ext cx="8890" cy="49530"/>
          </a:xfrm>
          <a:custGeom>
            <a:avLst/>
            <a:gdLst/>
            <a:ahLst/>
            <a:cxnLst/>
            <a:rect l="l" t="t" r="r" b="b"/>
            <a:pathLst>
              <a:path w="8889" h="49530">
                <a:moveTo>
                  <a:pt x="0" y="49529"/>
                </a:moveTo>
                <a:lnTo>
                  <a:pt x="0" y="0"/>
                </a:lnTo>
                <a:lnTo>
                  <a:pt x="8889" y="0"/>
                </a:lnTo>
                <a:lnTo>
                  <a:pt x="8889" y="49529"/>
                </a:lnTo>
                <a:lnTo>
                  <a:pt x="0" y="49529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6076950" y="27355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6085840" y="26860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6061709" y="269240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5079" y="0"/>
                </a:moveTo>
                <a:lnTo>
                  <a:pt x="1269" y="0"/>
                </a:lnTo>
                <a:lnTo>
                  <a:pt x="0" y="1270"/>
                </a:lnTo>
                <a:lnTo>
                  <a:pt x="0" y="5079"/>
                </a:lnTo>
                <a:lnTo>
                  <a:pt x="1269" y="6350"/>
                </a:lnTo>
                <a:lnTo>
                  <a:pt x="5079" y="6350"/>
                </a:lnTo>
                <a:lnTo>
                  <a:pt x="7619" y="5079"/>
                </a:lnTo>
                <a:lnTo>
                  <a:pt x="761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6061709" y="269240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3810" y="0"/>
                </a:moveTo>
                <a:lnTo>
                  <a:pt x="5079" y="0"/>
                </a:lnTo>
                <a:lnTo>
                  <a:pt x="7619" y="1270"/>
                </a:lnTo>
                <a:lnTo>
                  <a:pt x="7619" y="3810"/>
                </a:lnTo>
                <a:lnTo>
                  <a:pt x="7619" y="5079"/>
                </a:lnTo>
                <a:lnTo>
                  <a:pt x="5079" y="6350"/>
                </a:lnTo>
                <a:lnTo>
                  <a:pt x="3810" y="6350"/>
                </a:lnTo>
                <a:lnTo>
                  <a:pt x="1269" y="6350"/>
                </a:lnTo>
                <a:lnTo>
                  <a:pt x="0" y="5079"/>
                </a:lnTo>
                <a:lnTo>
                  <a:pt x="0" y="3810"/>
                </a:lnTo>
                <a:lnTo>
                  <a:pt x="0" y="1270"/>
                </a:lnTo>
                <a:lnTo>
                  <a:pt x="1269" y="0"/>
                </a:lnTo>
                <a:lnTo>
                  <a:pt x="3810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6061709" y="26924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6069329" y="27000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6061709" y="2712720"/>
            <a:ext cx="7620" cy="8890"/>
          </a:xfrm>
          <a:custGeom>
            <a:avLst/>
            <a:gdLst/>
            <a:ahLst/>
            <a:cxnLst/>
            <a:rect l="l" t="t" r="r" b="b"/>
            <a:pathLst>
              <a:path w="7620" h="8889">
                <a:moveTo>
                  <a:pt x="5079" y="0"/>
                </a:moveTo>
                <a:lnTo>
                  <a:pt x="1269" y="0"/>
                </a:lnTo>
                <a:lnTo>
                  <a:pt x="0" y="2539"/>
                </a:lnTo>
                <a:lnTo>
                  <a:pt x="0" y="6350"/>
                </a:lnTo>
                <a:lnTo>
                  <a:pt x="1269" y="8889"/>
                </a:lnTo>
                <a:lnTo>
                  <a:pt x="5079" y="8889"/>
                </a:lnTo>
                <a:lnTo>
                  <a:pt x="7619" y="6350"/>
                </a:lnTo>
                <a:lnTo>
                  <a:pt x="7619" y="2539"/>
                </a:lnTo>
                <a:lnTo>
                  <a:pt x="5079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6061709" y="2712720"/>
            <a:ext cx="7620" cy="8890"/>
          </a:xfrm>
          <a:custGeom>
            <a:avLst/>
            <a:gdLst/>
            <a:ahLst/>
            <a:cxnLst/>
            <a:rect l="l" t="t" r="r" b="b"/>
            <a:pathLst>
              <a:path w="7620" h="8889">
                <a:moveTo>
                  <a:pt x="3810" y="0"/>
                </a:moveTo>
                <a:lnTo>
                  <a:pt x="5079" y="0"/>
                </a:lnTo>
                <a:lnTo>
                  <a:pt x="7619" y="2539"/>
                </a:lnTo>
                <a:lnTo>
                  <a:pt x="7619" y="5079"/>
                </a:lnTo>
                <a:lnTo>
                  <a:pt x="7619" y="6350"/>
                </a:lnTo>
                <a:lnTo>
                  <a:pt x="5079" y="8889"/>
                </a:lnTo>
                <a:lnTo>
                  <a:pt x="3810" y="8889"/>
                </a:lnTo>
                <a:lnTo>
                  <a:pt x="1269" y="8889"/>
                </a:lnTo>
                <a:lnTo>
                  <a:pt x="0" y="6350"/>
                </a:lnTo>
                <a:lnTo>
                  <a:pt x="0" y="5079"/>
                </a:lnTo>
                <a:lnTo>
                  <a:pt x="0" y="2539"/>
                </a:lnTo>
                <a:lnTo>
                  <a:pt x="1269" y="0"/>
                </a:lnTo>
                <a:lnTo>
                  <a:pt x="3810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6061709" y="27127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6069329" y="27216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6038850" y="2528570"/>
            <a:ext cx="114300" cy="228600"/>
          </a:xfrm>
          <a:custGeom>
            <a:avLst/>
            <a:gdLst/>
            <a:ahLst/>
            <a:cxnLst/>
            <a:rect l="l" t="t" r="r" b="b"/>
            <a:pathLst>
              <a:path w="114300" h="228600">
                <a:moveTo>
                  <a:pt x="113029" y="0"/>
                </a:moveTo>
                <a:lnTo>
                  <a:pt x="114300" y="228600"/>
                </a:lnTo>
                <a:lnTo>
                  <a:pt x="0" y="22860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6038850" y="25285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6154420" y="27584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6112509" y="2688589"/>
            <a:ext cx="8890" cy="17780"/>
          </a:xfrm>
          <a:custGeom>
            <a:avLst/>
            <a:gdLst/>
            <a:ahLst/>
            <a:cxnLst/>
            <a:rect l="l" t="t" r="r" b="b"/>
            <a:pathLst>
              <a:path w="8889" h="17780">
                <a:moveTo>
                  <a:pt x="0" y="17780"/>
                </a:moveTo>
                <a:lnTo>
                  <a:pt x="0" y="0"/>
                </a:lnTo>
                <a:lnTo>
                  <a:pt x="8889" y="0"/>
                </a:lnTo>
                <a:lnTo>
                  <a:pt x="8889" y="17780"/>
                </a:lnTo>
                <a:lnTo>
                  <a:pt x="0" y="1778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6112509" y="2688589"/>
            <a:ext cx="8890" cy="17780"/>
          </a:xfrm>
          <a:custGeom>
            <a:avLst/>
            <a:gdLst/>
            <a:ahLst/>
            <a:cxnLst/>
            <a:rect l="l" t="t" r="r" b="b"/>
            <a:pathLst>
              <a:path w="8889" h="17780">
                <a:moveTo>
                  <a:pt x="0" y="17780"/>
                </a:moveTo>
                <a:lnTo>
                  <a:pt x="0" y="0"/>
                </a:lnTo>
                <a:lnTo>
                  <a:pt x="8889" y="0"/>
                </a:lnTo>
                <a:lnTo>
                  <a:pt x="8889" y="17780"/>
                </a:lnTo>
                <a:lnTo>
                  <a:pt x="0" y="1778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6112509" y="27063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6121400" y="26885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6182359" y="2536189"/>
            <a:ext cx="379730" cy="214629"/>
          </a:xfrm>
          <a:custGeom>
            <a:avLst/>
            <a:gdLst/>
            <a:ahLst/>
            <a:cxnLst/>
            <a:rect l="l" t="t" r="r" b="b"/>
            <a:pathLst>
              <a:path w="379729" h="214630">
                <a:moveTo>
                  <a:pt x="0" y="214630"/>
                </a:moveTo>
                <a:lnTo>
                  <a:pt x="0" y="0"/>
                </a:lnTo>
                <a:lnTo>
                  <a:pt x="379730" y="0"/>
                </a:lnTo>
                <a:lnTo>
                  <a:pt x="379730" y="214630"/>
                </a:lnTo>
                <a:lnTo>
                  <a:pt x="0" y="2146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6182359" y="2536189"/>
            <a:ext cx="379730" cy="214629"/>
          </a:xfrm>
          <a:custGeom>
            <a:avLst/>
            <a:gdLst/>
            <a:ahLst/>
            <a:cxnLst/>
            <a:rect l="l" t="t" r="r" b="b"/>
            <a:pathLst>
              <a:path w="379729" h="214630">
                <a:moveTo>
                  <a:pt x="0" y="214630"/>
                </a:moveTo>
                <a:lnTo>
                  <a:pt x="0" y="0"/>
                </a:lnTo>
                <a:lnTo>
                  <a:pt x="379730" y="0"/>
                </a:lnTo>
                <a:lnTo>
                  <a:pt x="379730" y="214630"/>
                </a:lnTo>
                <a:lnTo>
                  <a:pt x="0" y="21463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6182359" y="27508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6563359" y="25361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6183629" y="2578100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6178957" y="2569617"/>
            <a:ext cx="386715" cy="17145"/>
          </a:xfrm>
          <a:custGeom>
            <a:avLst/>
            <a:gdLst/>
            <a:ahLst/>
            <a:cxnLst/>
            <a:rect l="l" t="t" r="r" b="b"/>
            <a:pathLst>
              <a:path w="386715" h="17144">
                <a:moveTo>
                  <a:pt x="0" y="16964"/>
                </a:moveTo>
                <a:lnTo>
                  <a:pt x="386534" y="16964"/>
                </a:lnTo>
                <a:lnTo>
                  <a:pt x="38653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6183629" y="25819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6560819" y="25742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6183629" y="262064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6178957" y="2612797"/>
            <a:ext cx="386715" cy="15875"/>
          </a:xfrm>
          <a:custGeom>
            <a:avLst/>
            <a:gdLst/>
            <a:ahLst/>
            <a:cxnLst/>
            <a:rect l="l" t="t" r="r" b="b"/>
            <a:pathLst>
              <a:path w="386715" h="15875">
                <a:moveTo>
                  <a:pt x="0" y="15694"/>
                </a:moveTo>
                <a:lnTo>
                  <a:pt x="386534" y="15694"/>
                </a:lnTo>
                <a:lnTo>
                  <a:pt x="38653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6183629" y="26238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6560819" y="26174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6183629" y="2667000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6178957" y="265978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5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6183629" y="26695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6560819" y="26644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6183629" y="270954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6178957" y="2701697"/>
            <a:ext cx="386715" cy="15875"/>
          </a:xfrm>
          <a:custGeom>
            <a:avLst/>
            <a:gdLst/>
            <a:ahLst/>
            <a:cxnLst/>
            <a:rect l="l" t="t" r="r" b="b"/>
            <a:pathLst>
              <a:path w="386715" h="15875">
                <a:moveTo>
                  <a:pt x="0" y="15694"/>
                </a:moveTo>
                <a:lnTo>
                  <a:pt x="386534" y="15694"/>
                </a:lnTo>
                <a:lnTo>
                  <a:pt x="38653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6183629" y="2538729"/>
            <a:ext cx="377190" cy="2133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6182359" y="2900679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90"/>
                </a:moveTo>
                <a:lnTo>
                  <a:pt x="0" y="0"/>
                </a:lnTo>
                <a:lnTo>
                  <a:pt x="380999" y="0"/>
                </a:lnTo>
                <a:lnTo>
                  <a:pt x="380999" y="212090"/>
                </a:lnTo>
                <a:lnTo>
                  <a:pt x="0" y="2120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6182359" y="2900679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90"/>
                </a:moveTo>
                <a:lnTo>
                  <a:pt x="0" y="0"/>
                </a:lnTo>
                <a:lnTo>
                  <a:pt x="380999" y="0"/>
                </a:lnTo>
                <a:lnTo>
                  <a:pt x="380999" y="212090"/>
                </a:lnTo>
                <a:lnTo>
                  <a:pt x="0" y="21209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6182359" y="31127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6563359" y="29006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6183629" y="2940050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6178957" y="293283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5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6183629" y="29425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6560819" y="29375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6183629" y="2983229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6178957" y="297601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5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6183629" y="29857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6560819" y="29806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6183629" y="3028314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6178957" y="3020467"/>
            <a:ext cx="386715" cy="15875"/>
          </a:xfrm>
          <a:custGeom>
            <a:avLst/>
            <a:gdLst/>
            <a:ahLst/>
            <a:cxnLst/>
            <a:rect l="l" t="t" r="r" b="b"/>
            <a:pathLst>
              <a:path w="386715" h="15875">
                <a:moveTo>
                  <a:pt x="0" y="15694"/>
                </a:moveTo>
                <a:lnTo>
                  <a:pt x="386534" y="15694"/>
                </a:lnTo>
                <a:lnTo>
                  <a:pt x="38653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6183629" y="30314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6560819" y="30251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6183629" y="3072129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6178957" y="306491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5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6183629" y="2901950"/>
            <a:ext cx="377190" cy="2108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6182359" y="3247389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89"/>
                </a:moveTo>
                <a:lnTo>
                  <a:pt x="0" y="0"/>
                </a:lnTo>
                <a:lnTo>
                  <a:pt x="380999" y="0"/>
                </a:lnTo>
                <a:lnTo>
                  <a:pt x="380999" y="212089"/>
                </a:lnTo>
                <a:lnTo>
                  <a:pt x="0" y="2120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6182359" y="3247389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89"/>
                </a:moveTo>
                <a:lnTo>
                  <a:pt x="0" y="0"/>
                </a:lnTo>
                <a:lnTo>
                  <a:pt x="380999" y="0"/>
                </a:lnTo>
                <a:lnTo>
                  <a:pt x="380999" y="212089"/>
                </a:lnTo>
                <a:lnTo>
                  <a:pt x="0" y="2120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6182359" y="34594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6563359" y="32473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6183629" y="3286759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6178957" y="327954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4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6183629" y="32893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6560819" y="32842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6183629" y="333057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6178957" y="3322727"/>
            <a:ext cx="386715" cy="15875"/>
          </a:xfrm>
          <a:custGeom>
            <a:avLst/>
            <a:gdLst/>
            <a:ahLst/>
            <a:cxnLst/>
            <a:rect l="l" t="t" r="r" b="b"/>
            <a:pathLst>
              <a:path w="386715" h="15875">
                <a:moveTo>
                  <a:pt x="0" y="15694"/>
                </a:moveTo>
                <a:lnTo>
                  <a:pt x="386534" y="15694"/>
                </a:lnTo>
                <a:lnTo>
                  <a:pt x="38653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6183629" y="33337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6560819" y="33274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6183629" y="3375659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6178957" y="3367177"/>
            <a:ext cx="386715" cy="17145"/>
          </a:xfrm>
          <a:custGeom>
            <a:avLst/>
            <a:gdLst/>
            <a:ahLst/>
            <a:cxnLst/>
            <a:rect l="l" t="t" r="r" b="b"/>
            <a:pathLst>
              <a:path w="386715" h="17145">
                <a:moveTo>
                  <a:pt x="0" y="16964"/>
                </a:moveTo>
                <a:lnTo>
                  <a:pt x="386534" y="16964"/>
                </a:lnTo>
                <a:lnTo>
                  <a:pt x="38653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6183629" y="33794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6560819" y="33718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6183629" y="341947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889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6178957" y="3410357"/>
            <a:ext cx="386715" cy="18415"/>
          </a:xfrm>
          <a:custGeom>
            <a:avLst/>
            <a:gdLst/>
            <a:ahLst/>
            <a:cxnLst/>
            <a:rect l="l" t="t" r="r" b="b"/>
            <a:pathLst>
              <a:path w="386715" h="18414">
                <a:moveTo>
                  <a:pt x="0" y="18234"/>
                </a:moveTo>
                <a:lnTo>
                  <a:pt x="386534" y="18234"/>
                </a:lnTo>
                <a:lnTo>
                  <a:pt x="386534" y="0"/>
                </a:lnTo>
                <a:lnTo>
                  <a:pt x="0" y="0"/>
                </a:lnTo>
                <a:lnTo>
                  <a:pt x="0" y="1823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6183629" y="3247389"/>
            <a:ext cx="377190" cy="2133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6034177" y="2790597"/>
            <a:ext cx="152854" cy="893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 txBox="1"/>
          <p:nvPr/>
        </p:nvSpPr>
        <p:spPr>
          <a:xfrm>
            <a:off x="5694679" y="3582670"/>
            <a:ext cx="116268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m.root-servers.net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9" name="object 199"/>
          <p:cNvSpPr/>
          <p:nvPr/>
        </p:nvSpPr>
        <p:spPr>
          <a:xfrm>
            <a:off x="2564129" y="2537460"/>
            <a:ext cx="631190" cy="1028700"/>
          </a:xfrm>
          <a:custGeom>
            <a:avLst/>
            <a:gdLst/>
            <a:ahLst/>
            <a:cxnLst/>
            <a:rect l="l" t="t" r="r" b="b"/>
            <a:pathLst>
              <a:path w="631189" h="1028700">
                <a:moveTo>
                  <a:pt x="0" y="1028700"/>
                </a:moveTo>
                <a:lnTo>
                  <a:pt x="0" y="0"/>
                </a:lnTo>
                <a:lnTo>
                  <a:pt x="631189" y="0"/>
                </a:lnTo>
                <a:lnTo>
                  <a:pt x="631189" y="1028700"/>
                </a:lnTo>
                <a:lnTo>
                  <a:pt x="0" y="10287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2564129" y="2537460"/>
            <a:ext cx="631190" cy="1028700"/>
          </a:xfrm>
          <a:custGeom>
            <a:avLst/>
            <a:gdLst/>
            <a:ahLst/>
            <a:cxnLst/>
            <a:rect l="l" t="t" r="r" b="b"/>
            <a:pathLst>
              <a:path w="631189" h="1028700">
                <a:moveTo>
                  <a:pt x="0" y="1028700"/>
                </a:moveTo>
                <a:lnTo>
                  <a:pt x="0" y="0"/>
                </a:lnTo>
                <a:lnTo>
                  <a:pt x="631189" y="0"/>
                </a:lnTo>
                <a:lnTo>
                  <a:pt x="631189" y="1028700"/>
                </a:lnTo>
                <a:lnTo>
                  <a:pt x="0" y="1028700"/>
                </a:lnTo>
                <a:close/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2564129" y="35661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3195320" y="25374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2576829" y="3589654"/>
            <a:ext cx="612140" cy="0"/>
          </a:xfrm>
          <a:custGeom>
            <a:avLst/>
            <a:gdLst/>
            <a:ahLst/>
            <a:cxnLst/>
            <a:rect l="l" t="t" r="r" b="b"/>
            <a:pathLst>
              <a:path w="612139" h="0">
                <a:moveTo>
                  <a:pt x="0" y="0"/>
                </a:moveTo>
                <a:lnTo>
                  <a:pt x="612139" y="0"/>
                </a:lnTo>
              </a:path>
            </a:pathLst>
          </a:custGeom>
          <a:ln w="469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2576829" y="3566159"/>
            <a:ext cx="612140" cy="46990"/>
          </a:xfrm>
          <a:custGeom>
            <a:avLst/>
            <a:gdLst/>
            <a:ahLst/>
            <a:cxnLst/>
            <a:rect l="l" t="t" r="r" b="b"/>
            <a:pathLst>
              <a:path w="612139" h="46989">
                <a:moveTo>
                  <a:pt x="0" y="46989"/>
                </a:moveTo>
                <a:lnTo>
                  <a:pt x="0" y="0"/>
                </a:lnTo>
                <a:lnTo>
                  <a:pt x="612139" y="0"/>
                </a:lnTo>
                <a:lnTo>
                  <a:pt x="612139" y="46989"/>
                </a:lnTo>
                <a:lnTo>
                  <a:pt x="0" y="469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2576829" y="36131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3188970" y="35661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2595879" y="2538729"/>
            <a:ext cx="0" cy="1028700"/>
          </a:xfrm>
          <a:custGeom>
            <a:avLst/>
            <a:gdLst/>
            <a:ahLst/>
            <a:cxnLst/>
            <a:rect l="l" t="t" r="r" b="b"/>
            <a:pathLst>
              <a:path w="0" h="1028700">
                <a:moveTo>
                  <a:pt x="0" y="0"/>
                </a:moveTo>
                <a:lnTo>
                  <a:pt x="0" y="102870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2599689" y="2546350"/>
            <a:ext cx="558800" cy="1016000"/>
          </a:xfrm>
          <a:custGeom>
            <a:avLst/>
            <a:gdLst/>
            <a:ahLst/>
            <a:cxnLst/>
            <a:rect l="l" t="t" r="r" b="b"/>
            <a:pathLst>
              <a:path w="558800" h="1016000">
                <a:moveTo>
                  <a:pt x="0" y="1016000"/>
                </a:moveTo>
                <a:lnTo>
                  <a:pt x="0" y="0"/>
                </a:lnTo>
                <a:lnTo>
                  <a:pt x="55880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2599689" y="25463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3159760" y="35636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2565400" y="2541270"/>
            <a:ext cx="24130" cy="1018540"/>
          </a:xfrm>
          <a:custGeom>
            <a:avLst/>
            <a:gdLst/>
            <a:ahLst/>
            <a:cxnLst/>
            <a:rect l="l" t="t" r="r" b="b"/>
            <a:pathLst>
              <a:path w="24130" h="1018539">
                <a:moveTo>
                  <a:pt x="0" y="1018539"/>
                </a:moveTo>
                <a:lnTo>
                  <a:pt x="0" y="0"/>
                </a:lnTo>
                <a:lnTo>
                  <a:pt x="2413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2590800" y="35610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3166110" y="2541270"/>
            <a:ext cx="26670" cy="1018540"/>
          </a:xfrm>
          <a:custGeom>
            <a:avLst/>
            <a:gdLst/>
            <a:ahLst/>
            <a:cxnLst/>
            <a:rect l="l" t="t" r="r" b="b"/>
            <a:pathLst>
              <a:path w="26669" h="1018539">
                <a:moveTo>
                  <a:pt x="0" y="0"/>
                </a:moveTo>
                <a:lnTo>
                  <a:pt x="26669" y="0"/>
                </a:lnTo>
                <a:lnTo>
                  <a:pt x="26669" y="1018539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3166110" y="25412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3166110" y="2538729"/>
            <a:ext cx="0" cy="1032510"/>
          </a:xfrm>
          <a:custGeom>
            <a:avLst/>
            <a:gdLst/>
            <a:ahLst/>
            <a:cxnLst/>
            <a:rect l="l" t="t" r="r" b="b"/>
            <a:pathLst>
              <a:path w="0" h="1032510">
                <a:moveTo>
                  <a:pt x="0" y="0"/>
                </a:moveTo>
                <a:lnTo>
                  <a:pt x="0" y="103251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2617470" y="2611120"/>
            <a:ext cx="109220" cy="224790"/>
          </a:xfrm>
          <a:custGeom>
            <a:avLst/>
            <a:gdLst/>
            <a:ahLst/>
            <a:cxnLst/>
            <a:rect l="l" t="t" r="r" b="b"/>
            <a:pathLst>
              <a:path w="109219" h="224789">
                <a:moveTo>
                  <a:pt x="0" y="224789"/>
                </a:moveTo>
                <a:lnTo>
                  <a:pt x="0" y="0"/>
                </a:lnTo>
                <a:lnTo>
                  <a:pt x="109219" y="0"/>
                </a:lnTo>
                <a:lnTo>
                  <a:pt x="109219" y="224789"/>
                </a:lnTo>
                <a:lnTo>
                  <a:pt x="0" y="22478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2628900" y="2623820"/>
            <a:ext cx="86360" cy="199390"/>
          </a:xfrm>
          <a:custGeom>
            <a:avLst/>
            <a:gdLst/>
            <a:ahLst/>
            <a:cxnLst/>
            <a:rect l="l" t="t" r="r" b="b"/>
            <a:pathLst>
              <a:path w="86360" h="199389">
                <a:moveTo>
                  <a:pt x="0" y="199389"/>
                </a:moveTo>
                <a:lnTo>
                  <a:pt x="0" y="0"/>
                </a:lnTo>
                <a:lnTo>
                  <a:pt x="86360" y="0"/>
                </a:lnTo>
                <a:lnTo>
                  <a:pt x="86360" y="199389"/>
                </a:lnTo>
                <a:lnTo>
                  <a:pt x="0" y="19938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2628900" y="2623820"/>
            <a:ext cx="86360" cy="199390"/>
          </a:xfrm>
          <a:custGeom>
            <a:avLst/>
            <a:gdLst/>
            <a:ahLst/>
            <a:cxnLst/>
            <a:rect l="l" t="t" r="r" b="b"/>
            <a:pathLst>
              <a:path w="86360" h="199389">
                <a:moveTo>
                  <a:pt x="0" y="199389"/>
                </a:moveTo>
                <a:lnTo>
                  <a:pt x="0" y="0"/>
                </a:lnTo>
                <a:lnTo>
                  <a:pt x="86360" y="0"/>
                </a:lnTo>
                <a:lnTo>
                  <a:pt x="86360" y="199389"/>
                </a:lnTo>
                <a:lnTo>
                  <a:pt x="0" y="19938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2628900" y="28232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2715260" y="26238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2631439" y="2760979"/>
            <a:ext cx="81280" cy="58419"/>
          </a:xfrm>
          <a:custGeom>
            <a:avLst/>
            <a:gdLst/>
            <a:ahLst/>
            <a:cxnLst/>
            <a:rect l="l" t="t" r="r" b="b"/>
            <a:pathLst>
              <a:path w="81280" h="58419">
                <a:moveTo>
                  <a:pt x="0" y="58420"/>
                </a:moveTo>
                <a:lnTo>
                  <a:pt x="0" y="0"/>
                </a:lnTo>
                <a:lnTo>
                  <a:pt x="81280" y="0"/>
                </a:lnTo>
                <a:lnTo>
                  <a:pt x="81280" y="58420"/>
                </a:lnTo>
                <a:lnTo>
                  <a:pt x="0" y="5842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2631439" y="2760979"/>
            <a:ext cx="81280" cy="58419"/>
          </a:xfrm>
          <a:custGeom>
            <a:avLst/>
            <a:gdLst/>
            <a:ahLst/>
            <a:cxnLst/>
            <a:rect l="l" t="t" r="r" b="b"/>
            <a:pathLst>
              <a:path w="81280" h="58419">
                <a:moveTo>
                  <a:pt x="0" y="58420"/>
                </a:moveTo>
                <a:lnTo>
                  <a:pt x="0" y="0"/>
                </a:lnTo>
                <a:lnTo>
                  <a:pt x="81280" y="0"/>
                </a:lnTo>
                <a:lnTo>
                  <a:pt x="81280" y="58420"/>
                </a:lnTo>
                <a:lnTo>
                  <a:pt x="0" y="58420"/>
                </a:lnTo>
                <a:close/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2631439" y="28194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2712720" y="27609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2631439" y="2628900"/>
            <a:ext cx="36830" cy="127000"/>
          </a:xfrm>
          <a:custGeom>
            <a:avLst/>
            <a:gdLst/>
            <a:ahLst/>
            <a:cxnLst/>
            <a:rect l="l" t="t" r="r" b="b"/>
            <a:pathLst>
              <a:path w="36830" h="127000">
                <a:moveTo>
                  <a:pt x="0" y="127000"/>
                </a:moveTo>
                <a:lnTo>
                  <a:pt x="36829" y="127000"/>
                </a:lnTo>
                <a:lnTo>
                  <a:pt x="36829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2631439" y="2628900"/>
            <a:ext cx="36830" cy="127000"/>
          </a:xfrm>
          <a:custGeom>
            <a:avLst/>
            <a:gdLst/>
            <a:ahLst/>
            <a:cxnLst/>
            <a:rect l="l" t="t" r="r" b="b"/>
            <a:pathLst>
              <a:path w="36830" h="127000">
                <a:moveTo>
                  <a:pt x="0" y="127000"/>
                </a:moveTo>
                <a:lnTo>
                  <a:pt x="0" y="0"/>
                </a:lnTo>
                <a:lnTo>
                  <a:pt x="36830" y="0"/>
                </a:lnTo>
                <a:lnTo>
                  <a:pt x="36830" y="127000"/>
                </a:lnTo>
                <a:lnTo>
                  <a:pt x="0" y="12700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2631439" y="27559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2668270" y="26289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2683510" y="2631439"/>
            <a:ext cx="25400" cy="113030"/>
          </a:xfrm>
          <a:custGeom>
            <a:avLst/>
            <a:gdLst/>
            <a:ahLst/>
            <a:cxnLst/>
            <a:rect l="l" t="t" r="r" b="b"/>
            <a:pathLst>
              <a:path w="25400" h="113030">
                <a:moveTo>
                  <a:pt x="0" y="113030"/>
                </a:moveTo>
                <a:lnTo>
                  <a:pt x="25400" y="113030"/>
                </a:lnTo>
                <a:lnTo>
                  <a:pt x="25400" y="0"/>
                </a:lnTo>
                <a:lnTo>
                  <a:pt x="0" y="0"/>
                </a:lnTo>
                <a:lnTo>
                  <a:pt x="0" y="11303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2683510" y="2631439"/>
            <a:ext cx="25400" cy="113030"/>
          </a:xfrm>
          <a:custGeom>
            <a:avLst/>
            <a:gdLst/>
            <a:ahLst/>
            <a:cxnLst/>
            <a:rect l="l" t="t" r="r" b="b"/>
            <a:pathLst>
              <a:path w="25400" h="113030">
                <a:moveTo>
                  <a:pt x="0" y="113030"/>
                </a:moveTo>
                <a:lnTo>
                  <a:pt x="0" y="0"/>
                </a:lnTo>
                <a:lnTo>
                  <a:pt x="25400" y="0"/>
                </a:lnTo>
                <a:lnTo>
                  <a:pt x="25400" y="113030"/>
                </a:lnTo>
                <a:lnTo>
                  <a:pt x="0" y="11303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2683510" y="27444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2708910" y="26314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2640329" y="2663189"/>
            <a:ext cx="20320" cy="85090"/>
          </a:xfrm>
          <a:custGeom>
            <a:avLst/>
            <a:gdLst/>
            <a:ahLst/>
            <a:cxnLst/>
            <a:rect l="l" t="t" r="r" b="b"/>
            <a:pathLst>
              <a:path w="20319" h="85089">
                <a:moveTo>
                  <a:pt x="0" y="85089"/>
                </a:moveTo>
                <a:lnTo>
                  <a:pt x="0" y="0"/>
                </a:lnTo>
                <a:lnTo>
                  <a:pt x="20319" y="0"/>
                </a:lnTo>
                <a:lnTo>
                  <a:pt x="20319" y="85089"/>
                </a:lnTo>
                <a:lnTo>
                  <a:pt x="0" y="850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2635657" y="2658517"/>
            <a:ext cx="29845" cy="94615"/>
          </a:xfrm>
          <a:custGeom>
            <a:avLst/>
            <a:gdLst/>
            <a:ahLst/>
            <a:cxnLst/>
            <a:rect l="l" t="t" r="r" b="b"/>
            <a:pathLst>
              <a:path w="29844" h="94614">
                <a:moveTo>
                  <a:pt x="0" y="94434"/>
                </a:moveTo>
                <a:lnTo>
                  <a:pt x="29664" y="94434"/>
                </a:lnTo>
                <a:lnTo>
                  <a:pt x="29664" y="0"/>
                </a:lnTo>
                <a:lnTo>
                  <a:pt x="0" y="0"/>
                </a:lnTo>
                <a:lnTo>
                  <a:pt x="0" y="9443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2640329" y="27482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2660650" y="26631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2640329" y="2663189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19" h="7619">
                <a:moveTo>
                  <a:pt x="0" y="7620"/>
                </a:moveTo>
                <a:lnTo>
                  <a:pt x="0" y="0"/>
                </a:lnTo>
                <a:lnTo>
                  <a:pt x="20319" y="0"/>
                </a:lnTo>
                <a:lnTo>
                  <a:pt x="20319" y="7620"/>
                </a:lnTo>
                <a:lnTo>
                  <a:pt x="0" y="762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2640329" y="26708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2660650" y="26631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2669539" y="2628900"/>
            <a:ext cx="0" cy="127000"/>
          </a:xfrm>
          <a:custGeom>
            <a:avLst/>
            <a:gdLst/>
            <a:ahLst/>
            <a:cxnLst/>
            <a:rect l="l" t="t" r="r" b="b"/>
            <a:pathLst>
              <a:path w="0" h="127000">
                <a:moveTo>
                  <a:pt x="0" y="0"/>
                </a:moveTo>
                <a:lnTo>
                  <a:pt x="0" y="127000"/>
                </a:lnTo>
              </a:path>
            </a:pathLst>
          </a:custGeom>
          <a:ln w="5080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2662327" y="2624227"/>
            <a:ext cx="14604" cy="136525"/>
          </a:xfrm>
          <a:custGeom>
            <a:avLst/>
            <a:gdLst/>
            <a:ahLst/>
            <a:cxnLst/>
            <a:rect l="l" t="t" r="r" b="b"/>
            <a:pathLst>
              <a:path w="14605" h="136525">
                <a:moveTo>
                  <a:pt x="0" y="136344"/>
                </a:moveTo>
                <a:lnTo>
                  <a:pt x="14424" y="136344"/>
                </a:lnTo>
                <a:lnTo>
                  <a:pt x="14424" y="0"/>
                </a:lnTo>
                <a:lnTo>
                  <a:pt x="0" y="0"/>
                </a:lnTo>
                <a:lnTo>
                  <a:pt x="0" y="1363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2667000" y="27559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2672079" y="26289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2684779" y="2631439"/>
            <a:ext cx="0" cy="113030"/>
          </a:xfrm>
          <a:custGeom>
            <a:avLst/>
            <a:gdLst/>
            <a:ahLst/>
            <a:cxnLst/>
            <a:rect l="l" t="t" r="r" b="b"/>
            <a:pathLst>
              <a:path w="0" h="113030">
                <a:moveTo>
                  <a:pt x="0" y="0"/>
                </a:moveTo>
                <a:lnTo>
                  <a:pt x="0" y="113030"/>
                </a:lnTo>
              </a:path>
            </a:pathLst>
          </a:custGeom>
          <a:ln w="1016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2675027" y="2626767"/>
            <a:ext cx="19685" cy="122555"/>
          </a:xfrm>
          <a:custGeom>
            <a:avLst/>
            <a:gdLst/>
            <a:ahLst/>
            <a:cxnLst/>
            <a:rect l="l" t="t" r="r" b="b"/>
            <a:pathLst>
              <a:path w="19685" h="122555">
                <a:moveTo>
                  <a:pt x="0" y="122374"/>
                </a:moveTo>
                <a:lnTo>
                  <a:pt x="19504" y="122374"/>
                </a:lnTo>
                <a:lnTo>
                  <a:pt x="19504" y="0"/>
                </a:lnTo>
                <a:lnTo>
                  <a:pt x="0" y="0"/>
                </a:lnTo>
                <a:lnTo>
                  <a:pt x="0" y="12237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2679700" y="27444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2689860" y="26314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2653029" y="2767329"/>
            <a:ext cx="8890" cy="49530"/>
          </a:xfrm>
          <a:custGeom>
            <a:avLst/>
            <a:gdLst/>
            <a:ahLst/>
            <a:cxnLst/>
            <a:rect l="l" t="t" r="r" b="b"/>
            <a:pathLst>
              <a:path w="8889" h="49530">
                <a:moveTo>
                  <a:pt x="0" y="49530"/>
                </a:moveTo>
                <a:lnTo>
                  <a:pt x="0" y="0"/>
                </a:lnTo>
                <a:lnTo>
                  <a:pt x="8889" y="0"/>
                </a:lnTo>
                <a:lnTo>
                  <a:pt x="8889" y="49530"/>
                </a:lnTo>
                <a:lnTo>
                  <a:pt x="0" y="4953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2653029" y="28168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2661920" y="27673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2640329" y="2773679"/>
            <a:ext cx="7620" cy="6350"/>
          </a:xfrm>
          <a:custGeom>
            <a:avLst/>
            <a:gdLst/>
            <a:ahLst/>
            <a:cxnLst/>
            <a:rect l="l" t="t" r="r" b="b"/>
            <a:pathLst>
              <a:path w="7619" h="6350">
                <a:moveTo>
                  <a:pt x="5080" y="0"/>
                </a:moveTo>
                <a:lnTo>
                  <a:pt x="2539" y="0"/>
                </a:lnTo>
                <a:lnTo>
                  <a:pt x="0" y="1270"/>
                </a:lnTo>
                <a:lnTo>
                  <a:pt x="0" y="5080"/>
                </a:lnTo>
                <a:lnTo>
                  <a:pt x="2539" y="6350"/>
                </a:lnTo>
                <a:lnTo>
                  <a:pt x="5080" y="6350"/>
                </a:lnTo>
                <a:lnTo>
                  <a:pt x="7619" y="5080"/>
                </a:lnTo>
                <a:lnTo>
                  <a:pt x="7619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2640329" y="2773679"/>
            <a:ext cx="7620" cy="6350"/>
          </a:xfrm>
          <a:custGeom>
            <a:avLst/>
            <a:gdLst/>
            <a:ahLst/>
            <a:cxnLst/>
            <a:rect l="l" t="t" r="r" b="b"/>
            <a:pathLst>
              <a:path w="7619" h="6350">
                <a:moveTo>
                  <a:pt x="3809" y="0"/>
                </a:moveTo>
                <a:lnTo>
                  <a:pt x="5080" y="0"/>
                </a:lnTo>
                <a:lnTo>
                  <a:pt x="7619" y="1270"/>
                </a:lnTo>
                <a:lnTo>
                  <a:pt x="7619" y="2540"/>
                </a:lnTo>
                <a:lnTo>
                  <a:pt x="7619" y="5080"/>
                </a:lnTo>
                <a:lnTo>
                  <a:pt x="5080" y="6350"/>
                </a:lnTo>
                <a:lnTo>
                  <a:pt x="3809" y="6350"/>
                </a:lnTo>
                <a:lnTo>
                  <a:pt x="2539" y="6350"/>
                </a:lnTo>
                <a:lnTo>
                  <a:pt x="0" y="5080"/>
                </a:lnTo>
                <a:lnTo>
                  <a:pt x="0" y="2540"/>
                </a:lnTo>
                <a:lnTo>
                  <a:pt x="0" y="1270"/>
                </a:lnTo>
                <a:lnTo>
                  <a:pt x="2539" y="0"/>
                </a:lnTo>
                <a:lnTo>
                  <a:pt x="380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2640329" y="27736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2647950" y="27800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2640329" y="2794000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89">
                <a:moveTo>
                  <a:pt x="5080" y="0"/>
                </a:moveTo>
                <a:lnTo>
                  <a:pt x="2539" y="0"/>
                </a:lnTo>
                <a:lnTo>
                  <a:pt x="0" y="2539"/>
                </a:lnTo>
                <a:lnTo>
                  <a:pt x="0" y="6350"/>
                </a:lnTo>
                <a:lnTo>
                  <a:pt x="2539" y="8889"/>
                </a:lnTo>
                <a:lnTo>
                  <a:pt x="5080" y="8889"/>
                </a:lnTo>
                <a:lnTo>
                  <a:pt x="7619" y="6350"/>
                </a:lnTo>
                <a:lnTo>
                  <a:pt x="7619" y="2539"/>
                </a:lnTo>
                <a:lnTo>
                  <a:pt x="508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2640329" y="2794000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89">
                <a:moveTo>
                  <a:pt x="3809" y="0"/>
                </a:moveTo>
                <a:lnTo>
                  <a:pt x="5080" y="0"/>
                </a:lnTo>
                <a:lnTo>
                  <a:pt x="7619" y="2539"/>
                </a:lnTo>
                <a:lnTo>
                  <a:pt x="7619" y="3810"/>
                </a:lnTo>
                <a:lnTo>
                  <a:pt x="7619" y="6350"/>
                </a:lnTo>
                <a:lnTo>
                  <a:pt x="5080" y="8889"/>
                </a:lnTo>
                <a:lnTo>
                  <a:pt x="3809" y="8889"/>
                </a:lnTo>
                <a:lnTo>
                  <a:pt x="2539" y="8889"/>
                </a:lnTo>
                <a:lnTo>
                  <a:pt x="0" y="6350"/>
                </a:lnTo>
                <a:lnTo>
                  <a:pt x="0" y="3810"/>
                </a:lnTo>
                <a:lnTo>
                  <a:pt x="0" y="2539"/>
                </a:lnTo>
                <a:lnTo>
                  <a:pt x="2539" y="0"/>
                </a:lnTo>
                <a:lnTo>
                  <a:pt x="380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2640329" y="27940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2647950" y="28028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2614929" y="2609850"/>
            <a:ext cx="115570" cy="228600"/>
          </a:xfrm>
          <a:custGeom>
            <a:avLst/>
            <a:gdLst/>
            <a:ahLst/>
            <a:cxnLst/>
            <a:rect l="l" t="t" r="r" b="b"/>
            <a:pathLst>
              <a:path w="115569" h="228600">
                <a:moveTo>
                  <a:pt x="113030" y="0"/>
                </a:moveTo>
                <a:lnTo>
                  <a:pt x="115569" y="228600"/>
                </a:lnTo>
                <a:lnTo>
                  <a:pt x="0" y="22860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2614929" y="26098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2733039" y="28397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2689860" y="2768600"/>
            <a:ext cx="10160" cy="19050"/>
          </a:xfrm>
          <a:custGeom>
            <a:avLst/>
            <a:gdLst/>
            <a:ahLst/>
            <a:cxnLst/>
            <a:rect l="l" t="t" r="r" b="b"/>
            <a:pathLst>
              <a:path w="10160" h="19050">
                <a:moveTo>
                  <a:pt x="0" y="19050"/>
                </a:moveTo>
                <a:lnTo>
                  <a:pt x="0" y="0"/>
                </a:lnTo>
                <a:lnTo>
                  <a:pt x="10159" y="0"/>
                </a:lnTo>
                <a:lnTo>
                  <a:pt x="10159" y="19050"/>
                </a:lnTo>
                <a:lnTo>
                  <a:pt x="0" y="1905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2689860" y="2768600"/>
            <a:ext cx="10160" cy="19050"/>
          </a:xfrm>
          <a:custGeom>
            <a:avLst/>
            <a:gdLst/>
            <a:ahLst/>
            <a:cxnLst/>
            <a:rect l="l" t="t" r="r" b="b"/>
            <a:pathLst>
              <a:path w="10160" h="19050">
                <a:moveTo>
                  <a:pt x="0" y="19050"/>
                </a:moveTo>
                <a:lnTo>
                  <a:pt x="0" y="0"/>
                </a:lnTo>
                <a:lnTo>
                  <a:pt x="10159" y="0"/>
                </a:lnTo>
                <a:lnTo>
                  <a:pt x="10159" y="19050"/>
                </a:lnTo>
                <a:lnTo>
                  <a:pt x="0" y="1905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2689860" y="27876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2700020" y="27686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2760979" y="2617470"/>
            <a:ext cx="381000" cy="214629"/>
          </a:xfrm>
          <a:custGeom>
            <a:avLst/>
            <a:gdLst/>
            <a:ahLst/>
            <a:cxnLst/>
            <a:rect l="l" t="t" r="r" b="b"/>
            <a:pathLst>
              <a:path w="381000" h="214630">
                <a:moveTo>
                  <a:pt x="0" y="214629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4629"/>
                </a:lnTo>
                <a:lnTo>
                  <a:pt x="0" y="2146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2760979" y="2617470"/>
            <a:ext cx="381000" cy="214629"/>
          </a:xfrm>
          <a:custGeom>
            <a:avLst/>
            <a:gdLst/>
            <a:ahLst/>
            <a:cxnLst/>
            <a:rect l="l" t="t" r="r" b="b"/>
            <a:pathLst>
              <a:path w="381000" h="214630">
                <a:moveTo>
                  <a:pt x="0" y="214629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4629"/>
                </a:lnTo>
                <a:lnTo>
                  <a:pt x="0" y="21462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2760979" y="28321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3141979" y="26174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2759710" y="2659379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2755037" y="2650897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4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2759710" y="26631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3139439" y="26555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2759710" y="270192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2755037" y="2694077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2759710" y="27051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3139439" y="26987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2759710" y="274764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2755037" y="2739797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2759710" y="27508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3139439" y="27444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2759710" y="2790189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2755037" y="2781707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4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2759710" y="2618739"/>
            <a:ext cx="379729" cy="2133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2760979" y="2981960"/>
            <a:ext cx="381000" cy="213360"/>
          </a:xfrm>
          <a:custGeom>
            <a:avLst/>
            <a:gdLst/>
            <a:ahLst/>
            <a:cxnLst/>
            <a:rect l="l" t="t" r="r" b="b"/>
            <a:pathLst>
              <a:path w="381000" h="213360">
                <a:moveTo>
                  <a:pt x="0" y="21336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3360"/>
                </a:lnTo>
                <a:lnTo>
                  <a:pt x="0" y="2133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2760979" y="2981960"/>
            <a:ext cx="381000" cy="213360"/>
          </a:xfrm>
          <a:custGeom>
            <a:avLst/>
            <a:gdLst/>
            <a:ahLst/>
            <a:cxnLst/>
            <a:rect l="l" t="t" r="r" b="b"/>
            <a:pathLst>
              <a:path w="381000" h="213360">
                <a:moveTo>
                  <a:pt x="0" y="21336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3360"/>
                </a:lnTo>
                <a:lnTo>
                  <a:pt x="0" y="21336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2760979" y="31953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3141979" y="29819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2759710" y="3021329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2755037" y="3014117"/>
            <a:ext cx="389255" cy="14604"/>
          </a:xfrm>
          <a:custGeom>
            <a:avLst/>
            <a:gdLst/>
            <a:ahLst/>
            <a:cxnLst/>
            <a:rect l="l" t="t" r="r" b="b"/>
            <a:pathLst>
              <a:path w="389255" h="14605">
                <a:moveTo>
                  <a:pt x="0" y="14424"/>
                </a:moveTo>
                <a:lnTo>
                  <a:pt x="389074" y="14424"/>
                </a:lnTo>
                <a:lnTo>
                  <a:pt x="38907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2759710" y="30238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3139439" y="30187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2759710" y="306451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2755037" y="3057297"/>
            <a:ext cx="389255" cy="14604"/>
          </a:xfrm>
          <a:custGeom>
            <a:avLst/>
            <a:gdLst/>
            <a:ahLst/>
            <a:cxnLst/>
            <a:rect l="l" t="t" r="r" b="b"/>
            <a:pathLst>
              <a:path w="389255" h="14605">
                <a:moveTo>
                  <a:pt x="0" y="14424"/>
                </a:moveTo>
                <a:lnTo>
                  <a:pt x="389074" y="14424"/>
                </a:lnTo>
                <a:lnTo>
                  <a:pt x="38907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2759710" y="30670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3139439" y="30619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2759710" y="310959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2755037" y="3101747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2759710" y="31127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3139439" y="31064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2759710" y="315341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2755037" y="3144927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4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2759710" y="2981960"/>
            <a:ext cx="379729" cy="2133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2760979" y="3328670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89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2089"/>
                </a:lnTo>
                <a:lnTo>
                  <a:pt x="0" y="2120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2760979" y="3328670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89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2089"/>
                </a:lnTo>
                <a:lnTo>
                  <a:pt x="0" y="2120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2760979" y="35407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3141979" y="33286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2759710" y="336867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2755037" y="3360827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2759710" y="33718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3139439" y="33655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2759710" y="341122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2755037" y="3402737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5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2759710" y="34150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/>
          <p:nvPr/>
        </p:nvSpPr>
        <p:spPr>
          <a:xfrm>
            <a:off x="3139439" y="34074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6" name="object 316"/>
          <p:cNvSpPr/>
          <p:nvPr/>
        </p:nvSpPr>
        <p:spPr>
          <a:xfrm>
            <a:off x="2759710" y="3456304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2755037" y="3448457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/>
          <p:nvPr/>
        </p:nvSpPr>
        <p:spPr>
          <a:xfrm>
            <a:off x="2759710" y="34594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9" name="object 319"/>
          <p:cNvSpPr/>
          <p:nvPr/>
        </p:nvSpPr>
        <p:spPr>
          <a:xfrm>
            <a:off x="3139439" y="34531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0" name="object 320"/>
          <p:cNvSpPr/>
          <p:nvPr/>
        </p:nvSpPr>
        <p:spPr>
          <a:xfrm>
            <a:off x="2759710" y="350139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1" name="object 321"/>
          <p:cNvSpPr/>
          <p:nvPr/>
        </p:nvSpPr>
        <p:spPr>
          <a:xfrm>
            <a:off x="2755037" y="3492907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5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2" name="object 322"/>
          <p:cNvSpPr/>
          <p:nvPr/>
        </p:nvSpPr>
        <p:spPr>
          <a:xfrm>
            <a:off x="2759710" y="3328670"/>
            <a:ext cx="379729" cy="21335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3" name="object 323"/>
          <p:cNvSpPr/>
          <p:nvPr/>
        </p:nvSpPr>
        <p:spPr>
          <a:xfrm>
            <a:off x="2610257" y="2870607"/>
            <a:ext cx="154124" cy="906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4" name="object 324"/>
          <p:cNvSpPr txBox="1"/>
          <p:nvPr/>
        </p:nvSpPr>
        <p:spPr>
          <a:xfrm>
            <a:off x="2282189" y="3843020"/>
            <a:ext cx="171831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dakota.west.sprockets.com</a:t>
            </a:r>
            <a:endParaRPr sz="1100">
              <a:latin typeface="Arial"/>
              <a:cs typeface="Arial"/>
            </a:endParaRPr>
          </a:p>
        </p:txBody>
      </p:sp>
      <p:sp>
        <p:nvSpPr>
          <p:cNvPr id="325" name="object 325"/>
          <p:cNvSpPr/>
          <p:nvPr/>
        </p:nvSpPr>
        <p:spPr>
          <a:xfrm>
            <a:off x="6781800" y="3581400"/>
            <a:ext cx="2147570" cy="1054100"/>
          </a:xfrm>
          <a:custGeom>
            <a:avLst/>
            <a:gdLst/>
            <a:ahLst/>
            <a:cxnLst/>
            <a:rect l="l" t="t" r="r" b="b"/>
            <a:pathLst>
              <a:path w="2147570" h="1054100">
                <a:moveTo>
                  <a:pt x="1981200" y="133350"/>
                </a:moveTo>
                <a:lnTo>
                  <a:pt x="166370" y="133350"/>
                </a:lnTo>
                <a:lnTo>
                  <a:pt x="149859" y="134619"/>
                </a:lnTo>
                <a:lnTo>
                  <a:pt x="134620" y="138430"/>
                </a:lnTo>
                <a:lnTo>
                  <a:pt x="118109" y="142239"/>
                </a:lnTo>
                <a:lnTo>
                  <a:pt x="105409" y="143510"/>
                </a:lnTo>
                <a:lnTo>
                  <a:pt x="88900" y="149860"/>
                </a:lnTo>
                <a:lnTo>
                  <a:pt x="77470" y="154939"/>
                </a:lnTo>
                <a:lnTo>
                  <a:pt x="63500" y="160019"/>
                </a:lnTo>
                <a:lnTo>
                  <a:pt x="53340" y="166369"/>
                </a:lnTo>
                <a:lnTo>
                  <a:pt x="41909" y="173989"/>
                </a:lnTo>
                <a:lnTo>
                  <a:pt x="31750" y="181610"/>
                </a:lnTo>
                <a:lnTo>
                  <a:pt x="22859" y="190500"/>
                </a:lnTo>
                <a:lnTo>
                  <a:pt x="15240" y="196850"/>
                </a:lnTo>
                <a:lnTo>
                  <a:pt x="8890" y="207010"/>
                </a:lnTo>
                <a:lnTo>
                  <a:pt x="0" y="224789"/>
                </a:lnTo>
                <a:lnTo>
                  <a:pt x="0" y="965200"/>
                </a:lnTo>
                <a:lnTo>
                  <a:pt x="5079" y="974089"/>
                </a:lnTo>
                <a:lnTo>
                  <a:pt x="8890" y="984250"/>
                </a:lnTo>
                <a:lnTo>
                  <a:pt x="41909" y="1016000"/>
                </a:lnTo>
                <a:lnTo>
                  <a:pt x="53340" y="1022350"/>
                </a:lnTo>
                <a:lnTo>
                  <a:pt x="63500" y="1028700"/>
                </a:lnTo>
                <a:lnTo>
                  <a:pt x="77470" y="1035050"/>
                </a:lnTo>
                <a:lnTo>
                  <a:pt x="88900" y="1040130"/>
                </a:lnTo>
                <a:lnTo>
                  <a:pt x="105409" y="1043939"/>
                </a:lnTo>
                <a:lnTo>
                  <a:pt x="118109" y="1049020"/>
                </a:lnTo>
                <a:lnTo>
                  <a:pt x="134620" y="1051560"/>
                </a:lnTo>
                <a:lnTo>
                  <a:pt x="149859" y="1054100"/>
                </a:lnTo>
                <a:lnTo>
                  <a:pt x="1995170" y="1054100"/>
                </a:lnTo>
                <a:lnTo>
                  <a:pt x="2054859" y="1040130"/>
                </a:lnTo>
                <a:lnTo>
                  <a:pt x="2080259" y="1028700"/>
                </a:lnTo>
                <a:lnTo>
                  <a:pt x="2094229" y="1022350"/>
                </a:lnTo>
                <a:lnTo>
                  <a:pt x="2103120" y="1016000"/>
                </a:lnTo>
                <a:lnTo>
                  <a:pt x="2113279" y="1009650"/>
                </a:lnTo>
                <a:lnTo>
                  <a:pt x="2120900" y="1000760"/>
                </a:lnTo>
                <a:lnTo>
                  <a:pt x="2131059" y="991869"/>
                </a:lnTo>
                <a:lnTo>
                  <a:pt x="2136140" y="984250"/>
                </a:lnTo>
                <a:lnTo>
                  <a:pt x="2139950" y="974089"/>
                </a:lnTo>
                <a:lnTo>
                  <a:pt x="2143759" y="965200"/>
                </a:lnTo>
                <a:lnTo>
                  <a:pt x="2147570" y="955039"/>
                </a:lnTo>
                <a:lnTo>
                  <a:pt x="2147570" y="233680"/>
                </a:lnTo>
                <a:lnTo>
                  <a:pt x="2143759" y="224789"/>
                </a:lnTo>
                <a:lnTo>
                  <a:pt x="2139950" y="214630"/>
                </a:lnTo>
                <a:lnTo>
                  <a:pt x="2131059" y="196850"/>
                </a:lnTo>
                <a:lnTo>
                  <a:pt x="2120900" y="190500"/>
                </a:lnTo>
                <a:lnTo>
                  <a:pt x="2113279" y="181610"/>
                </a:lnTo>
                <a:lnTo>
                  <a:pt x="2103120" y="173989"/>
                </a:lnTo>
                <a:lnTo>
                  <a:pt x="2094229" y="166369"/>
                </a:lnTo>
                <a:lnTo>
                  <a:pt x="2080259" y="160019"/>
                </a:lnTo>
                <a:lnTo>
                  <a:pt x="2068829" y="154939"/>
                </a:lnTo>
                <a:lnTo>
                  <a:pt x="2054859" y="149860"/>
                </a:lnTo>
                <a:lnTo>
                  <a:pt x="2042159" y="143510"/>
                </a:lnTo>
                <a:lnTo>
                  <a:pt x="2025650" y="142239"/>
                </a:lnTo>
                <a:lnTo>
                  <a:pt x="2011679" y="138430"/>
                </a:lnTo>
                <a:lnTo>
                  <a:pt x="1995170" y="134619"/>
                </a:lnTo>
                <a:lnTo>
                  <a:pt x="1981200" y="133350"/>
                </a:lnTo>
                <a:close/>
              </a:path>
              <a:path w="2147570" h="1054100">
                <a:moveTo>
                  <a:pt x="172720" y="0"/>
                </a:moveTo>
                <a:lnTo>
                  <a:pt x="323850" y="133350"/>
                </a:lnTo>
                <a:lnTo>
                  <a:pt x="538479" y="133350"/>
                </a:lnTo>
                <a:lnTo>
                  <a:pt x="17272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6" name="object 326"/>
          <p:cNvSpPr/>
          <p:nvPr/>
        </p:nvSpPr>
        <p:spPr>
          <a:xfrm>
            <a:off x="6781800" y="3581400"/>
            <a:ext cx="2147570" cy="1054100"/>
          </a:xfrm>
          <a:custGeom>
            <a:avLst/>
            <a:gdLst/>
            <a:ahLst/>
            <a:cxnLst/>
            <a:rect l="l" t="t" r="r" b="b"/>
            <a:pathLst>
              <a:path w="2147570" h="1054100">
                <a:moveTo>
                  <a:pt x="1981200" y="133350"/>
                </a:moveTo>
                <a:lnTo>
                  <a:pt x="1995170" y="134619"/>
                </a:lnTo>
                <a:lnTo>
                  <a:pt x="2011679" y="138430"/>
                </a:lnTo>
                <a:lnTo>
                  <a:pt x="2025650" y="142239"/>
                </a:lnTo>
                <a:lnTo>
                  <a:pt x="2042159" y="143510"/>
                </a:lnTo>
                <a:lnTo>
                  <a:pt x="2054859" y="149860"/>
                </a:lnTo>
                <a:lnTo>
                  <a:pt x="2068829" y="154939"/>
                </a:lnTo>
                <a:lnTo>
                  <a:pt x="2080259" y="160019"/>
                </a:lnTo>
                <a:lnTo>
                  <a:pt x="2094229" y="166369"/>
                </a:lnTo>
                <a:lnTo>
                  <a:pt x="2103120" y="173989"/>
                </a:lnTo>
                <a:lnTo>
                  <a:pt x="2113279" y="181610"/>
                </a:lnTo>
                <a:lnTo>
                  <a:pt x="2120900" y="190500"/>
                </a:lnTo>
                <a:lnTo>
                  <a:pt x="2131059" y="196850"/>
                </a:lnTo>
                <a:lnTo>
                  <a:pt x="2136140" y="207010"/>
                </a:lnTo>
                <a:lnTo>
                  <a:pt x="2139950" y="214630"/>
                </a:lnTo>
                <a:lnTo>
                  <a:pt x="2143759" y="224789"/>
                </a:lnTo>
                <a:lnTo>
                  <a:pt x="2147570" y="233680"/>
                </a:lnTo>
                <a:lnTo>
                  <a:pt x="2147570" y="955039"/>
                </a:lnTo>
                <a:lnTo>
                  <a:pt x="2143759" y="965200"/>
                </a:lnTo>
                <a:lnTo>
                  <a:pt x="2139950" y="974089"/>
                </a:lnTo>
                <a:lnTo>
                  <a:pt x="2136140" y="984250"/>
                </a:lnTo>
                <a:lnTo>
                  <a:pt x="2131059" y="991869"/>
                </a:lnTo>
                <a:lnTo>
                  <a:pt x="2120900" y="1000760"/>
                </a:lnTo>
                <a:lnTo>
                  <a:pt x="2113279" y="1009650"/>
                </a:lnTo>
                <a:lnTo>
                  <a:pt x="2103120" y="1016000"/>
                </a:lnTo>
                <a:lnTo>
                  <a:pt x="2094229" y="1022350"/>
                </a:lnTo>
                <a:lnTo>
                  <a:pt x="2080259" y="1028700"/>
                </a:lnTo>
                <a:lnTo>
                  <a:pt x="2068829" y="1035050"/>
                </a:lnTo>
                <a:lnTo>
                  <a:pt x="2054859" y="1040130"/>
                </a:lnTo>
                <a:lnTo>
                  <a:pt x="2042159" y="1043939"/>
                </a:lnTo>
                <a:lnTo>
                  <a:pt x="2025650" y="1049020"/>
                </a:lnTo>
                <a:lnTo>
                  <a:pt x="2011679" y="1051560"/>
                </a:lnTo>
                <a:lnTo>
                  <a:pt x="1995170" y="1054100"/>
                </a:lnTo>
                <a:lnTo>
                  <a:pt x="1981200" y="1054100"/>
                </a:lnTo>
                <a:lnTo>
                  <a:pt x="166370" y="1054100"/>
                </a:lnTo>
                <a:lnTo>
                  <a:pt x="149859" y="1054100"/>
                </a:lnTo>
                <a:lnTo>
                  <a:pt x="134620" y="1051560"/>
                </a:lnTo>
                <a:lnTo>
                  <a:pt x="118109" y="1049020"/>
                </a:lnTo>
                <a:lnTo>
                  <a:pt x="105409" y="1043939"/>
                </a:lnTo>
                <a:lnTo>
                  <a:pt x="88900" y="1040130"/>
                </a:lnTo>
                <a:lnTo>
                  <a:pt x="77470" y="1035050"/>
                </a:lnTo>
                <a:lnTo>
                  <a:pt x="63500" y="1028700"/>
                </a:lnTo>
                <a:lnTo>
                  <a:pt x="53340" y="1022350"/>
                </a:lnTo>
                <a:lnTo>
                  <a:pt x="41909" y="1016000"/>
                </a:lnTo>
                <a:lnTo>
                  <a:pt x="8890" y="984250"/>
                </a:lnTo>
                <a:lnTo>
                  <a:pt x="5079" y="974089"/>
                </a:lnTo>
                <a:lnTo>
                  <a:pt x="0" y="965200"/>
                </a:lnTo>
                <a:lnTo>
                  <a:pt x="0" y="955039"/>
                </a:lnTo>
                <a:lnTo>
                  <a:pt x="0" y="233680"/>
                </a:lnTo>
                <a:lnTo>
                  <a:pt x="0" y="224789"/>
                </a:lnTo>
                <a:lnTo>
                  <a:pt x="5079" y="214630"/>
                </a:lnTo>
                <a:lnTo>
                  <a:pt x="8890" y="207010"/>
                </a:lnTo>
                <a:lnTo>
                  <a:pt x="15240" y="196850"/>
                </a:lnTo>
                <a:lnTo>
                  <a:pt x="22859" y="190500"/>
                </a:lnTo>
                <a:lnTo>
                  <a:pt x="31750" y="181610"/>
                </a:lnTo>
                <a:lnTo>
                  <a:pt x="41909" y="173989"/>
                </a:lnTo>
                <a:lnTo>
                  <a:pt x="53340" y="166369"/>
                </a:lnTo>
                <a:lnTo>
                  <a:pt x="63500" y="160019"/>
                </a:lnTo>
                <a:lnTo>
                  <a:pt x="77470" y="154939"/>
                </a:lnTo>
                <a:lnTo>
                  <a:pt x="88900" y="149860"/>
                </a:lnTo>
                <a:lnTo>
                  <a:pt x="105409" y="143510"/>
                </a:lnTo>
                <a:lnTo>
                  <a:pt x="118109" y="142239"/>
                </a:lnTo>
                <a:lnTo>
                  <a:pt x="134620" y="138430"/>
                </a:lnTo>
                <a:lnTo>
                  <a:pt x="149859" y="134619"/>
                </a:lnTo>
                <a:lnTo>
                  <a:pt x="166370" y="133350"/>
                </a:lnTo>
                <a:lnTo>
                  <a:pt x="323850" y="133350"/>
                </a:lnTo>
                <a:lnTo>
                  <a:pt x="172720" y="0"/>
                </a:lnTo>
                <a:lnTo>
                  <a:pt x="538479" y="133350"/>
                </a:lnTo>
                <a:lnTo>
                  <a:pt x="1981200" y="133350"/>
                </a:lnTo>
                <a:close/>
              </a:path>
            </a:pathLst>
          </a:custGeom>
          <a:ln w="186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7" name="object 327"/>
          <p:cNvSpPr/>
          <p:nvPr/>
        </p:nvSpPr>
        <p:spPr>
          <a:xfrm>
            <a:off x="6781800" y="35814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186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8" name="object 328"/>
          <p:cNvSpPr/>
          <p:nvPr/>
        </p:nvSpPr>
        <p:spPr>
          <a:xfrm>
            <a:off x="8930640" y="46367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186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9" name="object 329"/>
          <p:cNvSpPr txBox="1"/>
          <p:nvPr/>
        </p:nvSpPr>
        <p:spPr>
          <a:xfrm>
            <a:off x="7018019" y="3784600"/>
            <a:ext cx="1753870" cy="755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55244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Here’s </a:t>
            </a:r>
            <a:r>
              <a:rPr dirty="0" sz="1600">
                <a:latin typeface="Arial"/>
                <a:cs typeface="Arial"/>
              </a:rPr>
              <a:t>a list </a:t>
            </a:r>
            <a:r>
              <a:rPr dirty="0" sz="1600" spc="-5">
                <a:latin typeface="Arial"/>
                <a:cs typeface="Arial"/>
              </a:rPr>
              <a:t>of the  </a:t>
            </a:r>
            <a:r>
              <a:rPr dirty="0" sz="1600">
                <a:latin typeface="Arial"/>
                <a:cs typeface="Arial"/>
              </a:rPr>
              <a:t>com name</a:t>
            </a:r>
            <a:r>
              <a:rPr dirty="0" sz="1600" spc="-7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servers.  </a:t>
            </a:r>
            <a:r>
              <a:rPr dirty="0" sz="1600">
                <a:latin typeface="Arial"/>
                <a:cs typeface="Arial"/>
              </a:rPr>
              <a:t>Ask </a:t>
            </a:r>
            <a:r>
              <a:rPr dirty="0" sz="1600" spc="-5">
                <a:latin typeface="Arial"/>
                <a:cs typeface="Arial"/>
              </a:rPr>
              <a:t>one of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them</a:t>
            </a:r>
            <a:r>
              <a:rPr dirty="0" sz="1600" spc="-5" i="1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0" name="object 330"/>
          <p:cNvSpPr/>
          <p:nvPr/>
        </p:nvSpPr>
        <p:spPr>
          <a:xfrm>
            <a:off x="3497579" y="2588260"/>
            <a:ext cx="2364740" cy="295910"/>
          </a:xfrm>
          <a:custGeom>
            <a:avLst/>
            <a:gdLst/>
            <a:ahLst/>
            <a:cxnLst/>
            <a:rect l="l" t="t" r="r" b="b"/>
            <a:pathLst>
              <a:path w="2364740" h="295910">
                <a:moveTo>
                  <a:pt x="0" y="295910"/>
                </a:moveTo>
                <a:lnTo>
                  <a:pt x="2364740" y="0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1" name="object 331"/>
          <p:cNvSpPr/>
          <p:nvPr/>
        </p:nvSpPr>
        <p:spPr>
          <a:xfrm>
            <a:off x="3409950" y="2835910"/>
            <a:ext cx="100330" cy="93980"/>
          </a:xfrm>
          <a:custGeom>
            <a:avLst/>
            <a:gdLst/>
            <a:ahLst/>
            <a:cxnLst/>
            <a:rect l="l" t="t" r="r" b="b"/>
            <a:pathLst>
              <a:path w="100329" h="93980">
                <a:moveTo>
                  <a:pt x="88900" y="0"/>
                </a:moveTo>
                <a:lnTo>
                  <a:pt x="0" y="59689"/>
                </a:lnTo>
                <a:lnTo>
                  <a:pt x="100329" y="93979"/>
                </a:lnTo>
                <a:lnTo>
                  <a:pt x="88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5400" y="5168900"/>
            <a:ext cx="623570" cy="187960"/>
          </a:xfrm>
          <a:custGeom>
            <a:avLst/>
            <a:gdLst/>
            <a:ahLst/>
            <a:cxnLst/>
            <a:rect l="l" t="t" r="r" b="b"/>
            <a:pathLst>
              <a:path w="623569" h="187960">
                <a:moveTo>
                  <a:pt x="0" y="187959"/>
                </a:moveTo>
                <a:lnTo>
                  <a:pt x="0" y="0"/>
                </a:lnTo>
                <a:lnTo>
                  <a:pt x="623569" y="0"/>
                </a:lnTo>
                <a:lnTo>
                  <a:pt x="623569" y="187959"/>
                </a:lnTo>
                <a:lnTo>
                  <a:pt x="0" y="18795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95400" y="5168900"/>
            <a:ext cx="623570" cy="187960"/>
          </a:xfrm>
          <a:custGeom>
            <a:avLst/>
            <a:gdLst/>
            <a:ahLst/>
            <a:cxnLst/>
            <a:rect l="l" t="t" r="r" b="b"/>
            <a:pathLst>
              <a:path w="623569" h="187960">
                <a:moveTo>
                  <a:pt x="0" y="187959"/>
                </a:moveTo>
                <a:lnTo>
                  <a:pt x="0" y="0"/>
                </a:lnTo>
                <a:lnTo>
                  <a:pt x="623569" y="0"/>
                </a:lnTo>
                <a:lnTo>
                  <a:pt x="623569" y="187959"/>
                </a:lnTo>
                <a:lnTo>
                  <a:pt x="0" y="187959"/>
                </a:lnTo>
                <a:close/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95400" y="53568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918970" y="51689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13180" y="5245100"/>
            <a:ext cx="93980" cy="29209"/>
          </a:xfrm>
          <a:custGeom>
            <a:avLst/>
            <a:gdLst/>
            <a:ahLst/>
            <a:cxnLst/>
            <a:rect l="l" t="t" r="r" b="b"/>
            <a:pathLst>
              <a:path w="93980" h="29210">
                <a:moveTo>
                  <a:pt x="87629" y="3809"/>
                </a:moveTo>
                <a:lnTo>
                  <a:pt x="6350" y="3809"/>
                </a:lnTo>
                <a:lnTo>
                  <a:pt x="2539" y="7619"/>
                </a:lnTo>
                <a:lnTo>
                  <a:pt x="0" y="12700"/>
                </a:lnTo>
                <a:lnTo>
                  <a:pt x="0" y="21590"/>
                </a:lnTo>
                <a:lnTo>
                  <a:pt x="1269" y="21590"/>
                </a:lnTo>
                <a:lnTo>
                  <a:pt x="1269" y="24130"/>
                </a:lnTo>
                <a:lnTo>
                  <a:pt x="2539" y="24130"/>
                </a:lnTo>
                <a:lnTo>
                  <a:pt x="2539" y="25400"/>
                </a:lnTo>
                <a:lnTo>
                  <a:pt x="6350" y="25400"/>
                </a:lnTo>
                <a:lnTo>
                  <a:pt x="6350" y="29209"/>
                </a:lnTo>
                <a:lnTo>
                  <a:pt x="85089" y="29209"/>
                </a:lnTo>
                <a:lnTo>
                  <a:pt x="87629" y="25400"/>
                </a:lnTo>
                <a:lnTo>
                  <a:pt x="87629" y="24130"/>
                </a:lnTo>
                <a:lnTo>
                  <a:pt x="91439" y="21590"/>
                </a:lnTo>
                <a:lnTo>
                  <a:pt x="91439" y="17780"/>
                </a:lnTo>
                <a:lnTo>
                  <a:pt x="93979" y="16509"/>
                </a:lnTo>
                <a:lnTo>
                  <a:pt x="91439" y="16509"/>
                </a:lnTo>
                <a:lnTo>
                  <a:pt x="91439" y="8890"/>
                </a:lnTo>
                <a:lnTo>
                  <a:pt x="87629" y="8890"/>
                </a:lnTo>
                <a:lnTo>
                  <a:pt x="87629" y="3809"/>
                </a:lnTo>
                <a:close/>
              </a:path>
              <a:path w="93980" h="29210">
                <a:moveTo>
                  <a:pt x="82550" y="1269"/>
                </a:moveTo>
                <a:lnTo>
                  <a:pt x="8889" y="1269"/>
                </a:lnTo>
                <a:lnTo>
                  <a:pt x="7619" y="3809"/>
                </a:lnTo>
                <a:lnTo>
                  <a:pt x="82550" y="3809"/>
                </a:lnTo>
                <a:lnTo>
                  <a:pt x="82550" y="1269"/>
                </a:lnTo>
                <a:close/>
              </a:path>
              <a:path w="93980" h="29210">
                <a:moveTo>
                  <a:pt x="78739" y="0"/>
                </a:moveTo>
                <a:lnTo>
                  <a:pt x="13969" y="0"/>
                </a:lnTo>
                <a:lnTo>
                  <a:pt x="11429" y="1269"/>
                </a:lnTo>
                <a:lnTo>
                  <a:pt x="78739" y="1269"/>
                </a:lnTo>
                <a:lnTo>
                  <a:pt x="78739" y="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59560" y="5198109"/>
            <a:ext cx="229870" cy="1358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15719" y="4593590"/>
            <a:ext cx="576580" cy="504190"/>
          </a:xfrm>
          <a:custGeom>
            <a:avLst/>
            <a:gdLst/>
            <a:ahLst/>
            <a:cxnLst/>
            <a:rect l="l" t="t" r="r" b="b"/>
            <a:pathLst>
              <a:path w="576580" h="504189">
                <a:moveTo>
                  <a:pt x="563880" y="2540"/>
                </a:moveTo>
                <a:lnTo>
                  <a:pt x="20320" y="2540"/>
                </a:lnTo>
                <a:lnTo>
                  <a:pt x="11430" y="11430"/>
                </a:lnTo>
                <a:lnTo>
                  <a:pt x="8890" y="11430"/>
                </a:lnTo>
                <a:lnTo>
                  <a:pt x="6350" y="12700"/>
                </a:lnTo>
                <a:lnTo>
                  <a:pt x="5080" y="15240"/>
                </a:lnTo>
                <a:lnTo>
                  <a:pt x="1270" y="17780"/>
                </a:lnTo>
                <a:lnTo>
                  <a:pt x="1270" y="21590"/>
                </a:lnTo>
                <a:lnTo>
                  <a:pt x="0" y="24130"/>
                </a:lnTo>
                <a:lnTo>
                  <a:pt x="0" y="494030"/>
                </a:lnTo>
                <a:lnTo>
                  <a:pt x="5080" y="495300"/>
                </a:lnTo>
                <a:lnTo>
                  <a:pt x="5080" y="497840"/>
                </a:lnTo>
                <a:lnTo>
                  <a:pt x="7620" y="497840"/>
                </a:lnTo>
                <a:lnTo>
                  <a:pt x="7620" y="500380"/>
                </a:lnTo>
                <a:lnTo>
                  <a:pt x="10160" y="500380"/>
                </a:lnTo>
                <a:lnTo>
                  <a:pt x="11430" y="501650"/>
                </a:lnTo>
                <a:lnTo>
                  <a:pt x="15240" y="501650"/>
                </a:lnTo>
                <a:lnTo>
                  <a:pt x="17780" y="504190"/>
                </a:lnTo>
                <a:lnTo>
                  <a:pt x="558800" y="504190"/>
                </a:lnTo>
                <a:lnTo>
                  <a:pt x="561340" y="501650"/>
                </a:lnTo>
                <a:lnTo>
                  <a:pt x="563880" y="500380"/>
                </a:lnTo>
                <a:lnTo>
                  <a:pt x="567690" y="499110"/>
                </a:lnTo>
                <a:lnTo>
                  <a:pt x="568960" y="496570"/>
                </a:lnTo>
                <a:lnTo>
                  <a:pt x="568960" y="495300"/>
                </a:lnTo>
                <a:lnTo>
                  <a:pt x="571500" y="492760"/>
                </a:lnTo>
                <a:lnTo>
                  <a:pt x="571500" y="491490"/>
                </a:lnTo>
                <a:lnTo>
                  <a:pt x="574040" y="486410"/>
                </a:lnTo>
                <a:lnTo>
                  <a:pt x="574040" y="483870"/>
                </a:lnTo>
                <a:lnTo>
                  <a:pt x="575310" y="482600"/>
                </a:lnTo>
                <a:lnTo>
                  <a:pt x="575310" y="478790"/>
                </a:lnTo>
                <a:lnTo>
                  <a:pt x="576580" y="473710"/>
                </a:lnTo>
                <a:lnTo>
                  <a:pt x="576580" y="33020"/>
                </a:lnTo>
                <a:lnTo>
                  <a:pt x="575310" y="29210"/>
                </a:lnTo>
                <a:lnTo>
                  <a:pt x="575310" y="20320"/>
                </a:lnTo>
                <a:lnTo>
                  <a:pt x="572769" y="17780"/>
                </a:lnTo>
                <a:lnTo>
                  <a:pt x="572769" y="15240"/>
                </a:lnTo>
                <a:lnTo>
                  <a:pt x="571500" y="12700"/>
                </a:lnTo>
                <a:lnTo>
                  <a:pt x="571500" y="10160"/>
                </a:lnTo>
                <a:lnTo>
                  <a:pt x="568960" y="10160"/>
                </a:lnTo>
                <a:lnTo>
                  <a:pt x="567690" y="7620"/>
                </a:lnTo>
                <a:lnTo>
                  <a:pt x="563880" y="6350"/>
                </a:lnTo>
                <a:lnTo>
                  <a:pt x="563880" y="2540"/>
                </a:lnTo>
                <a:close/>
              </a:path>
              <a:path w="576580" h="504189">
                <a:moveTo>
                  <a:pt x="553719" y="0"/>
                </a:moveTo>
                <a:lnTo>
                  <a:pt x="35560" y="0"/>
                </a:lnTo>
                <a:lnTo>
                  <a:pt x="29210" y="2540"/>
                </a:lnTo>
                <a:lnTo>
                  <a:pt x="554990" y="2540"/>
                </a:lnTo>
                <a:lnTo>
                  <a:pt x="55371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358900" y="4644390"/>
            <a:ext cx="497840" cy="386080"/>
          </a:xfrm>
          <a:custGeom>
            <a:avLst/>
            <a:gdLst/>
            <a:ahLst/>
            <a:cxnLst/>
            <a:rect l="l" t="t" r="r" b="b"/>
            <a:pathLst>
              <a:path w="497839" h="386079">
                <a:moveTo>
                  <a:pt x="488950" y="7620"/>
                </a:moveTo>
                <a:lnTo>
                  <a:pt x="5080" y="7620"/>
                </a:lnTo>
                <a:lnTo>
                  <a:pt x="1269" y="11430"/>
                </a:lnTo>
                <a:lnTo>
                  <a:pt x="0" y="13970"/>
                </a:lnTo>
                <a:lnTo>
                  <a:pt x="0" y="374650"/>
                </a:lnTo>
                <a:lnTo>
                  <a:pt x="1269" y="375920"/>
                </a:lnTo>
                <a:lnTo>
                  <a:pt x="1269" y="379730"/>
                </a:lnTo>
                <a:lnTo>
                  <a:pt x="3809" y="381000"/>
                </a:lnTo>
                <a:lnTo>
                  <a:pt x="3809" y="383540"/>
                </a:lnTo>
                <a:lnTo>
                  <a:pt x="6350" y="383540"/>
                </a:lnTo>
                <a:lnTo>
                  <a:pt x="6350" y="386080"/>
                </a:lnTo>
                <a:lnTo>
                  <a:pt x="481330" y="386080"/>
                </a:lnTo>
                <a:lnTo>
                  <a:pt x="483869" y="384810"/>
                </a:lnTo>
                <a:lnTo>
                  <a:pt x="487680" y="384810"/>
                </a:lnTo>
                <a:lnTo>
                  <a:pt x="490219" y="381000"/>
                </a:lnTo>
                <a:lnTo>
                  <a:pt x="494030" y="378460"/>
                </a:lnTo>
                <a:lnTo>
                  <a:pt x="495300" y="374650"/>
                </a:lnTo>
                <a:lnTo>
                  <a:pt x="495300" y="368300"/>
                </a:lnTo>
                <a:lnTo>
                  <a:pt x="497839" y="365760"/>
                </a:lnTo>
                <a:lnTo>
                  <a:pt x="497839" y="26670"/>
                </a:lnTo>
                <a:lnTo>
                  <a:pt x="495300" y="25400"/>
                </a:lnTo>
                <a:lnTo>
                  <a:pt x="495300" y="16510"/>
                </a:lnTo>
                <a:lnTo>
                  <a:pt x="494030" y="16510"/>
                </a:lnTo>
                <a:lnTo>
                  <a:pt x="494030" y="10160"/>
                </a:lnTo>
                <a:lnTo>
                  <a:pt x="490219" y="10160"/>
                </a:lnTo>
                <a:lnTo>
                  <a:pt x="488950" y="7620"/>
                </a:lnTo>
                <a:close/>
              </a:path>
              <a:path w="497839" h="386079">
                <a:moveTo>
                  <a:pt x="486410" y="5080"/>
                </a:moveTo>
                <a:lnTo>
                  <a:pt x="8890" y="5080"/>
                </a:lnTo>
                <a:lnTo>
                  <a:pt x="6350" y="7620"/>
                </a:lnTo>
                <a:lnTo>
                  <a:pt x="486410" y="7620"/>
                </a:lnTo>
                <a:lnTo>
                  <a:pt x="486410" y="5080"/>
                </a:lnTo>
                <a:close/>
              </a:path>
              <a:path w="497839" h="386079">
                <a:moveTo>
                  <a:pt x="30480" y="0"/>
                </a:moveTo>
                <a:lnTo>
                  <a:pt x="27940" y="2540"/>
                </a:lnTo>
                <a:lnTo>
                  <a:pt x="19050" y="2540"/>
                </a:lnTo>
                <a:lnTo>
                  <a:pt x="16509" y="5080"/>
                </a:lnTo>
                <a:lnTo>
                  <a:pt x="483869" y="5080"/>
                </a:lnTo>
                <a:lnTo>
                  <a:pt x="482600" y="3810"/>
                </a:lnTo>
                <a:lnTo>
                  <a:pt x="477519" y="3810"/>
                </a:lnTo>
                <a:lnTo>
                  <a:pt x="477519" y="2540"/>
                </a:lnTo>
                <a:lnTo>
                  <a:pt x="3048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76680" y="4662170"/>
            <a:ext cx="466090" cy="350520"/>
          </a:xfrm>
          <a:custGeom>
            <a:avLst/>
            <a:gdLst/>
            <a:ahLst/>
            <a:cxnLst/>
            <a:rect l="l" t="t" r="r" b="b"/>
            <a:pathLst>
              <a:path w="466089" h="350520">
                <a:moveTo>
                  <a:pt x="455930" y="349249"/>
                </a:moveTo>
                <a:lnTo>
                  <a:pt x="7619" y="349249"/>
                </a:lnTo>
                <a:lnTo>
                  <a:pt x="10159" y="350519"/>
                </a:lnTo>
                <a:lnTo>
                  <a:pt x="453389" y="350519"/>
                </a:lnTo>
                <a:lnTo>
                  <a:pt x="455930" y="349249"/>
                </a:lnTo>
                <a:close/>
              </a:path>
              <a:path w="466089" h="350520">
                <a:moveTo>
                  <a:pt x="447039" y="2539"/>
                </a:moveTo>
                <a:lnTo>
                  <a:pt x="12700" y="2539"/>
                </a:lnTo>
                <a:lnTo>
                  <a:pt x="10159" y="5079"/>
                </a:lnTo>
                <a:lnTo>
                  <a:pt x="6350" y="5079"/>
                </a:lnTo>
                <a:lnTo>
                  <a:pt x="0" y="11429"/>
                </a:lnTo>
                <a:lnTo>
                  <a:pt x="0" y="345439"/>
                </a:lnTo>
                <a:lnTo>
                  <a:pt x="1269" y="345439"/>
                </a:lnTo>
                <a:lnTo>
                  <a:pt x="1269" y="346709"/>
                </a:lnTo>
                <a:lnTo>
                  <a:pt x="3809" y="346709"/>
                </a:lnTo>
                <a:lnTo>
                  <a:pt x="3809" y="349249"/>
                </a:lnTo>
                <a:lnTo>
                  <a:pt x="457200" y="349249"/>
                </a:lnTo>
                <a:lnTo>
                  <a:pt x="459739" y="346709"/>
                </a:lnTo>
                <a:lnTo>
                  <a:pt x="459739" y="341629"/>
                </a:lnTo>
                <a:lnTo>
                  <a:pt x="464819" y="339089"/>
                </a:lnTo>
                <a:lnTo>
                  <a:pt x="464819" y="334009"/>
                </a:lnTo>
                <a:lnTo>
                  <a:pt x="466089" y="331469"/>
                </a:lnTo>
                <a:lnTo>
                  <a:pt x="466089" y="24129"/>
                </a:lnTo>
                <a:lnTo>
                  <a:pt x="464819" y="24129"/>
                </a:lnTo>
                <a:lnTo>
                  <a:pt x="464819" y="15239"/>
                </a:lnTo>
                <a:lnTo>
                  <a:pt x="459739" y="15239"/>
                </a:lnTo>
                <a:lnTo>
                  <a:pt x="459739" y="8889"/>
                </a:lnTo>
                <a:lnTo>
                  <a:pt x="457200" y="8889"/>
                </a:lnTo>
                <a:lnTo>
                  <a:pt x="455930" y="7619"/>
                </a:lnTo>
                <a:lnTo>
                  <a:pt x="453389" y="7619"/>
                </a:lnTo>
                <a:lnTo>
                  <a:pt x="453389" y="3809"/>
                </a:lnTo>
                <a:lnTo>
                  <a:pt x="449580" y="3809"/>
                </a:lnTo>
                <a:lnTo>
                  <a:pt x="447039" y="2539"/>
                </a:lnTo>
                <a:close/>
              </a:path>
              <a:path w="466089" h="350520">
                <a:moveTo>
                  <a:pt x="444500" y="0"/>
                </a:moveTo>
                <a:lnTo>
                  <a:pt x="24129" y="0"/>
                </a:lnTo>
                <a:lnTo>
                  <a:pt x="21589" y="2539"/>
                </a:lnTo>
                <a:lnTo>
                  <a:pt x="444500" y="2539"/>
                </a:lnTo>
                <a:lnTo>
                  <a:pt x="444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296669" y="5208270"/>
            <a:ext cx="246379" cy="0"/>
          </a:xfrm>
          <a:custGeom>
            <a:avLst/>
            <a:gdLst/>
            <a:ahLst/>
            <a:cxnLst/>
            <a:rect l="l" t="t" r="r" b="b"/>
            <a:pathLst>
              <a:path w="246380" h="0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291997" y="5208270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5" h="0">
                <a:moveTo>
                  <a:pt x="0" y="0"/>
                </a:moveTo>
                <a:lnTo>
                  <a:pt x="255724" y="0"/>
                </a:lnTo>
              </a:path>
            </a:pathLst>
          </a:custGeom>
          <a:ln w="169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296669" y="52120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543050" y="52044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296669" y="5326379"/>
            <a:ext cx="246379" cy="0"/>
          </a:xfrm>
          <a:custGeom>
            <a:avLst/>
            <a:gdLst/>
            <a:ahLst/>
            <a:cxnLst/>
            <a:rect l="l" t="t" r="r" b="b"/>
            <a:pathLst>
              <a:path w="246380" h="0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291997" y="5326379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5" h="0">
                <a:moveTo>
                  <a:pt x="0" y="0"/>
                </a:moveTo>
                <a:lnTo>
                  <a:pt x="255724" y="0"/>
                </a:lnTo>
              </a:path>
            </a:pathLst>
          </a:custGeom>
          <a:ln w="144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296669" y="53289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543050" y="53238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793239" y="5201920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 h="0">
                <a:moveTo>
                  <a:pt x="0" y="0"/>
                </a:moveTo>
                <a:lnTo>
                  <a:pt x="127000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788567" y="5201920"/>
            <a:ext cx="136525" cy="0"/>
          </a:xfrm>
          <a:custGeom>
            <a:avLst/>
            <a:gdLst/>
            <a:ahLst/>
            <a:cxnLst/>
            <a:rect l="l" t="t" r="r" b="b"/>
            <a:pathLst>
              <a:path w="136525" h="0">
                <a:moveTo>
                  <a:pt x="0" y="0"/>
                </a:moveTo>
                <a:lnTo>
                  <a:pt x="136344" y="0"/>
                </a:lnTo>
              </a:path>
            </a:pathLst>
          </a:custGeom>
          <a:ln w="169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793239" y="52057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920239" y="51981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793239" y="5326379"/>
            <a:ext cx="125730" cy="0"/>
          </a:xfrm>
          <a:custGeom>
            <a:avLst/>
            <a:gdLst/>
            <a:ahLst/>
            <a:cxnLst/>
            <a:rect l="l" t="t" r="r" b="b"/>
            <a:pathLst>
              <a:path w="125730" h="0">
                <a:moveTo>
                  <a:pt x="0" y="0"/>
                </a:moveTo>
                <a:lnTo>
                  <a:pt x="12573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788567" y="5326379"/>
            <a:ext cx="135255" cy="0"/>
          </a:xfrm>
          <a:custGeom>
            <a:avLst/>
            <a:gdLst/>
            <a:ahLst/>
            <a:cxnLst/>
            <a:rect l="l" t="t" r="r" b="b"/>
            <a:pathLst>
              <a:path w="135255" h="0">
                <a:moveTo>
                  <a:pt x="0" y="0"/>
                </a:moveTo>
                <a:lnTo>
                  <a:pt x="135074" y="0"/>
                </a:lnTo>
              </a:path>
            </a:pathLst>
          </a:custGeom>
          <a:ln w="144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793239" y="53289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918970" y="53238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577339" y="5221604"/>
            <a:ext cx="195580" cy="0"/>
          </a:xfrm>
          <a:custGeom>
            <a:avLst/>
            <a:gdLst/>
            <a:ahLst/>
            <a:cxnLst/>
            <a:rect l="l" t="t" r="r" b="b"/>
            <a:pathLst>
              <a:path w="195580" h="0">
                <a:moveTo>
                  <a:pt x="0" y="0"/>
                </a:moveTo>
                <a:lnTo>
                  <a:pt x="195579" y="0"/>
                </a:lnTo>
              </a:path>
            </a:pathLst>
          </a:custGeom>
          <a:ln w="6350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572667" y="5221604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5" h="0">
                <a:moveTo>
                  <a:pt x="0" y="0"/>
                </a:moveTo>
                <a:lnTo>
                  <a:pt x="204924" y="0"/>
                </a:lnTo>
              </a:path>
            </a:pathLst>
          </a:custGeom>
          <a:ln w="1569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577339" y="52247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772920" y="52184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602739" y="5256529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 h="0">
                <a:moveTo>
                  <a:pt x="0" y="0"/>
                </a:moveTo>
                <a:lnTo>
                  <a:pt x="146049" y="0"/>
                </a:lnTo>
              </a:path>
            </a:pathLst>
          </a:custGeom>
          <a:ln w="10159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598067" y="5256529"/>
            <a:ext cx="155575" cy="0"/>
          </a:xfrm>
          <a:custGeom>
            <a:avLst/>
            <a:gdLst/>
            <a:ahLst/>
            <a:cxnLst/>
            <a:rect l="l" t="t" r="r" b="b"/>
            <a:pathLst>
              <a:path w="155575" h="0">
                <a:moveTo>
                  <a:pt x="0" y="0"/>
                </a:moveTo>
                <a:lnTo>
                  <a:pt x="155394" y="0"/>
                </a:lnTo>
              </a:path>
            </a:pathLst>
          </a:custGeom>
          <a:ln w="1950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602739" y="52616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748789" y="52514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560830" y="524002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563369" y="5274309"/>
            <a:ext cx="223520" cy="1270"/>
          </a:xfrm>
          <a:custGeom>
            <a:avLst/>
            <a:gdLst/>
            <a:ahLst/>
            <a:cxnLst/>
            <a:rect l="l" t="t" r="r" b="b"/>
            <a:pathLst>
              <a:path w="223519" h="1270">
                <a:moveTo>
                  <a:pt x="0" y="0"/>
                </a:moveTo>
                <a:lnTo>
                  <a:pt x="223519" y="12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816100" y="5236209"/>
            <a:ext cx="78740" cy="40640"/>
          </a:xfrm>
          <a:custGeom>
            <a:avLst/>
            <a:gdLst/>
            <a:ahLst/>
            <a:cxnLst/>
            <a:rect l="l" t="t" r="r" b="b"/>
            <a:pathLst>
              <a:path w="78739" h="40639">
                <a:moveTo>
                  <a:pt x="0" y="40639"/>
                </a:moveTo>
                <a:lnTo>
                  <a:pt x="0" y="0"/>
                </a:lnTo>
                <a:lnTo>
                  <a:pt x="78739" y="0"/>
                </a:lnTo>
                <a:lnTo>
                  <a:pt x="78739" y="40639"/>
                </a:lnTo>
                <a:lnTo>
                  <a:pt x="0" y="4063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816100" y="5236209"/>
            <a:ext cx="78740" cy="40640"/>
          </a:xfrm>
          <a:custGeom>
            <a:avLst/>
            <a:gdLst/>
            <a:ahLst/>
            <a:cxnLst/>
            <a:rect l="l" t="t" r="r" b="b"/>
            <a:pathLst>
              <a:path w="78739" h="40639">
                <a:moveTo>
                  <a:pt x="0" y="40639"/>
                </a:moveTo>
                <a:lnTo>
                  <a:pt x="0" y="0"/>
                </a:lnTo>
                <a:lnTo>
                  <a:pt x="78739" y="0"/>
                </a:lnTo>
                <a:lnTo>
                  <a:pt x="78739" y="40639"/>
                </a:lnTo>
                <a:lnTo>
                  <a:pt x="0" y="4063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816100" y="52768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894839" y="52362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176019" y="5384800"/>
            <a:ext cx="848360" cy="172720"/>
          </a:xfrm>
          <a:custGeom>
            <a:avLst/>
            <a:gdLst/>
            <a:ahLst/>
            <a:cxnLst/>
            <a:rect l="l" t="t" r="r" b="b"/>
            <a:pathLst>
              <a:path w="848360" h="172720">
                <a:moveTo>
                  <a:pt x="775969" y="0"/>
                </a:moveTo>
                <a:lnTo>
                  <a:pt x="85090" y="0"/>
                </a:lnTo>
                <a:lnTo>
                  <a:pt x="0" y="172719"/>
                </a:lnTo>
                <a:lnTo>
                  <a:pt x="848360" y="172719"/>
                </a:lnTo>
                <a:lnTo>
                  <a:pt x="77596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176019" y="5384800"/>
            <a:ext cx="848360" cy="172720"/>
          </a:xfrm>
          <a:custGeom>
            <a:avLst/>
            <a:gdLst/>
            <a:ahLst/>
            <a:cxnLst/>
            <a:rect l="l" t="t" r="r" b="b"/>
            <a:pathLst>
              <a:path w="848360" h="172720">
                <a:moveTo>
                  <a:pt x="85090" y="0"/>
                </a:moveTo>
                <a:lnTo>
                  <a:pt x="86360" y="0"/>
                </a:lnTo>
                <a:lnTo>
                  <a:pt x="775969" y="0"/>
                </a:lnTo>
                <a:lnTo>
                  <a:pt x="848360" y="172719"/>
                </a:lnTo>
                <a:lnTo>
                  <a:pt x="0" y="172719"/>
                </a:lnTo>
                <a:lnTo>
                  <a:pt x="85090" y="0"/>
                </a:lnTo>
                <a:close/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176019" y="53848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025650" y="55587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177289" y="5571490"/>
            <a:ext cx="845819" cy="0"/>
          </a:xfrm>
          <a:custGeom>
            <a:avLst/>
            <a:gdLst/>
            <a:ahLst/>
            <a:cxnLst/>
            <a:rect l="l" t="t" r="r" b="b"/>
            <a:pathLst>
              <a:path w="845819" h="0">
                <a:moveTo>
                  <a:pt x="0" y="0"/>
                </a:moveTo>
                <a:lnTo>
                  <a:pt x="845820" y="0"/>
                </a:lnTo>
              </a:path>
            </a:pathLst>
          </a:custGeom>
          <a:ln w="2794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276350" y="5406390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 h="0">
                <a:moveTo>
                  <a:pt x="0" y="0"/>
                </a:moveTo>
                <a:lnTo>
                  <a:pt x="543560" y="0"/>
                </a:lnTo>
              </a:path>
            </a:pathLst>
          </a:custGeom>
          <a:ln w="15240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276350" y="5398770"/>
            <a:ext cx="543560" cy="15240"/>
          </a:xfrm>
          <a:custGeom>
            <a:avLst/>
            <a:gdLst/>
            <a:ahLst/>
            <a:cxnLst/>
            <a:rect l="l" t="t" r="r" b="b"/>
            <a:pathLst>
              <a:path w="543560" h="15239">
                <a:moveTo>
                  <a:pt x="5080" y="0"/>
                </a:moveTo>
                <a:lnTo>
                  <a:pt x="0" y="15239"/>
                </a:lnTo>
                <a:lnTo>
                  <a:pt x="543560" y="15239"/>
                </a:lnTo>
                <a:lnTo>
                  <a:pt x="537210" y="0"/>
                </a:lnTo>
                <a:lnTo>
                  <a:pt x="5080" y="0"/>
                </a:lnTo>
                <a:close/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276350" y="53987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822450" y="54152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230630" y="5422900"/>
            <a:ext cx="497840" cy="85090"/>
          </a:xfrm>
          <a:custGeom>
            <a:avLst/>
            <a:gdLst/>
            <a:ahLst/>
            <a:cxnLst/>
            <a:rect l="l" t="t" r="r" b="b"/>
            <a:pathLst>
              <a:path w="497839" h="85089">
                <a:moveTo>
                  <a:pt x="491489" y="0"/>
                </a:moveTo>
                <a:lnTo>
                  <a:pt x="43179" y="0"/>
                </a:lnTo>
                <a:lnTo>
                  <a:pt x="0" y="85090"/>
                </a:lnTo>
                <a:lnTo>
                  <a:pt x="60959" y="83819"/>
                </a:lnTo>
                <a:lnTo>
                  <a:pt x="63500" y="74930"/>
                </a:lnTo>
                <a:lnTo>
                  <a:pt x="92709" y="72390"/>
                </a:lnTo>
                <a:lnTo>
                  <a:pt x="496892" y="72390"/>
                </a:lnTo>
                <a:lnTo>
                  <a:pt x="491489" y="0"/>
                </a:lnTo>
                <a:close/>
              </a:path>
              <a:path w="497839" h="85089">
                <a:moveTo>
                  <a:pt x="496892" y="72390"/>
                </a:moveTo>
                <a:lnTo>
                  <a:pt x="449580" y="72390"/>
                </a:lnTo>
                <a:lnTo>
                  <a:pt x="449580" y="83819"/>
                </a:lnTo>
                <a:lnTo>
                  <a:pt x="497839" y="85090"/>
                </a:lnTo>
                <a:lnTo>
                  <a:pt x="496892" y="72390"/>
                </a:lnTo>
                <a:close/>
              </a:path>
              <a:path w="497839" h="85089">
                <a:moveTo>
                  <a:pt x="424180" y="72390"/>
                </a:moveTo>
                <a:lnTo>
                  <a:pt x="92709" y="72390"/>
                </a:lnTo>
                <a:lnTo>
                  <a:pt x="91439" y="83819"/>
                </a:lnTo>
                <a:lnTo>
                  <a:pt x="422909" y="83819"/>
                </a:lnTo>
                <a:lnTo>
                  <a:pt x="424180" y="7239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230630" y="5422900"/>
            <a:ext cx="497840" cy="85090"/>
          </a:xfrm>
          <a:custGeom>
            <a:avLst/>
            <a:gdLst/>
            <a:ahLst/>
            <a:cxnLst/>
            <a:rect l="l" t="t" r="r" b="b"/>
            <a:pathLst>
              <a:path w="497839" h="85089">
                <a:moveTo>
                  <a:pt x="43179" y="0"/>
                </a:moveTo>
                <a:lnTo>
                  <a:pt x="491489" y="0"/>
                </a:lnTo>
                <a:lnTo>
                  <a:pt x="497839" y="85090"/>
                </a:lnTo>
                <a:lnTo>
                  <a:pt x="449580" y="83819"/>
                </a:lnTo>
                <a:lnTo>
                  <a:pt x="449580" y="72390"/>
                </a:lnTo>
                <a:lnTo>
                  <a:pt x="424180" y="72390"/>
                </a:lnTo>
                <a:lnTo>
                  <a:pt x="422909" y="83819"/>
                </a:lnTo>
                <a:lnTo>
                  <a:pt x="91439" y="83819"/>
                </a:lnTo>
                <a:lnTo>
                  <a:pt x="92709" y="72390"/>
                </a:lnTo>
                <a:lnTo>
                  <a:pt x="63500" y="74930"/>
                </a:lnTo>
                <a:lnTo>
                  <a:pt x="60959" y="83819"/>
                </a:lnTo>
                <a:lnTo>
                  <a:pt x="0" y="85090"/>
                </a:lnTo>
                <a:lnTo>
                  <a:pt x="43179" y="0"/>
                </a:lnTo>
                <a:close/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230630" y="54229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728877" y="5419497"/>
            <a:ext cx="263344" cy="95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464310" y="5095240"/>
            <a:ext cx="285750" cy="50800"/>
          </a:xfrm>
          <a:custGeom>
            <a:avLst/>
            <a:gdLst/>
            <a:ahLst/>
            <a:cxnLst/>
            <a:rect l="l" t="t" r="r" b="b"/>
            <a:pathLst>
              <a:path w="285750" h="50800">
                <a:moveTo>
                  <a:pt x="281940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45720"/>
                </a:lnTo>
                <a:lnTo>
                  <a:pt x="3809" y="50800"/>
                </a:lnTo>
                <a:lnTo>
                  <a:pt x="281940" y="50800"/>
                </a:lnTo>
                <a:lnTo>
                  <a:pt x="285750" y="45720"/>
                </a:lnTo>
                <a:lnTo>
                  <a:pt x="285750" y="3810"/>
                </a:lnTo>
                <a:lnTo>
                  <a:pt x="281940" y="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464310" y="5095240"/>
            <a:ext cx="285750" cy="50800"/>
          </a:xfrm>
          <a:custGeom>
            <a:avLst/>
            <a:gdLst/>
            <a:ahLst/>
            <a:cxnLst/>
            <a:rect l="l" t="t" r="r" b="b"/>
            <a:pathLst>
              <a:path w="285750" h="50800">
                <a:moveTo>
                  <a:pt x="7620" y="50800"/>
                </a:moveTo>
                <a:lnTo>
                  <a:pt x="3809" y="50800"/>
                </a:lnTo>
                <a:lnTo>
                  <a:pt x="0" y="45720"/>
                </a:lnTo>
                <a:lnTo>
                  <a:pt x="0" y="41910"/>
                </a:lnTo>
                <a:lnTo>
                  <a:pt x="0" y="7620"/>
                </a:lnTo>
                <a:lnTo>
                  <a:pt x="0" y="3810"/>
                </a:lnTo>
                <a:lnTo>
                  <a:pt x="3809" y="0"/>
                </a:lnTo>
                <a:lnTo>
                  <a:pt x="7620" y="0"/>
                </a:lnTo>
                <a:lnTo>
                  <a:pt x="278129" y="0"/>
                </a:lnTo>
                <a:lnTo>
                  <a:pt x="281940" y="0"/>
                </a:lnTo>
                <a:lnTo>
                  <a:pt x="285750" y="3810"/>
                </a:lnTo>
                <a:lnTo>
                  <a:pt x="285750" y="7620"/>
                </a:lnTo>
                <a:lnTo>
                  <a:pt x="285750" y="41910"/>
                </a:lnTo>
                <a:lnTo>
                  <a:pt x="285750" y="45720"/>
                </a:lnTo>
                <a:lnTo>
                  <a:pt x="281940" y="50800"/>
                </a:lnTo>
                <a:lnTo>
                  <a:pt x="278129" y="50800"/>
                </a:lnTo>
                <a:lnTo>
                  <a:pt x="7620" y="50800"/>
                </a:lnTo>
                <a:close/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464310" y="51460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750060" y="50952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817370" y="5055870"/>
            <a:ext cx="39370" cy="24130"/>
          </a:xfrm>
          <a:custGeom>
            <a:avLst/>
            <a:gdLst/>
            <a:ahLst/>
            <a:cxnLst/>
            <a:rect l="l" t="t" r="r" b="b"/>
            <a:pathLst>
              <a:path w="39369" h="24129">
                <a:moveTo>
                  <a:pt x="0" y="24129"/>
                </a:moveTo>
                <a:lnTo>
                  <a:pt x="0" y="0"/>
                </a:lnTo>
                <a:lnTo>
                  <a:pt x="39369" y="0"/>
                </a:lnTo>
                <a:lnTo>
                  <a:pt x="39369" y="24129"/>
                </a:lnTo>
                <a:lnTo>
                  <a:pt x="0" y="2412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817370" y="5055870"/>
            <a:ext cx="39370" cy="24130"/>
          </a:xfrm>
          <a:custGeom>
            <a:avLst/>
            <a:gdLst/>
            <a:ahLst/>
            <a:cxnLst/>
            <a:rect l="l" t="t" r="r" b="b"/>
            <a:pathLst>
              <a:path w="39369" h="24129">
                <a:moveTo>
                  <a:pt x="0" y="24129"/>
                </a:moveTo>
                <a:lnTo>
                  <a:pt x="0" y="0"/>
                </a:lnTo>
                <a:lnTo>
                  <a:pt x="39369" y="0"/>
                </a:lnTo>
                <a:lnTo>
                  <a:pt x="39369" y="24129"/>
                </a:lnTo>
                <a:lnTo>
                  <a:pt x="0" y="2412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817370" y="50800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856739" y="50558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395730" y="5123179"/>
            <a:ext cx="424180" cy="38100"/>
          </a:xfrm>
          <a:custGeom>
            <a:avLst/>
            <a:gdLst/>
            <a:ahLst/>
            <a:cxnLst/>
            <a:rect l="l" t="t" r="r" b="b"/>
            <a:pathLst>
              <a:path w="424180" h="38100">
                <a:moveTo>
                  <a:pt x="0" y="38100"/>
                </a:moveTo>
                <a:lnTo>
                  <a:pt x="424180" y="38100"/>
                </a:lnTo>
                <a:lnTo>
                  <a:pt x="42418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397000" y="5162550"/>
            <a:ext cx="422909" cy="0"/>
          </a:xfrm>
          <a:custGeom>
            <a:avLst/>
            <a:gdLst/>
            <a:ahLst/>
            <a:cxnLst/>
            <a:rect l="l" t="t" r="r" b="b"/>
            <a:pathLst>
              <a:path w="422910" h="0">
                <a:moveTo>
                  <a:pt x="0" y="0"/>
                </a:moveTo>
                <a:lnTo>
                  <a:pt x="422910" y="0"/>
                </a:lnTo>
              </a:path>
            </a:pathLst>
          </a:custGeom>
          <a:ln w="101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392327" y="5152797"/>
            <a:ext cx="432434" cy="19685"/>
          </a:xfrm>
          <a:custGeom>
            <a:avLst/>
            <a:gdLst/>
            <a:ahLst/>
            <a:cxnLst/>
            <a:rect l="l" t="t" r="r" b="b"/>
            <a:pathLst>
              <a:path w="432435" h="19685">
                <a:moveTo>
                  <a:pt x="0" y="19504"/>
                </a:moveTo>
                <a:lnTo>
                  <a:pt x="432254" y="19504"/>
                </a:lnTo>
                <a:lnTo>
                  <a:pt x="432254" y="0"/>
                </a:lnTo>
                <a:lnTo>
                  <a:pt x="0" y="0"/>
                </a:lnTo>
                <a:lnTo>
                  <a:pt x="0" y="19504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397000" y="51676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819910" y="51574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>
            <a:spLocks noGrp="1"/>
          </p:cNvSpPr>
          <p:nvPr>
            <p:ph type="title"/>
          </p:nvPr>
        </p:nvSpPr>
        <p:spPr>
          <a:xfrm>
            <a:off x="1915160" y="833120"/>
            <a:ext cx="530415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The </a:t>
            </a:r>
            <a:r>
              <a:rPr dirty="0"/>
              <a:t>Resolution</a:t>
            </a:r>
            <a:r>
              <a:rPr dirty="0" spc="-65"/>
              <a:t> </a:t>
            </a:r>
            <a:r>
              <a:rPr dirty="0" spc="-5"/>
              <a:t>Process</a:t>
            </a:r>
          </a:p>
        </p:txBody>
      </p:sp>
      <p:sp>
        <p:nvSpPr>
          <p:cNvPr id="68" name="object 68"/>
          <p:cNvSpPr txBox="1"/>
          <p:nvPr/>
        </p:nvSpPr>
        <p:spPr>
          <a:xfrm>
            <a:off x="764540" y="1557020"/>
            <a:ext cx="7592059" cy="878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Times New Roman"/>
                <a:cs typeface="Times New Roman"/>
              </a:rPr>
              <a:t>The name server </a:t>
            </a:r>
            <a:r>
              <a:rPr dirty="0" sz="2800" i="1">
                <a:latin typeface="Times New Roman"/>
                <a:cs typeface="Times New Roman"/>
              </a:rPr>
              <a:t>dakota </a:t>
            </a:r>
            <a:r>
              <a:rPr dirty="0" sz="2800" spc="-5">
                <a:latin typeface="Times New Roman"/>
                <a:cs typeface="Times New Roman"/>
              </a:rPr>
              <a:t>asks </a:t>
            </a:r>
            <a:r>
              <a:rPr dirty="0" sz="2800">
                <a:latin typeface="Times New Roman"/>
                <a:cs typeface="Times New Roman"/>
              </a:rPr>
              <a:t>a </a:t>
            </a:r>
            <a:r>
              <a:rPr dirty="0" sz="2800" spc="-5" i="1">
                <a:latin typeface="Times New Roman"/>
                <a:cs typeface="Times New Roman"/>
              </a:rPr>
              <a:t>com </a:t>
            </a:r>
            <a:r>
              <a:rPr dirty="0" sz="2800" spc="-5">
                <a:latin typeface="Times New Roman"/>
                <a:cs typeface="Times New Roman"/>
              </a:rPr>
              <a:t>name server,</a:t>
            </a:r>
            <a:r>
              <a:rPr dirty="0" sz="2800" spc="-110">
                <a:latin typeface="Times New Roman"/>
                <a:cs typeface="Times New Roman"/>
              </a:rPr>
              <a:t> </a:t>
            </a:r>
            <a:r>
              <a:rPr dirty="0" sz="2800" i="1">
                <a:latin typeface="Times New Roman"/>
                <a:cs typeface="Times New Roman"/>
              </a:rPr>
              <a:t>f</a:t>
            </a:r>
            <a:r>
              <a:rPr dirty="0" sz="2800">
                <a:latin typeface="Times New Roman"/>
                <a:cs typeface="Times New Roman"/>
              </a:rPr>
              <a:t>,  </a:t>
            </a:r>
            <a:r>
              <a:rPr dirty="0" sz="2800" spc="-5">
                <a:latin typeface="Times New Roman"/>
                <a:cs typeface="Times New Roman"/>
              </a:rPr>
              <a:t>for </a:t>
            </a:r>
            <a:r>
              <a:rPr dirty="0" sz="2800" spc="-5" i="1">
                <a:latin typeface="Times New Roman"/>
                <a:cs typeface="Times New Roman"/>
                <a:hlinkClick r:id="rId4"/>
              </a:rPr>
              <a:t>www.nominum.com</a:t>
            </a:r>
            <a:r>
              <a:rPr dirty="0" sz="2800" spc="-5" i="1">
                <a:latin typeface="Times New Roman"/>
                <a:cs typeface="Times New Roman"/>
              </a:rPr>
              <a:t>’s</a:t>
            </a:r>
            <a:r>
              <a:rPr dirty="0" sz="2800" spc="5" i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address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5985509" y="2456179"/>
            <a:ext cx="632460" cy="1029969"/>
          </a:xfrm>
          <a:custGeom>
            <a:avLst/>
            <a:gdLst/>
            <a:ahLst/>
            <a:cxnLst/>
            <a:rect l="l" t="t" r="r" b="b"/>
            <a:pathLst>
              <a:path w="632459" h="1029970">
                <a:moveTo>
                  <a:pt x="0" y="1029970"/>
                </a:moveTo>
                <a:lnTo>
                  <a:pt x="0" y="0"/>
                </a:lnTo>
                <a:lnTo>
                  <a:pt x="632460" y="0"/>
                </a:lnTo>
                <a:lnTo>
                  <a:pt x="632460" y="1029970"/>
                </a:lnTo>
                <a:lnTo>
                  <a:pt x="0" y="102997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985509" y="2456179"/>
            <a:ext cx="632460" cy="1029969"/>
          </a:xfrm>
          <a:custGeom>
            <a:avLst/>
            <a:gdLst/>
            <a:ahLst/>
            <a:cxnLst/>
            <a:rect l="l" t="t" r="r" b="b"/>
            <a:pathLst>
              <a:path w="632459" h="1029970">
                <a:moveTo>
                  <a:pt x="0" y="1029970"/>
                </a:moveTo>
                <a:lnTo>
                  <a:pt x="0" y="0"/>
                </a:lnTo>
                <a:lnTo>
                  <a:pt x="632460" y="0"/>
                </a:lnTo>
                <a:lnTo>
                  <a:pt x="632460" y="1029970"/>
                </a:lnTo>
                <a:lnTo>
                  <a:pt x="0" y="1029970"/>
                </a:lnTo>
                <a:close/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5985509" y="34861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617969" y="24561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999479" y="3509645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 h="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469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5999479" y="3486150"/>
            <a:ext cx="609600" cy="46990"/>
          </a:xfrm>
          <a:custGeom>
            <a:avLst/>
            <a:gdLst/>
            <a:ahLst/>
            <a:cxnLst/>
            <a:rect l="l" t="t" r="r" b="b"/>
            <a:pathLst>
              <a:path w="609600" h="46989">
                <a:moveTo>
                  <a:pt x="0" y="46989"/>
                </a:moveTo>
                <a:lnTo>
                  <a:pt x="0" y="0"/>
                </a:lnTo>
                <a:lnTo>
                  <a:pt x="609600" y="0"/>
                </a:lnTo>
                <a:lnTo>
                  <a:pt x="609600" y="46989"/>
                </a:lnTo>
                <a:lnTo>
                  <a:pt x="0" y="469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5999479" y="35331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610350" y="34861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019800" y="2457450"/>
            <a:ext cx="0" cy="1028700"/>
          </a:xfrm>
          <a:custGeom>
            <a:avLst/>
            <a:gdLst/>
            <a:ahLst/>
            <a:cxnLst/>
            <a:rect l="l" t="t" r="r" b="b"/>
            <a:pathLst>
              <a:path w="0" h="1028700">
                <a:moveTo>
                  <a:pt x="0" y="0"/>
                </a:moveTo>
                <a:lnTo>
                  <a:pt x="0" y="102870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023609" y="2465070"/>
            <a:ext cx="556260" cy="1016000"/>
          </a:xfrm>
          <a:custGeom>
            <a:avLst/>
            <a:gdLst/>
            <a:ahLst/>
            <a:cxnLst/>
            <a:rect l="l" t="t" r="r" b="b"/>
            <a:pathLst>
              <a:path w="556259" h="1016000">
                <a:moveTo>
                  <a:pt x="0" y="1016000"/>
                </a:moveTo>
                <a:lnTo>
                  <a:pt x="0" y="0"/>
                </a:lnTo>
                <a:lnTo>
                  <a:pt x="55626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023609" y="24650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582409" y="34823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5989320" y="2459989"/>
            <a:ext cx="24130" cy="1018540"/>
          </a:xfrm>
          <a:custGeom>
            <a:avLst/>
            <a:gdLst/>
            <a:ahLst/>
            <a:cxnLst/>
            <a:rect l="l" t="t" r="r" b="b"/>
            <a:pathLst>
              <a:path w="24129" h="1018539">
                <a:moveTo>
                  <a:pt x="0" y="1018539"/>
                </a:moveTo>
                <a:lnTo>
                  <a:pt x="0" y="0"/>
                </a:lnTo>
                <a:lnTo>
                  <a:pt x="24129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5989320" y="24599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014720" y="34798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586219" y="2459989"/>
            <a:ext cx="26670" cy="1018540"/>
          </a:xfrm>
          <a:custGeom>
            <a:avLst/>
            <a:gdLst/>
            <a:ahLst/>
            <a:cxnLst/>
            <a:rect l="l" t="t" r="r" b="b"/>
            <a:pathLst>
              <a:path w="26670" h="1018539">
                <a:moveTo>
                  <a:pt x="0" y="0"/>
                </a:moveTo>
                <a:lnTo>
                  <a:pt x="26670" y="0"/>
                </a:lnTo>
                <a:lnTo>
                  <a:pt x="26670" y="1018539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586219" y="24599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6614159" y="34798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6586219" y="2457450"/>
            <a:ext cx="0" cy="1032510"/>
          </a:xfrm>
          <a:custGeom>
            <a:avLst/>
            <a:gdLst/>
            <a:ahLst/>
            <a:cxnLst/>
            <a:rect l="l" t="t" r="r" b="b"/>
            <a:pathLst>
              <a:path w="0" h="1032510">
                <a:moveTo>
                  <a:pt x="0" y="0"/>
                </a:moveTo>
                <a:lnTo>
                  <a:pt x="0" y="103251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6040120" y="2529839"/>
            <a:ext cx="110489" cy="224790"/>
          </a:xfrm>
          <a:custGeom>
            <a:avLst/>
            <a:gdLst/>
            <a:ahLst/>
            <a:cxnLst/>
            <a:rect l="l" t="t" r="r" b="b"/>
            <a:pathLst>
              <a:path w="110489" h="224789">
                <a:moveTo>
                  <a:pt x="0" y="224789"/>
                </a:moveTo>
                <a:lnTo>
                  <a:pt x="0" y="0"/>
                </a:lnTo>
                <a:lnTo>
                  <a:pt x="110489" y="0"/>
                </a:lnTo>
                <a:lnTo>
                  <a:pt x="110489" y="224789"/>
                </a:lnTo>
                <a:lnTo>
                  <a:pt x="0" y="22478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6052820" y="2541270"/>
            <a:ext cx="86360" cy="201930"/>
          </a:xfrm>
          <a:custGeom>
            <a:avLst/>
            <a:gdLst/>
            <a:ahLst/>
            <a:cxnLst/>
            <a:rect l="l" t="t" r="r" b="b"/>
            <a:pathLst>
              <a:path w="86360" h="201930">
                <a:moveTo>
                  <a:pt x="0" y="201929"/>
                </a:moveTo>
                <a:lnTo>
                  <a:pt x="0" y="0"/>
                </a:lnTo>
                <a:lnTo>
                  <a:pt x="86359" y="0"/>
                </a:lnTo>
                <a:lnTo>
                  <a:pt x="86359" y="201929"/>
                </a:lnTo>
                <a:lnTo>
                  <a:pt x="0" y="20192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6052820" y="2541270"/>
            <a:ext cx="86360" cy="201930"/>
          </a:xfrm>
          <a:custGeom>
            <a:avLst/>
            <a:gdLst/>
            <a:ahLst/>
            <a:cxnLst/>
            <a:rect l="l" t="t" r="r" b="b"/>
            <a:pathLst>
              <a:path w="86360" h="201930">
                <a:moveTo>
                  <a:pt x="0" y="201929"/>
                </a:moveTo>
                <a:lnTo>
                  <a:pt x="0" y="0"/>
                </a:lnTo>
                <a:lnTo>
                  <a:pt x="86359" y="0"/>
                </a:lnTo>
                <a:lnTo>
                  <a:pt x="86359" y="201929"/>
                </a:lnTo>
                <a:lnTo>
                  <a:pt x="0" y="20192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6052820" y="27432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6139179" y="25412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6055359" y="2679700"/>
            <a:ext cx="81280" cy="58419"/>
          </a:xfrm>
          <a:custGeom>
            <a:avLst/>
            <a:gdLst/>
            <a:ahLst/>
            <a:cxnLst/>
            <a:rect l="l" t="t" r="r" b="b"/>
            <a:pathLst>
              <a:path w="81279" h="58419">
                <a:moveTo>
                  <a:pt x="0" y="58420"/>
                </a:moveTo>
                <a:lnTo>
                  <a:pt x="0" y="0"/>
                </a:lnTo>
                <a:lnTo>
                  <a:pt x="81279" y="0"/>
                </a:lnTo>
                <a:lnTo>
                  <a:pt x="81279" y="58420"/>
                </a:lnTo>
                <a:lnTo>
                  <a:pt x="0" y="5842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6055359" y="2679700"/>
            <a:ext cx="81280" cy="58419"/>
          </a:xfrm>
          <a:custGeom>
            <a:avLst/>
            <a:gdLst/>
            <a:ahLst/>
            <a:cxnLst/>
            <a:rect l="l" t="t" r="r" b="b"/>
            <a:pathLst>
              <a:path w="81279" h="58419">
                <a:moveTo>
                  <a:pt x="0" y="58420"/>
                </a:moveTo>
                <a:lnTo>
                  <a:pt x="0" y="0"/>
                </a:lnTo>
                <a:lnTo>
                  <a:pt x="81279" y="0"/>
                </a:lnTo>
                <a:lnTo>
                  <a:pt x="81279" y="58420"/>
                </a:lnTo>
                <a:lnTo>
                  <a:pt x="0" y="58420"/>
                </a:lnTo>
                <a:close/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6055359" y="27381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6136640" y="26797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6055359" y="2547620"/>
            <a:ext cx="35560" cy="128270"/>
          </a:xfrm>
          <a:custGeom>
            <a:avLst/>
            <a:gdLst/>
            <a:ahLst/>
            <a:cxnLst/>
            <a:rect l="l" t="t" r="r" b="b"/>
            <a:pathLst>
              <a:path w="35560" h="128269">
                <a:moveTo>
                  <a:pt x="0" y="128269"/>
                </a:moveTo>
                <a:lnTo>
                  <a:pt x="35559" y="128269"/>
                </a:lnTo>
                <a:lnTo>
                  <a:pt x="35559" y="0"/>
                </a:lnTo>
                <a:lnTo>
                  <a:pt x="0" y="0"/>
                </a:lnTo>
                <a:lnTo>
                  <a:pt x="0" y="12826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6055359" y="2547620"/>
            <a:ext cx="35560" cy="128270"/>
          </a:xfrm>
          <a:custGeom>
            <a:avLst/>
            <a:gdLst/>
            <a:ahLst/>
            <a:cxnLst/>
            <a:rect l="l" t="t" r="r" b="b"/>
            <a:pathLst>
              <a:path w="35560" h="128269">
                <a:moveTo>
                  <a:pt x="0" y="128269"/>
                </a:moveTo>
                <a:lnTo>
                  <a:pt x="0" y="0"/>
                </a:lnTo>
                <a:lnTo>
                  <a:pt x="35560" y="0"/>
                </a:lnTo>
                <a:lnTo>
                  <a:pt x="35560" y="128269"/>
                </a:lnTo>
                <a:lnTo>
                  <a:pt x="0" y="12826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055359" y="26758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090920" y="25476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107429" y="2550160"/>
            <a:ext cx="25400" cy="114300"/>
          </a:xfrm>
          <a:custGeom>
            <a:avLst/>
            <a:gdLst/>
            <a:ahLst/>
            <a:cxnLst/>
            <a:rect l="l" t="t" r="r" b="b"/>
            <a:pathLst>
              <a:path w="25400" h="114300">
                <a:moveTo>
                  <a:pt x="0" y="114300"/>
                </a:moveTo>
                <a:lnTo>
                  <a:pt x="25400" y="114300"/>
                </a:lnTo>
                <a:lnTo>
                  <a:pt x="254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6107429" y="2550160"/>
            <a:ext cx="25400" cy="114300"/>
          </a:xfrm>
          <a:custGeom>
            <a:avLst/>
            <a:gdLst/>
            <a:ahLst/>
            <a:cxnLst/>
            <a:rect l="l" t="t" r="r" b="b"/>
            <a:pathLst>
              <a:path w="25400" h="114300">
                <a:moveTo>
                  <a:pt x="0" y="114300"/>
                </a:moveTo>
                <a:lnTo>
                  <a:pt x="0" y="0"/>
                </a:lnTo>
                <a:lnTo>
                  <a:pt x="25400" y="0"/>
                </a:lnTo>
                <a:lnTo>
                  <a:pt x="25400" y="114300"/>
                </a:lnTo>
                <a:lnTo>
                  <a:pt x="0" y="11430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6107429" y="26644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6132829" y="25501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6061709" y="2583179"/>
            <a:ext cx="21590" cy="83820"/>
          </a:xfrm>
          <a:custGeom>
            <a:avLst/>
            <a:gdLst/>
            <a:ahLst/>
            <a:cxnLst/>
            <a:rect l="l" t="t" r="r" b="b"/>
            <a:pathLst>
              <a:path w="21589" h="83819">
                <a:moveTo>
                  <a:pt x="0" y="83820"/>
                </a:moveTo>
                <a:lnTo>
                  <a:pt x="0" y="0"/>
                </a:lnTo>
                <a:lnTo>
                  <a:pt x="21589" y="0"/>
                </a:lnTo>
                <a:lnTo>
                  <a:pt x="21589" y="83820"/>
                </a:lnTo>
                <a:lnTo>
                  <a:pt x="0" y="8382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6057037" y="2578507"/>
            <a:ext cx="31115" cy="93345"/>
          </a:xfrm>
          <a:custGeom>
            <a:avLst/>
            <a:gdLst/>
            <a:ahLst/>
            <a:cxnLst/>
            <a:rect l="l" t="t" r="r" b="b"/>
            <a:pathLst>
              <a:path w="31114" h="93344">
                <a:moveTo>
                  <a:pt x="0" y="93164"/>
                </a:moveTo>
                <a:lnTo>
                  <a:pt x="30934" y="93164"/>
                </a:lnTo>
                <a:lnTo>
                  <a:pt x="30934" y="0"/>
                </a:lnTo>
                <a:lnTo>
                  <a:pt x="0" y="0"/>
                </a:lnTo>
                <a:lnTo>
                  <a:pt x="0" y="9316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6061709" y="26670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6083300" y="25831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6064250" y="2583179"/>
            <a:ext cx="19050" cy="6350"/>
          </a:xfrm>
          <a:custGeom>
            <a:avLst/>
            <a:gdLst/>
            <a:ahLst/>
            <a:cxnLst/>
            <a:rect l="l" t="t" r="r" b="b"/>
            <a:pathLst>
              <a:path w="19050" h="6350">
                <a:moveTo>
                  <a:pt x="0" y="6350"/>
                </a:moveTo>
                <a:lnTo>
                  <a:pt x="0" y="0"/>
                </a:lnTo>
                <a:lnTo>
                  <a:pt x="19050" y="0"/>
                </a:lnTo>
                <a:lnTo>
                  <a:pt x="19050" y="6350"/>
                </a:lnTo>
                <a:lnTo>
                  <a:pt x="0" y="635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6064250" y="2583179"/>
            <a:ext cx="19050" cy="6350"/>
          </a:xfrm>
          <a:custGeom>
            <a:avLst/>
            <a:gdLst/>
            <a:ahLst/>
            <a:cxnLst/>
            <a:rect l="l" t="t" r="r" b="b"/>
            <a:pathLst>
              <a:path w="19050" h="6350">
                <a:moveTo>
                  <a:pt x="0" y="6350"/>
                </a:moveTo>
                <a:lnTo>
                  <a:pt x="0" y="0"/>
                </a:lnTo>
                <a:lnTo>
                  <a:pt x="19050" y="0"/>
                </a:lnTo>
                <a:lnTo>
                  <a:pt x="19050" y="6350"/>
                </a:lnTo>
                <a:lnTo>
                  <a:pt x="0" y="635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6064250" y="25895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6084570" y="25831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6093459" y="2547620"/>
            <a:ext cx="0" cy="128270"/>
          </a:xfrm>
          <a:custGeom>
            <a:avLst/>
            <a:gdLst/>
            <a:ahLst/>
            <a:cxnLst/>
            <a:rect l="l" t="t" r="r" b="b"/>
            <a:pathLst>
              <a:path w="0" h="128269">
                <a:moveTo>
                  <a:pt x="0" y="0"/>
                </a:moveTo>
                <a:lnTo>
                  <a:pt x="0" y="128269"/>
                </a:lnTo>
              </a:path>
            </a:pathLst>
          </a:custGeom>
          <a:ln w="5079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6086247" y="2542947"/>
            <a:ext cx="14604" cy="137795"/>
          </a:xfrm>
          <a:custGeom>
            <a:avLst/>
            <a:gdLst/>
            <a:ahLst/>
            <a:cxnLst/>
            <a:rect l="l" t="t" r="r" b="b"/>
            <a:pathLst>
              <a:path w="14604" h="137794">
                <a:moveTo>
                  <a:pt x="0" y="137614"/>
                </a:moveTo>
                <a:lnTo>
                  <a:pt x="14424" y="137614"/>
                </a:lnTo>
                <a:lnTo>
                  <a:pt x="14424" y="0"/>
                </a:lnTo>
                <a:lnTo>
                  <a:pt x="0" y="0"/>
                </a:lnTo>
                <a:lnTo>
                  <a:pt x="0" y="13761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6090920" y="26758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6096000" y="25476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6106795" y="2550160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888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6097677" y="2545487"/>
            <a:ext cx="18415" cy="123825"/>
          </a:xfrm>
          <a:custGeom>
            <a:avLst/>
            <a:gdLst/>
            <a:ahLst/>
            <a:cxnLst/>
            <a:rect l="l" t="t" r="r" b="b"/>
            <a:pathLst>
              <a:path w="18414" h="123825">
                <a:moveTo>
                  <a:pt x="0" y="123644"/>
                </a:moveTo>
                <a:lnTo>
                  <a:pt x="18234" y="123644"/>
                </a:lnTo>
                <a:lnTo>
                  <a:pt x="18234" y="0"/>
                </a:lnTo>
                <a:lnTo>
                  <a:pt x="0" y="0"/>
                </a:lnTo>
                <a:lnTo>
                  <a:pt x="0" y="1236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6102350" y="26644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6111240" y="25501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6076950" y="2686050"/>
            <a:ext cx="8890" cy="49530"/>
          </a:xfrm>
          <a:custGeom>
            <a:avLst/>
            <a:gdLst/>
            <a:ahLst/>
            <a:cxnLst/>
            <a:rect l="l" t="t" r="r" b="b"/>
            <a:pathLst>
              <a:path w="8889" h="49530">
                <a:moveTo>
                  <a:pt x="0" y="49529"/>
                </a:moveTo>
                <a:lnTo>
                  <a:pt x="0" y="0"/>
                </a:lnTo>
                <a:lnTo>
                  <a:pt x="8889" y="0"/>
                </a:lnTo>
                <a:lnTo>
                  <a:pt x="8889" y="49529"/>
                </a:lnTo>
                <a:lnTo>
                  <a:pt x="0" y="49529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6076950" y="27355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6085840" y="26860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6061709" y="269240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5079" y="0"/>
                </a:moveTo>
                <a:lnTo>
                  <a:pt x="1269" y="0"/>
                </a:lnTo>
                <a:lnTo>
                  <a:pt x="0" y="1270"/>
                </a:lnTo>
                <a:lnTo>
                  <a:pt x="0" y="5079"/>
                </a:lnTo>
                <a:lnTo>
                  <a:pt x="1269" y="6350"/>
                </a:lnTo>
                <a:lnTo>
                  <a:pt x="5079" y="6350"/>
                </a:lnTo>
                <a:lnTo>
                  <a:pt x="7619" y="5079"/>
                </a:lnTo>
                <a:lnTo>
                  <a:pt x="761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6061709" y="269240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3810" y="0"/>
                </a:moveTo>
                <a:lnTo>
                  <a:pt x="5079" y="0"/>
                </a:lnTo>
                <a:lnTo>
                  <a:pt x="7619" y="1270"/>
                </a:lnTo>
                <a:lnTo>
                  <a:pt x="7619" y="3810"/>
                </a:lnTo>
                <a:lnTo>
                  <a:pt x="7619" y="5079"/>
                </a:lnTo>
                <a:lnTo>
                  <a:pt x="5079" y="6350"/>
                </a:lnTo>
                <a:lnTo>
                  <a:pt x="3810" y="6350"/>
                </a:lnTo>
                <a:lnTo>
                  <a:pt x="1269" y="6350"/>
                </a:lnTo>
                <a:lnTo>
                  <a:pt x="0" y="5079"/>
                </a:lnTo>
                <a:lnTo>
                  <a:pt x="0" y="3810"/>
                </a:lnTo>
                <a:lnTo>
                  <a:pt x="0" y="1270"/>
                </a:lnTo>
                <a:lnTo>
                  <a:pt x="1269" y="0"/>
                </a:lnTo>
                <a:lnTo>
                  <a:pt x="3810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6061709" y="26924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6069329" y="27000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6061709" y="2712720"/>
            <a:ext cx="7620" cy="8890"/>
          </a:xfrm>
          <a:custGeom>
            <a:avLst/>
            <a:gdLst/>
            <a:ahLst/>
            <a:cxnLst/>
            <a:rect l="l" t="t" r="r" b="b"/>
            <a:pathLst>
              <a:path w="7620" h="8889">
                <a:moveTo>
                  <a:pt x="5079" y="0"/>
                </a:moveTo>
                <a:lnTo>
                  <a:pt x="1269" y="0"/>
                </a:lnTo>
                <a:lnTo>
                  <a:pt x="0" y="2539"/>
                </a:lnTo>
                <a:lnTo>
                  <a:pt x="0" y="6350"/>
                </a:lnTo>
                <a:lnTo>
                  <a:pt x="1269" y="8889"/>
                </a:lnTo>
                <a:lnTo>
                  <a:pt x="5079" y="8889"/>
                </a:lnTo>
                <a:lnTo>
                  <a:pt x="7619" y="6350"/>
                </a:lnTo>
                <a:lnTo>
                  <a:pt x="7619" y="2539"/>
                </a:lnTo>
                <a:lnTo>
                  <a:pt x="5079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6061709" y="2712720"/>
            <a:ext cx="7620" cy="8890"/>
          </a:xfrm>
          <a:custGeom>
            <a:avLst/>
            <a:gdLst/>
            <a:ahLst/>
            <a:cxnLst/>
            <a:rect l="l" t="t" r="r" b="b"/>
            <a:pathLst>
              <a:path w="7620" h="8889">
                <a:moveTo>
                  <a:pt x="3810" y="0"/>
                </a:moveTo>
                <a:lnTo>
                  <a:pt x="5079" y="0"/>
                </a:lnTo>
                <a:lnTo>
                  <a:pt x="7619" y="2539"/>
                </a:lnTo>
                <a:lnTo>
                  <a:pt x="7619" y="5079"/>
                </a:lnTo>
                <a:lnTo>
                  <a:pt x="7619" y="6350"/>
                </a:lnTo>
                <a:lnTo>
                  <a:pt x="5079" y="8889"/>
                </a:lnTo>
                <a:lnTo>
                  <a:pt x="3810" y="8889"/>
                </a:lnTo>
                <a:lnTo>
                  <a:pt x="1269" y="8889"/>
                </a:lnTo>
                <a:lnTo>
                  <a:pt x="0" y="6350"/>
                </a:lnTo>
                <a:lnTo>
                  <a:pt x="0" y="5079"/>
                </a:lnTo>
                <a:lnTo>
                  <a:pt x="0" y="2539"/>
                </a:lnTo>
                <a:lnTo>
                  <a:pt x="1269" y="0"/>
                </a:lnTo>
                <a:lnTo>
                  <a:pt x="3810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6061709" y="27127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6069329" y="27216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6038850" y="2528570"/>
            <a:ext cx="114300" cy="228600"/>
          </a:xfrm>
          <a:custGeom>
            <a:avLst/>
            <a:gdLst/>
            <a:ahLst/>
            <a:cxnLst/>
            <a:rect l="l" t="t" r="r" b="b"/>
            <a:pathLst>
              <a:path w="114300" h="228600">
                <a:moveTo>
                  <a:pt x="113029" y="0"/>
                </a:moveTo>
                <a:lnTo>
                  <a:pt x="114300" y="228600"/>
                </a:lnTo>
                <a:lnTo>
                  <a:pt x="0" y="22860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6038850" y="25285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6154420" y="27584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6112509" y="2688589"/>
            <a:ext cx="8890" cy="17780"/>
          </a:xfrm>
          <a:custGeom>
            <a:avLst/>
            <a:gdLst/>
            <a:ahLst/>
            <a:cxnLst/>
            <a:rect l="l" t="t" r="r" b="b"/>
            <a:pathLst>
              <a:path w="8889" h="17780">
                <a:moveTo>
                  <a:pt x="0" y="17780"/>
                </a:moveTo>
                <a:lnTo>
                  <a:pt x="0" y="0"/>
                </a:lnTo>
                <a:lnTo>
                  <a:pt x="8889" y="0"/>
                </a:lnTo>
                <a:lnTo>
                  <a:pt x="8889" y="17780"/>
                </a:lnTo>
                <a:lnTo>
                  <a:pt x="0" y="1778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6112509" y="2688589"/>
            <a:ext cx="8890" cy="17780"/>
          </a:xfrm>
          <a:custGeom>
            <a:avLst/>
            <a:gdLst/>
            <a:ahLst/>
            <a:cxnLst/>
            <a:rect l="l" t="t" r="r" b="b"/>
            <a:pathLst>
              <a:path w="8889" h="17780">
                <a:moveTo>
                  <a:pt x="0" y="17780"/>
                </a:moveTo>
                <a:lnTo>
                  <a:pt x="0" y="0"/>
                </a:lnTo>
                <a:lnTo>
                  <a:pt x="8889" y="0"/>
                </a:lnTo>
                <a:lnTo>
                  <a:pt x="8889" y="17780"/>
                </a:lnTo>
                <a:lnTo>
                  <a:pt x="0" y="1778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6112509" y="27063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6121400" y="26885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6182359" y="2536189"/>
            <a:ext cx="379730" cy="214629"/>
          </a:xfrm>
          <a:custGeom>
            <a:avLst/>
            <a:gdLst/>
            <a:ahLst/>
            <a:cxnLst/>
            <a:rect l="l" t="t" r="r" b="b"/>
            <a:pathLst>
              <a:path w="379729" h="214630">
                <a:moveTo>
                  <a:pt x="0" y="214630"/>
                </a:moveTo>
                <a:lnTo>
                  <a:pt x="0" y="0"/>
                </a:lnTo>
                <a:lnTo>
                  <a:pt x="379730" y="0"/>
                </a:lnTo>
                <a:lnTo>
                  <a:pt x="379730" y="214630"/>
                </a:lnTo>
                <a:lnTo>
                  <a:pt x="0" y="2146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6182359" y="2536189"/>
            <a:ext cx="379730" cy="214629"/>
          </a:xfrm>
          <a:custGeom>
            <a:avLst/>
            <a:gdLst/>
            <a:ahLst/>
            <a:cxnLst/>
            <a:rect l="l" t="t" r="r" b="b"/>
            <a:pathLst>
              <a:path w="379729" h="214630">
                <a:moveTo>
                  <a:pt x="0" y="214630"/>
                </a:moveTo>
                <a:lnTo>
                  <a:pt x="0" y="0"/>
                </a:lnTo>
                <a:lnTo>
                  <a:pt x="379730" y="0"/>
                </a:lnTo>
                <a:lnTo>
                  <a:pt x="379730" y="214630"/>
                </a:lnTo>
                <a:lnTo>
                  <a:pt x="0" y="21463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6182359" y="27508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6563359" y="25361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6183629" y="2578100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6178957" y="2569617"/>
            <a:ext cx="386715" cy="17145"/>
          </a:xfrm>
          <a:custGeom>
            <a:avLst/>
            <a:gdLst/>
            <a:ahLst/>
            <a:cxnLst/>
            <a:rect l="l" t="t" r="r" b="b"/>
            <a:pathLst>
              <a:path w="386715" h="17144">
                <a:moveTo>
                  <a:pt x="0" y="16964"/>
                </a:moveTo>
                <a:lnTo>
                  <a:pt x="386534" y="16964"/>
                </a:lnTo>
                <a:lnTo>
                  <a:pt x="38653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6183629" y="25819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6560819" y="25742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6183629" y="262064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6178957" y="2612797"/>
            <a:ext cx="386715" cy="15875"/>
          </a:xfrm>
          <a:custGeom>
            <a:avLst/>
            <a:gdLst/>
            <a:ahLst/>
            <a:cxnLst/>
            <a:rect l="l" t="t" r="r" b="b"/>
            <a:pathLst>
              <a:path w="386715" h="15875">
                <a:moveTo>
                  <a:pt x="0" y="15694"/>
                </a:moveTo>
                <a:lnTo>
                  <a:pt x="386534" y="15694"/>
                </a:lnTo>
                <a:lnTo>
                  <a:pt x="38653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6183629" y="26238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6560819" y="26174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6183629" y="2667000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6178957" y="265978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5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6183629" y="26695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6560819" y="26644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6183629" y="270954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6178957" y="2701697"/>
            <a:ext cx="386715" cy="15875"/>
          </a:xfrm>
          <a:custGeom>
            <a:avLst/>
            <a:gdLst/>
            <a:ahLst/>
            <a:cxnLst/>
            <a:rect l="l" t="t" r="r" b="b"/>
            <a:pathLst>
              <a:path w="386715" h="15875">
                <a:moveTo>
                  <a:pt x="0" y="15694"/>
                </a:moveTo>
                <a:lnTo>
                  <a:pt x="386534" y="15694"/>
                </a:lnTo>
                <a:lnTo>
                  <a:pt x="38653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6183629" y="2538729"/>
            <a:ext cx="377190" cy="2133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6182359" y="2900679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90"/>
                </a:moveTo>
                <a:lnTo>
                  <a:pt x="0" y="0"/>
                </a:lnTo>
                <a:lnTo>
                  <a:pt x="380999" y="0"/>
                </a:lnTo>
                <a:lnTo>
                  <a:pt x="380999" y="212090"/>
                </a:lnTo>
                <a:lnTo>
                  <a:pt x="0" y="2120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6182359" y="2900679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90"/>
                </a:moveTo>
                <a:lnTo>
                  <a:pt x="0" y="0"/>
                </a:lnTo>
                <a:lnTo>
                  <a:pt x="380999" y="0"/>
                </a:lnTo>
                <a:lnTo>
                  <a:pt x="380999" y="212090"/>
                </a:lnTo>
                <a:lnTo>
                  <a:pt x="0" y="21209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6182359" y="31127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6563359" y="29006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6183629" y="2940050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6178957" y="293283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5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6183629" y="29425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6560819" y="29375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6183629" y="2983229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6178957" y="297601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5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6183629" y="29857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6560819" y="29806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6183629" y="3028314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6178957" y="3020467"/>
            <a:ext cx="386715" cy="15875"/>
          </a:xfrm>
          <a:custGeom>
            <a:avLst/>
            <a:gdLst/>
            <a:ahLst/>
            <a:cxnLst/>
            <a:rect l="l" t="t" r="r" b="b"/>
            <a:pathLst>
              <a:path w="386715" h="15875">
                <a:moveTo>
                  <a:pt x="0" y="15694"/>
                </a:moveTo>
                <a:lnTo>
                  <a:pt x="386534" y="15694"/>
                </a:lnTo>
                <a:lnTo>
                  <a:pt x="38653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6183629" y="30314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6560819" y="30251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6183629" y="3072129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6178957" y="306491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5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6183629" y="2901950"/>
            <a:ext cx="377190" cy="2108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6182359" y="3247389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89"/>
                </a:moveTo>
                <a:lnTo>
                  <a:pt x="0" y="0"/>
                </a:lnTo>
                <a:lnTo>
                  <a:pt x="380999" y="0"/>
                </a:lnTo>
                <a:lnTo>
                  <a:pt x="380999" y="212089"/>
                </a:lnTo>
                <a:lnTo>
                  <a:pt x="0" y="2120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6182359" y="3247389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89"/>
                </a:moveTo>
                <a:lnTo>
                  <a:pt x="0" y="0"/>
                </a:lnTo>
                <a:lnTo>
                  <a:pt x="380999" y="0"/>
                </a:lnTo>
                <a:lnTo>
                  <a:pt x="380999" y="212089"/>
                </a:lnTo>
                <a:lnTo>
                  <a:pt x="0" y="2120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6182359" y="34594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6563359" y="32473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6183629" y="3286759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6178957" y="327954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4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6183629" y="32893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6560819" y="32842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6183629" y="333057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6178957" y="3322727"/>
            <a:ext cx="386715" cy="15875"/>
          </a:xfrm>
          <a:custGeom>
            <a:avLst/>
            <a:gdLst/>
            <a:ahLst/>
            <a:cxnLst/>
            <a:rect l="l" t="t" r="r" b="b"/>
            <a:pathLst>
              <a:path w="386715" h="15875">
                <a:moveTo>
                  <a:pt x="0" y="15694"/>
                </a:moveTo>
                <a:lnTo>
                  <a:pt x="386534" y="15694"/>
                </a:lnTo>
                <a:lnTo>
                  <a:pt x="38653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6183629" y="33337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6560819" y="33274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6183629" y="3375659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6178957" y="3367177"/>
            <a:ext cx="386715" cy="17145"/>
          </a:xfrm>
          <a:custGeom>
            <a:avLst/>
            <a:gdLst/>
            <a:ahLst/>
            <a:cxnLst/>
            <a:rect l="l" t="t" r="r" b="b"/>
            <a:pathLst>
              <a:path w="386715" h="17145">
                <a:moveTo>
                  <a:pt x="0" y="16964"/>
                </a:moveTo>
                <a:lnTo>
                  <a:pt x="386534" y="16964"/>
                </a:lnTo>
                <a:lnTo>
                  <a:pt x="38653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6183629" y="33794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6560819" y="33718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6183629" y="341947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889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6178957" y="3410357"/>
            <a:ext cx="386715" cy="18415"/>
          </a:xfrm>
          <a:custGeom>
            <a:avLst/>
            <a:gdLst/>
            <a:ahLst/>
            <a:cxnLst/>
            <a:rect l="l" t="t" r="r" b="b"/>
            <a:pathLst>
              <a:path w="386715" h="18414">
                <a:moveTo>
                  <a:pt x="0" y="18234"/>
                </a:moveTo>
                <a:lnTo>
                  <a:pt x="386534" y="18234"/>
                </a:lnTo>
                <a:lnTo>
                  <a:pt x="386534" y="0"/>
                </a:lnTo>
                <a:lnTo>
                  <a:pt x="0" y="0"/>
                </a:lnTo>
                <a:lnTo>
                  <a:pt x="0" y="1823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6183629" y="3247389"/>
            <a:ext cx="377190" cy="2133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6034177" y="2790597"/>
            <a:ext cx="152854" cy="893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2564129" y="2537460"/>
            <a:ext cx="631190" cy="1028700"/>
          </a:xfrm>
          <a:custGeom>
            <a:avLst/>
            <a:gdLst/>
            <a:ahLst/>
            <a:cxnLst/>
            <a:rect l="l" t="t" r="r" b="b"/>
            <a:pathLst>
              <a:path w="631189" h="1028700">
                <a:moveTo>
                  <a:pt x="0" y="1028700"/>
                </a:moveTo>
                <a:lnTo>
                  <a:pt x="0" y="0"/>
                </a:lnTo>
                <a:lnTo>
                  <a:pt x="631189" y="0"/>
                </a:lnTo>
                <a:lnTo>
                  <a:pt x="631189" y="1028700"/>
                </a:lnTo>
                <a:lnTo>
                  <a:pt x="0" y="10287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2564129" y="2537460"/>
            <a:ext cx="631190" cy="1028700"/>
          </a:xfrm>
          <a:custGeom>
            <a:avLst/>
            <a:gdLst/>
            <a:ahLst/>
            <a:cxnLst/>
            <a:rect l="l" t="t" r="r" b="b"/>
            <a:pathLst>
              <a:path w="631189" h="1028700">
                <a:moveTo>
                  <a:pt x="0" y="1028700"/>
                </a:moveTo>
                <a:lnTo>
                  <a:pt x="0" y="0"/>
                </a:lnTo>
                <a:lnTo>
                  <a:pt x="631189" y="0"/>
                </a:lnTo>
                <a:lnTo>
                  <a:pt x="631189" y="1028700"/>
                </a:lnTo>
                <a:lnTo>
                  <a:pt x="0" y="1028700"/>
                </a:lnTo>
                <a:close/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2564129" y="35661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3195320" y="25374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2576829" y="3589654"/>
            <a:ext cx="612140" cy="0"/>
          </a:xfrm>
          <a:custGeom>
            <a:avLst/>
            <a:gdLst/>
            <a:ahLst/>
            <a:cxnLst/>
            <a:rect l="l" t="t" r="r" b="b"/>
            <a:pathLst>
              <a:path w="612139" h="0">
                <a:moveTo>
                  <a:pt x="0" y="0"/>
                </a:moveTo>
                <a:lnTo>
                  <a:pt x="612139" y="0"/>
                </a:lnTo>
              </a:path>
            </a:pathLst>
          </a:custGeom>
          <a:ln w="469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2576829" y="3566159"/>
            <a:ext cx="612140" cy="46990"/>
          </a:xfrm>
          <a:custGeom>
            <a:avLst/>
            <a:gdLst/>
            <a:ahLst/>
            <a:cxnLst/>
            <a:rect l="l" t="t" r="r" b="b"/>
            <a:pathLst>
              <a:path w="612139" h="46989">
                <a:moveTo>
                  <a:pt x="0" y="46989"/>
                </a:moveTo>
                <a:lnTo>
                  <a:pt x="0" y="0"/>
                </a:lnTo>
                <a:lnTo>
                  <a:pt x="612139" y="0"/>
                </a:lnTo>
                <a:lnTo>
                  <a:pt x="612139" y="46989"/>
                </a:lnTo>
                <a:lnTo>
                  <a:pt x="0" y="469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2576829" y="36131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3188970" y="35661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2595879" y="2538729"/>
            <a:ext cx="0" cy="1028700"/>
          </a:xfrm>
          <a:custGeom>
            <a:avLst/>
            <a:gdLst/>
            <a:ahLst/>
            <a:cxnLst/>
            <a:rect l="l" t="t" r="r" b="b"/>
            <a:pathLst>
              <a:path w="0" h="1028700">
                <a:moveTo>
                  <a:pt x="0" y="0"/>
                </a:moveTo>
                <a:lnTo>
                  <a:pt x="0" y="102870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2599689" y="2546350"/>
            <a:ext cx="558800" cy="1016000"/>
          </a:xfrm>
          <a:custGeom>
            <a:avLst/>
            <a:gdLst/>
            <a:ahLst/>
            <a:cxnLst/>
            <a:rect l="l" t="t" r="r" b="b"/>
            <a:pathLst>
              <a:path w="558800" h="1016000">
                <a:moveTo>
                  <a:pt x="0" y="1016000"/>
                </a:moveTo>
                <a:lnTo>
                  <a:pt x="0" y="0"/>
                </a:lnTo>
                <a:lnTo>
                  <a:pt x="55880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2599689" y="25463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3159760" y="35636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2565400" y="2541270"/>
            <a:ext cx="24130" cy="1018540"/>
          </a:xfrm>
          <a:custGeom>
            <a:avLst/>
            <a:gdLst/>
            <a:ahLst/>
            <a:cxnLst/>
            <a:rect l="l" t="t" r="r" b="b"/>
            <a:pathLst>
              <a:path w="24130" h="1018539">
                <a:moveTo>
                  <a:pt x="0" y="1018539"/>
                </a:moveTo>
                <a:lnTo>
                  <a:pt x="0" y="0"/>
                </a:lnTo>
                <a:lnTo>
                  <a:pt x="2413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2590800" y="35610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3166110" y="2541270"/>
            <a:ext cx="26670" cy="1018540"/>
          </a:xfrm>
          <a:custGeom>
            <a:avLst/>
            <a:gdLst/>
            <a:ahLst/>
            <a:cxnLst/>
            <a:rect l="l" t="t" r="r" b="b"/>
            <a:pathLst>
              <a:path w="26669" h="1018539">
                <a:moveTo>
                  <a:pt x="0" y="0"/>
                </a:moveTo>
                <a:lnTo>
                  <a:pt x="26669" y="0"/>
                </a:lnTo>
                <a:lnTo>
                  <a:pt x="26669" y="1018539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3166110" y="25412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3166110" y="2538729"/>
            <a:ext cx="0" cy="1032510"/>
          </a:xfrm>
          <a:custGeom>
            <a:avLst/>
            <a:gdLst/>
            <a:ahLst/>
            <a:cxnLst/>
            <a:rect l="l" t="t" r="r" b="b"/>
            <a:pathLst>
              <a:path w="0" h="1032510">
                <a:moveTo>
                  <a:pt x="0" y="0"/>
                </a:moveTo>
                <a:lnTo>
                  <a:pt x="0" y="103251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2617470" y="2611120"/>
            <a:ext cx="109220" cy="224790"/>
          </a:xfrm>
          <a:custGeom>
            <a:avLst/>
            <a:gdLst/>
            <a:ahLst/>
            <a:cxnLst/>
            <a:rect l="l" t="t" r="r" b="b"/>
            <a:pathLst>
              <a:path w="109219" h="224789">
                <a:moveTo>
                  <a:pt x="0" y="224789"/>
                </a:moveTo>
                <a:lnTo>
                  <a:pt x="0" y="0"/>
                </a:lnTo>
                <a:lnTo>
                  <a:pt x="109219" y="0"/>
                </a:lnTo>
                <a:lnTo>
                  <a:pt x="109219" y="224789"/>
                </a:lnTo>
                <a:lnTo>
                  <a:pt x="0" y="22478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2628900" y="2623820"/>
            <a:ext cx="86360" cy="199390"/>
          </a:xfrm>
          <a:custGeom>
            <a:avLst/>
            <a:gdLst/>
            <a:ahLst/>
            <a:cxnLst/>
            <a:rect l="l" t="t" r="r" b="b"/>
            <a:pathLst>
              <a:path w="86360" h="199389">
                <a:moveTo>
                  <a:pt x="0" y="199389"/>
                </a:moveTo>
                <a:lnTo>
                  <a:pt x="0" y="0"/>
                </a:lnTo>
                <a:lnTo>
                  <a:pt x="86360" y="0"/>
                </a:lnTo>
                <a:lnTo>
                  <a:pt x="86360" y="199389"/>
                </a:lnTo>
                <a:lnTo>
                  <a:pt x="0" y="19938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2628900" y="2623820"/>
            <a:ext cx="86360" cy="199390"/>
          </a:xfrm>
          <a:custGeom>
            <a:avLst/>
            <a:gdLst/>
            <a:ahLst/>
            <a:cxnLst/>
            <a:rect l="l" t="t" r="r" b="b"/>
            <a:pathLst>
              <a:path w="86360" h="199389">
                <a:moveTo>
                  <a:pt x="0" y="199389"/>
                </a:moveTo>
                <a:lnTo>
                  <a:pt x="0" y="0"/>
                </a:lnTo>
                <a:lnTo>
                  <a:pt x="86360" y="0"/>
                </a:lnTo>
                <a:lnTo>
                  <a:pt x="86360" y="199389"/>
                </a:lnTo>
                <a:lnTo>
                  <a:pt x="0" y="19938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2628900" y="28232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2715260" y="26238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2631439" y="2760979"/>
            <a:ext cx="81280" cy="58419"/>
          </a:xfrm>
          <a:custGeom>
            <a:avLst/>
            <a:gdLst/>
            <a:ahLst/>
            <a:cxnLst/>
            <a:rect l="l" t="t" r="r" b="b"/>
            <a:pathLst>
              <a:path w="81280" h="58419">
                <a:moveTo>
                  <a:pt x="0" y="58420"/>
                </a:moveTo>
                <a:lnTo>
                  <a:pt x="0" y="0"/>
                </a:lnTo>
                <a:lnTo>
                  <a:pt x="81280" y="0"/>
                </a:lnTo>
                <a:lnTo>
                  <a:pt x="81280" y="58420"/>
                </a:lnTo>
                <a:lnTo>
                  <a:pt x="0" y="5842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2631439" y="2760979"/>
            <a:ext cx="81280" cy="58419"/>
          </a:xfrm>
          <a:custGeom>
            <a:avLst/>
            <a:gdLst/>
            <a:ahLst/>
            <a:cxnLst/>
            <a:rect l="l" t="t" r="r" b="b"/>
            <a:pathLst>
              <a:path w="81280" h="58419">
                <a:moveTo>
                  <a:pt x="0" y="58420"/>
                </a:moveTo>
                <a:lnTo>
                  <a:pt x="0" y="0"/>
                </a:lnTo>
                <a:lnTo>
                  <a:pt x="81280" y="0"/>
                </a:lnTo>
                <a:lnTo>
                  <a:pt x="81280" y="58420"/>
                </a:lnTo>
                <a:lnTo>
                  <a:pt x="0" y="58420"/>
                </a:lnTo>
                <a:close/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2631439" y="28194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2712720" y="27609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2631439" y="2628900"/>
            <a:ext cx="36830" cy="127000"/>
          </a:xfrm>
          <a:custGeom>
            <a:avLst/>
            <a:gdLst/>
            <a:ahLst/>
            <a:cxnLst/>
            <a:rect l="l" t="t" r="r" b="b"/>
            <a:pathLst>
              <a:path w="36830" h="127000">
                <a:moveTo>
                  <a:pt x="0" y="127000"/>
                </a:moveTo>
                <a:lnTo>
                  <a:pt x="36829" y="127000"/>
                </a:lnTo>
                <a:lnTo>
                  <a:pt x="36829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2631439" y="2628900"/>
            <a:ext cx="36830" cy="127000"/>
          </a:xfrm>
          <a:custGeom>
            <a:avLst/>
            <a:gdLst/>
            <a:ahLst/>
            <a:cxnLst/>
            <a:rect l="l" t="t" r="r" b="b"/>
            <a:pathLst>
              <a:path w="36830" h="127000">
                <a:moveTo>
                  <a:pt x="0" y="127000"/>
                </a:moveTo>
                <a:lnTo>
                  <a:pt x="0" y="0"/>
                </a:lnTo>
                <a:lnTo>
                  <a:pt x="36830" y="0"/>
                </a:lnTo>
                <a:lnTo>
                  <a:pt x="36830" y="127000"/>
                </a:lnTo>
                <a:lnTo>
                  <a:pt x="0" y="12700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2631439" y="27559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2668270" y="26289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2683510" y="2631439"/>
            <a:ext cx="25400" cy="113030"/>
          </a:xfrm>
          <a:custGeom>
            <a:avLst/>
            <a:gdLst/>
            <a:ahLst/>
            <a:cxnLst/>
            <a:rect l="l" t="t" r="r" b="b"/>
            <a:pathLst>
              <a:path w="25400" h="113030">
                <a:moveTo>
                  <a:pt x="0" y="113030"/>
                </a:moveTo>
                <a:lnTo>
                  <a:pt x="25400" y="113030"/>
                </a:lnTo>
                <a:lnTo>
                  <a:pt x="25400" y="0"/>
                </a:lnTo>
                <a:lnTo>
                  <a:pt x="0" y="0"/>
                </a:lnTo>
                <a:lnTo>
                  <a:pt x="0" y="11303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2683510" y="2631439"/>
            <a:ext cx="25400" cy="113030"/>
          </a:xfrm>
          <a:custGeom>
            <a:avLst/>
            <a:gdLst/>
            <a:ahLst/>
            <a:cxnLst/>
            <a:rect l="l" t="t" r="r" b="b"/>
            <a:pathLst>
              <a:path w="25400" h="113030">
                <a:moveTo>
                  <a:pt x="0" y="113030"/>
                </a:moveTo>
                <a:lnTo>
                  <a:pt x="0" y="0"/>
                </a:lnTo>
                <a:lnTo>
                  <a:pt x="25400" y="0"/>
                </a:lnTo>
                <a:lnTo>
                  <a:pt x="25400" y="113030"/>
                </a:lnTo>
                <a:lnTo>
                  <a:pt x="0" y="11303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2683510" y="27444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2708910" y="26314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2640329" y="2663189"/>
            <a:ext cx="20320" cy="85090"/>
          </a:xfrm>
          <a:custGeom>
            <a:avLst/>
            <a:gdLst/>
            <a:ahLst/>
            <a:cxnLst/>
            <a:rect l="l" t="t" r="r" b="b"/>
            <a:pathLst>
              <a:path w="20319" h="85089">
                <a:moveTo>
                  <a:pt x="0" y="85089"/>
                </a:moveTo>
                <a:lnTo>
                  <a:pt x="0" y="0"/>
                </a:lnTo>
                <a:lnTo>
                  <a:pt x="20319" y="0"/>
                </a:lnTo>
                <a:lnTo>
                  <a:pt x="20319" y="85089"/>
                </a:lnTo>
                <a:lnTo>
                  <a:pt x="0" y="850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2635657" y="2658517"/>
            <a:ext cx="29845" cy="94615"/>
          </a:xfrm>
          <a:custGeom>
            <a:avLst/>
            <a:gdLst/>
            <a:ahLst/>
            <a:cxnLst/>
            <a:rect l="l" t="t" r="r" b="b"/>
            <a:pathLst>
              <a:path w="29844" h="94614">
                <a:moveTo>
                  <a:pt x="0" y="94434"/>
                </a:moveTo>
                <a:lnTo>
                  <a:pt x="29664" y="94434"/>
                </a:lnTo>
                <a:lnTo>
                  <a:pt x="29664" y="0"/>
                </a:lnTo>
                <a:lnTo>
                  <a:pt x="0" y="0"/>
                </a:lnTo>
                <a:lnTo>
                  <a:pt x="0" y="9443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2640329" y="27482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2660650" y="26631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2640329" y="2663189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19" h="7619">
                <a:moveTo>
                  <a:pt x="0" y="7620"/>
                </a:moveTo>
                <a:lnTo>
                  <a:pt x="0" y="0"/>
                </a:lnTo>
                <a:lnTo>
                  <a:pt x="20319" y="0"/>
                </a:lnTo>
                <a:lnTo>
                  <a:pt x="20319" y="7620"/>
                </a:lnTo>
                <a:lnTo>
                  <a:pt x="0" y="762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2640329" y="26708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2660650" y="26631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2669539" y="2628900"/>
            <a:ext cx="0" cy="127000"/>
          </a:xfrm>
          <a:custGeom>
            <a:avLst/>
            <a:gdLst/>
            <a:ahLst/>
            <a:cxnLst/>
            <a:rect l="l" t="t" r="r" b="b"/>
            <a:pathLst>
              <a:path w="0" h="127000">
                <a:moveTo>
                  <a:pt x="0" y="0"/>
                </a:moveTo>
                <a:lnTo>
                  <a:pt x="0" y="127000"/>
                </a:lnTo>
              </a:path>
            </a:pathLst>
          </a:custGeom>
          <a:ln w="5080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2662327" y="2624227"/>
            <a:ext cx="14604" cy="136525"/>
          </a:xfrm>
          <a:custGeom>
            <a:avLst/>
            <a:gdLst/>
            <a:ahLst/>
            <a:cxnLst/>
            <a:rect l="l" t="t" r="r" b="b"/>
            <a:pathLst>
              <a:path w="14605" h="136525">
                <a:moveTo>
                  <a:pt x="0" y="136344"/>
                </a:moveTo>
                <a:lnTo>
                  <a:pt x="14424" y="136344"/>
                </a:lnTo>
                <a:lnTo>
                  <a:pt x="14424" y="0"/>
                </a:lnTo>
                <a:lnTo>
                  <a:pt x="0" y="0"/>
                </a:lnTo>
                <a:lnTo>
                  <a:pt x="0" y="1363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2667000" y="27559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2672079" y="26289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2684779" y="2631439"/>
            <a:ext cx="0" cy="113030"/>
          </a:xfrm>
          <a:custGeom>
            <a:avLst/>
            <a:gdLst/>
            <a:ahLst/>
            <a:cxnLst/>
            <a:rect l="l" t="t" r="r" b="b"/>
            <a:pathLst>
              <a:path w="0" h="113030">
                <a:moveTo>
                  <a:pt x="0" y="0"/>
                </a:moveTo>
                <a:lnTo>
                  <a:pt x="0" y="113030"/>
                </a:lnTo>
              </a:path>
            </a:pathLst>
          </a:custGeom>
          <a:ln w="1016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2675027" y="2626767"/>
            <a:ext cx="19685" cy="122555"/>
          </a:xfrm>
          <a:custGeom>
            <a:avLst/>
            <a:gdLst/>
            <a:ahLst/>
            <a:cxnLst/>
            <a:rect l="l" t="t" r="r" b="b"/>
            <a:pathLst>
              <a:path w="19685" h="122555">
                <a:moveTo>
                  <a:pt x="0" y="122374"/>
                </a:moveTo>
                <a:lnTo>
                  <a:pt x="19504" y="122374"/>
                </a:lnTo>
                <a:lnTo>
                  <a:pt x="19504" y="0"/>
                </a:lnTo>
                <a:lnTo>
                  <a:pt x="0" y="0"/>
                </a:lnTo>
                <a:lnTo>
                  <a:pt x="0" y="12237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2679700" y="27444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2689860" y="26314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2653029" y="2767329"/>
            <a:ext cx="8890" cy="49530"/>
          </a:xfrm>
          <a:custGeom>
            <a:avLst/>
            <a:gdLst/>
            <a:ahLst/>
            <a:cxnLst/>
            <a:rect l="l" t="t" r="r" b="b"/>
            <a:pathLst>
              <a:path w="8889" h="49530">
                <a:moveTo>
                  <a:pt x="0" y="49530"/>
                </a:moveTo>
                <a:lnTo>
                  <a:pt x="0" y="0"/>
                </a:lnTo>
                <a:lnTo>
                  <a:pt x="8889" y="0"/>
                </a:lnTo>
                <a:lnTo>
                  <a:pt x="8889" y="49530"/>
                </a:lnTo>
                <a:lnTo>
                  <a:pt x="0" y="4953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2653029" y="28168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2661920" y="27673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2640329" y="2773679"/>
            <a:ext cx="7620" cy="6350"/>
          </a:xfrm>
          <a:custGeom>
            <a:avLst/>
            <a:gdLst/>
            <a:ahLst/>
            <a:cxnLst/>
            <a:rect l="l" t="t" r="r" b="b"/>
            <a:pathLst>
              <a:path w="7619" h="6350">
                <a:moveTo>
                  <a:pt x="5080" y="0"/>
                </a:moveTo>
                <a:lnTo>
                  <a:pt x="2539" y="0"/>
                </a:lnTo>
                <a:lnTo>
                  <a:pt x="0" y="1270"/>
                </a:lnTo>
                <a:lnTo>
                  <a:pt x="0" y="5080"/>
                </a:lnTo>
                <a:lnTo>
                  <a:pt x="2539" y="6350"/>
                </a:lnTo>
                <a:lnTo>
                  <a:pt x="5080" y="6350"/>
                </a:lnTo>
                <a:lnTo>
                  <a:pt x="7619" y="5080"/>
                </a:lnTo>
                <a:lnTo>
                  <a:pt x="7619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2640329" y="2773679"/>
            <a:ext cx="7620" cy="6350"/>
          </a:xfrm>
          <a:custGeom>
            <a:avLst/>
            <a:gdLst/>
            <a:ahLst/>
            <a:cxnLst/>
            <a:rect l="l" t="t" r="r" b="b"/>
            <a:pathLst>
              <a:path w="7619" h="6350">
                <a:moveTo>
                  <a:pt x="3809" y="0"/>
                </a:moveTo>
                <a:lnTo>
                  <a:pt x="5080" y="0"/>
                </a:lnTo>
                <a:lnTo>
                  <a:pt x="7619" y="1270"/>
                </a:lnTo>
                <a:lnTo>
                  <a:pt x="7619" y="2540"/>
                </a:lnTo>
                <a:lnTo>
                  <a:pt x="7619" y="5080"/>
                </a:lnTo>
                <a:lnTo>
                  <a:pt x="5080" y="6350"/>
                </a:lnTo>
                <a:lnTo>
                  <a:pt x="3809" y="6350"/>
                </a:lnTo>
                <a:lnTo>
                  <a:pt x="2539" y="6350"/>
                </a:lnTo>
                <a:lnTo>
                  <a:pt x="0" y="5080"/>
                </a:lnTo>
                <a:lnTo>
                  <a:pt x="0" y="2540"/>
                </a:lnTo>
                <a:lnTo>
                  <a:pt x="0" y="1270"/>
                </a:lnTo>
                <a:lnTo>
                  <a:pt x="2539" y="0"/>
                </a:lnTo>
                <a:lnTo>
                  <a:pt x="380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2640329" y="27736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2647950" y="27800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2640329" y="2794000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89">
                <a:moveTo>
                  <a:pt x="5080" y="0"/>
                </a:moveTo>
                <a:lnTo>
                  <a:pt x="2539" y="0"/>
                </a:lnTo>
                <a:lnTo>
                  <a:pt x="0" y="2539"/>
                </a:lnTo>
                <a:lnTo>
                  <a:pt x="0" y="6350"/>
                </a:lnTo>
                <a:lnTo>
                  <a:pt x="2539" y="8889"/>
                </a:lnTo>
                <a:lnTo>
                  <a:pt x="5080" y="8889"/>
                </a:lnTo>
                <a:lnTo>
                  <a:pt x="7619" y="6350"/>
                </a:lnTo>
                <a:lnTo>
                  <a:pt x="7619" y="2539"/>
                </a:lnTo>
                <a:lnTo>
                  <a:pt x="508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2640329" y="2794000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89">
                <a:moveTo>
                  <a:pt x="3809" y="0"/>
                </a:moveTo>
                <a:lnTo>
                  <a:pt x="5080" y="0"/>
                </a:lnTo>
                <a:lnTo>
                  <a:pt x="7619" y="2539"/>
                </a:lnTo>
                <a:lnTo>
                  <a:pt x="7619" y="3810"/>
                </a:lnTo>
                <a:lnTo>
                  <a:pt x="7619" y="6350"/>
                </a:lnTo>
                <a:lnTo>
                  <a:pt x="5080" y="8889"/>
                </a:lnTo>
                <a:lnTo>
                  <a:pt x="3809" y="8889"/>
                </a:lnTo>
                <a:lnTo>
                  <a:pt x="2539" y="8889"/>
                </a:lnTo>
                <a:lnTo>
                  <a:pt x="0" y="6350"/>
                </a:lnTo>
                <a:lnTo>
                  <a:pt x="0" y="3810"/>
                </a:lnTo>
                <a:lnTo>
                  <a:pt x="0" y="2539"/>
                </a:lnTo>
                <a:lnTo>
                  <a:pt x="2539" y="0"/>
                </a:lnTo>
                <a:lnTo>
                  <a:pt x="380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2640329" y="27940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2647950" y="28028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2614929" y="2609850"/>
            <a:ext cx="115570" cy="228600"/>
          </a:xfrm>
          <a:custGeom>
            <a:avLst/>
            <a:gdLst/>
            <a:ahLst/>
            <a:cxnLst/>
            <a:rect l="l" t="t" r="r" b="b"/>
            <a:pathLst>
              <a:path w="115569" h="228600">
                <a:moveTo>
                  <a:pt x="113030" y="0"/>
                </a:moveTo>
                <a:lnTo>
                  <a:pt x="115569" y="228600"/>
                </a:lnTo>
                <a:lnTo>
                  <a:pt x="0" y="22860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2614929" y="26098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2733039" y="28397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2689860" y="2768600"/>
            <a:ext cx="10160" cy="19050"/>
          </a:xfrm>
          <a:custGeom>
            <a:avLst/>
            <a:gdLst/>
            <a:ahLst/>
            <a:cxnLst/>
            <a:rect l="l" t="t" r="r" b="b"/>
            <a:pathLst>
              <a:path w="10160" h="19050">
                <a:moveTo>
                  <a:pt x="0" y="19050"/>
                </a:moveTo>
                <a:lnTo>
                  <a:pt x="0" y="0"/>
                </a:lnTo>
                <a:lnTo>
                  <a:pt x="10159" y="0"/>
                </a:lnTo>
                <a:lnTo>
                  <a:pt x="10159" y="19050"/>
                </a:lnTo>
                <a:lnTo>
                  <a:pt x="0" y="1905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2689860" y="2768600"/>
            <a:ext cx="10160" cy="19050"/>
          </a:xfrm>
          <a:custGeom>
            <a:avLst/>
            <a:gdLst/>
            <a:ahLst/>
            <a:cxnLst/>
            <a:rect l="l" t="t" r="r" b="b"/>
            <a:pathLst>
              <a:path w="10160" h="19050">
                <a:moveTo>
                  <a:pt x="0" y="19050"/>
                </a:moveTo>
                <a:lnTo>
                  <a:pt x="0" y="0"/>
                </a:lnTo>
                <a:lnTo>
                  <a:pt x="10159" y="0"/>
                </a:lnTo>
                <a:lnTo>
                  <a:pt x="10159" y="19050"/>
                </a:lnTo>
                <a:lnTo>
                  <a:pt x="0" y="1905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2689860" y="27876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2700020" y="27686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2760979" y="2617470"/>
            <a:ext cx="381000" cy="214629"/>
          </a:xfrm>
          <a:custGeom>
            <a:avLst/>
            <a:gdLst/>
            <a:ahLst/>
            <a:cxnLst/>
            <a:rect l="l" t="t" r="r" b="b"/>
            <a:pathLst>
              <a:path w="381000" h="214630">
                <a:moveTo>
                  <a:pt x="0" y="214629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4629"/>
                </a:lnTo>
                <a:lnTo>
                  <a:pt x="0" y="2146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2760979" y="2617470"/>
            <a:ext cx="381000" cy="214629"/>
          </a:xfrm>
          <a:custGeom>
            <a:avLst/>
            <a:gdLst/>
            <a:ahLst/>
            <a:cxnLst/>
            <a:rect l="l" t="t" r="r" b="b"/>
            <a:pathLst>
              <a:path w="381000" h="214630">
                <a:moveTo>
                  <a:pt x="0" y="214629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4629"/>
                </a:lnTo>
                <a:lnTo>
                  <a:pt x="0" y="21462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2760979" y="28321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3141979" y="26174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2759710" y="2659379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2755037" y="2650897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4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2759710" y="26631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3139439" y="26555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2759710" y="270192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2755037" y="2694077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2759710" y="27051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3139439" y="26987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2759710" y="274764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2755037" y="2739797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2759710" y="27508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3139439" y="27444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2759710" y="2790189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2755037" y="2781707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4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2759710" y="2618739"/>
            <a:ext cx="379729" cy="2133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2760979" y="2981960"/>
            <a:ext cx="381000" cy="213360"/>
          </a:xfrm>
          <a:custGeom>
            <a:avLst/>
            <a:gdLst/>
            <a:ahLst/>
            <a:cxnLst/>
            <a:rect l="l" t="t" r="r" b="b"/>
            <a:pathLst>
              <a:path w="381000" h="213360">
                <a:moveTo>
                  <a:pt x="0" y="21336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3360"/>
                </a:lnTo>
                <a:lnTo>
                  <a:pt x="0" y="2133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2760979" y="2981960"/>
            <a:ext cx="381000" cy="213360"/>
          </a:xfrm>
          <a:custGeom>
            <a:avLst/>
            <a:gdLst/>
            <a:ahLst/>
            <a:cxnLst/>
            <a:rect l="l" t="t" r="r" b="b"/>
            <a:pathLst>
              <a:path w="381000" h="213360">
                <a:moveTo>
                  <a:pt x="0" y="21336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3360"/>
                </a:lnTo>
                <a:lnTo>
                  <a:pt x="0" y="21336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2760979" y="31953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3141979" y="29819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2759710" y="3021329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2755037" y="3014117"/>
            <a:ext cx="389255" cy="14604"/>
          </a:xfrm>
          <a:custGeom>
            <a:avLst/>
            <a:gdLst/>
            <a:ahLst/>
            <a:cxnLst/>
            <a:rect l="l" t="t" r="r" b="b"/>
            <a:pathLst>
              <a:path w="389255" h="14605">
                <a:moveTo>
                  <a:pt x="0" y="14424"/>
                </a:moveTo>
                <a:lnTo>
                  <a:pt x="389074" y="14424"/>
                </a:lnTo>
                <a:lnTo>
                  <a:pt x="38907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2759710" y="30238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3139439" y="30187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2759710" y="306451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2755037" y="3057297"/>
            <a:ext cx="389255" cy="14604"/>
          </a:xfrm>
          <a:custGeom>
            <a:avLst/>
            <a:gdLst/>
            <a:ahLst/>
            <a:cxnLst/>
            <a:rect l="l" t="t" r="r" b="b"/>
            <a:pathLst>
              <a:path w="389255" h="14605">
                <a:moveTo>
                  <a:pt x="0" y="14424"/>
                </a:moveTo>
                <a:lnTo>
                  <a:pt x="389074" y="14424"/>
                </a:lnTo>
                <a:lnTo>
                  <a:pt x="38907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2759710" y="30670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3139439" y="30619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2759710" y="310959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2755037" y="3101747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2759710" y="31127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3139439" y="31064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2759710" y="315341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2755037" y="3144927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4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2759710" y="2981960"/>
            <a:ext cx="379729" cy="2133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2760979" y="3328670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89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2089"/>
                </a:lnTo>
                <a:lnTo>
                  <a:pt x="0" y="2120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2760979" y="3328670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89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2089"/>
                </a:lnTo>
                <a:lnTo>
                  <a:pt x="0" y="2120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2760979" y="35407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3141979" y="33286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2759710" y="336867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2755037" y="3360827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2759710" y="33718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3139439" y="33655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2759710" y="341122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2755037" y="3402737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5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2759710" y="34150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3139439" y="34074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2759710" y="3456304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/>
          <p:nvPr/>
        </p:nvSpPr>
        <p:spPr>
          <a:xfrm>
            <a:off x="2755037" y="3448457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6" name="object 316"/>
          <p:cNvSpPr/>
          <p:nvPr/>
        </p:nvSpPr>
        <p:spPr>
          <a:xfrm>
            <a:off x="2759710" y="34594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3139439" y="34531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/>
          <p:nvPr/>
        </p:nvSpPr>
        <p:spPr>
          <a:xfrm>
            <a:off x="2759710" y="350139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9" name="object 319"/>
          <p:cNvSpPr/>
          <p:nvPr/>
        </p:nvSpPr>
        <p:spPr>
          <a:xfrm>
            <a:off x="2755037" y="3492907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5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0" name="object 320"/>
          <p:cNvSpPr/>
          <p:nvPr/>
        </p:nvSpPr>
        <p:spPr>
          <a:xfrm>
            <a:off x="2759710" y="3328670"/>
            <a:ext cx="379729" cy="21335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1" name="object 321"/>
          <p:cNvSpPr/>
          <p:nvPr/>
        </p:nvSpPr>
        <p:spPr>
          <a:xfrm>
            <a:off x="2610257" y="2870607"/>
            <a:ext cx="154124" cy="906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2" name="object 322"/>
          <p:cNvSpPr/>
          <p:nvPr/>
        </p:nvSpPr>
        <p:spPr>
          <a:xfrm>
            <a:off x="3322320" y="3422650"/>
            <a:ext cx="2660650" cy="873760"/>
          </a:xfrm>
          <a:custGeom>
            <a:avLst/>
            <a:gdLst/>
            <a:ahLst/>
            <a:cxnLst/>
            <a:rect l="l" t="t" r="r" b="b"/>
            <a:pathLst>
              <a:path w="2660650" h="873760">
                <a:moveTo>
                  <a:pt x="0" y="0"/>
                </a:moveTo>
                <a:lnTo>
                  <a:pt x="2660650" y="873760"/>
                </a:lnTo>
              </a:path>
            </a:pathLst>
          </a:custGeom>
          <a:ln w="317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3" name="object 323"/>
          <p:cNvSpPr/>
          <p:nvPr/>
        </p:nvSpPr>
        <p:spPr>
          <a:xfrm>
            <a:off x="5962650" y="4249420"/>
            <a:ext cx="105410" cy="90170"/>
          </a:xfrm>
          <a:custGeom>
            <a:avLst/>
            <a:gdLst/>
            <a:ahLst/>
            <a:cxnLst/>
            <a:rect l="l" t="t" r="r" b="b"/>
            <a:pathLst>
              <a:path w="105410" h="90170">
                <a:moveTo>
                  <a:pt x="29210" y="0"/>
                </a:moveTo>
                <a:lnTo>
                  <a:pt x="0" y="90169"/>
                </a:lnTo>
                <a:lnTo>
                  <a:pt x="105410" y="74929"/>
                </a:lnTo>
                <a:lnTo>
                  <a:pt x="292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4" name="object 324"/>
          <p:cNvSpPr/>
          <p:nvPr/>
        </p:nvSpPr>
        <p:spPr>
          <a:xfrm>
            <a:off x="3406140" y="2420620"/>
            <a:ext cx="2341880" cy="1055370"/>
          </a:xfrm>
          <a:custGeom>
            <a:avLst/>
            <a:gdLst/>
            <a:ahLst/>
            <a:cxnLst/>
            <a:rect l="l" t="t" r="r" b="b"/>
            <a:pathLst>
              <a:path w="2341879" h="1055370">
                <a:moveTo>
                  <a:pt x="588010" y="920750"/>
                </a:moveTo>
                <a:lnTo>
                  <a:pt x="354330" y="920750"/>
                </a:lnTo>
                <a:lnTo>
                  <a:pt x="187960" y="1055369"/>
                </a:lnTo>
                <a:lnTo>
                  <a:pt x="588010" y="920750"/>
                </a:lnTo>
                <a:close/>
              </a:path>
              <a:path w="2341879" h="1055370">
                <a:moveTo>
                  <a:pt x="2160270" y="0"/>
                </a:moveTo>
                <a:lnTo>
                  <a:pt x="181610" y="0"/>
                </a:lnTo>
                <a:lnTo>
                  <a:pt x="165100" y="2539"/>
                </a:lnTo>
                <a:lnTo>
                  <a:pt x="147320" y="3809"/>
                </a:lnTo>
                <a:lnTo>
                  <a:pt x="129539" y="8889"/>
                </a:lnTo>
                <a:lnTo>
                  <a:pt x="114300" y="11429"/>
                </a:lnTo>
                <a:lnTo>
                  <a:pt x="97789" y="16509"/>
                </a:lnTo>
                <a:lnTo>
                  <a:pt x="59689" y="33019"/>
                </a:lnTo>
                <a:lnTo>
                  <a:pt x="24130" y="57150"/>
                </a:lnTo>
                <a:lnTo>
                  <a:pt x="1270" y="91439"/>
                </a:lnTo>
                <a:lnTo>
                  <a:pt x="0" y="100329"/>
                </a:lnTo>
                <a:lnTo>
                  <a:pt x="0" y="820419"/>
                </a:lnTo>
                <a:lnTo>
                  <a:pt x="1270" y="831850"/>
                </a:lnTo>
                <a:lnTo>
                  <a:pt x="5080" y="840739"/>
                </a:lnTo>
                <a:lnTo>
                  <a:pt x="10160" y="850900"/>
                </a:lnTo>
                <a:lnTo>
                  <a:pt x="17780" y="858519"/>
                </a:lnTo>
                <a:lnTo>
                  <a:pt x="24130" y="867409"/>
                </a:lnTo>
                <a:lnTo>
                  <a:pt x="34289" y="875029"/>
                </a:lnTo>
                <a:lnTo>
                  <a:pt x="45720" y="882650"/>
                </a:lnTo>
                <a:lnTo>
                  <a:pt x="59689" y="887729"/>
                </a:lnTo>
                <a:lnTo>
                  <a:pt x="69850" y="896619"/>
                </a:lnTo>
                <a:lnTo>
                  <a:pt x="83820" y="900429"/>
                </a:lnTo>
                <a:lnTo>
                  <a:pt x="97789" y="908050"/>
                </a:lnTo>
                <a:lnTo>
                  <a:pt x="114300" y="910589"/>
                </a:lnTo>
                <a:lnTo>
                  <a:pt x="129539" y="915669"/>
                </a:lnTo>
                <a:lnTo>
                  <a:pt x="147320" y="916939"/>
                </a:lnTo>
                <a:lnTo>
                  <a:pt x="165100" y="920750"/>
                </a:lnTo>
                <a:lnTo>
                  <a:pt x="2175510" y="920750"/>
                </a:lnTo>
                <a:lnTo>
                  <a:pt x="2192020" y="916939"/>
                </a:lnTo>
                <a:lnTo>
                  <a:pt x="2208530" y="915669"/>
                </a:lnTo>
                <a:lnTo>
                  <a:pt x="2226310" y="910589"/>
                </a:lnTo>
                <a:lnTo>
                  <a:pt x="2240280" y="908050"/>
                </a:lnTo>
                <a:lnTo>
                  <a:pt x="2255520" y="900429"/>
                </a:lnTo>
                <a:lnTo>
                  <a:pt x="2268220" y="896619"/>
                </a:lnTo>
                <a:lnTo>
                  <a:pt x="2283460" y="887729"/>
                </a:lnTo>
                <a:lnTo>
                  <a:pt x="2293620" y="882650"/>
                </a:lnTo>
                <a:lnTo>
                  <a:pt x="2305050" y="875029"/>
                </a:lnTo>
                <a:lnTo>
                  <a:pt x="2312670" y="867409"/>
                </a:lnTo>
                <a:lnTo>
                  <a:pt x="2322830" y="858519"/>
                </a:lnTo>
                <a:lnTo>
                  <a:pt x="2327910" y="850900"/>
                </a:lnTo>
                <a:lnTo>
                  <a:pt x="2332990" y="840739"/>
                </a:lnTo>
                <a:lnTo>
                  <a:pt x="2338070" y="831850"/>
                </a:lnTo>
                <a:lnTo>
                  <a:pt x="2341880" y="820419"/>
                </a:lnTo>
                <a:lnTo>
                  <a:pt x="2341880" y="100329"/>
                </a:lnTo>
                <a:lnTo>
                  <a:pt x="2338070" y="91439"/>
                </a:lnTo>
                <a:lnTo>
                  <a:pt x="2332990" y="82550"/>
                </a:lnTo>
                <a:lnTo>
                  <a:pt x="2327910" y="74929"/>
                </a:lnTo>
                <a:lnTo>
                  <a:pt x="2322830" y="63500"/>
                </a:lnTo>
                <a:lnTo>
                  <a:pt x="2312670" y="57150"/>
                </a:lnTo>
                <a:lnTo>
                  <a:pt x="2305050" y="49529"/>
                </a:lnTo>
                <a:lnTo>
                  <a:pt x="2293620" y="41909"/>
                </a:lnTo>
                <a:lnTo>
                  <a:pt x="2283460" y="33019"/>
                </a:lnTo>
                <a:lnTo>
                  <a:pt x="2268220" y="27939"/>
                </a:lnTo>
                <a:lnTo>
                  <a:pt x="2255520" y="21589"/>
                </a:lnTo>
                <a:lnTo>
                  <a:pt x="2240280" y="16509"/>
                </a:lnTo>
                <a:lnTo>
                  <a:pt x="2226310" y="11429"/>
                </a:lnTo>
                <a:lnTo>
                  <a:pt x="2208530" y="8889"/>
                </a:lnTo>
                <a:lnTo>
                  <a:pt x="2192020" y="3809"/>
                </a:lnTo>
                <a:lnTo>
                  <a:pt x="2175510" y="2539"/>
                </a:lnTo>
                <a:lnTo>
                  <a:pt x="216027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5" name="object 325"/>
          <p:cNvSpPr/>
          <p:nvPr/>
        </p:nvSpPr>
        <p:spPr>
          <a:xfrm>
            <a:off x="3406140" y="2420620"/>
            <a:ext cx="2341880" cy="1055370"/>
          </a:xfrm>
          <a:custGeom>
            <a:avLst/>
            <a:gdLst/>
            <a:ahLst/>
            <a:cxnLst/>
            <a:rect l="l" t="t" r="r" b="b"/>
            <a:pathLst>
              <a:path w="2341879" h="1055370">
                <a:moveTo>
                  <a:pt x="2160270" y="920750"/>
                </a:moveTo>
                <a:lnTo>
                  <a:pt x="2175510" y="920750"/>
                </a:lnTo>
                <a:lnTo>
                  <a:pt x="2192020" y="916939"/>
                </a:lnTo>
                <a:lnTo>
                  <a:pt x="2208530" y="915669"/>
                </a:lnTo>
                <a:lnTo>
                  <a:pt x="2226310" y="910589"/>
                </a:lnTo>
                <a:lnTo>
                  <a:pt x="2240280" y="908050"/>
                </a:lnTo>
                <a:lnTo>
                  <a:pt x="2255520" y="900429"/>
                </a:lnTo>
                <a:lnTo>
                  <a:pt x="2268220" y="896619"/>
                </a:lnTo>
                <a:lnTo>
                  <a:pt x="2283460" y="887729"/>
                </a:lnTo>
                <a:lnTo>
                  <a:pt x="2293620" y="882650"/>
                </a:lnTo>
                <a:lnTo>
                  <a:pt x="2305050" y="875029"/>
                </a:lnTo>
                <a:lnTo>
                  <a:pt x="2312670" y="867409"/>
                </a:lnTo>
                <a:lnTo>
                  <a:pt x="2322830" y="858519"/>
                </a:lnTo>
                <a:lnTo>
                  <a:pt x="2327910" y="850900"/>
                </a:lnTo>
                <a:lnTo>
                  <a:pt x="2332990" y="840739"/>
                </a:lnTo>
                <a:lnTo>
                  <a:pt x="2338070" y="831850"/>
                </a:lnTo>
                <a:lnTo>
                  <a:pt x="2341880" y="820419"/>
                </a:lnTo>
                <a:lnTo>
                  <a:pt x="2341880" y="100329"/>
                </a:lnTo>
                <a:lnTo>
                  <a:pt x="2338070" y="91439"/>
                </a:lnTo>
                <a:lnTo>
                  <a:pt x="2332990" y="82550"/>
                </a:lnTo>
                <a:lnTo>
                  <a:pt x="2327910" y="74929"/>
                </a:lnTo>
                <a:lnTo>
                  <a:pt x="2322830" y="63500"/>
                </a:lnTo>
                <a:lnTo>
                  <a:pt x="2312670" y="57150"/>
                </a:lnTo>
                <a:lnTo>
                  <a:pt x="2305050" y="49529"/>
                </a:lnTo>
                <a:lnTo>
                  <a:pt x="2293620" y="41909"/>
                </a:lnTo>
                <a:lnTo>
                  <a:pt x="2283460" y="33019"/>
                </a:lnTo>
                <a:lnTo>
                  <a:pt x="2268220" y="27939"/>
                </a:lnTo>
                <a:lnTo>
                  <a:pt x="2255520" y="21589"/>
                </a:lnTo>
                <a:lnTo>
                  <a:pt x="2240280" y="16509"/>
                </a:lnTo>
                <a:lnTo>
                  <a:pt x="2226310" y="11429"/>
                </a:lnTo>
                <a:lnTo>
                  <a:pt x="2208530" y="8889"/>
                </a:lnTo>
                <a:lnTo>
                  <a:pt x="2192020" y="3809"/>
                </a:lnTo>
                <a:lnTo>
                  <a:pt x="2175510" y="2539"/>
                </a:lnTo>
                <a:lnTo>
                  <a:pt x="2160270" y="0"/>
                </a:lnTo>
                <a:lnTo>
                  <a:pt x="181610" y="0"/>
                </a:lnTo>
                <a:lnTo>
                  <a:pt x="165100" y="2539"/>
                </a:lnTo>
                <a:lnTo>
                  <a:pt x="147320" y="3809"/>
                </a:lnTo>
                <a:lnTo>
                  <a:pt x="129539" y="8889"/>
                </a:lnTo>
                <a:lnTo>
                  <a:pt x="114300" y="11429"/>
                </a:lnTo>
                <a:lnTo>
                  <a:pt x="97789" y="16509"/>
                </a:lnTo>
                <a:lnTo>
                  <a:pt x="59689" y="33019"/>
                </a:lnTo>
                <a:lnTo>
                  <a:pt x="24130" y="57150"/>
                </a:lnTo>
                <a:lnTo>
                  <a:pt x="1270" y="91439"/>
                </a:lnTo>
                <a:lnTo>
                  <a:pt x="0" y="100329"/>
                </a:lnTo>
                <a:lnTo>
                  <a:pt x="0" y="820419"/>
                </a:lnTo>
                <a:lnTo>
                  <a:pt x="1270" y="831850"/>
                </a:lnTo>
                <a:lnTo>
                  <a:pt x="5080" y="840739"/>
                </a:lnTo>
                <a:lnTo>
                  <a:pt x="10160" y="850900"/>
                </a:lnTo>
                <a:lnTo>
                  <a:pt x="17780" y="858519"/>
                </a:lnTo>
                <a:lnTo>
                  <a:pt x="24130" y="867409"/>
                </a:lnTo>
                <a:lnTo>
                  <a:pt x="34289" y="875029"/>
                </a:lnTo>
                <a:lnTo>
                  <a:pt x="45720" y="882650"/>
                </a:lnTo>
                <a:lnTo>
                  <a:pt x="59689" y="887729"/>
                </a:lnTo>
                <a:lnTo>
                  <a:pt x="69850" y="896619"/>
                </a:lnTo>
                <a:lnTo>
                  <a:pt x="83820" y="900429"/>
                </a:lnTo>
                <a:lnTo>
                  <a:pt x="97789" y="908050"/>
                </a:lnTo>
                <a:lnTo>
                  <a:pt x="114300" y="910589"/>
                </a:lnTo>
                <a:lnTo>
                  <a:pt x="129539" y="915669"/>
                </a:lnTo>
                <a:lnTo>
                  <a:pt x="147320" y="916939"/>
                </a:lnTo>
                <a:lnTo>
                  <a:pt x="165100" y="920750"/>
                </a:lnTo>
                <a:lnTo>
                  <a:pt x="181610" y="920750"/>
                </a:lnTo>
                <a:lnTo>
                  <a:pt x="354330" y="920750"/>
                </a:lnTo>
                <a:lnTo>
                  <a:pt x="187960" y="1055369"/>
                </a:lnTo>
                <a:lnTo>
                  <a:pt x="588010" y="920750"/>
                </a:lnTo>
                <a:lnTo>
                  <a:pt x="2160270" y="920750"/>
                </a:lnTo>
                <a:close/>
              </a:path>
            </a:pathLst>
          </a:custGeom>
          <a:ln w="186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6" name="object 326"/>
          <p:cNvSpPr/>
          <p:nvPr/>
        </p:nvSpPr>
        <p:spPr>
          <a:xfrm>
            <a:off x="3406140" y="24206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186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7" name="object 327"/>
          <p:cNvSpPr/>
          <p:nvPr/>
        </p:nvSpPr>
        <p:spPr>
          <a:xfrm>
            <a:off x="5749290" y="34772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186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8" name="object 328"/>
          <p:cNvSpPr txBox="1"/>
          <p:nvPr/>
        </p:nvSpPr>
        <p:spPr>
          <a:xfrm>
            <a:off x="2282189" y="2515870"/>
            <a:ext cx="4575175" cy="1520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374775" marR="1205865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What’s the </a:t>
            </a:r>
            <a:r>
              <a:rPr dirty="0" sz="1600">
                <a:latin typeface="Arial"/>
                <a:cs typeface="Arial"/>
              </a:rPr>
              <a:t>IP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address  </a:t>
            </a:r>
            <a:r>
              <a:rPr dirty="0" sz="1600" spc="-5">
                <a:latin typeface="Arial"/>
                <a:cs typeface="Arial"/>
              </a:rPr>
              <a:t>of               </a:t>
            </a:r>
            <a:r>
              <a:rPr dirty="0" sz="1600" spc="-5">
                <a:latin typeface="Arial"/>
                <a:cs typeface="Arial"/>
                <a:hlinkClick r:id="rId4"/>
              </a:rPr>
              <a:t>www.nominum.com?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100">
                <a:latin typeface="Arial"/>
                <a:cs typeface="Arial"/>
              </a:rPr>
              <a:t>m.r</a:t>
            </a:r>
            <a:r>
              <a:rPr dirty="0" sz="1100" spc="5">
                <a:latin typeface="Arial"/>
                <a:cs typeface="Arial"/>
              </a:rPr>
              <a:t>o</a:t>
            </a:r>
            <a:r>
              <a:rPr dirty="0" sz="1100" spc="-5">
                <a:latin typeface="Arial"/>
                <a:cs typeface="Arial"/>
              </a:rPr>
              <a:t>o</a:t>
            </a:r>
            <a:r>
              <a:rPr dirty="0" sz="1100">
                <a:latin typeface="Arial"/>
                <a:cs typeface="Arial"/>
              </a:rPr>
              <a:t>t-</a:t>
            </a:r>
            <a:r>
              <a:rPr dirty="0" sz="1100" spc="5">
                <a:latin typeface="Arial"/>
                <a:cs typeface="Arial"/>
              </a:rPr>
              <a:t>s</a:t>
            </a:r>
            <a:r>
              <a:rPr dirty="0" sz="1100" spc="-5">
                <a:latin typeface="Arial"/>
                <a:cs typeface="Arial"/>
              </a:rPr>
              <a:t>e</a:t>
            </a:r>
            <a:r>
              <a:rPr dirty="0" sz="1100">
                <a:latin typeface="Arial"/>
                <a:cs typeface="Arial"/>
              </a:rPr>
              <a:t>r</a:t>
            </a:r>
            <a:r>
              <a:rPr dirty="0" sz="1100" spc="-10">
                <a:latin typeface="Arial"/>
                <a:cs typeface="Arial"/>
              </a:rPr>
              <a:t>v</a:t>
            </a:r>
            <a:r>
              <a:rPr dirty="0" sz="1100" spc="-5">
                <a:latin typeface="Arial"/>
                <a:cs typeface="Arial"/>
              </a:rPr>
              <a:t>e</a:t>
            </a:r>
            <a:r>
              <a:rPr dirty="0" sz="1100">
                <a:latin typeface="Arial"/>
                <a:cs typeface="Arial"/>
              </a:rPr>
              <a:t>r</a:t>
            </a:r>
            <a:r>
              <a:rPr dirty="0" sz="1100" spc="5">
                <a:latin typeface="Arial"/>
                <a:cs typeface="Arial"/>
              </a:rPr>
              <a:t>s</a:t>
            </a:r>
            <a:r>
              <a:rPr dirty="0" sz="1100">
                <a:latin typeface="Arial"/>
                <a:cs typeface="Arial"/>
              </a:rPr>
              <a:t>.</a:t>
            </a:r>
            <a:r>
              <a:rPr dirty="0" sz="1100" spc="-5">
                <a:latin typeface="Arial"/>
                <a:cs typeface="Arial"/>
              </a:rPr>
              <a:t>ne</a:t>
            </a:r>
            <a:r>
              <a:rPr dirty="0" sz="1100">
                <a:latin typeface="Arial"/>
                <a:cs typeface="Arial"/>
              </a:rPr>
              <a:t>t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dirty="0" sz="1100" spc="-5">
                <a:latin typeface="Arial"/>
                <a:cs typeface="Arial"/>
              </a:rPr>
              <a:t>dakota.west.sprockets.com</a:t>
            </a:r>
            <a:endParaRPr sz="1100">
              <a:latin typeface="Arial"/>
              <a:cs typeface="Arial"/>
            </a:endParaRPr>
          </a:p>
        </p:txBody>
      </p:sp>
      <p:sp>
        <p:nvSpPr>
          <p:cNvPr id="329" name="object 329"/>
          <p:cNvSpPr/>
          <p:nvPr/>
        </p:nvSpPr>
        <p:spPr>
          <a:xfrm>
            <a:off x="6781800" y="4114800"/>
            <a:ext cx="631190" cy="1026160"/>
          </a:xfrm>
          <a:custGeom>
            <a:avLst/>
            <a:gdLst/>
            <a:ahLst/>
            <a:cxnLst/>
            <a:rect l="l" t="t" r="r" b="b"/>
            <a:pathLst>
              <a:path w="631190" h="1026160">
                <a:moveTo>
                  <a:pt x="0" y="1026160"/>
                </a:moveTo>
                <a:lnTo>
                  <a:pt x="0" y="0"/>
                </a:lnTo>
                <a:lnTo>
                  <a:pt x="631190" y="0"/>
                </a:lnTo>
                <a:lnTo>
                  <a:pt x="631190" y="1026160"/>
                </a:lnTo>
                <a:lnTo>
                  <a:pt x="0" y="102616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0" name="object 330"/>
          <p:cNvSpPr/>
          <p:nvPr/>
        </p:nvSpPr>
        <p:spPr>
          <a:xfrm>
            <a:off x="6781800" y="4114800"/>
            <a:ext cx="631190" cy="1026160"/>
          </a:xfrm>
          <a:custGeom>
            <a:avLst/>
            <a:gdLst/>
            <a:ahLst/>
            <a:cxnLst/>
            <a:rect l="l" t="t" r="r" b="b"/>
            <a:pathLst>
              <a:path w="631190" h="1026160">
                <a:moveTo>
                  <a:pt x="0" y="1026160"/>
                </a:moveTo>
                <a:lnTo>
                  <a:pt x="0" y="0"/>
                </a:lnTo>
                <a:lnTo>
                  <a:pt x="631190" y="0"/>
                </a:lnTo>
                <a:lnTo>
                  <a:pt x="631190" y="1026160"/>
                </a:lnTo>
                <a:lnTo>
                  <a:pt x="0" y="1026160"/>
                </a:lnTo>
                <a:close/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1" name="object 331"/>
          <p:cNvSpPr/>
          <p:nvPr/>
        </p:nvSpPr>
        <p:spPr>
          <a:xfrm>
            <a:off x="6781800" y="51409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2" name="object 332"/>
          <p:cNvSpPr/>
          <p:nvPr/>
        </p:nvSpPr>
        <p:spPr>
          <a:xfrm>
            <a:off x="7412990" y="41148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3" name="object 333"/>
          <p:cNvSpPr/>
          <p:nvPr/>
        </p:nvSpPr>
        <p:spPr>
          <a:xfrm>
            <a:off x="6794500" y="5165090"/>
            <a:ext cx="612140" cy="0"/>
          </a:xfrm>
          <a:custGeom>
            <a:avLst/>
            <a:gdLst/>
            <a:ahLst/>
            <a:cxnLst/>
            <a:rect l="l" t="t" r="r" b="b"/>
            <a:pathLst>
              <a:path w="612140" h="0">
                <a:moveTo>
                  <a:pt x="0" y="0"/>
                </a:moveTo>
                <a:lnTo>
                  <a:pt x="612140" y="0"/>
                </a:lnTo>
              </a:path>
            </a:pathLst>
          </a:custGeom>
          <a:ln w="482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4" name="object 334"/>
          <p:cNvSpPr/>
          <p:nvPr/>
        </p:nvSpPr>
        <p:spPr>
          <a:xfrm>
            <a:off x="6794500" y="5140959"/>
            <a:ext cx="612140" cy="48260"/>
          </a:xfrm>
          <a:custGeom>
            <a:avLst/>
            <a:gdLst/>
            <a:ahLst/>
            <a:cxnLst/>
            <a:rect l="l" t="t" r="r" b="b"/>
            <a:pathLst>
              <a:path w="612140" h="48260">
                <a:moveTo>
                  <a:pt x="0" y="48259"/>
                </a:moveTo>
                <a:lnTo>
                  <a:pt x="0" y="0"/>
                </a:lnTo>
                <a:lnTo>
                  <a:pt x="612140" y="0"/>
                </a:lnTo>
                <a:lnTo>
                  <a:pt x="612140" y="48259"/>
                </a:lnTo>
                <a:lnTo>
                  <a:pt x="0" y="4825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5" name="object 335"/>
          <p:cNvSpPr/>
          <p:nvPr/>
        </p:nvSpPr>
        <p:spPr>
          <a:xfrm>
            <a:off x="6794500" y="51892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6" name="object 336"/>
          <p:cNvSpPr/>
          <p:nvPr/>
        </p:nvSpPr>
        <p:spPr>
          <a:xfrm>
            <a:off x="7406640" y="51409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7" name="object 337"/>
          <p:cNvSpPr/>
          <p:nvPr/>
        </p:nvSpPr>
        <p:spPr>
          <a:xfrm>
            <a:off x="6814819" y="4114800"/>
            <a:ext cx="0" cy="1026160"/>
          </a:xfrm>
          <a:custGeom>
            <a:avLst/>
            <a:gdLst/>
            <a:ahLst/>
            <a:cxnLst/>
            <a:rect l="l" t="t" r="r" b="b"/>
            <a:pathLst>
              <a:path w="0" h="1026160">
                <a:moveTo>
                  <a:pt x="0" y="0"/>
                </a:moveTo>
                <a:lnTo>
                  <a:pt x="0" y="102616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8" name="object 338"/>
          <p:cNvSpPr/>
          <p:nvPr/>
        </p:nvSpPr>
        <p:spPr>
          <a:xfrm>
            <a:off x="6818630" y="4122420"/>
            <a:ext cx="556260" cy="1014730"/>
          </a:xfrm>
          <a:custGeom>
            <a:avLst/>
            <a:gdLst/>
            <a:ahLst/>
            <a:cxnLst/>
            <a:rect l="l" t="t" r="r" b="b"/>
            <a:pathLst>
              <a:path w="556259" h="1014729">
                <a:moveTo>
                  <a:pt x="0" y="1014729"/>
                </a:moveTo>
                <a:lnTo>
                  <a:pt x="0" y="0"/>
                </a:lnTo>
                <a:lnTo>
                  <a:pt x="55626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9" name="object 339"/>
          <p:cNvSpPr/>
          <p:nvPr/>
        </p:nvSpPr>
        <p:spPr>
          <a:xfrm>
            <a:off x="6818630" y="41224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0" name="object 340"/>
          <p:cNvSpPr/>
          <p:nvPr/>
        </p:nvSpPr>
        <p:spPr>
          <a:xfrm>
            <a:off x="7376159" y="51384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1" name="object 341"/>
          <p:cNvSpPr/>
          <p:nvPr/>
        </p:nvSpPr>
        <p:spPr>
          <a:xfrm>
            <a:off x="6784340" y="4118609"/>
            <a:ext cx="24130" cy="1016000"/>
          </a:xfrm>
          <a:custGeom>
            <a:avLst/>
            <a:gdLst/>
            <a:ahLst/>
            <a:cxnLst/>
            <a:rect l="l" t="t" r="r" b="b"/>
            <a:pathLst>
              <a:path w="24129" h="1016000">
                <a:moveTo>
                  <a:pt x="0" y="1016000"/>
                </a:moveTo>
                <a:lnTo>
                  <a:pt x="0" y="0"/>
                </a:lnTo>
                <a:lnTo>
                  <a:pt x="24129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2" name="object 342"/>
          <p:cNvSpPr/>
          <p:nvPr/>
        </p:nvSpPr>
        <p:spPr>
          <a:xfrm>
            <a:off x="6784340" y="41186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3" name="object 343"/>
          <p:cNvSpPr/>
          <p:nvPr/>
        </p:nvSpPr>
        <p:spPr>
          <a:xfrm>
            <a:off x="6809740" y="51358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4" name="object 344"/>
          <p:cNvSpPr/>
          <p:nvPr/>
        </p:nvSpPr>
        <p:spPr>
          <a:xfrm>
            <a:off x="7381240" y="4118609"/>
            <a:ext cx="26670" cy="1016000"/>
          </a:xfrm>
          <a:custGeom>
            <a:avLst/>
            <a:gdLst/>
            <a:ahLst/>
            <a:cxnLst/>
            <a:rect l="l" t="t" r="r" b="b"/>
            <a:pathLst>
              <a:path w="26670" h="1016000">
                <a:moveTo>
                  <a:pt x="0" y="0"/>
                </a:moveTo>
                <a:lnTo>
                  <a:pt x="26669" y="0"/>
                </a:lnTo>
                <a:lnTo>
                  <a:pt x="26669" y="10160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5" name="object 345"/>
          <p:cNvSpPr/>
          <p:nvPr/>
        </p:nvSpPr>
        <p:spPr>
          <a:xfrm>
            <a:off x="7381240" y="41186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6" name="object 346"/>
          <p:cNvSpPr/>
          <p:nvPr/>
        </p:nvSpPr>
        <p:spPr>
          <a:xfrm>
            <a:off x="7381240" y="4114800"/>
            <a:ext cx="0" cy="1031240"/>
          </a:xfrm>
          <a:custGeom>
            <a:avLst/>
            <a:gdLst/>
            <a:ahLst/>
            <a:cxnLst/>
            <a:rect l="l" t="t" r="r" b="b"/>
            <a:pathLst>
              <a:path w="0" h="1031239">
                <a:moveTo>
                  <a:pt x="0" y="0"/>
                </a:moveTo>
                <a:lnTo>
                  <a:pt x="0" y="1031239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7" name="object 347"/>
          <p:cNvSpPr/>
          <p:nvPr/>
        </p:nvSpPr>
        <p:spPr>
          <a:xfrm>
            <a:off x="6835140" y="4187190"/>
            <a:ext cx="110489" cy="224790"/>
          </a:xfrm>
          <a:custGeom>
            <a:avLst/>
            <a:gdLst/>
            <a:ahLst/>
            <a:cxnLst/>
            <a:rect l="l" t="t" r="r" b="b"/>
            <a:pathLst>
              <a:path w="110490" h="224789">
                <a:moveTo>
                  <a:pt x="0" y="224790"/>
                </a:moveTo>
                <a:lnTo>
                  <a:pt x="0" y="0"/>
                </a:lnTo>
                <a:lnTo>
                  <a:pt x="110489" y="0"/>
                </a:lnTo>
                <a:lnTo>
                  <a:pt x="110489" y="224790"/>
                </a:lnTo>
                <a:lnTo>
                  <a:pt x="0" y="22479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8" name="object 348"/>
          <p:cNvSpPr/>
          <p:nvPr/>
        </p:nvSpPr>
        <p:spPr>
          <a:xfrm>
            <a:off x="6847840" y="4199890"/>
            <a:ext cx="86360" cy="200660"/>
          </a:xfrm>
          <a:custGeom>
            <a:avLst/>
            <a:gdLst/>
            <a:ahLst/>
            <a:cxnLst/>
            <a:rect l="l" t="t" r="r" b="b"/>
            <a:pathLst>
              <a:path w="86359" h="200660">
                <a:moveTo>
                  <a:pt x="0" y="200660"/>
                </a:moveTo>
                <a:lnTo>
                  <a:pt x="0" y="0"/>
                </a:lnTo>
                <a:lnTo>
                  <a:pt x="86359" y="0"/>
                </a:lnTo>
                <a:lnTo>
                  <a:pt x="86359" y="200660"/>
                </a:lnTo>
                <a:lnTo>
                  <a:pt x="0" y="20066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9" name="object 349"/>
          <p:cNvSpPr/>
          <p:nvPr/>
        </p:nvSpPr>
        <p:spPr>
          <a:xfrm>
            <a:off x="6847840" y="4199890"/>
            <a:ext cx="86360" cy="200660"/>
          </a:xfrm>
          <a:custGeom>
            <a:avLst/>
            <a:gdLst/>
            <a:ahLst/>
            <a:cxnLst/>
            <a:rect l="l" t="t" r="r" b="b"/>
            <a:pathLst>
              <a:path w="86359" h="200660">
                <a:moveTo>
                  <a:pt x="0" y="200660"/>
                </a:moveTo>
                <a:lnTo>
                  <a:pt x="0" y="0"/>
                </a:lnTo>
                <a:lnTo>
                  <a:pt x="86359" y="0"/>
                </a:lnTo>
                <a:lnTo>
                  <a:pt x="86359" y="200660"/>
                </a:lnTo>
                <a:lnTo>
                  <a:pt x="0" y="20066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0" name="object 350"/>
          <p:cNvSpPr/>
          <p:nvPr/>
        </p:nvSpPr>
        <p:spPr>
          <a:xfrm>
            <a:off x="6847840" y="44005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1" name="object 351"/>
          <p:cNvSpPr/>
          <p:nvPr/>
        </p:nvSpPr>
        <p:spPr>
          <a:xfrm>
            <a:off x="6934200" y="41998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2" name="object 352"/>
          <p:cNvSpPr/>
          <p:nvPr/>
        </p:nvSpPr>
        <p:spPr>
          <a:xfrm>
            <a:off x="6850380" y="4335779"/>
            <a:ext cx="81280" cy="60960"/>
          </a:xfrm>
          <a:custGeom>
            <a:avLst/>
            <a:gdLst/>
            <a:ahLst/>
            <a:cxnLst/>
            <a:rect l="l" t="t" r="r" b="b"/>
            <a:pathLst>
              <a:path w="81279" h="60960">
                <a:moveTo>
                  <a:pt x="0" y="60960"/>
                </a:moveTo>
                <a:lnTo>
                  <a:pt x="0" y="0"/>
                </a:lnTo>
                <a:lnTo>
                  <a:pt x="81279" y="0"/>
                </a:lnTo>
                <a:lnTo>
                  <a:pt x="81279" y="60960"/>
                </a:lnTo>
                <a:lnTo>
                  <a:pt x="0" y="6096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3" name="object 353"/>
          <p:cNvSpPr/>
          <p:nvPr/>
        </p:nvSpPr>
        <p:spPr>
          <a:xfrm>
            <a:off x="6850380" y="4335779"/>
            <a:ext cx="81280" cy="60960"/>
          </a:xfrm>
          <a:custGeom>
            <a:avLst/>
            <a:gdLst/>
            <a:ahLst/>
            <a:cxnLst/>
            <a:rect l="l" t="t" r="r" b="b"/>
            <a:pathLst>
              <a:path w="81279" h="60960">
                <a:moveTo>
                  <a:pt x="0" y="60960"/>
                </a:moveTo>
                <a:lnTo>
                  <a:pt x="0" y="0"/>
                </a:lnTo>
                <a:lnTo>
                  <a:pt x="81279" y="0"/>
                </a:lnTo>
                <a:lnTo>
                  <a:pt x="81279" y="60960"/>
                </a:lnTo>
                <a:lnTo>
                  <a:pt x="0" y="60960"/>
                </a:lnTo>
                <a:close/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4" name="object 354"/>
          <p:cNvSpPr/>
          <p:nvPr/>
        </p:nvSpPr>
        <p:spPr>
          <a:xfrm>
            <a:off x="6850380" y="43967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5" name="object 355"/>
          <p:cNvSpPr/>
          <p:nvPr/>
        </p:nvSpPr>
        <p:spPr>
          <a:xfrm>
            <a:off x="6931659" y="43357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6" name="object 356"/>
          <p:cNvSpPr/>
          <p:nvPr/>
        </p:nvSpPr>
        <p:spPr>
          <a:xfrm>
            <a:off x="6850380" y="4204970"/>
            <a:ext cx="35560" cy="128270"/>
          </a:xfrm>
          <a:custGeom>
            <a:avLst/>
            <a:gdLst/>
            <a:ahLst/>
            <a:cxnLst/>
            <a:rect l="l" t="t" r="r" b="b"/>
            <a:pathLst>
              <a:path w="35559" h="128270">
                <a:moveTo>
                  <a:pt x="0" y="128269"/>
                </a:moveTo>
                <a:lnTo>
                  <a:pt x="35560" y="128269"/>
                </a:lnTo>
                <a:lnTo>
                  <a:pt x="35560" y="0"/>
                </a:lnTo>
                <a:lnTo>
                  <a:pt x="0" y="0"/>
                </a:lnTo>
                <a:lnTo>
                  <a:pt x="0" y="12826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7" name="object 357"/>
          <p:cNvSpPr/>
          <p:nvPr/>
        </p:nvSpPr>
        <p:spPr>
          <a:xfrm>
            <a:off x="6850380" y="4204970"/>
            <a:ext cx="35560" cy="128270"/>
          </a:xfrm>
          <a:custGeom>
            <a:avLst/>
            <a:gdLst/>
            <a:ahLst/>
            <a:cxnLst/>
            <a:rect l="l" t="t" r="r" b="b"/>
            <a:pathLst>
              <a:path w="35559" h="128270">
                <a:moveTo>
                  <a:pt x="0" y="128269"/>
                </a:moveTo>
                <a:lnTo>
                  <a:pt x="0" y="0"/>
                </a:lnTo>
                <a:lnTo>
                  <a:pt x="35560" y="0"/>
                </a:lnTo>
                <a:lnTo>
                  <a:pt x="35560" y="128269"/>
                </a:lnTo>
                <a:lnTo>
                  <a:pt x="0" y="12826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8" name="object 358"/>
          <p:cNvSpPr/>
          <p:nvPr/>
        </p:nvSpPr>
        <p:spPr>
          <a:xfrm>
            <a:off x="6850380" y="43332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9" name="object 359"/>
          <p:cNvSpPr/>
          <p:nvPr/>
        </p:nvSpPr>
        <p:spPr>
          <a:xfrm>
            <a:off x="6885940" y="42049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0" name="object 360"/>
          <p:cNvSpPr/>
          <p:nvPr/>
        </p:nvSpPr>
        <p:spPr>
          <a:xfrm>
            <a:off x="6902450" y="4207509"/>
            <a:ext cx="25400" cy="114300"/>
          </a:xfrm>
          <a:custGeom>
            <a:avLst/>
            <a:gdLst/>
            <a:ahLst/>
            <a:cxnLst/>
            <a:rect l="l" t="t" r="r" b="b"/>
            <a:pathLst>
              <a:path w="25400" h="114300">
                <a:moveTo>
                  <a:pt x="0" y="114300"/>
                </a:moveTo>
                <a:lnTo>
                  <a:pt x="25400" y="114300"/>
                </a:lnTo>
                <a:lnTo>
                  <a:pt x="254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1" name="object 361"/>
          <p:cNvSpPr/>
          <p:nvPr/>
        </p:nvSpPr>
        <p:spPr>
          <a:xfrm>
            <a:off x="6902450" y="4207509"/>
            <a:ext cx="25400" cy="114300"/>
          </a:xfrm>
          <a:custGeom>
            <a:avLst/>
            <a:gdLst/>
            <a:ahLst/>
            <a:cxnLst/>
            <a:rect l="l" t="t" r="r" b="b"/>
            <a:pathLst>
              <a:path w="25400" h="114300">
                <a:moveTo>
                  <a:pt x="0" y="114300"/>
                </a:moveTo>
                <a:lnTo>
                  <a:pt x="0" y="0"/>
                </a:lnTo>
                <a:lnTo>
                  <a:pt x="25400" y="0"/>
                </a:lnTo>
                <a:lnTo>
                  <a:pt x="25400" y="114300"/>
                </a:lnTo>
                <a:lnTo>
                  <a:pt x="0" y="11430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2" name="object 362"/>
          <p:cNvSpPr/>
          <p:nvPr/>
        </p:nvSpPr>
        <p:spPr>
          <a:xfrm>
            <a:off x="6902450" y="43218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3" name="object 363"/>
          <p:cNvSpPr/>
          <p:nvPr/>
        </p:nvSpPr>
        <p:spPr>
          <a:xfrm>
            <a:off x="6927850" y="42075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4" name="object 364"/>
          <p:cNvSpPr/>
          <p:nvPr/>
        </p:nvSpPr>
        <p:spPr>
          <a:xfrm>
            <a:off x="6858000" y="4241800"/>
            <a:ext cx="21590" cy="82550"/>
          </a:xfrm>
          <a:custGeom>
            <a:avLst/>
            <a:gdLst/>
            <a:ahLst/>
            <a:cxnLst/>
            <a:rect l="l" t="t" r="r" b="b"/>
            <a:pathLst>
              <a:path w="21590" h="82550">
                <a:moveTo>
                  <a:pt x="0" y="82550"/>
                </a:moveTo>
                <a:lnTo>
                  <a:pt x="0" y="0"/>
                </a:lnTo>
                <a:lnTo>
                  <a:pt x="21590" y="0"/>
                </a:lnTo>
                <a:lnTo>
                  <a:pt x="21590" y="82550"/>
                </a:lnTo>
                <a:lnTo>
                  <a:pt x="0" y="825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5" name="object 365"/>
          <p:cNvSpPr/>
          <p:nvPr/>
        </p:nvSpPr>
        <p:spPr>
          <a:xfrm>
            <a:off x="6853327" y="4234587"/>
            <a:ext cx="31115" cy="94615"/>
          </a:xfrm>
          <a:custGeom>
            <a:avLst/>
            <a:gdLst/>
            <a:ahLst/>
            <a:cxnLst/>
            <a:rect l="l" t="t" r="r" b="b"/>
            <a:pathLst>
              <a:path w="31115" h="94614">
                <a:moveTo>
                  <a:pt x="0" y="94434"/>
                </a:moveTo>
                <a:lnTo>
                  <a:pt x="30934" y="94434"/>
                </a:lnTo>
                <a:lnTo>
                  <a:pt x="30934" y="0"/>
                </a:lnTo>
                <a:lnTo>
                  <a:pt x="0" y="0"/>
                </a:lnTo>
                <a:lnTo>
                  <a:pt x="0" y="9443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6" name="object 366"/>
          <p:cNvSpPr/>
          <p:nvPr/>
        </p:nvSpPr>
        <p:spPr>
          <a:xfrm>
            <a:off x="6858000" y="43243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7" name="object 367"/>
          <p:cNvSpPr/>
          <p:nvPr/>
        </p:nvSpPr>
        <p:spPr>
          <a:xfrm>
            <a:off x="6879590" y="42418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8" name="object 368"/>
          <p:cNvSpPr/>
          <p:nvPr/>
        </p:nvSpPr>
        <p:spPr>
          <a:xfrm>
            <a:off x="6859269" y="4239259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7619"/>
                </a:moveTo>
                <a:lnTo>
                  <a:pt x="0" y="0"/>
                </a:lnTo>
                <a:lnTo>
                  <a:pt x="20320" y="0"/>
                </a:lnTo>
                <a:lnTo>
                  <a:pt x="20320" y="7619"/>
                </a:lnTo>
                <a:lnTo>
                  <a:pt x="0" y="761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9" name="object 369"/>
          <p:cNvSpPr/>
          <p:nvPr/>
        </p:nvSpPr>
        <p:spPr>
          <a:xfrm>
            <a:off x="6859269" y="42468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0" name="object 370"/>
          <p:cNvSpPr/>
          <p:nvPr/>
        </p:nvSpPr>
        <p:spPr>
          <a:xfrm>
            <a:off x="6879590" y="42392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1" name="object 371"/>
          <p:cNvSpPr/>
          <p:nvPr/>
        </p:nvSpPr>
        <p:spPr>
          <a:xfrm>
            <a:off x="6888480" y="4204970"/>
            <a:ext cx="0" cy="128270"/>
          </a:xfrm>
          <a:custGeom>
            <a:avLst/>
            <a:gdLst/>
            <a:ahLst/>
            <a:cxnLst/>
            <a:rect l="l" t="t" r="r" b="b"/>
            <a:pathLst>
              <a:path w="0" h="128270">
                <a:moveTo>
                  <a:pt x="0" y="0"/>
                </a:moveTo>
                <a:lnTo>
                  <a:pt x="0" y="128269"/>
                </a:lnTo>
              </a:path>
            </a:pathLst>
          </a:custGeom>
          <a:ln w="5079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2" name="object 372"/>
          <p:cNvSpPr/>
          <p:nvPr/>
        </p:nvSpPr>
        <p:spPr>
          <a:xfrm>
            <a:off x="6881267" y="4200297"/>
            <a:ext cx="14604" cy="137795"/>
          </a:xfrm>
          <a:custGeom>
            <a:avLst/>
            <a:gdLst/>
            <a:ahLst/>
            <a:cxnLst/>
            <a:rect l="l" t="t" r="r" b="b"/>
            <a:pathLst>
              <a:path w="14604" h="137795">
                <a:moveTo>
                  <a:pt x="0" y="137614"/>
                </a:moveTo>
                <a:lnTo>
                  <a:pt x="14424" y="137614"/>
                </a:lnTo>
                <a:lnTo>
                  <a:pt x="14424" y="0"/>
                </a:lnTo>
                <a:lnTo>
                  <a:pt x="0" y="0"/>
                </a:lnTo>
                <a:lnTo>
                  <a:pt x="0" y="13761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3" name="object 373"/>
          <p:cNvSpPr/>
          <p:nvPr/>
        </p:nvSpPr>
        <p:spPr>
          <a:xfrm>
            <a:off x="6885940" y="43332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4" name="object 374"/>
          <p:cNvSpPr/>
          <p:nvPr/>
        </p:nvSpPr>
        <p:spPr>
          <a:xfrm>
            <a:off x="6891019" y="42049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5" name="object 375"/>
          <p:cNvSpPr/>
          <p:nvPr/>
        </p:nvSpPr>
        <p:spPr>
          <a:xfrm>
            <a:off x="6903084" y="4207509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888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6" name="object 376"/>
          <p:cNvSpPr/>
          <p:nvPr/>
        </p:nvSpPr>
        <p:spPr>
          <a:xfrm>
            <a:off x="6893967" y="4202837"/>
            <a:ext cx="18415" cy="123825"/>
          </a:xfrm>
          <a:custGeom>
            <a:avLst/>
            <a:gdLst/>
            <a:ahLst/>
            <a:cxnLst/>
            <a:rect l="l" t="t" r="r" b="b"/>
            <a:pathLst>
              <a:path w="18415" h="123825">
                <a:moveTo>
                  <a:pt x="0" y="123644"/>
                </a:moveTo>
                <a:lnTo>
                  <a:pt x="18234" y="123644"/>
                </a:lnTo>
                <a:lnTo>
                  <a:pt x="18234" y="0"/>
                </a:lnTo>
                <a:lnTo>
                  <a:pt x="0" y="0"/>
                </a:lnTo>
                <a:lnTo>
                  <a:pt x="0" y="1236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7" name="object 377"/>
          <p:cNvSpPr/>
          <p:nvPr/>
        </p:nvSpPr>
        <p:spPr>
          <a:xfrm>
            <a:off x="6898640" y="43218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8" name="object 378"/>
          <p:cNvSpPr/>
          <p:nvPr/>
        </p:nvSpPr>
        <p:spPr>
          <a:xfrm>
            <a:off x="6907530" y="42075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9" name="object 379"/>
          <p:cNvSpPr/>
          <p:nvPr/>
        </p:nvSpPr>
        <p:spPr>
          <a:xfrm>
            <a:off x="6871969" y="4343400"/>
            <a:ext cx="8890" cy="49530"/>
          </a:xfrm>
          <a:custGeom>
            <a:avLst/>
            <a:gdLst/>
            <a:ahLst/>
            <a:cxnLst/>
            <a:rect l="l" t="t" r="r" b="b"/>
            <a:pathLst>
              <a:path w="8890" h="49529">
                <a:moveTo>
                  <a:pt x="0" y="49530"/>
                </a:moveTo>
                <a:lnTo>
                  <a:pt x="0" y="0"/>
                </a:lnTo>
                <a:lnTo>
                  <a:pt x="8889" y="0"/>
                </a:lnTo>
                <a:lnTo>
                  <a:pt x="8889" y="49530"/>
                </a:lnTo>
                <a:lnTo>
                  <a:pt x="0" y="4953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0" name="object 380"/>
          <p:cNvSpPr/>
          <p:nvPr/>
        </p:nvSpPr>
        <p:spPr>
          <a:xfrm>
            <a:off x="6871969" y="43929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1" name="object 381"/>
          <p:cNvSpPr/>
          <p:nvPr/>
        </p:nvSpPr>
        <p:spPr>
          <a:xfrm>
            <a:off x="6880859" y="43434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2" name="object 382"/>
          <p:cNvSpPr/>
          <p:nvPr/>
        </p:nvSpPr>
        <p:spPr>
          <a:xfrm>
            <a:off x="6858000" y="435102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6350" y="0"/>
                </a:moveTo>
                <a:lnTo>
                  <a:pt x="1270" y="0"/>
                </a:lnTo>
                <a:lnTo>
                  <a:pt x="0" y="1269"/>
                </a:lnTo>
                <a:lnTo>
                  <a:pt x="0" y="5079"/>
                </a:lnTo>
                <a:lnTo>
                  <a:pt x="1270" y="6349"/>
                </a:lnTo>
                <a:lnTo>
                  <a:pt x="6350" y="6349"/>
                </a:lnTo>
                <a:lnTo>
                  <a:pt x="7620" y="5079"/>
                </a:lnTo>
                <a:lnTo>
                  <a:pt x="762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3" name="object 383"/>
          <p:cNvSpPr/>
          <p:nvPr/>
        </p:nvSpPr>
        <p:spPr>
          <a:xfrm>
            <a:off x="6858000" y="435102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3809" y="0"/>
                </a:moveTo>
                <a:lnTo>
                  <a:pt x="6350" y="0"/>
                </a:lnTo>
                <a:lnTo>
                  <a:pt x="7620" y="1269"/>
                </a:lnTo>
                <a:lnTo>
                  <a:pt x="7620" y="3809"/>
                </a:lnTo>
                <a:lnTo>
                  <a:pt x="7620" y="5079"/>
                </a:lnTo>
                <a:lnTo>
                  <a:pt x="6350" y="6349"/>
                </a:lnTo>
                <a:lnTo>
                  <a:pt x="3809" y="6349"/>
                </a:lnTo>
                <a:lnTo>
                  <a:pt x="1270" y="6349"/>
                </a:lnTo>
                <a:lnTo>
                  <a:pt x="0" y="5079"/>
                </a:lnTo>
                <a:lnTo>
                  <a:pt x="0" y="3809"/>
                </a:lnTo>
                <a:lnTo>
                  <a:pt x="0" y="1269"/>
                </a:lnTo>
                <a:lnTo>
                  <a:pt x="1270" y="0"/>
                </a:lnTo>
                <a:lnTo>
                  <a:pt x="380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4" name="object 384"/>
          <p:cNvSpPr/>
          <p:nvPr/>
        </p:nvSpPr>
        <p:spPr>
          <a:xfrm>
            <a:off x="6858000" y="43510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5" name="object 385"/>
          <p:cNvSpPr/>
          <p:nvPr/>
        </p:nvSpPr>
        <p:spPr>
          <a:xfrm>
            <a:off x="6866890" y="43586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6" name="object 386"/>
          <p:cNvSpPr/>
          <p:nvPr/>
        </p:nvSpPr>
        <p:spPr>
          <a:xfrm>
            <a:off x="6858000" y="4370070"/>
            <a:ext cx="7620" cy="10160"/>
          </a:xfrm>
          <a:custGeom>
            <a:avLst/>
            <a:gdLst/>
            <a:ahLst/>
            <a:cxnLst/>
            <a:rect l="l" t="t" r="r" b="b"/>
            <a:pathLst>
              <a:path w="7620" h="10160">
                <a:moveTo>
                  <a:pt x="6350" y="0"/>
                </a:moveTo>
                <a:lnTo>
                  <a:pt x="1270" y="0"/>
                </a:lnTo>
                <a:lnTo>
                  <a:pt x="0" y="2539"/>
                </a:lnTo>
                <a:lnTo>
                  <a:pt x="0" y="7619"/>
                </a:lnTo>
                <a:lnTo>
                  <a:pt x="1270" y="10159"/>
                </a:lnTo>
                <a:lnTo>
                  <a:pt x="6350" y="10159"/>
                </a:lnTo>
                <a:lnTo>
                  <a:pt x="7620" y="7619"/>
                </a:lnTo>
                <a:lnTo>
                  <a:pt x="7620" y="2539"/>
                </a:lnTo>
                <a:lnTo>
                  <a:pt x="635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7" name="object 387"/>
          <p:cNvSpPr/>
          <p:nvPr/>
        </p:nvSpPr>
        <p:spPr>
          <a:xfrm>
            <a:off x="6858000" y="4370070"/>
            <a:ext cx="7620" cy="10160"/>
          </a:xfrm>
          <a:custGeom>
            <a:avLst/>
            <a:gdLst/>
            <a:ahLst/>
            <a:cxnLst/>
            <a:rect l="l" t="t" r="r" b="b"/>
            <a:pathLst>
              <a:path w="7620" h="10160">
                <a:moveTo>
                  <a:pt x="3809" y="0"/>
                </a:moveTo>
                <a:lnTo>
                  <a:pt x="6350" y="0"/>
                </a:lnTo>
                <a:lnTo>
                  <a:pt x="7620" y="2539"/>
                </a:lnTo>
                <a:lnTo>
                  <a:pt x="7620" y="5079"/>
                </a:lnTo>
                <a:lnTo>
                  <a:pt x="7620" y="7619"/>
                </a:lnTo>
                <a:lnTo>
                  <a:pt x="6350" y="10159"/>
                </a:lnTo>
                <a:lnTo>
                  <a:pt x="3809" y="10159"/>
                </a:lnTo>
                <a:lnTo>
                  <a:pt x="1270" y="10159"/>
                </a:lnTo>
                <a:lnTo>
                  <a:pt x="0" y="7619"/>
                </a:lnTo>
                <a:lnTo>
                  <a:pt x="0" y="5079"/>
                </a:lnTo>
                <a:lnTo>
                  <a:pt x="0" y="2539"/>
                </a:lnTo>
                <a:lnTo>
                  <a:pt x="1270" y="0"/>
                </a:lnTo>
                <a:lnTo>
                  <a:pt x="380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8" name="object 388"/>
          <p:cNvSpPr/>
          <p:nvPr/>
        </p:nvSpPr>
        <p:spPr>
          <a:xfrm>
            <a:off x="6858000" y="43700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9" name="object 389"/>
          <p:cNvSpPr/>
          <p:nvPr/>
        </p:nvSpPr>
        <p:spPr>
          <a:xfrm>
            <a:off x="6866890" y="43802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0" name="object 390"/>
          <p:cNvSpPr/>
          <p:nvPr/>
        </p:nvSpPr>
        <p:spPr>
          <a:xfrm>
            <a:off x="6835140" y="4185920"/>
            <a:ext cx="115570" cy="228600"/>
          </a:xfrm>
          <a:custGeom>
            <a:avLst/>
            <a:gdLst/>
            <a:ahLst/>
            <a:cxnLst/>
            <a:rect l="l" t="t" r="r" b="b"/>
            <a:pathLst>
              <a:path w="115570" h="228600">
                <a:moveTo>
                  <a:pt x="111759" y="0"/>
                </a:moveTo>
                <a:lnTo>
                  <a:pt x="115569" y="228599"/>
                </a:lnTo>
                <a:lnTo>
                  <a:pt x="0" y="228599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1" name="object 391"/>
          <p:cNvSpPr/>
          <p:nvPr/>
        </p:nvSpPr>
        <p:spPr>
          <a:xfrm>
            <a:off x="6835140" y="41859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2" name="object 392"/>
          <p:cNvSpPr/>
          <p:nvPr/>
        </p:nvSpPr>
        <p:spPr>
          <a:xfrm>
            <a:off x="6951980" y="44157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3" name="object 393"/>
          <p:cNvSpPr/>
          <p:nvPr/>
        </p:nvSpPr>
        <p:spPr>
          <a:xfrm>
            <a:off x="6908800" y="4344670"/>
            <a:ext cx="8890" cy="19050"/>
          </a:xfrm>
          <a:custGeom>
            <a:avLst/>
            <a:gdLst/>
            <a:ahLst/>
            <a:cxnLst/>
            <a:rect l="l" t="t" r="r" b="b"/>
            <a:pathLst>
              <a:path w="8890" h="19050">
                <a:moveTo>
                  <a:pt x="0" y="19049"/>
                </a:moveTo>
                <a:lnTo>
                  <a:pt x="0" y="0"/>
                </a:lnTo>
                <a:lnTo>
                  <a:pt x="8890" y="0"/>
                </a:lnTo>
                <a:lnTo>
                  <a:pt x="8890" y="19049"/>
                </a:lnTo>
                <a:lnTo>
                  <a:pt x="0" y="1904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4" name="object 394"/>
          <p:cNvSpPr/>
          <p:nvPr/>
        </p:nvSpPr>
        <p:spPr>
          <a:xfrm>
            <a:off x="6908800" y="4344670"/>
            <a:ext cx="8890" cy="19050"/>
          </a:xfrm>
          <a:custGeom>
            <a:avLst/>
            <a:gdLst/>
            <a:ahLst/>
            <a:cxnLst/>
            <a:rect l="l" t="t" r="r" b="b"/>
            <a:pathLst>
              <a:path w="8890" h="19050">
                <a:moveTo>
                  <a:pt x="0" y="19049"/>
                </a:moveTo>
                <a:lnTo>
                  <a:pt x="0" y="0"/>
                </a:lnTo>
                <a:lnTo>
                  <a:pt x="8890" y="0"/>
                </a:lnTo>
                <a:lnTo>
                  <a:pt x="8890" y="19049"/>
                </a:lnTo>
                <a:lnTo>
                  <a:pt x="0" y="19049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5" name="object 395"/>
          <p:cNvSpPr/>
          <p:nvPr/>
        </p:nvSpPr>
        <p:spPr>
          <a:xfrm>
            <a:off x="6908800" y="43637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6" name="object 396"/>
          <p:cNvSpPr/>
          <p:nvPr/>
        </p:nvSpPr>
        <p:spPr>
          <a:xfrm>
            <a:off x="6917690" y="43446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7" name="object 397"/>
          <p:cNvSpPr/>
          <p:nvPr/>
        </p:nvSpPr>
        <p:spPr>
          <a:xfrm>
            <a:off x="6977380" y="4194809"/>
            <a:ext cx="382270" cy="213360"/>
          </a:xfrm>
          <a:custGeom>
            <a:avLst/>
            <a:gdLst/>
            <a:ahLst/>
            <a:cxnLst/>
            <a:rect l="l" t="t" r="r" b="b"/>
            <a:pathLst>
              <a:path w="382270" h="213360">
                <a:moveTo>
                  <a:pt x="0" y="213359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3359"/>
                </a:lnTo>
                <a:lnTo>
                  <a:pt x="0" y="2133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8" name="object 398"/>
          <p:cNvSpPr/>
          <p:nvPr/>
        </p:nvSpPr>
        <p:spPr>
          <a:xfrm>
            <a:off x="6977380" y="4194809"/>
            <a:ext cx="382270" cy="213360"/>
          </a:xfrm>
          <a:custGeom>
            <a:avLst/>
            <a:gdLst/>
            <a:ahLst/>
            <a:cxnLst/>
            <a:rect l="l" t="t" r="r" b="b"/>
            <a:pathLst>
              <a:path w="382270" h="213360">
                <a:moveTo>
                  <a:pt x="0" y="213359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3359"/>
                </a:lnTo>
                <a:lnTo>
                  <a:pt x="0" y="21335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9" name="object 399"/>
          <p:cNvSpPr/>
          <p:nvPr/>
        </p:nvSpPr>
        <p:spPr>
          <a:xfrm>
            <a:off x="6977380" y="44081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0" name="object 400"/>
          <p:cNvSpPr/>
          <p:nvPr/>
        </p:nvSpPr>
        <p:spPr>
          <a:xfrm>
            <a:off x="7359650" y="41948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1" name="object 401"/>
          <p:cNvSpPr/>
          <p:nvPr/>
        </p:nvSpPr>
        <p:spPr>
          <a:xfrm>
            <a:off x="6978650" y="4235450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2" name="object 402"/>
          <p:cNvSpPr/>
          <p:nvPr/>
        </p:nvSpPr>
        <p:spPr>
          <a:xfrm>
            <a:off x="6973977" y="4226967"/>
            <a:ext cx="385445" cy="17145"/>
          </a:xfrm>
          <a:custGeom>
            <a:avLst/>
            <a:gdLst/>
            <a:ahLst/>
            <a:cxnLst/>
            <a:rect l="l" t="t" r="r" b="b"/>
            <a:pathLst>
              <a:path w="385445" h="17145">
                <a:moveTo>
                  <a:pt x="0" y="16964"/>
                </a:moveTo>
                <a:lnTo>
                  <a:pt x="385264" y="16964"/>
                </a:lnTo>
                <a:lnTo>
                  <a:pt x="38526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3" name="object 403"/>
          <p:cNvSpPr/>
          <p:nvPr/>
        </p:nvSpPr>
        <p:spPr>
          <a:xfrm>
            <a:off x="6978650" y="42392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4" name="object 404"/>
          <p:cNvSpPr/>
          <p:nvPr/>
        </p:nvSpPr>
        <p:spPr>
          <a:xfrm>
            <a:off x="7354569" y="42316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5" name="object 405"/>
          <p:cNvSpPr/>
          <p:nvPr/>
        </p:nvSpPr>
        <p:spPr>
          <a:xfrm>
            <a:off x="6978650" y="4278629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6" name="object 406"/>
          <p:cNvSpPr/>
          <p:nvPr/>
        </p:nvSpPr>
        <p:spPr>
          <a:xfrm>
            <a:off x="6973977" y="4271417"/>
            <a:ext cx="385445" cy="14604"/>
          </a:xfrm>
          <a:custGeom>
            <a:avLst/>
            <a:gdLst/>
            <a:ahLst/>
            <a:cxnLst/>
            <a:rect l="l" t="t" r="r" b="b"/>
            <a:pathLst>
              <a:path w="385445" h="14604">
                <a:moveTo>
                  <a:pt x="0" y="14424"/>
                </a:moveTo>
                <a:lnTo>
                  <a:pt x="385264" y="14424"/>
                </a:lnTo>
                <a:lnTo>
                  <a:pt x="38526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7" name="object 407"/>
          <p:cNvSpPr/>
          <p:nvPr/>
        </p:nvSpPr>
        <p:spPr>
          <a:xfrm>
            <a:off x="6978650" y="42811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8" name="object 408"/>
          <p:cNvSpPr/>
          <p:nvPr/>
        </p:nvSpPr>
        <p:spPr>
          <a:xfrm>
            <a:off x="7354569" y="42760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9" name="object 409"/>
          <p:cNvSpPr/>
          <p:nvPr/>
        </p:nvSpPr>
        <p:spPr>
          <a:xfrm>
            <a:off x="6978650" y="4323715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0" name="object 410"/>
          <p:cNvSpPr/>
          <p:nvPr/>
        </p:nvSpPr>
        <p:spPr>
          <a:xfrm>
            <a:off x="6973977" y="4315867"/>
            <a:ext cx="385445" cy="15875"/>
          </a:xfrm>
          <a:custGeom>
            <a:avLst/>
            <a:gdLst/>
            <a:ahLst/>
            <a:cxnLst/>
            <a:rect l="l" t="t" r="r" b="b"/>
            <a:pathLst>
              <a:path w="385445" h="15875">
                <a:moveTo>
                  <a:pt x="0" y="15694"/>
                </a:moveTo>
                <a:lnTo>
                  <a:pt x="385264" y="15694"/>
                </a:lnTo>
                <a:lnTo>
                  <a:pt x="38526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1" name="object 411"/>
          <p:cNvSpPr/>
          <p:nvPr/>
        </p:nvSpPr>
        <p:spPr>
          <a:xfrm>
            <a:off x="6978650" y="43268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2" name="object 412"/>
          <p:cNvSpPr/>
          <p:nvPr/>
        </p:nvSpPr>
        <p:spPr>
          <a:xfrm>
            <a:off x="7354569" y="43205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3" name="object 413"/>
          <p:cNvSpPr/>
          <p:nvPr/>
        </p:nvSpPr>
        <p:spPr>
          <a:xfrm>
            <a:off x="6978650" y="4366259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4" name="object 414"/>
          <p:cNvSpPr/>
          <p:nvPr/>
        </p:nvSpPr>
        <p:spPr>
          <a:xfrm>
            <a:off x="6973977" y="4357777"/>
            <a:ext cx="385445" cy="17145"/>
          </a:xfrm>
          <a:custGeom>
            <a:avLst/>
            <a:gdLst/>
            <a:ahLst/>
            <a:cxnLst/>
            <a:rect l="l" t="t" r="r" b="b"/>
            <a:pathLst>
              <a:path w="385445" h="17145">
                <a:moveTo>
                  <a:pt x="0" y="16964"/>
                </a:moveTo>
                <a:lnTo>
                  <a:pt x="385264" y="16964"/>
                </a:lnTo>
                <a:lnTo>
                  <a:pt x="38526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5" name="object 415"/>
          <p:cNvSpPr/>
          <p:nvPr/>
        </p:nvSpPr>
        <p:spPr>
          <a:xfrm>
            <a:off x="6978650" y="4196079"/>
            <a:ext cx="375920" cy="21208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6" name="object 416"/>
          <p:cNvSpPr/>
          <p:nvPr/>
        </p:nvSpPr>
        <p:spPr>
          <a:xfrm>
            <a:off x="6977380" y="4558029"/>
            <a:ext cx="382270" cy="212090"/>
          </a:xfrm>
          <a:custGeom>
            <a:avLst/>
            <a:gdLst/>
            <a:ahLst/>
            <a:cxnLst/>
            <a:rect l="l" t="t" r="r" b="b"/>
            <a:pathLst>
              <a:path w="382270" h="212089">
                <a:moveTo>
                  <a:pt x="0" y="212090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2090"/>
                </a:lnTo>
                <a:lnTo>
                  <a:pt x="0" y="2120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7" name="object 417"/>
          <p:cNvSpPr/>
          <p:nvPr/>
        </p:nvSpPr>
        <p:spPr>
          <a:xfrm>
            <a:off x="6977380" y="4558029"/>
            <a:ext cx="382270" cy="212090"/>
          </a:xfrm>
          <a:custGeom>
            <a:avLst/>
            <a:gdLst/>
            <a:ahLst/>
            <a:cxnLst/>
            <a:rect l="l" t="t" r="r" b="b"/>
            <a:pathLst>
              <a:path w="382270" h="212089">
                <a:moveTo>
                  <a:pt x="0" y="212090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2090"/>
                </a:lnTo>
                <a:lnTo>
                  <a:pt x="0" y="21209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8" name="object 418"/>
          <p:cNvSpPr/>
          <p:nvPr/>
        </p:nvSpPr>
        <p:spPr>
          <a:xfrm>
            <a:off x="6977380" y="47701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9" name="object 419"/>
          <p:cNvSpPr/>
          <p:nvPr/>
        </p:nvSpPr>
        <p:spPr>
          <a:xfrm>
            <a:off x="7359650" y="45580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0" name="object 420"/>
          <p:cNvSpPr/>
          <p:nvPr/>
        </p:nvSpPr>
        <p:spPr>
          <a:xfrm>
            <a:off x="6978650" y="4597400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1" name="object 421"/>
          <p:cNvSpPr/>
          <p:nvPr/>
        </p:nvSpPr>
        <p:spPr>
          <a:xfrm>
            <a:off x="6973977" y="4590187"/>
            <a:ext cx="385445" cy="14604"/>
          </a:xfrm>
          <a:custGeom>
            <a:avLst/>
            <a:gdLst/>
            <a:ahLst/>
            <a:cxnLst/>
            <a:rect l="l" t="t" r="r" b="b"/>
            <a:pathLst>
              <a:path w="385445" h="14604">
                <a:moveTo>
                  <a:pt x="0" y="14424"/>
                </a:moveTo>
                <a:lnTo>
                  <a:pt x="385264" y="14424"/>
                </a:lnTo>
                <a:lnTo>
                  <a:pt x="38526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2" name="object 422"/>
          <p:cNvSpPr/>
          <p:nvPr/>
        </p:nvSpPr>
        <p:spPr>
          <a:xfrm>
            <a:off x="6978650" y="45999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3" name="object 423"/>
          <p:cNvSpPr/>
          <p:nvPr/>
        </p:nvSpPr>
        <p:spPr>
          <a:xfrm>
            <a:off x="7354569" y="45948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4" name="object 424"/>
          <p:cNvSpPr/>
          <p:nvPr/>
        </p:nvSpPr>
        <p:spPr>
          <a:xfrm>
            <a:off x="6978650" y="4640579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5" name="object 425"/>
          <p:cNvSpPr/>
          <p:nvPr/>
        </p:nvSpPr>
        <p:spPr>
          <a:xfrm>
            <a:off x="6973977" y="4633367"/>
            <a:ext cx="385445" cy="14604"/>
          </a:xfrm>
          <a:custGeom>
            <a:avLst/>
            <a:gdLst/>
            <a:ahLst/>
            <a:cxnLst/>
            <a:rect l="l" t="t" r="r" b="b"/>
            <a:pathLst>
              <a:path w="385445" h="14604">
                <a:moveTo>
                  <a:pt x="0" y="14424"/>
                </a:moveTo>
                <a:lnTo>
                  <a:pt x="385264" y="14424"/>
                </a:lnTo>
                <a:lnTo>
                  <a:pt x="38526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6" name="object 426"/>
          <p:cNvSpPr/>
          <p:nvPr/>
        </p:nvSpPr>
        <p:spPr>
          <a:xfrm>
            <a:off x="6978650" y="46431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7" name="object 427"/>
          <p:cNvSpPr/>
          <p:nvPr/>
        </p:nvSpPr>
        <p:spPr>
          <a:xfrm>
            <a:off x="7354569" y="46380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8" name="object 428"/>
          <p:cNvSpPr/>
          <p:nvPr/>
        </p:nvSpPr>
        <p:spPr>
          <a:xfrm>
            <a:off x="6978650" y="4685665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9" name="object 429"/>
          <p:cNvSpPr/>
          <p:nvPr/>
        </p:nvSpPr>
        <p:spPr>
          <a:xfrm>
            <a:off x="6973977" y="4677817"/>
            <a:ext cx="385445" cy="15875"/>
          </a:xfrm>
          <a:custGeom>
            <a:avLst/>
            <a:gdLst/>
            <a:ahLst/>
            <a:cxnLst/>
            <a:rect l="l" t="t" r="r" b="b"/>
            <a:pathLst>
              <a:path w="385445" h="15875">
                <a:moveTo>
                  <a:pt x="0" y="15694"/>
                </a:moveTo>
                <a:lnTo>
                  <a:pt x="385264" y="15694"/>
                </a:lnTo>
                <a:lnTo>
                  <a:pt x="38526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0" name="object 430"/>
          <p:cNvSpPr/>
          <p:nvPr/>
        </p:nvSpPr>
        <p:spPr>
          <a:xfrm>
            <a:off x="6978650" y="46888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1" name="object 431"/>
          <p:cNvSpPr/>
          <p:nvPr/>
        </p:nvSpPr>
        <p:spPr>
          <a:xfrm>
            <a:off x="7354569" y="46824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2" name="object 432"/>
          <p:cNvSpPr/>
          <p:nvPr/>
        </p:nvSpPr>
        <p:spPr>
          <a:xfrm>
            <a:off x="6978650" y="4728845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3" name="object 433"/>
          <p:cNvSpPr/>
          <p:nvPr/>
        </p:nvSpPr>
        <p:spPr>
          <a:xfrm>
            <a:off x="6973977" y="4720997"/>
            <a:ext cx="385445" cy="15875"/>
          </a:xfrm>
          <a:custGeom>
            <a:avLst/>
            <a:gdLst/>
            <a:ahLst/>
            <a:cxnLst/>
            <a:rect l="l" t="t" r="r" b="b"/>
            <a:pathLst>
              <a:path w="385445" h="15875">
                <a:moveTo>
                  <a:pt x="0" y="15694"/>
                </a:moveTo>
                <a:lnTo>
                  <a:pt x="385264" y="15694"/>
                </a:lnTo>
                <a:lnTo>
                  <a:pt x="38526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4" name="object 434"/>
          <p:cNvSpPr/>
          <p:nvPr/>
        </p:nvSpPr>
        <p:spPr>
          <a:xfrm>
            <a:off x="6978650" y="4558029"/>
            <a:ext cx="375920" cy="21208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5" name="object 435"/>
          <p:cNvSpPr/>
          <p:nvPr/>
        </p:nvSpPr>
        <p:spPr>
          <a:xfrm>
            <a:off x="6977380" y="4903470"/>
            <a:ext cx="382270" cy="212090"/>
          </a:xfrm>
          <a:custGeom>
            <a:avLst/>
            <a:gdLst/>
            <a:ahLst/>
            <a:cxnLst/>
            <a:rect l="l" t="t" r="r" b="b"/>
            <a:pathLst>
              <a:path w="382270" h="212089">
                <a:moveTo>
                  <a:pt x="0" y="212089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2089"/>
                </a:lnTo>
                <a:lnTo>
                  <a:pt x="0" y="2120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6" name="object 436"/>
          <p:cNvSpPr/>
          <p:nvPr/>
        </p:nvSpPr>
        <p:spPr>
          <a:xfrm>
            <a:off x="6977380" y="4903470"/>
            <a:ext cx="382270" cy="212090"/>
          </a:xfrm>
          <a:custGeom>
            <a:avLst/>
            <a:gdLst/>
            <a:ahLst/>
            <a:cxnLst/>
            <a:rect l="l" t="t" r="r" b="b"/>
            <a:pathLst>
              <a:path w="382270" h="212089">
                <a:moveTo>
                  <a:pt x="0" y="212089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2089"/>
                </a:lnTo>
                <a:lnTo>
                  <a:pt x="0" y="2120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7" name="object 437"/>
          <p:cNvSpPr/>
          <p:nvPr/>
        </p:nvSpPr>
        <p:spPr>
          <a:xfrm>
            <a:off x="6977380" y="51155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8" name="object 438"/>
          <p:cNvSpPr/>
          <p:nvPr/>
        </p:nvSpPr>
        <p:spPr>
          <a:xfrm>
            <a:off x="7359650" y="49034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9" name="object 439"/>
          <p:cNvSpPr/>
          <p:nvPr/>
        </p:nvSpPr>
        <p:spPr>
          <a:xfrm>
            <a:off x="6978650" y="4943475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0" name="object 440"/>
          <p:cNvSpPr/>
          <p:nvPr/>
        </p:nvSpPr>
        <p:spPr>
          <a:xfrm>
            <a:off x="6973977" y="4935627"/>
            <a:ext cx="385445" cy="15875"/>
          </a:xfrm>
          <a:custGeom>
            <a:avLst/>
            <a:gdLst/>
            <a:ahLst/>
            <a:cxnLst/>
            <a:rect l="l" t="t" r="r" b="b"/>
            <a:pathLst>
              <a:path w="385445" h="15875">
                <a:moveTo>
                  <a:pt x="0" y="15694"/>
                </a:moveTo>
                <a:lnTo>
                  <a:pt x="385264" y="15694"/>
                </a:lnTo>
                <a:lnTo>
                  <a:pt x="38526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1" name="object 441"/>
          <p:cNvSpPr/>
          <p:nvPr/>
        </p:nvSpPr>
        <p:spPr>
          <a:xfrm>
            <a:off x="6978650" y="49466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2" name="object 442"/>
          <p:cNvSpPr/>
          <p:nvPr/>
        </p:nvSpPr>
        <p:spPr>
          <a:xfrm>
            <a:off x="7354569" y="49403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3" name="object 443"/>
          <p:cNvSpPr/>
          <p:nvPr/>
        </p:nvSpPr>
        <p:spPr>
          <a:xfrm>
            <a:off x="6978650" y="4986654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4" name="object 444"/>
          <p:cNvSpPr/>
          <p:nvPr/>
        </p:nvSpPr>
        <p:spPr>
          <a:xfrm>
            <a:off x="6973977" y="4978807"/>
            <a:ext cx="385445" cy="15875"/>
          </a:xfrm>
          <a:custGeom>
            <a:avLst/>
            <a:gdLst/>
            <a:ahLst/>
            <a:cxnLst/>
            <a:rect l="l" t="t" r="r" b="b"/>
            <a:pathLst>
              <a:path w="385445" h="15875">
                <a:moveTo>
                  <a:pt x="0" y="15694"/>
                </a:moveTo>
                <a:lnTo>
                  <a:pt x="385264" y="15694"/>
                </a:lnTo>
                <a:lnTo>
                  <a:pt x="38526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5" name="object 445"/>
          <p:cNvSpPr/>
          <p:nvPr/>
        </p:nvSpPr>
        <p:spPr>
          <a:xfrm>
            <a:off x="6978650" y="49898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6" name="object 446"/>
          <p:cNvSpPr/>
          <p:nvPr/>
        </p:nvSpPr>
        <p:spPr>
          <a:xfrm>
            <a:off x="7354569" y="49834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7" name="object 447"/>
          <p:cNvSpPr/>
          <p:nvPr/>
        </p:nvSpPr>
        <p:spPr>
          <a:xfrm>
            <a:off x="6978650" y="5031740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8" name="object 448"/>
          <p:cNvSpPr/>
          <p:nvPr/>
        </p:nvSpPr>
        <p:spPr>
          <a:xfrm>
            <a:off x="6973977" y="5024527"/>
            <a:ext cx="385445" cy="14604"/>
          </a:xfrm>
          <a:custGeom>
            <a:avLst/>
            <a:gdLst/>
            <a:ahLst/>
            <a:cxnLst/>
            <a:rect l="l" t="t" r="r" b="b"/>
            <a:pathLst>
              <a:path w="385445" h="14604">
                <a:moveTo>
                  <a:pt x="0" y="14424"/>
                </a:moveTo>
                <a:lnTo>
                  <a:pt x="385264" y="14424"/>
                </a:lnTo>
                <a:lnTo>
                  <a:pt x="38526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9" name="object 449"/>
          <p:cNvSpPr/>
          <p:nvPr/>
        </p:nvSpPr>
        <p:spPr>
          <a:xfrm>
            <a:off x="6978650" y="50342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0" name="object 450"/>
          <p:cNvSpPr/>
          <p:nvPr/>
        </p:nvSpPr>
        <p:spPr>
          <a:xfrm>
            <a:off x="7354569" y="50292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1" name="object 451"/>
          <p:cNvSpPr/>
          <p:nvPr/>
        </p:nvSpPr>
        <p:spPr>
          <a:xfrm>
            <a:off x="6978650" y="5076190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2" name="object 452"/>
          <p:cNvSpPr/>
          <p:nvPr/>
        </p:nvSpPr>
        <p:spPr>
          <a:xfrm>
            <a:off x="6973977" y="5067707"/>
            <a:ext cx="385445" cy="17145"/>
          </a:xfrm>
          <a:custGeom>
            <a:avLst/>
            <a:gdLst/>
            <a:ahLst/>
            <a:cxnLst/>
            <a:rect l="l" t="t" r="r" b="b"/>
            <a:pathLst>
              <a:path w="385445" h="17145">
                <a:moveTo>
                  <a:pt x="0" y="16964"/>
                </a:moveTo>
                <a:lnTo>
                  <a:pt x="385264" y="16964"/>
                </a:lnTo>
                <a:lnTo>
                  <a:pt x="38526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3" name="object 453"/>
          <p:cNvSpPr/>
          <p:nvPr/>
        </p:nvSpPr>
        <p:spPr>
          <a:xfrm>
            <a:off x="6978650" y="4904740"/>
            <a:ext cx="375920" cy="21209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4" name="object 454"/>
          <p:cNvSpPr/>
          <p:nvPr/>
        </p:nvSpPr>
        <p:spPr>
          <a:xfrm>
            <a:off x="6830467" y="4446677"/>
            <a:ext cx="151584" cy="8935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5" name="object 455"/>
          <p:cNvSpPr txBox="1"/>
          <p:nvPr/>
        </p:nvSpPr>
        <p:spPr>
          <a:xfrm>
            <a:off x="800100" y="5367020"/>
            <a:ext cx="674497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100" spc="10">
                <a:latin typeface="Arial"/>
                <a:cs typeface="Arial"/>
              </a:rPr>
              <a:t>f.</a:t>
            </a:r>
            <a:r>
              <a:rPr dirty="0" sz="1100" spc="5">
                <a:latin typeface="Arial"/>
                <a:cs typeface="Arial"/>
              </a:rPr>
              <a:t>g</a:t>
            </a:r>
            <a:r>
              <a:rPr dirty="0" sz="1100" spc="10">
                <a:latin typeface="Arial"/>
                <a:cs typeface="Arial"/>
              </a:rPr>
              <a:t>t</a:t>
            </a:r>
            <a:r>
              <a:rPr dirty="0" sz="1100" spc="-15">
                <a:latin typeface="Arial"/>
                <a:cs typeface="Arial"/>
              </a:rPr>
              <a:t>l</a:t>
            </a:r>
            <a:r>
              <a:rPr dirty="0" sz="1100" spc="5">
                <a:latin typeface="Arial"/>
                <a:cs typeface="Arial"/>
              </a:rPr>
              <a:t>d</a:t>
            </a:r>
            <a:r>
              <a:rPr dirty="0" sz="1100">
                <a:latin typeface="Arial"/>
                <a:cs typeface="Arial"/>
              </a:rPr>
              <a:t>-s</a:t>
            </a:r>
            <a:r>
              <a:rPr dirty="0" sz="1100" spc="-5">
                <a:latin typeface="Arial"/>
                <a:cs typeface="Arial"/>
              </a:rPr>
              <a:t>e</a:t>
            </a:r>
            <a:r>
              <a:rPr dirty="0" sz="1100">
                <a:latin typeface="Arial"/>
                <a:cs typeface="Arial"/>
              </a:rPr>
              <a:t>r</a:t>
            </a:r>
            <a:r>
              <a:rPr dirty="0" sz="1100" spc="-10">
                <a:latin typeface="Arial"/>
                <a:cs typeface="Arial"/>
              </a:rPr>
              <a:t>v</a:t>
            </a:r>
            <a:r>
              <a:rPr dirty="0" sz="1100" spc="5">
                <a:latin typeface="Arial"/>
                <a:cs typeface="Arial"/>
              </a:rPr>
              <a:t>e</a:t>
            </a:r>
            <a:r>
              <a:rPr dirty="0" sz="1100">
                <a:latin typeface="Arial"/>
                <a:cs typeface="Arial"/>
              </a:rPr>
              <a:t>rs.</a:t>
            </a:r>
            <a:r>
              <a:rPr dirty="0" sz="1100" spc="5">
                <a:latin typeface="Arial"/>
                <a:cs typeface="Arial"/>
              </a:rPr>
              <a:t>n</a:t>
            </a:r>
            <a:r>
              <a:rPr dirty="0" sz="1100" spc="-15">
                <a:latin typeface="Arial"/>
                <a:cs typeface="Arial"/>
              </a:rPr>
              <a:t>e</a:t>
            </a:r>
            <a:r>
              <a:rPr dirty="0" sz="1100">
                <a:latin typeface="Arial"/>
                <a:cs typeface="Arial"/>
              </a:rPr>
              <a:t>t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230"/>
              </a:lnSpc>
            </a:pPr>
            <a:r>
              <a:rPr dirty="0" sz="1100" spc="-5">
                <a:latin typeface="Arial"/>
                <a:cs typeface="Arial"/>
              </a:rPr>
              <a:t>annie.west.sprockets.com</a:t>
            </a:r>
            <a:endParaRPr sz="1100">
              <a:latin typeface="Arial"/>
              <a:cs typeface="Arial"/>
            </a:endParaRPr>
          </a:p>
          <a:p>
            <a:pPr marL="1333500">
              <a:lnSpc>
                <a:spcPts val="2550"/>
              </a:lnSpc>
            </a:pPr>
            <a:r>
              <a:rPr dirty="0" sz="2200" spc="-5">
                <a:latin typeface="Courier New"/>
                <a:cs typeface="Courier New"/>
              </a:rPr>
              <a:t>ping</a:t>
            </a:r>
            <a:r>
              <a:rPr dirty="0" sz="2200" spc="-15">
                <a:latin typeface="Courier New"/>
                <a:cs typeface="Courier New"/>
                <a:hlinkClick r:id="rId4"/>
              </a:rPr>
              <a:t> </a:t>
            </a:r>
            <a:r>
              <a:rPr dirty="0" sz="2200" spc="-5">
                <a:latin typeface="Courier New"/>
                <a:cs typeface="Courier New"/>
                <a:hlinkClick r:id="rId4"/>
              </a:rPr>
              <a:t>www.nominum.com.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5120" y="863600"/>
            <a:ext cx="3411854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10"/>
              <a:t>DNS </a:t>
            </a:r>
            <a:r>
              <a:rPr dirty="0" sz="4000" spc="-5"/>
              <a:t>History</a:t>
            </a:r>
            <a:r>
              <a:rPr dirty="0" sz="4000" spc="-40"/>
              <a:t> </a:t>
            </a:r>
            <a:r>
              <a:rPr dirty="0" sz="4000" spc="-5"/>
              <a:t>(2)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75920" y="1563370"/>
            <a:ext cx="16827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latin typeface="Times New Roman"/>
                <a:cs typeface="Times New Roman"/>
              </a:rPr>
              <a:t>•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5519" y="1588770"/>
            <a:ext cx="6299835" cy="951230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540"/>
              </a:spcBef>
            </a:pPr>
            <a:r>
              <a:rPr dirty="0" sz="3200" spc="-5">
                <a:latin typeface="Times New Roman"/>
                <a:cs typeface="Times New Roman"/>
              </a:rPr>
              <a:t>As the </a:t>
            </a:r>
            <a:r>
              <a:rPr dirty="0" sz="3200">
                <a:latin typeface="Times New Roman"/>
                <a:cs typeface="Times New Roman"/>
              </a:rPr>
              <a:t>system grew, HOSTS.TXT had  </a:t>
            </a:r>
            <a:r>
              <a:rPr dirty="0" sz="3200" spc="-5">
                <a:latin typeface="Times New Roman"/>
                <a:cs typeface="Times New Roman"/>
              </a:rPr>
              <a:t>problems with: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3119" y="2491739"/>
            <a:ext cx="203200" cy="144272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2800">
                <a:latin typeface="Times New Roman"/>
                <a:cs typeface="Times New Roman"/>
              </a:rPr>
              <a:t>–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2800">
                <a:latin typeface="Times New Roman"/>
                <a:cs typeface="Times New Roman"/>
              </a:rPr>
              <a:t>–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2800">
                <a:latin typeface="Times New Roman"/>
                <a:cs typeface="Times New Roman"/>
              </a:rPr>
              <a:t>–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66519" y="2514600"/>
            <a:ext cx="4039235" cy="1442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700"/>
              </a:lnSpc>
              <a:spcBef>
                <a:spcPts val="100"/>
              </a:spcBef>
            </a:pPr>
            <a:r>
              <a:rPr dirty="0" sz="2800" spc="-5">
                <a:latin typeface="Times New Roman"/>
                <a:cs typeface="Times New Roman"/>
              </a:rPr>
              <a:t>Scalability (traffic and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load)  </a:t>
            </a:r>
            <a:r>
              <a:rPr dirty="0" sz="2800" spc="-10">
                <a:latin typeface="Times New Roman"/>
                <a:cs typeface="Times New Roman"/>
              </a:rPr>
              <a:t>Name </a:t>
            </a:r>
            <a:r>
              <a:rPr dirty="0" sz="2800" spc="-5">
                <a:latin typeface="Times New Roman"/>
                <a:cs typeface="Times New Roman"/>
              </a:rPr>
              <a:t>collisions  Consistency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5920" y="4512309"/>
            <a:ext cx="16827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latin typeface="Times New Roman"/>
                <a:cs typeface="Times New Roman"/>
              </a:rPr>
              <a:t>•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5519" y="4536440"/>
            <a:ext cx="7134225" cy="139065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algn="just" marL="12700" marR="5080">
              <a:lnSpc>
                <a:spcPct val="90000"/>
              </a:lnSpc>
              <a:spcBef>
                <a:spcPts val="484"/>
              </a:spcBef>
            </a:pPr>
            <a:r>
              <a:rPr dirty="0" sz="3200" spc="-5">
                <a:latin typeface="Times New Roman"/>
                <a:cs typeface="Times New Roman"/>
              </a:rPr>
              <a:t>In </a:t>
            </a:r>
            <a:r>
              <a:rPr dirty="0" sz="3200">
                <a:latin typeface="Times New Roman"/>
                <a:cs typeface="Times New Roman"/>
              </a:rPr>
              <a:t>1984, Paul Mockapetris released </a:t>
            </a:r>
            <a:r>
              <a:rPr dirty="0" sz="3200" spc="-5">
                <a:latin typeface="Times New Roman"/>
                <a:cs typeface="Times New Roman"/>
              </a:rPr>
              <a:t>the </a:t>
            </a:r>
            <a:r>
              <a:rPr dirty="0" sz="3200" spc="-10">
                <a:latin typeface="Times New Roman"/>
                <a:cs typeface="Times New Roman"/>
              </a:rPr>
              <a:t>first  </a:t>
            </a:r>
            <a:r>
              <a:rPr dirty="0" sz="3200">
                <a:latin typeface="Times New Roman"/>
                <a:cs typeface="Times New Roman"/>
              </a:rPr>
              <a:t>version </a:t>
            </a:r>
            <a:r>
              <a:rPr dirty="0" sz="3200" spc="-5">
                <a:latin typeface="Times New Roman"/>
                <a:cs typeface="Times New Roman"/>
              </a:rPr>
              <a:t>(RFCs </a:t>
            </a:r>
            <a:r>
              <a:rPr dirty="0" sz="3200">
                <a:latin typeface="Times New Roman"/>
                <a:cs typeface="Times New Roman"/>
              </a:rPr>
              <a:t>882 and 883, superseded by  1034 and 1035</a:t>
            </a:r>
            <a:r>
              <a:rPr dirty="0" sz="3200" spc="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…)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5400" y="5168900"/>
            <a:ext cx="623570" cy="187960"/>
          </a:xfrm>
          <a:custGeom>
            <a:avLst/>
            <a:gdLst/>
            <a:ahLst/>
            <a:cxnLst/>
            <a:rect l="l" t="t" r="r" b="b"/>
            <a:pathLst>
              <a:path w="623569" h="187960">
                <a:moveTo>
                  <a:pt x="0" y="187959"/>
                </a:moveTo>
                <a:lnTo>
                  <a:pt x="0" y="0"/>
                </a:lnTo>
                <a:lnTo>
                  <a:pt x="623569" y="0"/>
                </a:lnTo>
                <a:lnTo>
                  <a:pt x="623569" y="187959"/>
                </a:lnTo>
                <a:lnTo>
                  <a:pt x="0" y="18795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95400" y="5168900"/>
            <a:ext cx="623570" cy="187960"/>
          </a:xfrm>
          <a:custGeom>
            <a:avLst/>
            <a:gdLst/>
            <a:ahLst/>
            <a:cxnLst/>
            <a:rect l="l" t="t" r="r" b="b"/>
            <a:pathLst>
              <a:path w="623569" h="187960">
                <a:moveTo>
                  <a:pt x="0" y="187959"/>
                </a:moveTo>
                <a:lnTo>
                  <a:pt x="0" y="0"/>
                </a:lnTo>
                <a:lnTo>
                  <a:pt x="623569" y="0"/>
                </a:lnTo>
                <a:lnTo>
                  <a:pt x="623569" y="187959"/>
                </a:lnTo>
                <a:lnTo>
                  <a:pt x="0" y="187959"/>
                </a:lnTo>
                <a:close/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95400" y="53568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918970" y="51689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13180" y="5245100"/>
            <a:ext cx="93980" cy="29209"/>
          </a:xfrm>
          <a:custGeom>
            <a:avLst/>
            <a:gdLst/>
            <a:ahLst/>
            <a:cxnLst/>
            <a:rect l="l" t="t" r="r" b="b"/>
            <a:pathLst>
              <a:path w="93980" h="29210">
                <a:moveTo>
                  <a:pt x="87629" y="3809"/>
                </a:moveTo>
                <a:lnTo>
                  <a:pt x="6350" y="3809"/>
                </a:lnTo>
                <a:lnTo>
                  <a:pt x="2539" y="7619"/>
                </a:lnTo>
                <a:lnTo>
                  <a:pt x="0" y="12700"/>
                </a:lnTo>
                <a:lnTo>
                  <a:pt x="0" y="21590"/>
                </a:lnTo>
                <a:lnTo>
                  <a:pt x="1269" y="21590"/>
                </a:lnTo>
                <a:lnTo>
                  <a:pt x="1269" y="24130"/>
                </a:lnTo>
                <a:lnTo>
                  <a:pt x="2539" y="24130"/>
                </a:lnTo>
                <a:lnTo>
                  <a:pt x="2539" y="25400"/>
                </a:lnTo>
                <a:lnTo>
                  <a:pt x="6350" y="25400"/>
                </a:lnTo>
                <a:lnTo>
                  <a:pt x="6350" y="29209"/>
                </a:lnTo>
                <a:lnTo>
                  <a:pt x="85089" y="29209"/>
                </a:lnTo>
                <a:lnTo>
                  <a:pt x="87629" y="25400"/>
                </a:lnTo>
                <a:lnTo>
                  <a:pt x="87629" y="24130"/>
                </a:lnTo>
                <a:lnTo>
                  <a:pt x="91439" y="21590"/>
                </a:lnTo>
                <a:lnTo>
                  <a:pt x="91439" y="17780"/>
                </a:lnTo>
                <a:lnTo>
                  <a:pt x="93979" y="16509"/>
                </a:lnTo>
                <a:lnTo>
                  <a:pt x="91439" y="16509"/>
                </a:lnTo>
                <a:lnTo>
                  <a:pt x="91439" y="8890"/>
                </a:lnTo>
                <a:lnTo>
                  <a:pt x="87629" y="8890"/>
                </a:lnTo>
                <a:lnTo>
                  <a:pt x="87629" y="3809"/>
                </a:lnTo>
                <a:close/>
              </a:path>
              <a:path w="93980" h="29210">
                <a:moveTo>
                  <a:pt x="82550" y="1269"/>
                </a:moveTo>
                <a:lnTo>
                  <a:pt x="8889" y="1269"/>
                </a:lnTo>
                <a:lnTo>
                  <a:pt x="7619" y="3809"/>
                </a:lnTo>
                <a:lnTo>
                  <a:pt x="82550" y="3809"/>
                </a:lnTo>
                <a:lnTo>
                  <a:pt x="82550" y="1269"/>
                </a:lnTo>
                <a:close/>
              </a:path>
              <a:path w="93980" h="29210">
                <a:moveTo>
                  <a:pt x="78739" y="0"/>
                </a:moveTo>
                <a:lnTo>
                  <a:pt x="13969" y="0"/>
                </a:lnTo>
                <a:lnTo>
                  <a:pt x="11429" y="1269"/>
                </a:lnTo>
                <a:lnTo>
                  <a:pt x="78739" y="1269"/>
                </a:lnTo>
                <a:lnTo>
                  <a:pt x="78739" y="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59560" y="5198109"/>
            <a:ext cx="229870" cy="1358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15719" y="4593590"/>
            <a:ext cx="576580" cy="504190"/>
          </a:xfrm>
          <a:custGeom>
            <a:avLst/>
            <a:gdLst/>
            <a:ahLst/>
            <a:cxnLst/>
            <a:rect l="l" t="t" r="r" b="b"/>
            <a:pathLst>
              <a:path w="576580" h="504189">
                <a:moveTo>
                  <a:pt x="563880" y="2540"/>
                </a:moveTo>
                <a:lnTo>
                  <a:pt x="20320" y="2540"/>
                </a:lnTo>
                <a:lnTo>
                  <a:pt x="11430" y="11430"/>
                </a:lnTo>
                <a:lnTo>
                  <a:pt x="8890" y="11430"/>
                </a:lnTo>
                <a:lnTo>
                  <a:pt x="6350" y="12700"/>
                </a:lnTo>
                <a:lnTo>
                  <a:pt x="5080" y="15240"/>
                </a:lnTo>
                <a:lnTo>
                  <a:pt x="1270" y="17780"/>
                </a:lnTo>
                <a:lnTo>
                  <a:pt x="1270" y="21590"/>
                </a:lnTo>
                <a:lnTo>
                  <a:pt x="0" y="24130"/>
                </a:lnTo>
                <a:lnTo>
                  <a:pt x="0" y="494030"/>
                </a:lnTo>
                <a:lnTo>
                  <a:pt x="5080" y="495300"/>
                </a:lnTo>
                <a:lnTo>
                  <a:pt x="5080" y="497840"/>
                </a:lnTo>
                <a:lnTo>
                  <a:pt x="7620" y="497840"/>
                </a:lnTo>
                <a:lnTo>
                  <a:pt x="7620" y="500380"/>
                </a:lnTo>
                <a:lnTo>
                  <a:pt x="10160" y="500380"/>
                </a:lnTo>
                <a:lnTo>
                  <a:pt x="11430" y="501650"/>
                </a:lnTo>
                <a:lnTo>
                  <a:pt x="15240" y="501650"/>
                </a:lnTo>
                <a:lnTo>
                  <a:pt x="17780" y="504190"/>
                </a:lnTo>
                <a:lnTo>
                  <a:pt x="558800" y="504190"/>
                </a:lnTo>
                <a:lnTo>
                  <a:pt x="561340" y="501650"/>
                </a:lnTo>
                <a:lnTo>
                  <a:pt x="563880" y="500380"/>
                </a:lnTo>
                <a:lnTo>
                  <a:pt x="567690" y="499110"/>
                </a:lnTo>
                <a:lnTo>
                  <a:pt x="568960" y="496570"/>
                </a:lnTo>
                <a:lnTo>
                  <a:pt x="568960" y="495300"/>
                </a:lnTo>
                <a:lnTo>
                  <a:pt x="571500" y="492760"/>
                </a:lnTo>
                <a:lnTo>
                  <a:pt x="571500" y="491490"/>
                </a:lnTo>
                <a:lnTo>
                  <a:pt x="574040" y="486410"/>
                </a:lnTo>
                <a:lnTo>
                  <a:pt x="574040" y="483870"/>
                </a:lnTo>
                <a:lnTo>
                  <a:pt x="575310" y="482600"/>
                </a:lnTo>
                <a:lnTo>
                  <a:pt x="575310" y="478790"/>
                </a:lnTo>
                <a:lnTo>
                  <a:pt x="576580" y="473710"/>
                </a:lnTo>
                <a:lnTo>
                  <a:pt x="576580" y="33020"/>
                </a:lnTo>
                <a:lnTo>
                  <a:pt x="575310" y="29210"/>
                </a:lnTo>
                <a:lnTo>
                  <a:pt x="575310" y="20320"/>
                </a:lnTo>
                <a:lnTo>
                  <a:pt x="572769" y="17780"/>
                </a:lnTo>
                <a:lnTo>
                  <a:pt x="572769" y="15240"/>
                </a:lnTo>
                <a:lnTo>
                  <a:pt x="571500" y="12700"/>
                </a:lnTo>
                <a:lnTo>
                  <a:pt x="571500" y="10160"/>
                </a:lnTo>
                <a:lnTo>
                  <a:pt x="568960" y="10160"/>
                </a:lnTo>
                <a:lnTo>
                  <a:pt x="567690" y="7620"/>
                </a:lnTo>
                <a:lnTo>
                  <a:pt x="563880" y="6350"/>
                </a:lnTo>
                <a:lnTo>
                  <a:pt x="563880" y="2540"/>
                </a:lnTo>
                <a:close/>
              </a:path>
              <a:path w="576580" h="504189">
                <a:moveTo>
                  <a:pt x="553719" y="0"/>
                </a:moveTo>
                <a:lnTo>
                  <a:pt x="35560" y="0"/>
                </a:lnTo>
                <a:lnTo>
                  <a:pt x="29210" y="2540"/>
                </a:lnTo>
                <a:lnTo>
                  <a:pt x="554990" y="2540"/>
                </a:lnTo>
                <a:lnTo>
                  <a:pt x="55371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358900" y="4644390"/>
            <a:ext cx="497840" cy="386080"/>
          </a:xfrm>
          <a:custGeom>
            <a:avLst/>
            <a:gdLst/>
            <a:ahLst/>
            <a:cxnLst/>
            <a:rect l="l" t="t" r="r" b="b"/>
            <a:pathLst>
              <a:path w="497839" h="386079">
                <a:moveTo>
                  <a:pt x="488950" y="7620"/>
                </a:moveTo>
                <a:lnTo>
                  <a:pt x="5080" y="7620"/>
                </a:lnTo>
                <a:lnTo>
                  <a:pt x="1269" y="11430"/>
                </a:lnTo>
                <a:lnTo>
                  <a:pt x="0" y="13970"/>
                </a:lnTo>
                <a:lnTo>
                  <a:pt x="0" y="374650"/>
                </a:lnTo>
                <a:lnTo>
                  <a:pt x="1269" y="375920"/>
                </a:lnTo>
                <a:lnTo>
                  <a:pt x="1269" y="379730"/>
                </a:lnTo>
                <a:lnTo>
                  <a:pt x="3809" y="381000"/>
                </a:lnTo>
                <a:lnTo>
                  <a:pt x="3809" y="383540"/>
                </a:lnTo>
                <a:lnTo>
                  <a:pt x="6350" y="383540"/>
                </a:lnTo>
                <a:lnTo>
                  <a:pt x="6350" y="386080"/>
                </a:lnTo>
                <a:lnTo>
                  <a:pt x="481330" y="386080"/>
                </a:lnTo>
                <a:lnTo>
                  <a:pt x="483869" y="384810"/>
                </a:lnTo>
                <a:lnTo>
                  <a:pt x="487680" y="384810"/>
                </a:lnTo>
                <a:lnTo>
                  <a:pt x="490219" y="381000"/>
                </a:lnTo>
                <a:lnTo>
                  <a:pt x="494030" y="378460"/>
                </a:lnTo>
                <a:lnTo>
                  <a:pt x="495300" y="374650"/>
                </a:lnTo>
                <a:lnTo>
                  <a:pt x="495300" y="368300"/>
                </a:lnTo>
                <a:lnTo>
                  <a:pt x="497839" y="365760"/>
                </a:lnTo>
                <a:lnTo>
                  <a:pt x="497839" y="26670"/>
                </a:lnTo>
                <a:lnTo>
                  <a:pt x="495300" y="25400"/>
                </a:lnTo>
                <a:lnTo>
                  <a:pt x="495300" y="16510"/>
                </a:lnTo>
                <a:lnTo>
                  <a:pt x="494030" y="16510"/>
                </a:lnTo>
                <a:lnTo>
                  <a:pt x="494030" y="10160"/>
                </a:lnTo>
                <a:lnTo>
                  <a:pt x="490219" y="10160"/>
                </a:lnTo>
                <a:lnTo>
                  <a:pt x="488950" y="7620"/>
                </a:lnTo>
                <a:close/>
              </a:path>
              <a:path w="497839" h="386079">
                <a:moveTo>
                  <a:pt x="486410" y="5080"/>
                </a:moveTo>
                <a:lnTo>
                  <a:pt x="8890" y="5080"/>
                </a:lnTo>
                <a:lnTo>
                  <a:pt x="6350" y="7620"/>
                </a:lnTo>
                <a:lnTo>
                  <a:pt x="486410" y="7620"/>
                </a:lnTo>
                <a:lnTo>
                  <a:pt x="486410" y="5080"/>
                </a:lnTo>
                <a:close/>
              </a:path>
              <a:path w="497839" h="386079">
                <a:moveTo>
                  <a:pt x="30480" y="0"/>
                </a:moveTo>
                <a:lnTo>
                  <a:pt x="27940" y="2540"/>
                </a:lnTo>
                <a:lnTo>
                  <a:pt x="19050" y="2540"/>
                </a:lnTo>
                <a:lnTo>
                  <a:pt x="16509" y="5080"/>
                </a:lnTo>
                <a:lnTo>
                  <a:pt x="483869" y="5080"/>
                </a:lnTo>
                <a:lnTo>
                  <a:pt x="482600" y="3810"/>
                </a:lnTo>
                <a:lnTo>
                  <a:pt x="477519" y="3810"/>
                </a:lnTo>
                <a:lnTo>
                  <a:pt x="477519" y="2540"/>
                </a:lnTo>
                <a:lnTo>
                  <a:pt x="3048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76680" y="4662170"/>
            <a:ext cx="466090" cy="350520"/>
          </a:xfrm>
          <a:custGeom>
            <a:avLst/>
            <a:gdLst/>
            <a:ahLst/>
            <a:cxnLst/>
            <a:rect l="l" t="t" r="r" b="b"/>
            <a:pathLst>
              <a:path w="466089" h="350520">
                <a:moveTo>
                  <a:pt x="455930" y="349249"/>
                </a:moveTo>
                <a:lnTo>
                  <a:pt x="7619" y="349249"/>
                </a:lnTo>
                <a:lnTo>
                  <a:pt x="10159" y="350519"/>
                </a:lnTo>
                <a:lnTo>
                  <a:pt x="453389" y="350519"/>
                </a:lnTo>
                <a:lnTo>
                  <a:pt x="455930" y="349249"/>
                </a:lnTo>
                <a:close/>
              </a:path>
              <a:path w="466089" h="350520">
                <a:moveTo>
                  <a:pt x="447039" y="2539"/>
                </a:moveTo>
                <a:lnTo>
                  <a:pt x="12700" y="2539"/>
                </a:lnTo>
                <a:lnTo>
                  <a:pt x="10159" y="5079"/>
                </a:lnTo>
                <a:lnTo>
                  <a:pt x="6350" y="5079"/>
                </a:lnTo>
                <a:lnTo>
                  <a:pt x="0" y="11429"/>
                </a:lnTo>
                <a:lnTo>
                  <a:pt x="0" y="345439"/>
                </a:lnTo>
                <a:lnTo>
                  <a:pt x="1269" y="345439"/>
                </a:lnTo>
                <a:lnTo>
                  <a:pt x="1269" y="346709"/>
                </a:lnTo>
                <a:lnTo>
                  <a:pt x="3809" y="346709"/>
                </a:lnTo>
                <a:lnTo>
                  <a:pt x="3809" y="349249"/>
                </a:lnTo>
                <a:lnTo>
                  <a:pt x="457200" y="349249"/>
                </a:lnTo>
                <a:lnTo>
                  <a:pt x="459739" y="346709"/>
                </a:lnTo>
                <a:lnTo>
                  <a:pt x="459739" y="341629"/>
                </a:lnTo>
                <a:lnTo>
                  <a:pt x="464819" y="339089"/>
                </a:lnTo>
                <a:lnTo>
                  <a:pt x="464819" y="334009"/>
                </a:lnTo>
                <a:lnTo>
                  <a:pt x="466089" y="331469"/>
                </a:lnTo>
                <a:lnTo>
                  <a:pt x="466089" y="24129"/>
                </a:lnTo>
                <a:lnTo>
                  <a:pt x="464819" y="24129"/>
                </a:lnTo>
                <a:lnTo>
                  <a:pt x="464819" y="15239"/>
                </a:lnTo>
                <a:lnTo>
                  <a:pt x="459739" y="15239"/>
                </a:lnTo>
                <a:lnTo>
                  <a:pt x="459739" y="8889"/>
                </a:lnTo>
                <a:lnTo>
                  <a:pt x="457200" y="8889"/>
                </a:lnTo>
                <a:lnTo>
                  <a:pt x="455930" y="7619"/>
                </a:lnTo>
                <a:lnTo>
                  <a:pt x="453389" y="7619"/>
                </a:lnTo>
                <a:lnTo>
                  <a:pt x="453389" y="3809"/>
                </a:lnTo>
                <a:lnTo>
                  <a:pt x="449580" y="3809"/>
                </a:lnTo>
                <a:lnTo>
                  <a:pt x="447039" y="2539"/>
                </a:lnTo>
                <a:close/>
              </a:path>
              <a:path w="466089" h="350520">
                <a:moveTo>
                  <a:pt x="444500" y="0"/>
                </a:moveTo>
                <a:lnTo>
                  <a:pt x="24129" y="0"/>
                </a:lnTo>
                <a:lnTo>
                  <a:pt x="21589" y="2539"/>
                </a:lnTo>
                <a:lnTo>
                  <a:pt x="444500" y="2539"/>
                </a:lnTo>
                <a:lnTo>
                  <a:pt x="444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296669" y="5208270"/>
            <a:ext cx="246379" cy="0"/>
          </a:xfrm>
          <a:custGeom>
            <a:avLst/>
            <a:gdLst/>
            <a:ahLst/>
            <a:cxnLst/>
            <a:rect l="l" t="t" r="r" b="b"/>
            <a:pathLst>
              <a:path w="246380" h="0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291997" y="5208270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5" h="0">
                <a:moveTo>
                  <a:pt x="0" y="0"/>
                </a:moveTo>
                <a:lnTo>
                  <a:pt x="255724" y="0"/>
                </a:lnTo>
              </a:path>
            </a:pathLst>
          </a:custGeom>
          <a:ln w="169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296669" y="52120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543050" y="52044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296669" y="5326379"/>
            <a:ext cx="246379" cy="0"/>
          </a:xfrm>
          <a:custGeom>
            <a:avLst/>
            <a:gdLst/>
            <a:ahLst/>
            <a:cxnLst/>
            <a:rect l="l" t="t" r="r" b="b"/>
            <a:pathLst>
              <a:path w="246380" h="0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291997" y="5326379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5" h="0">
                <a:moveTo>
                  <a:pt x="0" y="0"/>
                </a:moveTo>
                <a:lnTo>
                  <a:pt x="255724" y="0"/>
                </a:lnTo>
              </a:path>
            </a:pathLst>
          </a:custGeom>
          <a:ln w="144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296669" y="53289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543050" y="53238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793239" y="5201920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 h="0">
                <a:moveTo>
                  <a:pt x="0" y="0"/>
                </a:moveTo>
                <a:lnTo>
                  <a:pt x="127000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788567" y="5201920"/>
            <a:ext cx="136525" cy="0"/>
          </a:xfrm>
          <a:custGeom>
            <a:avLst/>
            <a:gdLst/>
            <a:ahLst/>
            <a:cxnLst/>
            <a:rect l="l" t="t" r="r" b="b"/>
            <a:pathLst>
              <a:path w="136525" h="0">
                <a:moveTo>
                  <a:pt x="0" y="0"/>
                </a:moveTo>
                <a:lnTo>
                  <a:pt x="136344" y="0"/>
                </a:lnTo>
              </a:path>
            </a:pathLst>
          </a:custGeom>
          <a:ln w="169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793239" y="52057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920239" y="51981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793239" y="5326379"/>
            <a:ext cx="125730" cy="0"/>
          </a:xfrm>
          <a:custGeom>
            <a:avLst/>
            <a:gdLst/>
            <a:ahLst/>
            <a:cxnLst/>
            <a:rect l="l" t="t" r="r" b="b"/>
            <a:pathLst>
              <a:path w="125730" h="0">
                <a:moveTo>
                  <a:pt x="0" y="0"/>
                </a:moveTo>
                <a:lnTo>
                  <a:pt x="12573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788567" y="5326379"/>
            <a:ext cx="135255" cy="0"/>
          </a:xfrm>
          <a:custGeom>
            <a:avLst/>
            <a:gdLst/>
            <a:ahLst/>
            <a:cxnLst/>
            <a:rect l="l" t="t" r="r" b="b"/>
            <a:pathLst>
              <a:path w="135255" h="0">
                <a:moveTo>
                  <a:pt x="0" y="0"/>
                </a:moveTo>
                <a:lnTo>
                  <a:pt x="135074" y="0"/>
                </a:lnTo>
              </a:path>
            </a:pathLst>
          </a:custGeom>
          <a:ln w="144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793239" y="53289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918970" y="53238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577339" y="5221604"/>
            <a:ext cx="195580" cy="0"/>
          </a:xfrm>
          <a:custGeom>
            <a:avLst/>
            <a:gdLst/>
            <a:ahLst/>
            <a:cxnLst/>
            <a:rect l="l" t="t" r="r" b="b"/>
            <a:pathLst>
              <a:path w="195580" h="0">
                <a:moveTo>
                  <a:pt x="0" y="0"/>
                </a:moveTo>
                <a:lnTo>
                  <a:pt x="195579" y="0"/>
                </a:lnTo>
              </a:path>
            </a:pathLst>
          </a:custGeom>
          <a:ln w="6350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572667" y="5221604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5" h="0">
                <a:moveTo>
                  <a:pt x="0" y="0"/>
                </a:moveTo>
                <a:lnTo>
                  <a:pt x="204924" y="0"/>
                </a:lnTo>
              </a:path>
            </a:pathLst>
          </a:custGeom>
          <a:ln w="1569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577339" y="52247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772920" y="52184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602739" y="5256529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 h="0">
                <a:moveTo>
                  <a:pt x="0" y="0"/>
                </a:moveTo>
                <a:lnTo>
                  <a:pt x="146049" y="0"/>
                </a:lnTo>
              </a:path>
            </a:pathLst>
          </a:custGeom>
          <a:ln w="10159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598067" y="5256529"/>
            <a:ext cx="155575" cy="0"/>
          </a:xfrm>
          <a:custGeom>
            <a:avLst/>
            <a:gdLst/>
            <a:ahLst/>
            <a:cxnLst/>
            <a:rect l="l" t="t" r="r" b="b"/>
            <a:pathLst>
              <a:path w="155575" h="0">
                <a:moveTo>
                  <a:pt x="0" y="0"/>
                </a:moveTo>
                <a:lnTo>
                  <a:pt x="155394" y="0"/>
                </a:lnTo>
              </a:path>
            </a:pathLst>
          </a:custGeom>
          <a:ln w="1950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602739" y="52616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748789" y="52514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560830" y="524002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563369" y="5274309"/>
            <a:ext cx="223520" cy="1270"/>
          </a:xfrm>
          <a:custGeom>
            <a:avLst/>
            <a:gdLst/>
            <a:ahLst/>
            <a:cxnLst/>
            <a:rect l="l" t="t" r="r" b="b"/>
            <a:pathLst>
              <a:path w="223519" h="1270">
                <a:moveTo>
                  <a:pt x="0" y="0"/>
                </a:moveTo>
                <a:lnTo>
                  <a:pt x="223519" y="12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816100" y="5236209"/>
            <a:ext cx="78740" cy="40640"/>
          </a:xfrm>
          <a:custGeom>
            <a:avLst/>
            <a:gdLst/>
            <a:ahLst/>
            <a:cxnLst/>
            <a:rect l="l" t="t" r="r" b="b"/>
            <a:pathLst>
              <a:path w="78739" h="40639">
                <a:moveTo>
                  <a:pt x="0" y="40639"/>
                </a:moveTo>
                <a:lnTo>
                  <a:pt x="0" y="0"/>
                </a:lnTo>
                <a:lnTo>
                  <a:pt x="78739" y="0"/>
                </a:lnTo>
                <a:lnTo>
                  <a:pt x="78739" y="40639"/>
                </a:lnTo>
                <a:lnTo>
                  <a:pt x="0" y="4063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816100" y="5236209"/>
            <a:ext cx="78740" cy="40640"/>
          </a:xfrm>
          <a:custGeom>
            <a:avLst/>
            <a:gdLst/>
            <a:ahLst/>
            <a:cxnLst/>
            <a:rect l="l" t="t" r="r" b="b"/>
            <a:pathLst>
              <a:path w="78739" h="40639">
                <a:moveTo>
                  <a:pt x="0" y="40639"/>
                </a:moveTo>
                <a:lnTo>
                  <a:pt x="0" y="0"/>
                </a:lnTo>
                <a:lnTo>
                  <a:pt x="78739" y="0"/>
                </a:lnTo>
                <a:lnTo>
                  <a:pt x="78739" y="40639"/>
                </a:lnTo>
                <a:lnTo>
                  <a:pt x="0" y="4063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816100" y="52768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894839" y="52362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176019" y="5384800"/>
            <a:ext cx="848360" cy="172720"/>
          </a:xfrm>
          <a:custGeom>
            <a:avLst/>
            <a:gdLst/>
            <a:ahLst/>
            <a:cxnLst/>
            <a:rect l="l" t="t" r="r" b="b"/>
            <a:pathLst>
              <a:path w="848360" h="172720">
                <a:moveTo>
                  <a:pt x="775969" y="0"/>
                </a:moveTo>
                <a:lnTo>
                  <a:pt x="85090" y="0"/>
                </a:lnTo>
                <a:lnTo>
                  <a:pt x="0" y="172719"/>
                </a:lnTo>
                <a:lnTo>
                  <a:pt x="848360" y="172719"/>
                </a:lnTo>
                <a:lnTo>
                  <a:pt x="77596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176019" y="5384800"/>
            <a:ext cx="848360" cy="172720"/>
          </a:xfrm>
          <a:custGeom>
            <a:avLst/>
            <a:gdLst/>
            <a:ahLst/>
            <a:cxnLst/>
            <a:rect l="l" t="t" r="r" b="b"/>
            <a:pathLst>
              <a:path w="848360" h="172720">
                <a:moveTo>
                  <a:pt x="85090" y="0"/>
                </a:moveTo>
                <a:lnTo>
                  <a:pt x="86360" y="0"/>
                </a:lnTo>
                <a:lnTo>
                  <a:pt x="775969" y="0"/>
                </a:lnTo>
                <a:lnTo>
                  <a:pt x="848360" y="172719"/>
                </a:lnTo>
                <a:lnTo>
                  <a:pt x="0" y="172719"/>
                </a:lnTo>
                <a:lnTo>
                  <a:pt x="85090" y="0"/>
                </a:lnTo>
                <a:close/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176019" y="53848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025650" y="55587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177289" y="5571490"/>
            <a:ext cx="845819" cy="0"/>
          </a:xfrm>
          <a:custGeom>
            <a:avLst/>
            <a:gdLst/>
            <a:ahLst/>
            <a:cxnLst/>
            <a:rect l="l" t="t" r="r" b="b"/>
            <a:pathLst>
              <a:path w="845819" h="0">
                <a:moveTo>
                  <a:pt x="0" y="0"/>
                </a:moveTo>
                <a:lnTo>
                  <a:pt x="845820" y="0"/>
                </a:lnTo>
              </a:path>
            </a:pathLst>
          </a:custGeom>
          <a:ln w="2794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276350" y="5406390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 h="0">
                <a:moveTo>
                  <a:pt x="0" y="0"/>
                </a:moveTo>
                <a:lnTo>
                  <a:pt x="543560" y="0"/>
                </a:lnTo>
              </a:path>
            </a:pathLst>
          </a:custGeom>
          <a:ln w="15240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276350" y="5398770"/>
            <a:ext cx="543560" cy="15240"/>
          </a:xfrm>
          <a:custGeom>
            <a:avLst/>
            <a:gdLst/>
            <a:ahLst/>
            <a:cxnLst/>
            <a:rect l="l" t="t" r="r" b="b"/>
            <a:pathLst>
              <a:path w="543560" h="15239">
                <a:moveTo>
                  <a:pt x="5080" y="0"/>
                </a:moveTo>
                <a:lnTo>
                  <a:pt x="0" y="15239"/>
                </a:lnTo>
                <a:lnTo>
                  <a:pt x="543560" y="15239"/>
                </a:lnTo>
                <a:lnTo>
                  <a:pt x="537210" y="0"/>
                </a:lnTo>
                <a:lnTo>
                  <a:pt x="5080" y="0"/>
                </a:lnTo>
                <a:close/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276350" y="53987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822450" y="54152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230630" y="5422900"/>
            <a:ext cx="497840" cy="85090"/>
          </a:xfrm>
          <a:custGeom>
            <a:avLst/>
            <a:gdLst/>
            <a:ahLst/>
            <a:cxnLst/>
            <a:rect l="l" t="t" r="r" b="b"/>
            <a:pathLst>
              <a:path w="497839" h="85089">
                <a:moveTo>
                  <a:pt x="491489" y="0"/>
                </a:moveTo>
                <a:lnTo>
                  <a:pt x="43179" y="0"/>
                </a:lnTo>
                <a:lnTo>
                  <a:pt x="0" y="85090"/>
                </a:lnTo>
                <a:lnTo>
                  <a:pt x="60959" y="83819"/>
                </a:lnTo>
                <a:lnTo>
                  <a:pt x="63500" y="74930"/>
                </a:lnTo>
                <a:lnTo>
                  <a:pt x="92709" y="72390"/>
                </a:lnTo>
                <a:lnTo>
                  <a:pt x="496892" y="72390"/>
                </a:lnTo>
                <a:lnTo>
                  <a:pt x="491489" y="0"/>
                </a:lnTo>
                <a:close/>
              </a:path>
              <a:path w="497839" h="85089">
                <a:moveTo>
                  <a:pt x="496892" y="72390"/>
                </a:moveTo>
                <a:lnTo>
                  <a:pt x="449580" y="72390"/>
                </a:lnTo>
                <a:lnTo>
                  <a:pt x="449580" y="83819"/>
                </a:lnTo>
                <a:lnTo>
                  <a:pt x="497839" y="85090"/>
                </a:lnTo>
                <a:lnTo>
                  <a:pt x="496892" y="72390"/>
                </a:lnTo>
                <a:close/>
              </a:path>
              <a:path w="497839" h="85089">
                <a:moveTo>
                  <a:pt x="424180" y="72390"/>
                </a:moveTo>
                <a:lnTo>
                  <a:pt x="92709" y="72390"/>
                </a:lnTo>
                <a:lnTo>
                  <a:pt x="91439" y="83819"/>
                </a:lnTo>
                <a:lnTo>
                  <a:pt x="422909" y="83819"/>
                </a:lnTo>
                <a:lnTo>
                  <a:pt x="424180" y="7239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230630" y="5422900"/>
            <a:ext cx="497840" cy="85090"/>
          </a:xfrm>
          <a:custGeom>
            <a:avLst/>
            <a:gdLst/>
            <a:ahLst/>
            <a:cxnLst/>
            <a:rect l="l" t="t" r="r" b="b"/>
            <a:pathLst>
              <a:path w="497839" h="85089">
                <a:moveTo>
                  <a:pt x="43179" y="0"/>
                </a:moveTo>
                <a:lnTo>
                  <a:pt x="491489" y="0"/>
                </a:lnTo>
                <a:lnTo>
                  <a:pt x="497839" y="85090"/>
                </a:lnTo>
                <a:lnTo>
                  <a:pt x="449580" y="83819"/>
                </a:lnTo>
                <a:lnTo>
                  <a:pt x="449580" y="72390"/>
                </a:lnTo>
                <a:lnTo>
                  <a:pt x="424180" y="72390"/>
                </a:lnTo>
                <a:lnTo>
                  <a:pt x="422909" y="83819"/>
                </a:lnTo>
                <a:lnTo>
                  <a:pt x="91439" y="83819"/>
                </a:lnTo>
                <a:lnTo>
                  <a:pt x="92709" y="72390"/>
                </a:lnTo>
                <a:lnTo>
                  <a:pt x="63500" y="74930"/>
                </a:lnTo>
                <a:lnTo>
                  <a:pt x="60959" y="83819"/>
                </a:lnTo>
                <a:lnTo>
                  <a:pt x="0" y="85090"/>
                </a:lnTo>
                <a:lnTo>
                  <a:pt x="43179" y="0"/>
                </a:lnTo>
                <a:close/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230630" y="54229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728877" y="5419497"/>
            <a:ext cx="263344" cy="95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464310" y="5095240"/>
            <a:ext cx="285750" cy="50800"/>
          </a:xfrm>
          <a:custGeom>
            <a:avLst/>
            <a:gdLst/>
            <a:ahLst/>
            <a:cxnLst/>
            <a:rect l="l" t="t" r="r" b="b"/>
            <a:pathLst>
              <a:path w="285750" h="50800">
                <a:moveTo>
                  <a:pt x="281940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45720"/>
                </a:lnTo>
                <a:lnTo>
                  <a:pt x="3809" y="50800"/>
                </a:lnTo>
                <a:lnTo>
                  <a:pt x="281940" y="50800"/>
                </a:lnTo>
                <a:lnTo>
                  <a:pt x="285750" y="45720"/>
                </a:lnTo>
                <a:lnTo>
                  <a:pt x="285750" y="3810"/>
                </a:lnTo>
                <a:lnTo>
                  <a:pt x="281940" y="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464310" y="5095240"/>
            <a:ext cx="285750" cy="50800"/>
          </a:xfrm>
          <a:custGeom>
            <a:avLst/>
            <a:gdLst/>
            <a:ahLst/>
            <a:cxnLst/>
            <a:rect l="l" t="t" r="r" b="b"/>
            <a:pathLst>
              <a:path w="285750" h="50800">
                <a:moveTo>
                  <a:pt x="7620" y="50800"/>
                </a:moveTo>
                <a:lnTo>
                  <a:pt x="3809" y="50800"/>
                </a:lnTo>
                <a:lnTo>
                  <a:pt x="0" y="45720"/>
                </a:lnTo>
                <a:lnTo>
                  <a:pt x="0" y="41910"/>
                </a:lnTo>
                <a:lnTo>
                  <a:pt x="0" y="7620"/>
                </a:lnTo>
                <a:lnTo>
                  <a:pt x="0" y="3810"/>
                </a:lnTo>
                <a:lnTo>
                  <a:pt x="3809" y="0"/>
                </a:lnTo>
                <a:lnTo>
                  <a:pt x="7620" y="0"/>
                </a:lnTo>
                <a:lnTo>
                  <a:pt x="278129" y="0"/>
                </a:lnTo>
                <a:lnTo>
                  <a:pt x="281940" y="0"/>
                </a:lnTo>
                <a:lnTo>
                  <a:pt x="285750" y="3810"/>
                </a:lnTo>
                <a:lnTo>
                  <a:pt x="285750" y="7620"/>
                </a:lnTo>
                <a:lnTo>
                  <a:pt x="285750" y="41910"/>
                </a:lnTo>
                <a:lnTo>
                  <a:pt x="285750" y="45720"/>
                </a:lnTo>
                <a:lnTo>
                  <a:pt x="281940" y="50800"/>
                </a:lnTo>
                <a:lnTo>
                  <a:pt x="278129" y="50800"/>
                </a:lnTo>
                <a:lnTo>
                  <a:pt x="7620" y="50800"/>
                </a:lnTo>
                <a:close/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464310" y="51460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750060" y="50952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817370" y="5055870"/>
            <a:ext cx="39370" cy="24130"/>
          </a:xfrm>
          <a:custGeom>
            <a:avLst/>
            <a:gdLst/>
            <a:ahLst/>
            <a:cxnLst/>
            <a:rect l="l" t="t" r="r" b="b"/>
            <a:pathLst>
              <a:path w="39369" h="24129">
                <a:moveTo>
                  <a:pt x="0" y="24129"/>
                </a:moveTo>
                <a:lnTo>
                  <a:pt x="0" y="0"/>
                </a:lnTo>
                <a:lnTo>
                  <a:pt x="39369" y="0"/>
                </a:lnTo>
                <a:lnTo>
                  <a:pt x="39369" y="24129"/>
                </a:lnTo>
                <a:lnTo>
                  <a:pt x="0" y="2412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817370" y="5055870"/>
            <a:ext cx="39370" cy="24130"/>
          </a:xfrm>
          <a:custGeom>
            <a:avLst/>
            <a:gdLst/>
            <a:ahLst/>
            <a:cxnLst/>
            <a:rect l="l" t="t" r="r" b="b"/>
            <a:pathLst>
              <a:path w="39369" h="24129">
                <a:moveTo>
                  <a:pt x="0" y="24129"/>
                </a:moveTo>
                <a:lnTo>
                  <a:pt x="0" y="0"/>
                </a:lnTo>
                <a:lnTo>
                  <a:pt x="39369" y="0"/>
                </a:lnTo>
                <a:lnTo>
                  <a:pt x="39369" y="24129"/>
                </a:lnTo>
                <a:lnTo>
                  <a:pt x="0" y="2412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817370" y="50800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856739" y="50558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395730" y="5123179"/>
            <a:ext cx="424180" cy="38100"/>
          </a:xfrm>
          <a:custGeom>
            <a:avLst/>
            <a:gdLst/>
            <a:ahLst/>
            <a:cxnLst/>
            <a:rect l="l" t="t" r="r" b="b"/>
            <a:pathLst>
              <a:path w="424180" h="38100">
                <a:moveTo>
                  <a:pt x="0" y="38100"/>
                </a:moveTo>
                <a:lnTo>
                  <a:pt x="424180" y="38100"/>
                </a:lnTo>
                <a:lnTo>
                  <a:pt x="42418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397000" y="5162550"/>
            <a:ext cx="422909" cy="0"/>
          </a:xfrm>
          <a:custGeom>
            <a:avLst/>
            <a:gdLst/>
            <a:ahLst/>
            <a:cxnLst/>
            <a:rect l="l" t="t" r="r" b="b"/>
            <a:pathLst>
              <a:path w="422910" h="0">
                <a:moveTo>
                  <a:pt x="0" y="0"/>
                </a:moveTo>
                <a:lnTo>
                  <a:pt x="422910" y="0"/>
                </a:lnTo>
              </a:path>
            </a:pathLst>
          </a:custGeom>
          <a:ln w="101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392327" y="5152797"/>
            <a:ext cx="432434" cy="19685"/>
          </a:xfrm>
          <a:custGeom>
            <a:avLst/>
            <a:gdLst/>
            <a:ahLst/>
            <a:cxnLst/>
            <a:rect l="l" t="t" r="r" b="b"/>
            <a:pathLst>
              <a:path w="432435" h="19685">
                <a:moveTo>
                  <a:pt x="0" y="19504"/>
                </a:moveTo>
                <a:lnTo>
                  <a:pt x="432254" y="19504"/>
                </a:lnTo>
                <a:lnTo>
                  <a:pt x="432254" y="0"/>
                </a:lnTo>
                <a:lnTo>
                  <a:pt x="0" y="0"/>
                </a:lnTo>
                <a:lnTo>
                  <a:pt x="0" y="19504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397000" y="51676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819910" y="51574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781800" y="4114800"/>
            <a:ext cx="631190" cy="1026160"/>
          </a:xfrm>
          <a:custGeom>
            <a:avLst/>
            <a:gdLst/>
            <a:ahLst/>
            <a:cxnLst/>
            <a:rect l="l" t="t" r="r" b="b"/>
            <a:pathLst>
              <a:path w="631190" h="1026160">
                <a:moveTo>
                  <a:pt x="0" y="1026160"/>
                </a:moveTo>
                <a:lnTo>
                  <a:pt x="0" y="0"/>
                </a:lnTo>
                <a:lnTo>
                  <a:pt x="631190" y="0"/>
                </a:lnTo>
                <a:lnTo>
                  <a:pt x="631190" y="1026160"/>
                </a:lnTo>
                <a:lnTo>
                  <a:pt x="0" y="102616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781800" y="4114800"/>
            <a:ext cx="631190" cy="1026160"/>
          </a:xfrm>
          <a:custGeom>
            <a:avLst/>
            <a:gdLst/>
            <a:ahLst/>
            <a:cxnLst/>
            <a:rect l="l" t="t" r="r" b="b"/>
            <a:pathLst>
              <a:path w="631190" h="1026160">
                <a:moveTo>
                  <a:pt x="0" y="1026160"/>
                </a:moveTo>
                <a:lnTo>
                  <a:pt x="0" y="0"/>
                </a:lnTo>
                <a:lnTo>
                  <a:pt x="631190" y="0"/>
                </a:lnTo>
                <a:lnTo>
                  <a:pt x="631190" y="1026160"/>
                </a:lnTo>
                <a:lnTo>
                  <a:pt x="0" y="1026160"/>
                </a:lnTo>
                <a:close/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781800" y="51409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412990" y="41148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794500" y="5165090"/>
            <a:ext cx="612140" cy="0"/>
          </a:xfrm>
          <a:custGeom>
            <a:avLst/>
            <a:gdLst/>
            <a:ahLst/>
            <a:cxnLst/>
            <a:rect l="l" t="t" r="r" b="b"/>
            <a:pathLst>
              <a:path w="612140" h="0">
                <a:moveTo>
                  <a:pt x="0" y="0"/>
                </a:moveTo>
                <a:lnTo>
                  <a:pt x="612140" y="0"/>
                </a:lnTo>
              </a:path>
            </a:pathLst>
          </a:custGeom>
          <a:ln w="482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794500" y="5140959"/>
            <a:ext cx="612140" cy="48260"/>
          </a:xfrm>
          <a:custGeom>
            <a:avLst/>
            <a:gdLst/>
            <a:ahLst/>
            <a:cxnLst/>
            <a:rect l="l" t="t" r="r" b="b"/>
            <a:pathLst>
              <a:path w="612140" h="48260">
                <a:moveTo>
                  <a:pt x="0" y="48259"/>
                </a:moveTo>
                <a:lnTo>
                  <a:pt x="0" y="0"/>
                </a:lnTo>
                <a:lnTo>
                  <a:pt x="612140" y="0"/>
                </a:lnTo>
                <a:lnTo>
                  <a:pt x="612140" y="48259"/>
                </a:lnTo>
                <a:lnTo>
                  <a:pt x="0" y="4825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794500" y="51892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7406640" y="51409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814819" y="4114800"/>
            <a:ext cx="0" cy="1026160"/>
          </a:xfrm>
          <a:custGeom>
            <a:avLst/>
            <a:gdLst/>
            <a:ahLst/>
            <a:cxnLst/>
            <a:rect l="l" t="t" r="r" b="b"/>
            <a:pathLst>
              <a:path w="0" h="1026160">
                <a:moveTo>
                  <a:pt x="0" y="0"/>
                </a:moveTo>
                <a:lnTo>
                  <a:pt x="0" y="102616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818630" y="4122420"/>
            <a:ext cx="556260" cy="1014730"/>
          </a:xfrm>
          <a:custGeom>
            <a:avLst/>
            <a:gdLst/>
            <a:ahLst/>
            <a:cxnLst/>
            <a:rect l="l" t="t" r="r" b="b"/>
            <a:pathLst>
              <a:path w="556259" h="1014729">
                <a:moveTo>
                  <a:pt x="0" y="1014729"/>
                </a:moveTo>
                <a:lnTo>
                  <a:pt x="0" y="0"/>
                </a:lnTo>
                <a:lnTo>
                  <a:pt x="55626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818630" y="41224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376159" y="51384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784340" y="4118609"/>
            <a:ext cx="24130" cy="1016000"/>
          </a:xfrm>
          <a:custGeom>
            <a:avLst/>
            <a:gdLst/>
            <a:ahLst/>
            <a:cxnLst/>
            <a:rect l="l" t="t" r="r" b="b"/>
            <a:pathLst>
              <a:path w="24129" h="1016000">
                <a:moveTo>
                  <a:pt x="0" y="1016000"/>
                </a:moveTo>
                <a:lnTo>
                  <a:pt x="0" y="0"/>
                </a:lnTo>
                <a:lnTo>
                  <a:pt x="24129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784340" y="41186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809740" y="51358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381240" y="4118609"/>
            <a:ext cx="26670" cy="1016000"/>
          </a:xfrm>
          <a:custGeom>
            <a:avLst/>
            <a:gdLst/>
            <a:ahLst/>
            <a:cxnLst/>
            <a:rect l="l" t="t" r="r" b="b"/>
            <a:pathLst>
              <a:path w="26670" h="1016000">
                <a:moveTo>
                  <a:pt x="0" y="0"/>
                </a:moveTo>
                <a:lnTo>
                  <a:pt x="26669" y="0"/>
                </a:lnTo>
                <a:lnTo>
                  <a:pt x="26669" y="10160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381240" y="41186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381240" y="4114800"/>
            <a:ext cx="0" cy="1031240"/>
          </a:xfrm>
          <a:custGeom>
            <a:avLst/>
            <a:gdLst/>
            <a:ahLst/>
            <a:cxnLst/>
            <a:rect l="l" t="t" r="r" b="b"/>
            <a:pathLst>
              <a:path w="0" h="1031239">
                <a:moveTo>
                  <a:pt x="0" y="0"/>
                </a:moveTo>
                <a:lnTo>
                  <a:pt x="0" y="1031239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835140" y="4187190"/>
            <a:ext cx="110489" cy="224790"/>
          </a:xfrm>
          <a:custGeom>
            <a:avLst/>
            <a:gdLst/>
            <a:ahLst/>
            <a:cxnLst/>
            <a:rect l="l" t="t" r="r" b="b"/>
            <a:pathLst>
              <a:path w="110490" h="224789">
                <a:moveTo>
                  <a:pt x="0" y="224790"/>
                </a:moveTo>
                <a:lnTo>
                  <a:pt x="0" y="0"/>
                </a:lnTo>
                <a:lnTo>
                  <a:pt x="110489" y="0"/>
                </a:lnTo>
                <a:lnTo>
                  <a:pt x="110489" y="224790"/>
                </a:lnTo>
                <a:lnTo>
                  <a:pt x="0" y="22479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6847840" y="4199890"/>
            <a:ext cx="86360" cy="200660"/>
          </a:xfrm>
          <a:custGeom>
            <a:avLst/>
            <a:gdLst/>
            <a:ahLst/>
            <a:cxnLst/>
            <a:rect l="l" t="t" r="r" b="b"/>
            <a:pathLst>
              <a:path w="86359" h="200660">
                <a:moveTo>
                  <a:pt x="0" y="200660"/>
                </a:moveTo>
                <a:lnTo>
                  <a:pt x="0" y="0"/>
                </a:lnTo>
                <a:lnTo>
                  <a:pt x="86359" y="0"/>
                </a:lnTo>
                <a:lnTo>
                  <a:pt x="86359" y="200660"/>
                </a:lnTo>
                <a:lnTo>
                  <a:pt x="0" y="20066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6847840" y="4199890"/>
            <a:ext cx="86360" cy="200660"/>
          </a:xfrm>
          <a:custGeom>
            <a:avLst/>
            <a:gdLst/>
            <a:ahLst/>
            <a:cxnLst/>
            <a:rect l="l" t="t" r="r" b="b"/>
            <a:pathLst>
              <a:path w="86359" h="200660">
                <a:moveTo>
                  <a:pt x="0" y="200660"/>
                </a:moveTo>
                <a:lnTo>
                  <a:pt x="0" y="0"/>
                </a:lnTo>
                <a:lnTo>
                  <a:pt x="86359" y="0"/>
                </a:lnTo>
                <a:lnTo>
                  <a:pt x="86359" y="200660"/>
                </a:lnTo>
                <a:lnTo>
                  <a:pt x="0" y="20066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6847840" y="44005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6934200" y="41998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6850380" y="4335779"/>
            <a:ext cx="81280" cy="60960"/>
          </a:xfrm>
          <a:custGeom>
            <a:avLst/>
            <a:gdLst/>
            <a:ahLst/>
            <a:cxnLst/>
            <a:rect l="l" t="t" r="r" b="b"/>
            <a:pathLst>
              <a:path w="81279" h="60960">
                <a:moveTo>
                  <a:pt x="0" y="60960"/>
                </a:moveTo>
                <a:lnTo>
                  <a:pt x="0" y="0"/>
                </a:lnTo>
                <a:lnTo>
                  <a:pt x="81279" y="0"/>
                </a:lnTo>
                <a:lnTo>
                  <a:pt x="81279" y="60960"/>
                </a:lnTo>
                <a:lnTo>
                  <a:pt x="0" y="6096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6850380" y="4335779"/>
            <a:ext cx="81280" cy="60960"/>
          </a:xfrm>
          <a:custGeom>
            <a:avLst/>
            <a:gdLst/>
            <a:ahLst/>
            <a:cxnLst/>
            <a:rect l="l" t="t" r="r" b="b"/>
            <a:pathLst>
              <a:path w="81279" h="60960">
                <a:moveTo>
                  <a:pt x="0" y="60960"/>
                </a:moveTo>
                <a:lnTo>
                  <a:pt x="0" y="0"/>
                </a:lnTo>
                <a:lnTo>
                  <a:pt x="81279" y="0"/>
                </a:lnTo>
                <a:lnTo>
                  <a:pt x="81279" y="60960"/>
                </a:lnTo>
                <a:lnTo>
                  <a:pt x="0" y="60960"/>
                </a:lnTo>
                <a:close/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6850380" y="43967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6931659" y="43357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6850380" y="4204970"/>
            <a:ext cx="35560" cy="128270"/>
          </a:xfrm>
          <a:custGeom>
            <a:avLst/>
            <a:gdLst/>
            <a:ahLst/>
            <a:cxnLst/>
            <a:rect l="l" t="t" r="r" b="b"/>
            <a:pathLst>
              <a:path w="35559" h="128270">
                <a:moveTo>
                  <a:pt x="0" y="128269"/>
                </a:moveTo>
                <a:lnTo>
                  <a:pt x="35560" y="128269"/>
                </a:lnTo>
                <a:lnTo>
                  <a:pt x="35560" y="0"/>
                </a:lnTo>
                <a:lnTo>
                  <a:pt x="0" y="0"/>
                </a:lnTo>
                <a:lnTo>
                  <a:pt x="0" y="12826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6850380" y="4204970"/>
            <a:ext cx="35560" cy="128270"/>
          </a:xfrm>
          <a:custGeom>
            <a:avLst/>
            <a:gdLst/>
            <a:ahLst/>
            <a:cxnLst/>
            <a:rect l="l" t="t" r="r" b="b"/>
            <a:pathLst>
              <a:path w="35559" h="128270">
                <a:moveTo>
                  <a:pt x="0" y="128269"/>
                </a:moveTo>
                <a:lnTo>
                  <a:pt x="0" y="0"/>
                </a:lnTo>
                <a:lnTo>
                  <a:pt x="35560" y="0"/>
                </a:lnTo>
                <a:lnTo>
                  <a:pt x="35560" y="128269"/>
                </a:lnTo>
                <a:lnTo>
                  <a:pt x="0" y="12826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6850380" y="43332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6885940" y="42049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6902450" y="4207509"/>
            <a:ext cx="25400" cy="114300"/>
          </a:xfrm>
          <a:custGeom>
            <a:avLst/>
            <a:gdLst/>
            <a:ahLst/>
            <a:cxnLst/>
            <a:rect l="l" t="t" r="r" b="b"/>
            <a:pathLst>
              <a:path w="25400" h="114300">
                <a:moveTo>
                  <a:pt x="0" y="114300"/>
                </a:moveTo>
                <a:lnTo>
                  <a:pt x="25400" y="114300"/>
                </a:lnTo>
                <a:lnTo>
                  <a:pt x="254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902450" y="4207509"/>
            <a:ext cx="25400" cy="114300"/>
          </a:xfrm>
          <a:custGeom>
            <a:avLst/>
            <a:gdLst/>
            <a:ahLst/>
            <a:cxnLst/>
            <a:rect l="l" t="t" r="r" b="b"/>
            <a:pathLst>
              <a:path w="25400" h="114300">
                <a:moveTo>
                  <a:pt x="0" y="114300"/>
                </a:moveTo>
                <a:lnTo>
                  <a:pt x="0" y="0"/>
                </a:lnTo>
                <a:lnTo>
                  <a:pt x="25400" y="0"/>
                </a:lnTo>
                <a:lnTo>
                  <a:pt x="25400" y="114300"/>
                </a:lnTo>
                <a:lnTo>
                  <a:pt x="0" y="11430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902450" y="43218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927850" y="42075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6858000" y="4241800"/>
            <a:ext cx="21590" cy="82550"/>
          </a:xfrm>
          <a:custGeom>
            <a:avLst/>
            <a:gdLst/>
            <a:ahLst/>
            <a:cxnLst/>
            <a:rect l="l" t="t" r="r" b="b"/>
            <a:pathLst>
              <a:path w="21590" h="82550">
                <a:moveTo>
                  <a:pt x="0" y="82550"/>
                </a:moveTo>
                <a:lnTo>
                  <a:pt x="0" y="0"/>
                </a:lnTo>
                <a:lnTo>
                  <a:pt x="21590" y="0"/>
                </a:lnTo>
                <a:lnTo>
                  <a:pt x="21590" y="82550"/>
                </a:lnTo>
                <a:lnTo>
                  <a:pt x="0" y="825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6853327" y="4234587"/>
            <a:ext cx="31115" cy="94615"/>
          </a:xfrm>
          <a:custGeom>
            <a:avLst/>
            <a:gdLst/>
            <a:ahLst/>
            <a:cxnLst/>
            <a:rect l="l" t="t" r="r" b="b"/>
            <a:pathLst>
              <a:path w="31115" h="94614">
                <a:moveTo>
                  <a:pt x="0" y="94434"/>
                </a:moveTo>
                <a:lnTo>
                  <a:pt x="30934" y="94434"/>
                </a:lnTo>
                <a:lnTo>
                  <a:pt x="30934" y="0"/>
                </a:lnTo>
                <a:lnTo>
                  <a:pt x="0" y="0"/>
                </a:lnTo>
                <a:lnTo>
                  <a:pt x="0" y="9443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6858000" y="43243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6879590" y="42418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6859269" y="4239259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7619"/>
                </a:moveTo>
                <a:lnTo>
                  <a:pt x="0" y="0"/>
                </a:lnTo>
                <a:lnTo>
                  <a:pt x="20320" y="0"/>
                </a:lnTo>
                <a:lnTo>
                  <a:pt x="20320" y="7619"/>
                </a:lnTo>
                <a:lnTo>
                  <a:pt x="0" y="761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6859269" y="42468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6879590" y="42392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6888480" y="4204970"/>
            <a:ext cx="0" cy="128270"/>
          </a:xfrm>
          <a:custGeom>
            <a:avLst/>
            <a:gdLst/>
            <a:ahLst/>
            <a:cxnLst/>
            <a:rect l="l" t="t" r="r" b="b"/>
            <a:pathLst>
              <a:path w="0" h="128270">
                <a:moveTo>
                  <a:pt x="0" y="0"/>
                </a:moveTo>
                <a:lnTo>
                  <a:pt x="0" y="128269"/>
                </a:lnTo>
              </a:path>
            </a:pathLst>
          </a:custGeom>
          <a:ln w="5079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6881267" y="4200297"/>
            <a:ext cx="14604" cy="137795"/>
          </a:xfrm>
          <a:custGeom>
            <a:avLst/>
            <a:gdLst/>
            <a:ahLst/>
            <a:cxnLst/>
            <a:rect l="l" t="t" r="r" b="b"/>
            <a:pathLst>
              <a:path w="14604" h="137795">
                <a:moveTo>
                  <a:pt x="0" y="137614"/>
                </a:moveTo>
                <a:lnTo>
                  <a:pt x="14424" y="137614"/>
                </a:lnTo>
                <a:lnTo>
                  <a:pt x="14424" y="0"/>
                </a:lnTo>
                <a:lnTo>
                  <a:pt x="0" y="0"/>
                </a:lnTo>
                <a:lnTo>
                  <a:pt x="0" y="13761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6885940" y="43332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6891019" y="42049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6903084" y="4207509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888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6893967" y="4202837"/>
            <a:ext cx="18415" cy="123825"/>
          </a:xfrm>
          <a:custGeom>
            <a:avLst/>
            <a:gdLst/>
            <a:ahLst/>
            <a:cxnLst/>
            <a:rect l="l" t="t" r="r" b="b"/>
            <a:pathLst>
              <a:path w="18415" h="123825">
                <a:moveTo>
                  <a:pt x="0" y="123644"/>
                </a:moveTo>
                <a:lnTo>
                  <a:pt x="18234" y="123644"/>
                </a:lnTo>
                <a:lnTo>
                  <a:pt x="18234" y="0"/>
                </a:lnTo>
                <a:lnTo>
                  <a:pt x="0" y="0"/>
                </a:lnTo>
                <a:lnTo>
                  <a:pt x="0" y="1236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6898640" y="43218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6907530" y="42075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6871969" y="4343400"/>
            <a:ext cx="8890" cy="49530"/>
          </a:xfrm>
          <a:custGeom>
            <a:avLst/>
            <a:gdLst/>
            <a:ahLst/>
            <a:cxnLst/>
            <a:rect l="l" t="t" r="r" b="b"/>
            <a:pathLst>
              <a:path w="8890" h="49529">
                <a:moveTo>
                  <a:pt x="0" y="49530"/>
                </a:moveTo>
                <a:lnTo>
                  <a:pt x="0" y="0"/>
                </a:lnTo>
                <a:lnTo>
                  <a:pt x="8889" y="0"/>
                </a:lnTo>
                <a:lnTo>
                  <a:pt x="8889" y="49530"/>
                </a:lnTo>
                <a:lnTo>
                  <a:pt x="0" y="4953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6871969" y="43929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6880859" y="43434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6858000" y="435102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6350" y="0"/>
                </a:moveTo>
                <a:lnTo>
                  <a:pt x="1270" y="0"/>
                </a:lnTo>
                <a:lnTo>
                  <a:pt x="0" y="1269"/>
                </a:lnTo>
                <a:lnTo>
                  <a:pt x="0" y="5079"/>
                </a:lnTo>
                <a:lnTo>
                  <a:pt x="1270" y="6349"/>
                </a:lnTo>
                <a:lnTo>
                  <a:pt x="6350" y="6349"/>
                </a:lnTo>
                <a:lnTo>
                  <a:pt x="7620" y="5079"/>
                </a:lnTo>
                <a:lnTo>
                  <a:pt x="762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6858000" y="435102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3809" y="0"/>
                </a:moveTo>
                <a:lnTo>
                  <a:pt x="6350" y="0"/>
                </a:lnTo>
                <a:lnTo>
                  <a:pt x="7620" y="1269"/>
                </a:lnTo>
                <a:lnTo>
                  <a:pt x="7620" y="3809"/>
                </a:lnTo>
                <a:lnTo>
                  <a:pt x="7620" y="5079"/>
                </a:lnTo>
                <a:lnTo>
                  <a:pt x="6350" y="6349"/>
                </a:lnTo>
                <a:lnTo>
                  <a:pt x="3809" y="6349"/>
                </a:lnTo>
                <a:lnTo>
                  <a:pt x="1270" y="6349"/>
                </a:lnTo>
                <a:lnTo>
                  <a:pt x="0" y="5079"/>
                </a:lnTo>
                <a:lnTo>
                  <a:pt x="0" y="3809"/>
                </a:lnTo>
                <a:lnTo>
                  <a:pt x="0" y="1269"/>
                </a:lnTo>
                <a:lnTo>
                  <a:pt x="1270" y="0"/>
                </a:lnTo>
                <a:lnTo>
                  <a:pt x="380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6858000" y="43510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6866890" y="43586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6858000" y="4370070"/>
            <a:ext cx="7620" cy="10160"/>
          </a:xfrm>
          <a:custGeom>
            <a:avLst/>
            <a:gdLst/>
            <a:ahLst/>
            <a:cxnLst/>
            <a:rect l="l" t="t" r="r" b="b"/>
            <a:pathLst>
              <a:path w="7620" h="10160">
                <a:moveTo>
                  <a:pt x="6350" y="0"/>
                </a:moveTo>
                <a:lnTo>
                  <a:pt x="1270" y="0"/>
                </a:lnTo>
                <a:lnTo>
                  <a:pt x="0" y="2539"/>
                </a:lnTo>
                <a:lnTo>
                  <a:pt x="0" y="7619"/>
                </a:lnTo>
                <a:lnTo>
                  <a:pt x="1270" y="10159"/>
                </a:lnTo>
                <a:lnTo>
                  <a:pt x="6350" y="10159"/>
                </a:lnTo>
                <a:lnTo>
                  <a:pt x="7620" y="7619"/>
                </a:lnTo>
                <a:lnTo>
                  <a:pt x="7620" y="2539"/>
                </a:lnTo>
                <a:lnTo>
                  <a:pt x="635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6858000" y="4370070"/>
            <a:ext cx="7620" cy="10160"/>
          </a:xfrm>
          <a:custGeom>
            <a:avLst/>
            <a:gdLst/>
            <a:ahLst/>
            <a:cxnLst/>
            <a:rect l="l" t="t" r="r" b="b"/>
            <a:pathLst>
              <a:path w="7620" h="10160">
                <a:moveTo>
                  <a:pt x="3809" y="0"/>
                </a:moveTo>
                <a:lnTo>
                  <a:pt x="6350" y="0"/>
                </a:lnTo>
                <a:lnTo>
                  <a:pt x="7620" y="2539"/>
                </a:lnTo>
                <a:lnTo>
                  <a:pt x="7620" y="5079"/>
                </a:lnTo>
                <a:lnTo>
                  <a:pt x="7620" y="7619"/>
                </a:lnTo>
                <a:lnTo>
                  <a:pt x="6350" y="10159"/>
                </a:lnTo>
                <a:lnTo>
                  <a:pt x="3809" y="10159"/>
                </a:lnTo>
                <a:lnTo>
                  <a:pt x="1270" y="10159"/>
                </a:lnTo>
                <a:lnTo>
                  <a:pt x="0" y="7619"/>
                </a:lnTo>
                <a:lnTo>
                  <a:pt x="0" y="5079"/>
                </a:lnTo>
                <a:lnTo>
                  <a:pt x="0" y="2539"/>
                </a:lnTo>
                <a:lnTo>
                  <a:pt x="1270" y="0"/>
                </a:lnTo>
                <a:lnTo>
                  <a:pt x="380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6858000" y="43700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6866890" y="43802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6835140" y="4185920"/>
            <a:ext cx="115570" cy="228600"/>
          </a:xfrm>
          <a:custGeom>
            <a:avLst/>
            <a:gdLst/>
            <a:ahLst/>
            <a:cxnLst/>
            <a:rect l="l" t="t" r="r" b="b"/>
            <a:pathLst>
              <a:path w="115570" h="228600">
                <a:moveTo>
                  <a:pt x="111759" y="0"/>
                </a:moveTo>
                <a:lnTo>
                  <a:pt x="115569" y="228599"/>
                </a:lnTo>
                <a:lnTo>
                  <a:pt x="0" y="228599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6835140" y="41859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6951980" y="44157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6908800" y="4344670"/>
            <a:ext cx="8890" cy="19050"/>
          </a:xfrm>
          <a:custGeom>
            <a:avLst/>
            <a:gdLst/>
            <a:ahLst/>
            <a:cxnLst/>
            <a:rect l="l" t="t" r="r" b="b"/>
            <a:pathLst>
              <a:path w="8890" h="19050">
                <a:moveTo>
                  <a:pt x="0" y="19049"/>
                </a:moveTo>
                <a:lnTo>
                  <a:pt x="0" y="0"/>
                </a:lnTo>
                <a:lnTo>
                  <a:pt x="8890" y="0"/>
                </a:lnTo>
                <a:lnTo>
                  <a:pt x="8890" y="19049"/>
                </a:lnTo>
                <a:lnTo>
                  <a:pt x="0" y="1904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6908800" y="4344670"/>
            <a:ext cx="8890" cy="19050"/>
          </a:xfrm>
          <a:custGeom>
            <a:avLst/>
            <a:gdLst/>
            <a:ahLst/>
            <a:cxnLst/>
            <a:rect l="l" t="t" r="r" b="b"/>
            <a:pathLst>
              <a:path w="8890" h="19050">
                <a:moveTo>
                  <a:pt x="0" y="19049"/>
                </a:moveTo>
                <a:lnTo>
                  <a:pt x="0" y="0"/>
                </a:lnTo>
                <a:lnTo>
                  <a:pt x="8890" y="0"/>
                </a:lnTo>
                <a:lnTo>
                  <a:pt x="8890" y="19049"/>
                </a:lnTo>
                <a:lnTo>
                  <a:pt x="0" y="19049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6908800" y="43637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6917690" y="43446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6977380" y="4194809"/>
            <a:ext cx="382270" cy="213360"/>
          </a:xfrm>
          <a:custGeom>
            <a:avLst/>
            <a:gdLst/>
            <a:ahLst/>
            <a:cxnLst/>
            <a:rect l="l" t="t" r="r" b="b"/>
            <a:pathLst>
              <a:path w="382270" h="213360">
                <a:moveTo>
                  <a:pt x="0" y="213359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3359"/>
                </a:lnTo>
                <a:lnTo>
                  <a:pt x="0" y="2133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6977380" y="4194809"/>
            <a:ext cx="382270" cy="213360"/>
          </a:xfrm>
          <a:custGeom>
            <a:avLst/>
            <a:gdLst/>
            <a:ahLst/>
            <a:cxnLst/>
            <a:rect l="l" t="t" r="r" b="b"/>
            <a:pathLst>
              <a:path w="382270" h="213360">
                <a:moveTo>
                  <a:pt x="0" y="213359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3359"/>
                </a:lnTo>
                <a:lnTo>
                  <a:pt x="0" y="21335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6977380" y="44081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7359650" y="41948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6978650" y="4235450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6973977" y="4226967"/>
            <a:ext cx="385445" cy="17145"/>
          </a:xfrm>
          <a:custGeom>
            <a:avLst/>
            <a:gdLst/>
            <a:ahLst/>
            <a:cxnLst/>
            <a:rect l="l" t="t" r="r" b="b"/>
            <a:pathLst>
              <a:path w="385445" h="17145">
                <a:moveTo>
                  <a:pt x="0" y="16964"/>
                </a:moveTo>
                <a:lnTo>
                  <a:pt x="385264" y="16964"/>
                </a:lnTo>
                <a:lnTo>
                  <a:pt x="38526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6978650" y="42392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7354569" y="42316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6978650" y="4278629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6973977" y="4271417"/>
            <a:ext cx="385445" cy="14604"/>
          </a:xfrm>
          <a:custGeom>
            <a:avLst/>
            <a:gdLst/>
            <a:ahLst/>
            <a:cxnLst/>
            <a:rect l="l" t="t" r="r" b="b"/>
            <a:pathLst>
              <a:path w="385445" h="14604">
                <a:moveTo>
                  <a:pt x="0" y="14424"/>
                </a:moveTo>
                <a:lnTo>
                  <a:pt x="385264" y="14424"/>
                </a:lnTo>
                <a:lnTo>
                  <a:pt x="38526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6978650" y="42811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7354569" y="42760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6978650" y="4323715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6973977" y="4315867"/>
            <a:ext cx="385445" cy="15875"/>
          </a:xfrm>
          <a:custGeom>
            <a:avLst/>
            <a:gdLst/>
            <a:ahLst/>
            <a:cxnLst/>
            <a:rect l="l" t="t" r="r" b="b"/>
            <a:pathLst>
              <a:path w="385445" h="15875">
                <a:moveTo>
                  <a:pt x="0" y="15694"/>
                </a:moveTo>
                <a:lnTo>
                  <a:pt x="385264" y="15694"/>
                </a:lnTo>
                <a:lnTo>
                  <a:pt x="38526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6978650" y="43268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7354569" y="43205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6978650" y="4366259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6973977" y="4357777"/>
            <a:ext cx="385445" cy="17145"/>
          </a:xfrm>
          <a:custGeom>
            <a:avLst/>
            <a:gdLst/>
            <a:ahLst/>
            <a:cxnLst/>
            <a:rect l="l" t="t" r="r" b="b"/>
            <a:pathLst>
              <a:path w="385445" h="17145">
                <a:moveTo>
                  <a:pt x="0" y="16964"/>
                </a:moveTo>
                <a:lnTo>
                  <a:pt x="385264" y="16964"/>
                </a:lnTo>
                <a:lnTo>
                  <a:pt x="38526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6978650" y="4196079"/>
            <a:ext cx="375920" cy="2120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6977380" y="4558029"/>
            <a:ext cx="382270" cy="212090"/>
          </a:xfrm>
          <a:custGeom>
            <a:avLst/>
            <a:gdLst/>
            <a:ahLst/>
            <a:cxnLst/>
            <a:rect l="l" t="t" r="r" b="b"/>
            <a:pathLst>
              <a:path w="382270" h="212089">
                <a:moveTo>
                  <a:pt x="0" y="212090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2090"/>
                </a:lnTo>
                <a:lnTo>
                  <a:pt x="0" y="2120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6977380" y="4558029"/>
            <a:ext cx="382270" cy="212090"/>
          </a:xfrm>
          <a:custGeom>
            <a:avLst/>
            <a:gdLst/>
            <a:ahLst/>
            <a:cxnLst/>
            <a:rect l="l" t="t" r="r" b="b"/>
            <a:pathLst>
              <a:path w="382270" h="212089">
                <a:moveTo>
                  <a:pt x="0" y="212090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2090"/>
                </a:lnTo>
                <a:lnTo>
                  <a:pt x="0" y="21209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6977380" y="47701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7359650" y="45580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6978650" y="4597400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6973977" y="4590187"/>
            <a:ext cx="385445" cy="14604"/>
          </a:xfrm>
          <a:custGeom>
            <a:avLst/>
            <a:gdLst/>
            <a:ahLst/>
            <a:cxnLst/>
            <a:rect l="l" t="t" r="r" b="b"/>
            <a:pathLst>
              <a:path w="385445" h="14604">
                <a:moveTo>
                  <a:pt x="0" y="14424"/>
                </a:moveTo>
                <a:lnTo>
                  <a:pt x="385264" y="14424"/>
                </a:lnTo>
                <a:lnTo>
                  <a:pt x="38526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6978650" y="45999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7354569" y="45948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6978650" y="4640579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6973977" y="4633367"/>
            <a:ext cx="385445" cy="14604"/>
          </a:xfrm>
          <a:custGeom>
            <a:avLst/>
            <a:gdLst/>
            <a:ahLst/>
            <a:cxnLst/>
            <a:rect l="l" t="t" r="r" b="b"/>
            <a:pathLst>
              <a:path w="385445" h="14604">
                <a:moveTo>
                  <a:pt x="0" y="14424"/>
                </a:moveTo>
                <a:lnTo>
                  <a:pt x="385264" y="14424"/>
                </a:lnTo>
                <a:lnTo>
                  <a:pt x="38526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6978650" y="46431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7354569" y="46380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6978650" y="4685665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6973977" y="4677817"/>
            <a:ext cx="385445" cy="15875"/>
          </a:xfrm>
          <a:custGeom>
            <a:avLst/>
            <a:gdLst/>
            <a:ahLst/>
            <a:cxnLst/>
            <a:rect l="l" t="t" r="r" b="b"/>
            <a:pathLst>
              <a:path w="385445" h="15875">
                <a:moveTo>
                  <a:pt x="0" y="15694"/>
                </a:moveTo>
                <a:lnTo>
                  <a:pt x="385264" y="15694"/>
                </a:lnTo>
                <a:lnTo>
                  <a:pt x="38526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6978650" y="46888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7354569" y="46824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6978650" y="4728845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6973977" y="4720997"/>
            <a:ext cx="385445" cy="15875"/>
          </a:xfrm>
          <a:custGeom>
            <a:avLst/>
            <a:gdLst/>
            <a:ahLst/>
            <a:cxnLst/>
            <a:rect l="l" t="t" r="r" b="b"/>
            <a:pathLst>
              <a:path w="385445" h="15875">
                <a:moveTo>
                  <a:pt x="0" y="15694"/>
                </a:moveTo>
                <a:lnTo>
                  <a:pt x="385264" y="15694"/>
                </a:lnTo>
                <a:lnTo>
                  <a:pt x="38526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6978650" y="4558029"/>
            <a:ext cx="375920" cy="2120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6977380" y="4903470"/>
            <a:ext cx="382270" cy="212090"/>
          </a:xfrm>
          <a:custGeom>
            <a:avLst/>
            <a:gdLst/>
            <a:ahLst/>
            <a:cxnLst/>
            <a:rect l="l" t="t" r="r" b="b"/>
            <a:pathLst>
              <a:path w="382270" h="212089">
                <a:moveTo>
                  <a:pt x="0" y="212089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2089"/>
                </a:lnTo>
                <a:lnTo>
                  <a:pt x="0" y="2120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6977380" y="4903470"/>
            <a:ext cx="382270" cy="212090"/>
          </a:xfrm>
          <a:custGeom>
            <a:avLst/>
            <a:gdLst/>
            <a:ahLst/>
            <a:cxnLst/>
            <a:rect l="l" t="t" r="r" b="b"/>
            <a:pathLst>
              <a:path w="382270" h="212089">
                <a:moveTo>
                  <a:pt x="0" y="212089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2089"/>
                </a:lnTo>
                <a:lnTo>
                  <a:pt x="0" y="2120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6977380" y="51155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7359650" y="49034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6978650" y="4943475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6973977" y="4935627"/>
            <a:ext cx="385445" cy="15875"/>
          </a:xfrm>
          <a:custGeom>
            <a:avLst/>
            <a:gdLst/>
            <a:ahLst/>
            <a:cxnLst/>
            <a:rect l="l" t="t" r="r" b="b"/>
            <a:pathLst>
              <a:path w="385445" h="15875">
                <a:moveTo>
                  <a:pt x="0" y="15694"/>
                </a:moveTo>
                <a:lnTo>
                  <a:pt x="385264" y="15694"/>
                </a:lnTo>
                <a:lnTo>
                  <a:pt x="38526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6978650" y="49466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7354569" y="49403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6978650" y="4986654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6973977" y="4978807"/>
            <a:ext cx="385445" cy="15875"/>
          </a:xfrm>
          <a:custGeom>
            <a:avLst/>
            <a:gdLst/>
            <a:ahLst/>
            <a:cxnLst/>
            <a:rect l="l" t="t" r="r" b="b"/>
            <a:pathLst>
              <a:path w="385445" h="15875">
                <a:moveTo>
                  <a:pt x="0" y="15694"/>
                </a:moveTo>
                <a:lnTo>
                  <a:pt x="385264" y="15694"/>
                </a:lnTo>
                <a:lnTo>
                  <a:pt x="38526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6978650" y="49898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7354569" y="49834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6978650" y="5031740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6973977" y="5024527"/>
            <a:ext cx="385445" cy="14604"/>
          </a:xfrm>
          <a:custGeom>
            <a:avLst/>
            <a:gdLst/>
            <a:ahLst/>
            <a:cxnLst/>
            <a:rect l="l" t="t" r="r" b="b"/>
            <a:pathLst>
              <a:path w="385445" h="14604">
                <a:moveTo>
                  <a:pt x="0" y="14424"/>
                </a:moveTo>
                <a:lnTo>
                  <a:pt x="385264" y="14424"/>
                </a:lnTo>
                <a:lnTo>
                  <a:pt x="38526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6978650" y="50342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7354569" y="50292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6978650" y="5076190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6973977" y="5067707"/>
            <a:ext cx="385445" cy="17145"/>
          </a:xfrm>
          <a:custGeom>
            <a:avLst/>
            <a:gdLst/>
            <a:ahLst/>
            <a:cxnLst/>
            <a:rect l="l" t="t" r="r" b="b"/>
            <a:pathLst>
              <a:path w="385445" h="17145">
                <a:moveTo>
                  <a:pt x="0" y="16964"/>
                </a:moveTo>
                <a:lnTo>
                  <a:pt x="385264" y="16964"/>
                </a:lnTo>
                <a:lnTo>
                  <a:pt x="38526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6978650" y="4904740"/>
            <a:ext cx="375920" cy="2120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6830467" y="4446677"/>
            <a:ext cx="151584" cy="893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 txBox="1">
            <a:spLocks noGrp="1"/>
          </p:cNvSpPr>
          <p:nvPr>
            <p:ph type="title"/>
          </p:nvPr>
        </p:nvSpPr>
        <p:spPr>
          <a:xfrm>
            <a:off x="1915160" y="833120"/>
            <a:ext cx="530415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The </a:t>
            </a:r>
            <a:r>
              <a:rPr dirty="0"/>
              <a:t>Resolution</a:t>
            </a:r>
            <a:r>
              <a:rPr dirty="0" spc="-65"/>
              <a:t> </a:t>
            </a:r>
            <a:r>
              <a:rPr dirty="0" spc="-5"/>
              <a:t>Process</a:t>
            </a:r>
          </a:p>
        </p:txBody>
      </p:sp>
      <p:sp>
        <p:nvSpPr>
          <p:cNvPr id="194" name="object 194"/>
          <p:cNvSpPr txBox="1"/>
          <p:nvPr/>
        </p:nvSpPr>
        <p:spPr>
          <a:xfrm>
            <a:off x="764540" y="1557020"/>
            <a:ext cx="6441440" cy="878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Times New Roman"/>
                <a:cs typeface="Times New Roman"/>
              </a:rPr>
              <a:t>The </a:t>
            </a:r>
            <a:r>
              <a:rPr dirty="0" sz="2800" spc="-5" i="1">
                <a:latin typeface="Times New Roman"/>
                <a:cs typeface="Times New Roman"/>
              </a:rPr>
              <a:t>com </a:t>
            </a:r>
            <a:r>
              <a:rPr dirty="0" sz="2800" spc="-10">
                <a:latin typeface="Times New Roman"/>
                <a:cs typeface="Times New Roman"/>
              </a:rPr>
              <a:t>name </a:t>
            </a:r>
            <a:r>
              <a:rPr dirty="0" sz="2800" spc="-5">
                <a:latin typeface="Times New Roman"/>
                <a:cs typeface="Times New Roman"/>
              </a:rPr>
              <a:t>server </a:t>
            </a:r>
            <a:r>
              <a:rPr dirty="0" sz="2800" i="1">
                <a:latin typeface="Times New Roman"/>
                <a:cs typeface="Times New Roman"/>
              </a:rPr>
              <a:t>f </a:t>
            </a:r>
            <a:r>
              <a:rPr dirty="0" sz="2800" spc="-10">
                <a:latin typeface="Times New Roman"/>
                <a:cs typeface="Times New Roman"/>
              </a:rPr>
              <a:t>refers </a:t>
            </a:r>
            <a:r>
              <a:rPr dirty="0" sz="2800" i="1">
                <a:latin typeface="Times New Roman"/>
                <a:cs typeface="Times New Roman"/>
              </a:rPr>
              <a:t>dakota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endParaRPr sz="2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dirty="0" sz="2800" spc="-5" i="1">
                <a:latin typeface="Times New Roman"/>
                <a:cs typeface="Times New Roman"/>
              </a:rPr>
              <a:t>nominum.com </a:t>
            </a:r>
            <a:r>
              <a:rPr dirty="0" sz="2800" spc="-5">
                <a:latin typeface="Times New Roman"/>
                <a:cs typeface="Times New Roman"/>
              </a:rPr>
              <a:t>name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servers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95" name="object 195"/>
          <p:cNvSpPr txBox="1"/>
          <p:nvPr/>
        </p:nvSpPr>
        <p:spPr>
          <a:xfrm>
            <a:off x="800100" y="5367020"/>
            <a:ext cx="674497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100" spc="10">
                <a:latin typeface="Arial"/>
                <a:cs typeface="Arial"/>
              </a:rPr>
              <a:t>f.</a:t>
            </a:r>
            <a:r>
              <a:rPr dirty="0" sz="1100" spc="5">
                <a:latin typeface="Arial"/>
                <a:cs typeface="Arial"/>
              </a:rPr>
              <a:t>g</a:t>
            </a:r>
            <a:r>
              <a:rPr dirty="0" sz="1100" spc="10">
                <a:latin typeface="Arial"/>
                <a:cs typeface="Arial"/>
              </a:rPr>
              <a:t>t</a:t>
            </a:r>
            <a:r>
              <a:rPr dirty="0" sz="1100" spc="-15">
                <a:latin typeface="Arial"/>
                <a:cs typeface="Arial"/>
              </a:rPr>
              <a:t>l</a:t>
            </a:r>
            <a:r>
              <a:rPr dirty="0" sz="1100" spc="5">
                <a:latin typeface="Arial"/>
                <a:cs typeface="Arial"/>
              </a:rPr>
              <a:t>d</a:t>
            </a:r>
            <a:r>
              <a:rPr dirty="0" sz="1100">
                <a:latin typeface="Arial"/>
                <a:cs typeface="Arial"/>
              </a:rPr>
              <a:t>-s</a:t>
            </a:r>
            <a:r>
              <a:rPr dirty="0" sz="1100" spc="-5">
                <a:latin typeface="Arial"/>
                <a:cs typeface="Arial"/>
              </a:rPr>
              <a:t>e</a:t>
            </a:r>
            <a:r>
              <a:rPr dirty="0" sz="1100">
                <a:latin typeface="Arial"/>
                <a:cs typeface="Arial"/>
              </a:rPr>
              <a:t>r</a:t>
            </a:r>
            <a:r>
              <a:rPr dirty="0" sz="1100" spc="-10">
                <a:latin typeface="Arial"/>
                <a:cs typeface="Arial"/>
              </a:rPr>
              <a:t>v</a:t>
            </a:r>
            <a:r>
              <a:rPr dirty="0" sz="1100" spc="5">
                <a:latin typeface="Arial"/>
                <a:cs typeface="Arial"/>
              </a:rPr>
              <a:t>e</a:t>
            </a:r>
            <a:r>
              <a:rPr dirty="0" sz="1100">
                <a:latin typeface="Arial"/>
                <a:cs typeface="Arial"/>
              </a:rPr>
              <a:t>rs.</a:t>
            </a:r>
            <a:r>
              <a:rPr dirty="0" sz="1100" spc="5">
                <a:latin typeface="Arial"/>
                <a:cs typeface="Arial"/>
              </a:rPr>
              <a:t>n</a:t>
            </a:r>
            <a:r>
              <a:rPr dirty="0" sz="1100" spc="-15">
                <a:latin typeface="Arial"/>
                <a:cs typeface="Arial"/>
              </a:rPr>
              <a:t>e</a:t>
            </a:r>
            <a:r>
              <a:rPr dirty="0" sz="1100">
                <a:latin typeface="Arial"/>
                <a:cs typeface="Arial"/>
              </a:rPr>
              <a:t>t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230"/>
              </a:lnSpc>
            </a:pPr>
            <a:r>
              <a:rPr dirty="0" sz="1100" spc="-5">
                <a:latin typeface="Arial"/>
                <a:cs typeface="Arial"/>
              </a:rPr>
              <a:t>annie.west.sprockets.com</a:t>
            </a:r>
            <a:endParaRPr sz="1100">
              <a:latin typeface="Arial"/>
              <a:cs typeface="Arial"/>
            </a:endParaRPr>
          </a:p>
          <a:p>
            <a:pPr marL="1333500">
              <a:lnSpc>
                <a:spcPts val="2550"/>
              </a:lnSpc>
            </a:pPr>
            <a:r>
              <a:rPr dirty="0" sz="2200" spc="-5">
                <a:latin typeface="Courier New"/>
                <a:cs typeface="Courier New"/>
              </a:rPr>
              <a:t>ping</a:t>
            </a:r>
            <a:r>
              <a:rPr dirty="0" sz="2200" spc="-15">
                <a:latin typeface="Courier New"/>
                <a:cs typeface="Courier New"/>
                <a:hlinkClick r:id="rId8"/>
              </a:rPr>
              <a:t> </a:t>
            </a:r>
            <a:r>
              <a:rPr dirty="0" sz="2200" spc="-5">
                <a:latin typeface="Courier New"/>
                <a:cs typeface="Courier New"/>
                <a:hlinkClick r:id="rId8"/>
              </a:rPr>
              <a:t>www.nominum.com.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96" name="object 196"/>
          <p:cNvSpPr/>
          <p:nvPr/>
        </p:nvSpPr>
        <p:spPr>
          <a:xfrm>
            <a:off x="5985509" y="2456179"/>
            <a:ext cx="632460" cy="1029969"/>
          </a:xfrm>
          <a:custGeom>
            <a:avLst/>
            <a:gdLst/>
            <a:ahLst/>
            <a:cxnLst/>
            <a:rect l="l" t="t" r="r" b="b"/>
            <a:pathLst>
              <a:path w="632459" h="1029970">
                <a:moveTo>
                  <a:pt x="0" y="1029970"/>
                </a:moveTo>
                <a:lnTo>
                  <a:pt x="0" y="0"/>
                </a:lnTo>
                <a:lnTo>
                  <a:pt x="632460" y="0"/>
                </a:lnTo>
                <a:lnTo>
                  <a:pt x="632460" y="1029970"/>
                </a:lnTo>
                <a:lnTo>
                  <a:pt x="0" y="102997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5985509" y="2456179"/>
            <a:ext cx="632460" cy="1029969"/>
          </a:xfrm>
          <a:custGeom>
            <a:avLst/>
            <a:gdLst/>
            <a:ahLst/>
            <a:cxnLst/>
            <a:rect l="l" t="t" r="r" b="b"/>
            <a:pathLst>
              <a:path w="632459" h="1029970">
                <a:moveTo>
                  <a:pt x="0" y="1029970"/>
                </a:moveTo>
                <a:lnTo>
                  <a:pt x="0" y="0"/>
                </a:lnTo>
                <a:lnTo>
                  <a:pt x="632460" y="0"/>
                </a:lnTo>
                <a:lnTo>
                  <a:pt x="632460" y="1029970"/>
                </a:lnTo>
                <a:lnTo>
                  <a:pt x="0" y="1029970"/>
                </a:lnTo>
                <a:close/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5985509" y="34861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6617969" y="24561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5999479" y="3509645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 h="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469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5999479" y="3486150"/>
            <a:ext cx="609600" cy="46990"/>
          </a:xfrm>
          <a:custGeom>
            <a:avLst/>
            <a:gdLst/>
            <a:ahLst/>
            <a:cxnLst/>
            <a:rect l="l" t="t" r="r" b="b"/>
            <a:pathLst>
              <a:path w="609600" h="46989">
                <a:moveTo>
                  <a:pt x="0" y="46989"/>
                </a:moveTo>
                <a:lnTo>
                  <a:pt x="0" y="0"/>
                </a:lnTo>
                <a:lnTo>
                  <a:pt x="609600" y="0"/>
                </a:lnTo>
                <a:lnTo>
                  <a:pt x="609600" y="46989"/>
                </a:lnTo>
                <a:lnTo>
                  <a:pt x="0" y="469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5999479" y="35331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6610350" y="34861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6019800" y="2457450"/>
            <a:ext cx="0" cy="1028700"/>
          </a:xfrm>
          <a:custGeom>
            <a:avLst/>
            <a:gdLst/>
            <a:ahLst/>
            <a:cxnLst/>
            <a:rect l="l" t="t" r="r" b="b"/>
            <a:pathLst>
              <a:path w="0" h="1028700">
                <a:moveTo>
                  <a:pt x="0" y="0"/>
                </a:moveTo>
                <a:lnTo>
                  <a:pt x="0" y="102870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6023609" y="2465070"/>
            <a:ext cx="556260" cy="1016000"/>
          </a:xfrm>
          <a:custGeom>
            <a:avLst/>
            <a:gdLst/>
            <a:ahLst/>
            <a:cxnLst/>
            <a:rect l="l" t="t" r="r" b="b"/>
            <a:pathLst>
              <a:path w="556259" h="1016000">
                <a:moveTo>
                  <a:pt x="0" y="1016000"/>
                </a:moveTo>
                <a:lnTo>
                  <a:pt x="0" y="0"/>
                </a:lnTo>
                <a:lnTo>
                  <a:pt x="55626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6023609" y="24650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6582409" y="34823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5989320" y="2459989"/>
            <a:ext cx="24130" cy="1018540"/>
          </a:xfrm>
          <a:custGeom>
            <a:avLst/>
            <a:gdLst/>
            <a:ahLst/>
            <a:cxnLst/>
            <a:rect l="l" t="t" r="r" b="b"/>
            <a:pathLst>
              <a:path w="24129" h="1018539">
                <a:moveTo>
                  <a:pt x="0" y="1018539"/>
                </a:moveTo>
                <a:lnTo>
                  <a:pt x="0" y="0"/>
                </a:lnTo>
                <a:lnTo>
                  <a:pt x="24129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5989320" y="24599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6014720" y="34798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6586219" y="2459989"/>
            <a:ext cx="26670" cy="1018540"/>
          </a:xfrm>
          <a:custGeom>
            <a:avLst/>
            <a:gdLst/>
            <a:ahLst/>
            <a:cxnLst/>
            <a:rect l="l" t="t" r="r" b="b"/>
            <a:pathLst>
              <a:path w="26670" h="1018539">
                <a:moveTo>
                  <a:pt x="0" y="0"/>
                </a:moveTo>
                <a:lnTo>
                  <a:pt x="26670" y="0"/>
                </a:lnTo>
                <a:lnTo>
                  <a:pt x="26670" y="1018539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6586219" y="24599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6614159" y="34798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6586219" y="2457450"/>
            <a:ext cx="0" cy="1032510"/>
          </a:xfrm>
          <a:custGeom>
            <a:avLst/>
            <a:gdLst/>
            <a:ahLst/>
            <a:cxnLst/>
            <a:rect l="l" t="t" r="r" b="b"/>
            <a:pathLst>
              <a:path w="0" h="1032510">
                <a:moveTo>
                  <a:pt x="0" y="0"/>
                </a:moveTo>
                <a:lnTo>
                  <a:pt x="0" y="103251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6040120" y="2529839"/>
            <a:ext cx="110489" cy="224790"/>
          </a:xfrm>
          <a:custGeom>
            <a:avLst/>
            <a:gdLst/>
            <a:ahLst/>
            <a:cxnLst/>
            <a:rect l="l" t="t" r="r" b="b"/>
            <a:pathLst>
              <a:path w="110489" h="224789">
                <a:moveTo>
                  <a:pt x="0" y="224789"/>
                </a:moveTo>
                <a:lnTo>
                  <a:pt x="0" y="0"/>
                </a:lnTo>
                <a:lnTo>
                  <a:pt x="110489" y="0"/>
                </a:lnTo>
                <a:lnTo>
                  <a:pt x="110489" y="224789"/>
                </a:lnTo>
                <a:lnTo>
                  <a:pt x="0" y="22478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6052820" y="2541270"/>
            <a:ext cx="86360" cy="201930"/>
          </a:xfrm>
          <a:custGeom>
            <a:avLst/>
            <a:gdLst/>
            <a:ahLst/>
            <a:cxnLst/>
            <a:rect l="l" t="t" r="r" b="b"/>
            <a:pathLst>
              <a:path w="86360" h="201930">
                <a:moveTo>
                  <a:pt x="0" y="201929"/>
                </a:moveTo>
                <a:lnTo>
                  <a:pt x="0" y="0"/>
                </a:lnTo>
                <a:lnTo>
                  <a:pt x="86359" y="0"/>
                </a:lnTo>
                <a:lnTo>
                  <a:pt x="86359" y="201929"/>
                </a:lnTo>
                <a:lnTo>
                  <a:pt x="0" y="20192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6052820" y="2541270"/>
            <a:ext cx="86360" cy="201930"/>
          </a:xfrm>
          <a:custGeom>
            <a:avLst/>
            <a:gdLst/>
            <a:ahLst/>
            <a:cxnLst/>
            <a:rect l="l" t="t" r="r" b="b"/>
            <a:pathLst>
              <a:path w="86360" h="201930">
                <a:moveTo>
                  <a:pt x="0" y="201929"/>
                </a:moveTo>
                <a:lnTo>
                  <a:pt x="0" y="0"/>
                </a:lnTo>
                <a:lnTo>
                  <a:pt x="86359" y="0"/>
                </a:lnTo>
                <a:lnTo>
                  <a:pt x="86359" y="201929"/>
                </a:lnTo>
                <a:lnTo>
                  <a:pt x="0" y="20192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6052820" y="27432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6139179" y="25412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6055359" y="2679700"/>
            <a:ext cx="81280" cy="58419"/>
          </a:xfrm>
          <a:custGeom>
            <a:avLst/>
            <a:gdLst/>
            <a:ahLst/>
            <a:cxnLst/>
            <a:rect l="l" t="t" r="r" b="b"/>
            <a:pathLst>
              <a:path w="81279" h="58419">
                <a:moveTo>
                  <a:pt x="0" y="58420"/>
                </a:moveTo>
                <a:lnTo>
                  <a:pt x="0" y="0"/>
                </a:lnTo>
                <a:lnTo>
                  <a:pt x="81279" y="0"/>
                </a:lnTo>
                <a:lnTo>
                  <a:pt x="81279" y="58420"/>
                </a:lnTo>
                <a:lnTo>
                  <a:pt x="0" y="5842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6055359" y="2679700"/>
            <a:ext cx="81280" cy="58419"/>
          </a:xfrm>
          <a:custGeom>
            <a:avLst/>
            <a:gdLst/>
            <a:ahLst/>
            <a:cxnLst/>
            <a:rect l="l" t="t" r="r" b="b"/>
            <a:pathLst>
              <a:path w="81279" h="58419">
                <a:moveTo>
                  <a:pt x="0" y="58420"/>
                </a:moveTo>
                <a:lnTo>
                  <a:pt x="0" y="0"/>
                </a:lnTo>
                <a:lnTo>
                  <a:pt x="81279" y="0"/>
                </a:lnTo>
                <a:lnTo>
                  <a:pt x="81279" y="58420"/>
                </a:lnTo>
                <a:lnTo>
                  <a:pt x="0" y="58420"/>
                </a:lnTo>
                <a:close/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6055359" y="27381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6136640" y="26797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6055359" y="2547620"/>
            <a:ext cx="35560" cy="128270"/>
          </a:xfrm>
          <a:custGeom>
            <a:avLst/>
            <a:gdLst/>
            <a:ahLst/>
            <a:cxnLst/>
            <a:rect l="l" t="t" r="r" b="b"/>
            <a:pathLst>
              <a:path w="35560" h="128269">
                <a:moveTo>
                  <a:pt x="0" y="128269"/>
                </a:moveTo>
                <a:lnTo>
                  <a:pt x="35559" y="128269"/>
                </a:lnTo>
                <a:lnTo>
                  <a:pt x="35559" y="0"/>
                </a:lnTo>
                <a:lnTo>
                  <a:pt x="0" y="0"/>
                </a:lnTo>
                <a:lnTo>
                  <a:pt x="0" y="12826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6055359" y="2547620"/>
            <a:ext cx="35560" cy="128270"/>
          </a:xfrm>
          <a:custGeom>
            <a:avLst/>
            <a:gdLst/>
            <a:ahLst/>
            <a:cxnLst/>
            <a:rect l="l" t="t" r="r" b="b"/>
            <a:pathLst>
              <a:path w="35560" h="128269">
                <a:moveTo>
                  <a:pt x="0" y="128269"/>
                </a:moveTo>
                <a:lnTo>
                  <a:pt x="0" y="0"/>
                </a:lnTo>
                <a:lnTo>
                  <a:pt x="35560" y="0"/>
                </a:lnTo>
                <a:lnTo>
                  <a:pt x="35560" y="128269"/>
                </a:lnTo>
                <a:lnTo>
                  <a:pt x="0" y="12826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6055359" y="26758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6090920" y="25476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6107429" y="2550160"/>
            <a:ext cx="25400" cy="114300"/>
          </a:xfrm>
          <a:custGeom>
            <a:avLst/>
            <a:gdLst/>
            <a:ahLst/>
            <a:cxnLst/>
            <a:rect l="l" t="t" r="r" b="b"/>
            <a:pathLst>
              <a:path w="25400" h="114300">
                <a:moveTo>
                  <a:pt x="0" y="114300"/>
                </a:moveTo>
                <a:lnTo>
                  <a:pt x="25400" y="114300"/>
                </a:lnTo>
                <a:lnTo>
                  <a:pt x="254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6107429" y="2550160"/>
            <a:ext cx="25400" cy="114300"/>
          </a:xfrm>
          <a:custGeom>
            <a:avLst/>
            <a:gdLst/>
            <a:ahLst/>
            <a:cxnLst/>
            <a:rect l="l" t="t" r="r" b="b"/>
            <a:pathLst>
              <a:path w="25400" h="114300">
                <a:moveTo>
                  <a:pt x="0" y="114300"/>
                </a:moveTo>
                <a:lnTo>
                  <a:pt x="0" y="0"/>
                </a:lnTo>
                <a:lnTo>
                  <a:pt x="25400" y="0"/>
                </a:lnTo>
                <a:lnTo>
                  <a:pt x="25400" y="114300"/>
                </a:lnTo>
                <a:lnTo>
                  <a:pt x="0" y="11430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6107429" y="26644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6132829" y="25501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6061709" y="2583179"/>
            <a:ext cx="21590" cy="83820"/>
          </a:xfrm>
          <a:custGeom>
            <a:avLst/>
            <a:gdLst/>
            <a:ahLst/>
            <a:cxnLst/>
            <a:rect l="l" t="t" r="r" b="b"/>
            <a:pathLst>
              <a:path w="21589" h="83819">
                <a:moveTo>
                  <a:pt x="0" y="83820"/>
                </a:moveTo>
                <a:lnTo>
                  <a:pt x="0" y="0"/>
                </a:lnTo>
                <a:lnTo>
                  <a:pt x="21589" y="0"/>
                </a:lnTo>
                <a:lnTo>
                  <a:pt x="21589" y="83820"/>
                </a:lnTo>
                <a:lnTo>
                  <a:pt x="0" y="8382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6057037" y="2578507"/>
            <a:ext cx="31115" cy="93345"/>
          </a:xfrm>
          <a:custGeom>
            <a:avLst/>
            <a:gdLst/>
            <a:ahLst/>
            <a:cxnLst/>
            <a:rect l="l" t="t" r="r" b="b"/>
            <a:pathLst>
              <a:path w="31114" h="93344">
                <a:moveTo>
                  <a:pt x="0" y="93164"/>
                </a:moveTo>
                <a:lnTo>
                  <a:pt x="30934" y="93164"/>
                </a:lnTo>
                <a:lnTo>
                  <a:pt x="30934" y="0"/>
                </a:lnTo>
                <a:lnTo>
                  <a:pt x="0" y="0"/>
                </a:lnTo>
                <a:lnTo>
                  <a:pt x="0" y="9316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6061709" y="26670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6083300" y="25831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6064250" y="2583179"/>
            <a:ext cx="19050" cy="6350"/>
          </a:xfrm>
          <a:custGeom>
            <a:avLst/>
            <a:gdLst/>
            <a:ahLst/>
            <a:cxnLst/>
            <a:rect l="l" t="t" r="r" b="b"/>
            <a:pathLst>
              <a:path w="19050" h="6350">
                <a:moveTo>
                  <a:pt x="0" y="6350"/>
                </a:moveTo>
                <a:lnTo>
                  <a:pt x="0" y="0"/>
                </a:lnTo>
                <a:lnTo>
                  <a:pt x="19050" y="0"/>
                </a:lnTo>
                <a:lnTo>
                  <a:pt x="19050" y="6350"/>
                </a:lnTo>
                <a:lnTo>
                  <a:pt x="0" y="635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6064250" y="2583179"/>
            <a:ext cx="19050" cy="6350"/>
          </a:xfrm>
          <a:custGeom>
            <a:avLst/>
            <a:gdLst/>
            <a:ahLst/>
            <a:cxnLst/>
            <a:rect l="l" t="t" r="r" b="b"/>
            <a:pathLst>
              <a:path w="19050" h="6350">
                <a:moveTo>
                  <a:pt x="0" y="6350"/>
                </a:moveTo>
                <a:lnTo>
                  <a:pt x="0" y="0"/>
                </a:lnTo>
                <a:lnTo>
                  <a:pt x="19050" y="0"/>
                </a:lnTo>
                <a:lnTo>
                  <a:pt x="19050" y="6350"/>
                </a:lnTo>
                <a:lnTo>
                  <a:pt x="0" y="635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6064250" y="25895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6084570" y="25831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6093459" y="2547620"/>
            <a:ext cx="0" cy="128270"/>
          </a:xfrm>
          <a:custGeom>
            <a:avLst/>
            <a:gdLst/>
            <a:ahLst/>
            <a:cxnLst/>
            <a:rect l="l" t="t" r="r" b="b"/>
            <a:pathLst>
              <a:path w="0" h="128269">
                <a:moveTo>
                  <a:pt x="0" y="0"/>
                </a:moveTo>
                <a:lnTo>
                  <a:pt x="0" y="128269"/>
                </a:lnTo>
              </a:path>
            </a:pathLst>
          </a:custGeom>
          <a:ln w="5079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6086247" y="2542947"/>
            <a:ext cx="14604" cy="137795"/>
          </a:xfrm>
          <a:custGeom>
            <a:avLst/>
            <a:gdLst/>
            <a:ahLst/>
            <a:cxnLst/>
            <a:rect l="l" t="t" r="r" b="b"/>
            <a:pathLst>
              <a:path w="14604" h="137794">
                <a:moveTo>
                  <a:pt x="0" y="137614"/>
                </a:moveTo>
                <a:lnTo>
                  <a:pt x="14424" y="137614"/>
                </a:lnTo>
                <a:lnTo>
                  <a:pt x="14424" y="0"/>
                </a:lnTo>
                <a:lnTo>
                  <a:pt x="0" y="0"/>
                </a:lnTo>
                <a:lnTo>
                  <a:pt x="0" y="13761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6090920" y="26758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6096000" y="25476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6106795" y="2550160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888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6097677" y="2545487"/>
            <a:ext cx="18415" cy="123825"/>
          </a:xfrm>
          <a:custGeom>
            <a:avLst/>
            <a:gdLst/>
            <a:ahLst/>
            <a:cxnLst/>
            <a:rect l="l" t="t" r="r" b="b"/>
            <a:pathLst>
              <a:path w="18414" h="123825">
                <a:moveTo>
                  <a:pt x="0" y="123644"/>
                </a:moveTo>
                <a:lnTo>
                  <a:pt x="18234" y="123644"/>
                </a:lnTo>
                <a:lnTo>
                  <a:pt x="18234" y="0"/>
                </a:lnTo>
                <a:lnTo>
                  <a:pt x="0" y="0"/>
                </a:lnTo>
                <a:lnTo>
                  <a:pt x="0" y="1236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6102350" y="26644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6111240" y="25501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6076950" y="2686050"/>
            <a:ext cx="8890" cy="49530"/>
          </a:xfrm>
          <a:custGeom>
            <a:avLst/>
            <a:gdLst/>
            <a:ahLst/>
            <a:cxnLst/>
            <a:rect l="l" t="t" r="r" b="b"/>
            <a:pathLst>
              <a:path w="8889" h="49530">
                <a:moveTo>
                  <a:pt x="0" y="49529"/>
                </a:moveTo>
                <a:lnTo>
                  <a:pt x="0" y="0"/>
                </a:lnTo>
                <a:lnTo>
                  <a:pt x="8889" y="0"/>
                </a:lnTo>
                <a:lnTo>
                  <a:pt x="8889" y="49529"/>
                </a:lnTo>
                <a:lnTo>
                  <a:pt x="0" y="49529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6076950" y="27355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6085840" y="26860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6061709" y="269240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5079" y="0"/>
                </a:moveTo>
                <a:lnTo>
                  <a:pt x="1269" y="0"/>
                </a:lnTo>
                <a:lnTo>
                  <a:pt x="0" y="1270"/>
                </a:lnTo>
                <a:lnTo>
                  <a:pt x="0" y="5079"/>
                </a:lnTo>
                <a:lnTo>
                  <a:pt x="1269" y="6350"/>
                </a:lnTo>
                <a:lnTo>
                  <a:pt x="5079" y="6350"/>
                </a:lnTo>
                <a:lnTo>
                  <a:pt x="7619" y="5079"/>
                </a:lnTo>
                <a:lnTo>
                  <a:pt x="761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6061709" y="269240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3810" y="0"/>
                </a:moveTo>
                <a:lnTo>
                  <a:pt x="5079" y="0"/>
                </a:lnTo>
                <a:lnTo>
                  <a:pt x="7619" y="1270"/>
                </a:lnTo>
                <a:lnTo>
                  <a:pt x="7619" y="3810"/>
                </a:lnTo>
                <a:lnTo>
                  <a:pt x="7619" y="5079"/>
                </a:lnTo>
                <a:lnTo>
                  <a:pt x="5079" y="6350"/>
                </a:lnTo>
                <a:lnTo>
                  <a:pt x="3810" y="6350"/>
                </a:lnTo>
                <a:lnTo>
                  <a:pt x="1269" y="6350"/>
                </a:lnTo>
                <a:lnTo>
                  <a:pt x="0" y="5079"/>
                </a:lnTo>
                <a:lnTo>
                  <a:pt x="0" y="3810"/>
                </a:lnTo>
                <a:lnTo>
                  <a:pt x="0" y="1270"/>
                </a:lnTo>
                <a:lnTo>
                  <a:pt x="1269" y="0"/>
                </a:lnTo>
                <a:lnTo>
                  <a:pt x="3810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6061709" y="26924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6069329" y="27000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6061709" y="2712720"/>
            <a:ext cx="7620" cy="8890"/>
          </a:xfrm>
          <a:custGeom>
            <a:avLst/>
            <a:gdLst/>
            <a:ahLst/>
            <a:cxnLst/>
            <a:rect l="l" t="t" r="r" b="b"/>
            <a:pathLst>
              <a:path w="7620" h="8889">
                <a:moveTo>
                  <a:pt x="5079" y="0"/>
                </a:moveTo>
                <a:lnTo>
                  <a:pt x="1269" y="0"/>
                </a:lnTo>
                <a:lnTo>
                  <a:pt x="0" y="2539"/>
                </a:lnTo>
                <a:lnTo>
                  <a:pt x="0" y="6350"/>
                </a:lnTo>
                <a:lnTo>
                  <a:pt x="1269" y="8889"/>
                </a:lnTo>
                <a:lnTo>
                  <a:pt x="5079" y="8889"/>
                </a:lnTo>
                <a:lnTo>
                  <a:pt x="7619" y="6350"/>
                </a:lnTo>
                <a:lnTo>
                  <a:pt x="7619" y="2539"/>
                </a:lnTo>
                <a:lnTo>
                  <a:pt x="5079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6061709" y="2712720"/>
            <a:ext cx="7620" cy="8890"/>
          </a:xfrm>
          <a:custGeom>
            <a:avLst/>
            <a:gdLst/>
            <a:ahLst/>
            <a:cxnLst/>
            <a:rect l="l" t="t" r="r" b="b"/>
            <a:pathLst>
              <a:path w="7620" h="8889">
                <a:moveTo>
                  <a:pt x="3810" y="0"/>
                </a:moveTo>
                <a:lnTo>
                  <a:pt x="5079" y="0"/>
                </a:lnTo>
                <a:lnTo>
                  <a:pt x="7619" y="2539"/>
                </a:lnTo>
                <a:lnTo>
                  <a:pt x="7619" y="5079"/>
                </a:lnTo>
                <a:lnTo>
                  <a:pt x="7619" y="6350"/>
                </a:lnTo>
                <a:lnTo>
                  <a:pt x="5079" y="8889"/>
                </a:lnTo>
                <a:lnTo>
                  <a:pt x="3810" y="8889"/>
                </a:lnTo>
                <a:lnTo>
                  <a:pt x="1269" y="8889"/>
                </a:lnTo>
                <a:lnTo>
                  <a:pt x="0" y="6350"/>
                </a:lnTo>
                <a:lnTo>
                  <a:pt x="0" y="5079"/>
                </a:lnTo>
                <a:lnTo>
                  <a:pt x="0" y="2539"/>
                </a:lnTo>
                <a:lnTo>
                  <a:pt x="1269" y="0"/>
                </a:lnTo>
                <a:lnTo>
                  <a:pt x="3810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6061709" y="27127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6069329" y="27216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6038850" y="2528570"/>
            <a:ext cx="114300" cy="228600"/>
          </a:xfrm>
          <a:custGeom>
            <a:avLst/>
            <a:gdLst/>
            <a:ahLst/>
            <a:cxnLst/>
            <a:rect l="l" t="t" r="r" b="b"/>
            <a:pathLst>
              <a:path w="114300" h="228600">
                <a:moveTo>
                  <a:pt x="113029" y="0"/>
                </a:moveTo>
                <a:lnTo>
                  <a:pt x="114300" y="228600"/>
                </a:lnTo>
                <a:lnTo>
                  <a:pt x="0" y="22860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6038850" y="25285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6154420" y="27584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6112509" y="2688589"/>
            <a:ext cx="8890" cy="17780"/>
          </a:xfrm>
          <a:custGeom>
            <a:avLst/>
            <a:gdLst/>
            <a:ahLst/>
            <a:cxnLst/>
            <a:rect l="l" t="t" r="r" b="b"/>
            <a:pathLst>
              <a:path w="8889" h="17780">
                <a:moveTo>
                  <a:pt x="0" y="17780"/>
                </a:moveTo>
                <a:lnTo>
                  <a:pt x="0" y="0"/>
                </a:lnTo>
                <a:lnTo>
                  <a:pt x="8889" y="0"/>
                </a:lnTo>
                <a:lnTo>
                  <a:pt x="8889" y="17780"/>
                </a:lnTo>
                <a:lnTo>
                  <a:pt x="0" y="1778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6112509" y="2688589"/>
            <a:ext cx="8890" cy="17780"/>
          </a:xfrm>
          <a:custGeom>
            <a:avLst/>
            <a:gdLst/>
            <a:ahLst/>
            <a:cxnLst/>
            <a:rect l="l" t="t" r="r" b="b"/>
            <a:pathLst>
              <a:path w="8889" h="17780">
                <a:moveTo>
                  <a:pt x="0" y="17780"/>
                </a:moveTo>
                <a:lnTo>
                  <a:pt x="0" y="0"/>
                </a:lnTo>
                <a:lnTo>
                  <a:pt x="8889" y="0"/>
                </a:lnTo>
                <a:lnTo>
                  <a:pt x="8889" y="17780"/>
                </a:lnTo>
                <a:lnTo>
                  <a:pt x="0" y="1778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6112509" y="27063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6121400" y="26885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6182359" y="2536189"/>
            <a:ext cx="379730" cy="214629"/>
          </a:xfrm>
          <a:custGeom>
            <a:avLst/>
            <a:gdLst/>
            <a:ahLst/>
            <a:cxnLst/>
            <a:rect l="l" t="t" r="r" b="b"/>
            <a:pathLst>
              <a:path w="379729" h="214630">
                <a:moveTo>
                  <a:pt x="0" y="214630"/>
                </a:moveTo>
                <a:lnTo>
                  <a:pt x="0" y="0"/>
                </a:lnTo>
                <a:lnTo>
                  <a:pt x="379730" y="0"/>
                </a:lnTo>
                <a:lnTo>
                  <a:pt x="379730" y="214630"/>
                </a:lnTo>
                <a:lnTo>
                  <a:pt x="0" y="2146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6182359" y="2536189"/>
            <a:ext cx="379730" cy="214629"/>
          </a:xfrm>
          <a:custGeom>
            <a:avLst/>
            <a:gdLst/>
            <a:ahLst/>
            <a:cxnLst/>
            <a:rect l="l" t="t" r="r" b="b"/>
            <a:pathLst>
              <a:path w="379729" h="214630">
                <a:moveTo>
                  <a:pt x="0" y="214630"/>
                </a:moveTo>
                <a:lnTo>
                  <a:pt x="0" y="0"/>
                </a:lnTo>
                <a:lnTo>
                  <a:pt x="379730" y="0"/>
                </a:lnTo>
                <a:lnTo>
                  <a:pt x="379730" y="214630"/>
                </a:lnTo>
                <a:lnTo>
                  <a:pt x="0" y="21463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6182359" y="27508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6563359" y="25361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6183629" y="2578100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6178957" y="2569617"/>
            <a:ext cx="386715" cy="17145"/>
          </a:xfrm>
          <a:custGeom>
            <a:avLst/>
            <a:gdLst/>
            <a:ahLst/>
            <a:cxnLst/>
            <a:rect l="l" t="t" r="r" b="b"/>
            <a:pathLst>
              <a:path w="386715" h="17144">
                <a:moveTo>
                  <a:pt x="0" y="16964"/>
                </a:moveTo>
                <a:lnTo>
                  <a:pt x="386534" y="16964"/>
                </a:lnTo>
                <a:lnTo>
                  <a:pt x="38653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6183629" y="25819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6560819" y="25742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6183629" y="262064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6178957" y="2612797"/>
            <a:ext cx="386715" cy="15875"/>
          </a:xfrm>
          <a:custGeom>
            <a:avLst/>
            <a:gdLst/>
            <a:ahLst/>
            <a:cxnLst/>
            <a:rect l="l" t="t" r="r" b="b"/>
            <a:pathLst>
              <a:path w="386715" h="15875">
                <a:moveTo>
                  <a:pt x="0" y="15694"/>
                </a:moveTo>
                <a:lnTo>
                  <a:pt x="386534" y="15694"/>
                </a:lnTo>
                <a:lnTo>
                  <a:pt x="38653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6183629" y="26238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6560819" y="26174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6183629" y="2667000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6178957" y="265978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5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6183629" y="26695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6560819" y="26644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6183629" y="270954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6178957" y="2701697"/>
            <a:ext cx="386715" cy="15875"/>
          </a:xfrm>
          <a:custGeom>
            <a:avLst/>
            <a:gdLst/>
            <a:ahLst/>
            <a:cxnLst/>
            <a:rect l="l" t="t" r="r" b="b"/>
            <a:pathLst>
              <a:path w="386715" h="15875">
                <a:moveTo>
                  <a:pt x="0" y="15694"/>
                </a:moveTo>
                <a:lnTo>
                  <a:pt x="386534" y="15694"/>
                </a:lnTo>
                <a:lnTo>
                  <a:pt x="38653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6183629" y="2538729"/>
            <a:ext cx="377190" cy="2133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6182359" y="2900679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90"/>
                </a:moveTo>
                <a:lnTo>
                  <a:pt x="0" y="0"/>
                </a:lnTo>
                <a:lnTo>
                  <a:pt x="380999" y="0"/>
                </a:lnTo>
                <a:lnTo>
                  <a:pt x="380999" y="212090"/>
                </a:lnTo>
                <a:lnTo>
                  <a:pt x="0" y="2120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6182359" y="2900679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90"/>
                </a:moveTo>
                <a:lnTo>
                  <a:pt x="0" y="0"/>
                </a:lnTo>
                <a:lnTo>
                  <a:pt x="380999" y="0"/>
                </a:lnTo>
                <a:lnTo>
                  <a:pt x="380999" y="212090"/>
                </a:lnTo>
                <a:lnTo>
                  <a:pt x="0" y="21209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6182359" y="31127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6563359" y="29006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6183629" y="2940050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6178957" y="293283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5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6183629" y="29425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6560819" y="29375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6183629" y="2983229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6178957" y="297601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5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6183629" y="29857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6560819" y="29806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6183629" y="3028314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6178957" y="3020467"/>
            <a:ext cx="386715" cy="15875"/>
          </a:xfrm>
          <a:custGeom>
            <a:avLst/>
            <a:gdLst/>
            <a:ahLst/>
            <a:cxnLst/>
            <a:rect l="l" t="t" r="r" b="b"/>
            <a:pathLst>
              <a:path w="386715" h="15875">
                <a:moveTo>
                  <a:pt x="0" y="15694"/>
                </a:moveTo>
                <a:lnTo>
                  <a:pt x="386534" y="15694"/>
                </a:lnTo>
                <a:lnTo>
                  <a:pt x="38653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6183629" y="30314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6560819" y="30251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6183629" y="3072129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6178957" y="306491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5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6183629" y="2901950"/>
            <a:ext cx="377190" cy="2108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6182359" y="3247389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89"/>
                </a:moveTo>
                <a:lnTo>
                  <a:pt x="0" y="0"/>
                </a:lnTo>
                <a:lnTo>
                  <a:pt x="380999" y="0"/>
                </a:lnTo>
                <a:lnTo>
                  <a:pt x="380999" y="212089"/>
                </a:lnTo>
                <a:lnTo>
                  <a:pt x="0" y="2120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6182359" y="3247389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89"/>
                </a:moveTo>
                <a:lnTo>
                  <a:pt x="0" y="0"/>
                </a:lnTo>
                <a:lnTo>
                  <a:pt x="380999" y="0"/>
                </a:lnTo>
                <a:lnTo>
                  <a:pt x="380999" y="212089"/>
                </a:lnTo>
                <a:lnTo>
                  <a:pt x="0" y="2120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6182359" y="34594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6563359" y="32473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6183629" y="3286759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6178957" y="327954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4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6183629" y="32893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6560819" y="32842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6183629" y="333057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6178957" y="3322727"/>
            <a:ext cx="386715" cy="15875"/>
          </a:xfrm>
          <a:custGeom>
            <a:avLst/>
            <a:gdLst/>
            <a:ahLst/>
            <a:cxnLst/>
            <a:rect l="l" t="t" r="r" b="b"/>
            <a:pathLst>
              <a:path w="386715" h="15875">
                <a:moveTo>
                  <a:pt x="0" y="15694"/>
                </a:moveTo>
                <a:lnTo>
                  <a:pt x="386534" y="15694"/>
                </a:lnTo>
                <a:lnTo>
                  <a:pt x="38653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6183629" y="33337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/>
          <p:nvPr/>
        </p:nvSpPr>
        <p:spPr>
          <a:xfrm>
            <a:off x="6560819" y="33274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6" name="object 316"/>
          <p:cNvSpPr/>
          <p:nvPr/>
        </p:nvSpPr>
        <p:spPr>
          <a:xfrm>
            <a:off x="6183629" y="3375659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6178957" y="3367177"/>
            <a:ext cx="386715" cy="17145"/>
          </a:xfrm>
          <a:custGeom>
            <a:avLst/>
            <a:gdLst/>
            <a:ahLst/>
            <a:cxnLst/>
            <a:rect l="l" t="t" r="r" b="b"/>
            <a:pathLst>
              <a:path w="386715" h="17145">
                <a:moveTo>
                  <a:pt x="0" y="16964"/>
                </a:moveTo>
                <a:lnTo>
                  <a:pt x="386534" y="16964"/>
                </a:lnTo>
                <a:lnTo>
                  <a:pt x="38653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/>
          <p:nvPr/>
        </p:nvSpPr>
        <p:spPr>
          <a:xfrm>
            <a:off x="6183629" y="33794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9" name="object 319"/>
          <p:cNvSpPr/>
          <p:nvPr/>
        </p:nvSpPr>
        <p:spPr>
          <a:xfrm>
            <a:off x="6560819" y="33718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0" name="object 320"/>
          <p:cNvSpPr/>
          <p:nvPr/>
        </p:nvSpPr>
        <p:spPr>
          <a:xfrm>
            <a:off x="6183629" y="341947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889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1" name="object 321"/>
          <p:cNvSpPr/>
          <p:nvPr/>
        </p:nvSpPr>
        <p:spPr>
          <a:xfrm>
            <a:off x="6178957" y="3410357"/>
            <a:ext cx="386715" cy="18415"/>
          </a:xfrm>
          <a:custGeom>
            <a:avLst/>
            <a:gdLst/>
            <a:ahLst/>
            <a:cxnLst/>
            <a:rect l="l" t="t" r="r" b="b"/>
            <a:pathLst>
              <a:path w="386715" h="18414">
                <a:moveTo>
                  <a:pt x="0" y="18234"/>
                </a:moveTo>
                <a:lnTo>
                  <a:pt x="386534" y="18234"/>
                </a:lnTo>
                <a:lnTo>
                  <a:pt x="386534" y="0"/>
                </a:lnTo>
                <a:lnTo>
                  <a:pt x="0" y="0"/>
                </a:lnTo>
                <a:lnTo>
                  <a:pt x="0" y="1823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2" name="object 322"/>
          <p:cNvSpPr/>
          <p:nvPr/>
        </p:nvSpPr>
        <p:spPr>
          <a:xfrm>
            <a:off x="6183629" y="3247389"/>
            <a:ext cx="377190" cy="2133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3" name="object 323"/>
          <p:cNvSpPr/>
          <p:nvPr/>
        </p:nvSpPr>
        <p:spPr>
          <a:xfrm>
            <a:off x="6034177" y="2790597"/>
            <a:ext cx="152854" cy="8935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4" name="object 324"/>
          <p:cNvSpPr/>
          <p:nvPr/>
        </p:nvSpPr>
        <p:spPr>
          <a:xfrm>
            <a:off x="2564129" y="2537460"/>
            <a:ext cx="631190" cy="1028700"/>
          </a:xfrm>
          <a:custGeom>
            <a:avLst/>
            <a:gdLst/>
            <a:ahLst/>
            <a:cxnLst/>
            <a:rect l="l" t="t" r="r" b="b"/>
            <a:pathLst>
              <a:path w="631189" h="1028700">
                <a:moveTo>
                  <a:pt x="0" y="1028700"/>
                </a:moveTo>
                <a:lnTo>
                  <a:pt x="0" y="0"/>
                </a:lnTo>
                <a:lnTo>
                  <a:pt x="631189" y="0"/>
                </a:lnTo>
                <a:lnTo>
                  <a:pt x="631189" y="1028700"/>
                </a:lnTo>
                <a:lnTo>
                  <a:pt x="0" y="10287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5" name="object 325"/>
          <p:cNvSpPr/>
          <p:nvPr/>
        </p:nvSpPr>
        <p:spPr>
          <a:xfrm>
            <a:off x="2564129" y="2537460"/>
            <a:ext cx="631190" cy="1028700"/>
          </a:xfrm>
          <a:custGeom>
            <a:avLst/>
            <a:gdLst/>
            <a:ahLst/>
            <a:cxnLst/>
            <a:rect l="l" t="t" r="r" b="b"/>
            <a:pathLst>
              <a:path w="631189" h="1028700">
                <a:moveTo>
                  <a:pt x="0" y="1028700"/>
                </a:moveTo>
                <a:lnTo>
                  <a:pt x="0" y="0"/>
                </a:lnTo>
                <a:lnTo>
                  <a:pt x="631189" y="0"/>
                </a:lnTo>
                <a:lnTo>
                  <a:pt x="631189" y="1028700"/>
                </a:lnTo>
                <a:lnTo>
                  <a:pt x="0" y="1028700"/>
                </a:lnTo>
                <a:close/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6" name="object 326"/>
          <p:cNvSpPr/>
          <p:nvPr/>
        </p:nvSpPr>
        <p:spPr>
          <a:xfrm>
            <a:off x="2564129" y="35661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7" name="object 327"/>
          <p:cNvSpPr/>
          <p:nvPr/>
        </p:nvSpPr>
        <p:spPr>
          <a:xfrm>
            <a:off x="3195320" y="25374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8" name="object 328"/>
          <p:cNvSpPr/>
          <p:nvPr/>
        </p:nvSpPr>
        <p:spPr>
          <a:xfrm>
            <a:off x="2576829" y="3589654"/>
            <a:ext cx="612140" cy="0"/>
          </a:xfrm>
          <a:custGeom>
            <a:avLst/>
            <a:gdLst/>
            <a:ahLst/>
            <a:cxnLst/>
            <a:rect l="l" t="t" r="r" b="b"/>
            <a:pathLst>
              <a:path w="612139" h="0">
                <a:moveTo>
                  <a:pt x="0" y="0"/>
                </a:moveTo>
                <a:lnTo>
                  <a:pt x="612139" y="0"/>
                </a:lnTo>
              </a:path>
            </a:pathLst>
          </a:custGeom>
          <a:ln w="469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9" name="object 329"/>
          <p:cNvSpPr/>
          <p:nvPr/>
        </p:nvSpPr>
        <p:spPr>
          <a:xfrm>
            <a:off x="2576829" y="3566159"/>
            <a:ext cx="612140" cy="46990"/>
          </a:xfrm>
          <a:custGeom>
            <a:avLst/>
            <a:gdLst/>
            <a:ahLst/>
            <a:cxnLst/>
            <a:rect l="l" t="t" r="r" b="b"/>
            <a:pathLst>
              <a:path w="612139" h="46989">
                <a:moveTo>
                  <a:pt x="0" y="46989"/>
                </a:moveTo>
                <a:lnTo>
                  <a:pt x="0" y="0"/>
                </a:lnTo>
                <a:lnTo>
                  <a:pt x="612139" y="0"/>
                </a:lnTo>
                <a:lnTo>
                  <a:pt x="612139" y="46989"/>
                </a:lnTo>
                <a:lnTo>
                  <a:pt x="0" y="469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0" name="object 330"/>
          <p:cNvSpPr/>
          <p:nvPr/>
        </p:nvSpPr>
        <p:spPr>
          <a:xfrm>
            <a:off x="2576829" y="36131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1" name="object 331"/>
          <p:cNvSpPr/>
          <p:nvPr/>
        </p:nvSpPr>
        <p:spPr>
          <a:xfrm>
            <a:off x="3188970" y="35661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2" name="object 332"/>
          <p:cNvSpPr/>
          <p:nvPr/>
        </p:nvSpPr>
        <p:spPr>
          <a:xfrm>
            <a:off x="2595879" y="2538729"/>
            <a:ext cx="0" cy="1028700"/>
          </a:xfrm>
          <a:custGeom>
            <a:avLst/>
            <a:gdLst/>
            <a:ahLst/>
            <a:cxnLst/>
            <a:rect l="l" t="t" r="r" b="b"/>
            <a:pathLst>
              <a:path w="0" h="1028700">
                <a:moveTo>
                  <a:pt x="0" y="0"/>
                </a:moveTo>
                <a:lnTo>
                  <a:pt x="0" y="102870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3" name="object 333"/>
          <p:cNvSpPr/>
          <p:nvPr/>
        </p:nvSpPr>
        <p:spPr>
          <a:xfrm>
            <a:off x="2599689" y="2546350"/>
            <a:ext cx="558800" cy="1016000"/>
          </a:xfrm>
          <a:custGeom>
            <a:avLst/>
            <a:gdLst/>
            <a:ahLst/>
            <a:cxnLst/>
            <a:rect l="l" t="t" r="r" b="b"/>
            <a:pathLst>
              <a:path w="558800" h="1016000">
                <a:moveTo>
                  <a:pt x="0" y="1016000"/>
                </a:moveTo>
                <a:lnTo>
                  <a:pt x="0" y="0"/>
                </a:lnTo>
                <a:lnTo>
                  <a:pt x="55880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4" name="object 334"/>
          <p:cNvSpPr/>
          <p:nvPr/>
        </p:nvSpPr>
        <p:spPr>
          <a:xfrm>
            <a:off x="2599689" y="25463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5" name="object 335"/>
          <p:cNvSpPr/>
          <p:nvPr/>
        </p:nvSpPr>
        <p:spPr>
          <a:xfrm>
            <a:off x="3159760" y="35636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6" name="object 336"/>
          <p:cNvSpPr/>
          <p:nvPr/>
        </p:nvSpPr>
        <p:spPr>
          <a:xfrm>
            <a:off x="2565400" y="2541270"/>
            <a:ext cx="24130" cy="1018540"/>
          </a:xfrm>
          <a:custGeom>
            <a:avLst/>
            <a:gdLst/>
            <a:ahLst/>
            <a:cxnLst/>
            <a:rect l="l" t="t" r="r" b="b"/>
            <a:pathLst>
              <a:path w="24130" h="1018539">
                <a:moveTo>
                  <a:pt x="0" y="1018539"/>
                </a:moveTo>
                <a:lnTo>
                  <a:pt x="0" y="0"/>
                </a:lnTo>
                <a:lnTo>
                  <a:pt x="2413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7" name="object 337"/>
          <p:cNvSpPr/>
          <p:nvPr/>
        </p:nvSpPr>
        <p:spPr>
          <a:xfrm>
            <a:off x="2590800" y="35610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8" name="object 338"/>
          <p:cNvSpPr/>
          <p:nvPr/>
        </p:nvSpPr>
        <p:spPr>
          <a:xfrm>
            <a:off x="3166110" y="2541270"/>
            <a:ext cx="26670" cy="1018540"/>
          </a:xfrm>
          <a:custGeom>
            <a:avLst/>
            <a:gdLst/>
            <a:ahLst/>
            <a:cxnLst/>
            <a:rect l="l" t="t" r="r" b="b"/>
            <a:pathLst>
              <a:path w="26669" h="1018539">
                <a:moveTo>
                  <a:pt x="0" y="0"/>
                </a:moveTo>
                <a:lnTo>
                  <a:pt x="26669" y="0"/>
                </a:lnTo>
                <a:lnTo>
                  <a:pt x="26669" y="1018539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9" name="object 339"/>
          <p:cNvSpPr/>
          <p:nvPr/>
        </p:nvSpPr>
        <p:spPr>
          <a:xfrm>
            <a:off x="3166110" y="25412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0" name="object 340"/>
          <p:cNvSpPr/>
          <p:nvPr/>
        </p:nvSpPr>
        <p:spPr>
          <a:xfrm>
            <a:off x="3166110" y="2538729"/>
            <a:ext cx="0" cy="1032510"/>
          </a:xfrm>
          <a:custGeom>
            <a:avLst/>
            <a:gdLst/>
            <a:ahLst/>
            <a:cxnLst/>
            <a:rect l="l" t="t" r="r" b="b"/>
            <a:pathLst>
              <a:path w="0" h="1032510">
                <a:moveTo>
                  <a:pt x="0" y="0"/>
                </a:moveTo>
                <a:lnTo>
                  <a:pt x="0" y="103251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1" name="object 341"/>
          <p:cNvSpPr/>
          <p:nvPr/>
        </p:nvSpPr>
        <p:spPr>
          <a:xfrm>
            <a:off x="2617470" y="2611120"/>
            <a:ext cx="109220" cy="224790"/>
          </a:xfrm>
          <a:custGeom>
            <a:avLst/>
            <a:gdLst/>
            <a:ahLst/>
            <a:cxnLst/>
            <a:rect l="l" t="t" r="r" b="b"/>
            <a:pathLst>
              <a:path w="109219" h="224789">
                <a:moveTo>
                  <a:pt x="0" y="224789"/>
                </a:moveTo>
                <a:lnTo>
                  <a:pt x="0" y="0"/>
                </a:lnTo>
                <a:lnTo>
                  <a:pt x="109219" y="0"/>
                </a:lnTo>
                <a:lnTo>
                  <a:pt x="109219" y="224789"/>
                </a:lnTo>
                <a:lnTo>
                  <a:pt x="0" y="22478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2" name="object 342"/>
          <p:cNvSpPr/>
          <p:nvPr/>
        </p:nvSpPr>
        <p:spPr>
          <a:xfrm>
            <a:off x="2628900" y="2623820"/>
            <a:ext cx="86360" cy="199390"/>
          </a:xfrm>
          <a:custGeom>
            <a:avLst/>
            <a:gdLst/>
            <a:ahLst/>
            <a:cxnLst/>
            <a:rect l="l" t="t" r="r" b="b"/>
            <a:pathLst>
              <a:path w="86360" h="199389">
                <a:moveTo>
                  <a:pt x="0" y="199389"/>
                </a:moveTo>
                <a:lnTo>
                  <a:pt x="0" y="0"/>
                </a:lnTo>
                <a:lnTo>
                  <a:pt x="86360" y="0"/>
                </a:lnTo>
                <a:lnTo>
                  <a:pt x="86360" y="199389"/>
                </a:lnTo>
                <a:lnTo>
                  <a:pt x="0" y="19938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3" name="object 343"/>
          <p:cNvSpPr/>
          <p:nvPr/>
        </p:nvSpPr>
        <p:spPr>
          <a:xfrm>
            <a:off x="2628900" y="2623820"/>
            <a:ext cx="86360" cy="199390"/>
          </a:xfrm>
          <a:custGeom>
            <a:avLst/>
            <a:gdLst/>
            <a:ahLst/>
            <a:cxnLst/>
            <a:rect l="l" t="t" r="r" b="b"/>
            <a:pathLst>
              <a:path w="86360" h="199389">
                <a:moveTo>
                  <a:pt x="0" y="199389"/>
                </a:moveTo>
                <a:lnTo>
                  <a:pt x="0" y="0"/>
                </a:lnTo>
                <a:lnTo>
                  <a:pt x="86360" y="0"/>
                </a:lnTo>
                <a:lnTo>
                  <a:pt x="86360" y="199389"/>
                </a:lnTo>
                <a:lnTo>
                  <a:pt x="0" y="19938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4" name="object 344"/>
          <p:cNvSpPr/>
          <p:nvPr/>
        </p:nvSpPr>
        <p:spPr>
          <a:xfrm>
            <a:off x="2628900" y="28232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5" name="object 345"/>
          <p:cNvSpPr/>
          <p:nvPr/>
        </p:nvSpPr>
        <p:spPr>
          <a:xfrm>
            <a:off x="2715260" y="26238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6" name="object 346"/>
          <p:cNvSpPr/>
          <p:nvPr/>
        </p:nvSpPr>
        <p:spPr>
          <a:xfrm>
            <a:off x="2631439" y="2760979"/>
            <a:ext cx="81280" cy="58419"/>
          </a:xfrm>
          <a:custGeom>
            <a:avLst/>
            <a:gdLst/>
            <a:ahLst/>
            <a:cxnLst/>
            <a:rect l="l" t="t" r="r" b="b"/>
            <a:pathLst>
              <a:path w="81280" h="58419">
                <a:moveTo>
                  <a:pt x="0" y="58420"/>
                </a:moveTo>
                <a:lnTo>
                  <a:pt x="0" y="0"/>
                </a:lnTo>
                <a:lnTo>
                  <a:pt x="81280" y="0"/>
                </a:lnTo>
                <a:lnTo>
                  <a:pt x="81280" y="58420"/>
                </a:lnTo>
                <a:lnTo>
                  <a:pt x="0" y="5842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7" name="object 347"/>
          <p:cNvSpPr/>
          <p:nvPr/>
        </p:nvSpPr>
        <p:spPr>
          <a:xfrm>
            <a:off x="2631439" y="2760979"/>
            <a:ext cx="81280" cy="58419"/>
          </a:xfrm>
          <a:custGeom>
            <a:avLst/>
            <a:gdLst/>
            <a:ahLst/>
            <a:cxnLst/>
            <a:rect l="l" t="t" r="r" b="b"/>
            <a:pathLst>
              <a:path w="81280" h="58419">
                <a:moveTo>
                  <a:pt x="0" y="58420"/>
                </a:moveTo>
                <a:lnTo>
                  <a:pt x="0" y="0"/>
                </a:lnTo>
                <a:lnTo>
                  <a:pt x="81280" y="0"/>
                </a:lnTo>
                <a:lnTo>
                  <a:pt x="81280" y="58420"/>
                </a:lnTo>
                <a:lnTo>
                  <a:pt x="0" y="58420"/>
                </a:lnTo>
                <a:close/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8" name="object 348"/>
          <p:cNvSpPr/>
          <p:nvPr/>
        </p:nvSpPr>
        <p:spPr>
          <a:xfrm>
            <a:off x="2631439" y="28194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9" name="object 349"/>
          <p:cNvSpPr/>
          <p:nvPr/>
        </p:nvSpPr>
        <p:spPr>
          <a:xfrm>
            <a:off x="2712720" y="27609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0" name="object 350"/>
          <p:cNvSpPr/>
          <p:nvPr/>
        </p:nvSpPr>
        <p:spPr>
          <a:xfrm>
            <a:off x="2631439" y="2628900"/>
            <a:ext cx="36830" cy="127000"/>
          </a:xfrm>
          <a:custGeom>
            <a:avLst/>
            <a:gdLst/>
            <a:ahLst/>
            <a:cxnLst/>
            <a:rect l="l" t="t" r="r" b="b"/>
            <a:pathLst>
              <a:path w="36830" h="127000">
                <a:moveTo>
                  <a:pt x="0" y="127000"/>
                </a:moveTo>
                <a:lnTo>
                  <a:pt x="36829" y="127000"/>
                </a:lnTo>
                <a:lnTo>
                  <a:pt x="36829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1" name="object 351"/>
          <p:cNvSpPr/>
          <p:nvPr/>
        </p:nvSpPr>
        <p:spPr>
          <a:xfrm>
            <a:off x="2631439" y="2628900"/>
            <a:ext cx="36830" cy="127000"/>
          </a:xfrm>
          <a:custGeom>
            <a:avLst/>
            <a:gdLst/>
            <a:ahLst/>
            <a:cxnLst/>
            <a:rect l="l" t="t" r="r" b="b"/>
            <a:pathLst>
              <a:path w="36830" h="127000">
                <a:moveTo>
                  <a:pt x="0" y="127000"/>
                </a:moveTo>
                <a:lnTo>
                  <a:pt x="0" y="0"/>
                </a:lnTo>
                <a:lnTo>
                  <a:pt x="36830" y="0"/>
                </a:lnTo>
                <a:lnTo>
                  <a:pt x="36830" y="127000"/>
                </a:lnTo>
                <a:lnTo>
                  <a:pt x="0" y="12700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2" name="object 352"/>
          <p:cNvSpPr/>
          <p:nvPr/>
        </p:nvSpPr>
        <p:spPr>
          <a:xfrm>
            <a:off x="2631439" y="27559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3" name="object 353"/>
          <p:cNvSpPr/>
          <p:nvPr/>
        </p:nvSpPr>
        <p:spPr>
          <a:xfrm>
            <a:off x="2668270" y="26289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4" name="object 354"/>
          <p:cNvSpPr/>
          <p:nvPr/>
        </p:nvSpPr>
        <p:spPr>
          <a:xfrm>
            <a:off x="2683510" y="2631439"/>
            <a:ext cx="25400" cy="113030"/>
          </a:xfrm>
          <a:custGeom>
            <a:avLst/>
            <a:gdLst/>
            <a:ahLst/>
            <a:cxnLst/>
            <a:rect l="l" t="t" r="r" b="b"/>
            <a:pathLst>
              <a:path w="25400" h="113030">
                <a:moveTo>
                  <a:pt x="0" y="113030"/>
                </a:moveTo>
                <a:lnTo>
                  <a:pt x="25400" y="113030"/>
                </a:lnTo>
                <a:lnTo>
                  <a:pt x="25400" y="0"/>
                </a:lnTo>
                <a:lnTo>
                  <a:pt x="0" y="0"/>
                </a:lnTo>
                <a:lnTo>
                  <a:pt x="0" y="11303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5" name="object 355"/>
          <p:cNvSpPr/>
          <p:nvPr/>
        </p:nvSpPr>
        <p:spPr>
          <a:xfrm>
            <a:off x="2683510" y="2631439"/>
            <a:ext cx="25400" cy="113030"/>
          </a:xfrm>
          <a:custGeom>
            <a:avLst/>
            <a:gdLst/>
            <a:ahLst/>
            <a:cxnLst/>
            <a:rect l="l" t="t" r="r" b="b"/>
            <a:pathLst>
              <a:path w="25400" h="113030">
                <a:moveTo>
                  <a:pt x="0" y="113030"/>
                </a:moveTo>
                <a:lnTo>
                  <a:pt x="0" y="0"/>
                </a:lnTo>
                <a:lnTo>
                  <a:pt x="25400" y="0"/>
                </a:lnTo>
                <a:lnTo>
                  <a:pt x="25400" y="113030"/>
                </a:lnTo>
                <a:lnTo>
                  <a:pt x="0" y="11303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6" name="object 356"/>
          <p:cNvSpPr/>
          <p:nvPr/>
        </p:nvSpPr>
        <p:spPr>
          <a:xfrm>
            <a:off x="2683510" y="27444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7" name="object 357"/>
          <p:cNvSpPr/>
          <p:nvPr/>
        </p:nvSpPr>
        <p:spPr>
          <a:xfrm>
            <a:off x="2708910" y="26314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8" name="object 358"/>
          <p:cNvSpPr/>
          <p:nvPr/>
        </p:nvSpPr>
        <p:spPr>
          <a:xfrm>
            <a:off x="2640329" y="2663189"/>
            <a:ext cx="20320" cy="85090"/>
          </a:xfrm>
          <a:custGeom>
            <a:avLst/>
            <a:gdLst/>
            <a:ahLst/>
            <a:cxnLst/>
            <a:rect l="l" t="t" r="r" b="b"/>
            <a:pathLst>
              <a:path w="20319" h="85089">
                <a:moveTo>
                  <a:pt x="0" y="85089"/>
                </a:moveTo>
                <a:lnTo>
                  <a:pt x="0" y="0"/>
                </a:lnTo>
                <a:lnTo>
                  <a:pt x="20319" y="0"/>
                </a:lnTo>
                <a:lnTo>
                  <a:pt x="20319" y="85089"/>
                </a:lnTo>
                <a:lnTo>
                  <a:pt x="0" y="850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9" name="object 359"/>
          <p:cNvSpPr/>
          <p:nvPr/>
        </p:nvSpPr>
        <p:spPr>
          <a:xfrm>
            <a:off x="2635657" y="2658517"/>
            <a:ext cx="29845" cy="94615"/>
          </a:xfrm>
          <a:custGeom>
            <a:avLst/>
            <a:gdLst/>
            <a:ahLst/>
            <a:cxnLst/>
            <a:rect l="l" t="t" r="r" b="b"/>
            <a:pathLst>
              <a:path w="29844" h="94614">
                <a:moveTo>
                  <a:pt x="0" y="94434"/>
                </a:moveTo>
                <a:lnTo>
                  <a:pt x="29664" y="94434"/>
                </a:lnTo>
                <a:lnTo>
                  <a:pt x="29664" y="0"/>
                </a:lnTo>
                <a:lnTo>
                  <a:pt x="0" y="0"/>
                </a:lnTo>
                <a:lnTo>
                  <a:pt x="0" y="9443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0" name="object 360"/>
          <p:cNvSpPr/>
          <p:nvPr/>
        </p:nvSpPr>
        <p:spPr>
          <a:xfrm>
            <a:off x="2640329" y="27482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1" name="object 361"/>
          <p:cNvSpPr/>
          <p:nvPr/>
        </p:nvSpPr>
        <p:spPr>
          <a:xfrm>
            <a:off x="2660650" y="26631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2" name="object 362"/>
          <p:cNvSpPr/>
          <p:nvPr/>
        </p:nvSpPr>
        <p:spPr>
          <a:xfrm>
            <a:off x="2640329" y="2663189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19" h="7619">
                <a:moveTo>
                  <a:pt x="0" y="7620"/>
                </a:moveTo>
                <a:lnTo>
                  <a:pt x="0" y="0"/>
                </a:lnTo>
                <a:lnTo>
                  <a:pt x="20319" y="0"/>
                </a:lnTo>
                <a:lnTo>
                  <a:pt x="20319" y="7620"/>
                </a:lnTo>
                <a:lnTo>
                  <a:pt x="0" y="762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3" name="object 363"/>
          <p:cNvSpPr/>
          <p:nvPr/>
        </p:nvSpPr>
        <p:spPr>
          <a:xfrm>
            <a:off x="2640329" y="26708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4" name="object 364"/>
          <p:cNvSpPr/>
          <p:nvPr/>
        </p:nvSpPr>
        <p:spPr>
          <a:xfrm>
            <a:off x="2660650" y="26631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5" name="object 365"/>
          <p:cNvSpPr/>
          <p:nvPr/>
        </p:nvSpPr>
        <p:spPr>
          <a:xfrm>
            <a:off x="2669539" y="2628900"/>
            <a:ext cx="0" cy="127000"/>
          </a:xfrm>
          <a:custGeom>
            <a:avLst/>
            <a:gdLst/>
            <a:ahLst/>
            <a:cxnLst/>
            <a:rect l="l" t="t" r="r" b="b"/>
            <a:pathLst>
              <a:path w="0" h="127000">
                <a:moveTo>
                  <a:pt x="0" y="0"/>
                </a:moveTo>
                <a:lnTo>
                  <a:pt x="0" y="127000"/>
                </a:lnTo>
              </a:path>
            </a:pathLst>
          </a:custGeom>
          <a:ln w="5080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6" name="object 366"/>
          <p:cNvSpPr/>
          <p:nvPr/>
        </p:nvSpPr>
        <p:spPr>
          <a:xfrm>
            <a:off x="2662327" y="2624227"/>
            <a:ext cx="14604" cy="136525"/>
          </a:xfrm>
          <a:custGeom>
            <a:avLst/>
            <a:gdLst/>
            <a:ahLst/>
            <a:cxnLst/>
            <a:rect l="l" t="t" r="r" b="b"/>
            <a:pathLst>
              <a:path w="14605" h="136525">
                <a:moveTo>
                  <a:pt x="0" y="136344"/>
                </a:moveTo>
                <a:lnTo>
                  <a:pt x="14424" y="136344"/>
                </a:lnTo>
                <a:lnTo>
                  <a:pt x="14424" y="0"/>
                </a:lnTo>
                <a:lnTo>
                  <a:pt x="0" y="0"/>
                </a:lnTo>
                <a:lnTo>
                  <a:pt x="0" y="1363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7" name="object 367"/>
          <p:cNvSpPr/>
          <p:nvPr/>
        </p:nvSpPr>
        <p:spPr>
          <a:xfrm>
            <a:off x="2667000" y="27559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8" name="object 368"/>
          <p:cNvSpPr/>
          <p:nvPr/>
        </p:nvSpPr>
        <p:spPr>
          <a:xfrm>
            <a:off x="2672079" y="26289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9" name="object 369"/>
          <p:cNvSpPr/>
          <p:nvPr/>
        </p:nvSpPr>
        <p:spPr>
          <a:xfrm>
            <a:off x="2684779" y="2631439"/>
            <a:ext cx="0" cy="113030"/>
          </a:xfrm>
          <a:custGeom>
            <a:avLst/>
            <a:gdLst/>
            <a:ahLst/>
            <a:cxnLst/>
            <a:rect l="l" t="t" r="r" b="b"/>
            <a:pathLst>
              <a:path w="0" h="113030">
                <a:moveTo>
                  <a:pt x="0" y="0"/>
                </a:moveTo>
                <a:lnTo>
                  <a:pt x="0" y="113030"/>
                </a:lnTo>
              </a:path>
            </a:pathLst>
          </a:custGeom>
          <a:ln w="1016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0" name="object 370"/>
          <p:cNvSpPr/>
          <p:nvPr/>
        </p:nvSpPr>
        <p:spPr>
          <a:xfrm>
            <a:off x="2675027" y="2626767"/>
            <a:ext cx="19685" cy="122555"/>
          </a:xfrm>
          <a:custGeom>
            <a:avLst/>
            <a:gdLst/>
            <a:ahLst/>
            <a:cxnLst/>
            <a:rect l="l" t="t" r="r" b="b"/>
            <a:pathLst>
              <a:path w="19685" h="122555">
                <a:moveTo>
                  <a:pt x="0" y="122374"/>
                </a:moveTo>
                <a:lnTo>
                  <a:pt x="19504" y="122374"/>
                </a:lnTo>
                <a:lnTo>
                  <a:pt x="19504" y="0"/>
                </a:lnTo>
                <a:lnTo>
                  <a:pt x="0" y="0"/>
                </a:lnTo>
                <a:lnTo>
                  <a:pt x="0" y="12237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1" name="object 371"/>
          <p:cNvSpPr/>
          <p:nvPr/>
        </p:nvSpPr>
        <p:spPr>
          <a:xfrm>
            <a:off x="2679700" y="27444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2" name="object 372"/>
          <p:cNvSpPr/>
          <p:nvPr/>
        </p:nvSpPr>
        <p:spPr>
          <a:xfrm>
            <a:off x="2689860" y="26314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3" name="object 373"/>
          <p:cNvSpPr/>
          <p:nvPr/>
        </p:nvSpPr>
        <p:spPr>
          <a:xfrm>
            <a:off x="2653029" y="2767329"/>
            <a:ext cx="8890" cy="49530"/>
          </a:xfrm>
          <a:custGeom>
            <a:avLst/>
            <a:gdLst/>
            <a:ahLst/>
            <a:cxnLst/>
            <a:rect l="l" t="t" r="r" b="b"/>
            <a:pathLst>
              <a:path w="8889" h="49530">
                <a:moveTo>
                  <a:pt x="0" y="49530"/>
                </a:moveTo>
                <a:lnTo>
                  <a:pt x="0" y="0"/>
                </a:lnTo>
                <a:lnTo>
                  <a:pt x="8889" y="0"/>
                </a:lnTo>
                <a:lnTo>
                  <a:pt x="8889" y="49530"/>
                </a:lnTo>
                <a:lnTo>
                  <a:pt x="0" y="4953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4" name="object 374"/>
          <p:cNvSpPr/>
          <p:nvPr/>
        </p:nvSpPr>
        <p:spPr>
          <a:xfrm>
            <a:off x="2653029" y="28168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5" name="object 375"/>
          <p:cNvSpPr/>
          <p:nvPr/>
        </p:nvSpPr>
        <p:spPr>
          <a:xfrm>
            <a:off x="2661920" y="27673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6" name="object 376"/>
          <p:cNvSpPr/>
          <p:nvPr/>
        </p:nvSpPr>
        <p:spPr>
          <a:xfrm>
            <a:off x="2640329" y="2773679"/>
            <a:ext cx="7620" cy="6350"/>
          </a:xfrm>
          <a:custGeom>
            <a:avLst/>
            <a:gdLst/>
            <a:ahLst/>
            <a:cxnLst/>
            <a:rect l="l" t="t" r="r" b="b"/>
            <a:pathLst>
              <a:path w="7619" h="6350">
                <a:moveTo>
                  <a:pt x="5080" y="0"/>
                </a:moveTo>
                <a:lnTo>
                  <a:pt x="2539" y="0"/>
                </a:lnTo>
                <a:lnTo>
                  <a:pt x="0" y="1270"/>
                </a:lnTo>
                <a:lnTo>
                  <a:pt x="0" y="5080"/>
                </a:lnTo>
                <a:lnTo>
                  <a:pt x="2539" y="6350"/>
                </a:lnTo>
                <a:lnTo>
                  <a:pt x="5080" y="6350"/>
                </a:lnTo>
                <a:lnTo>
                  <a:pt x="7619" y="5080"/>
                </a:lnTo>
                <a:lnTo>
                  <a:pt x="7619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7" name="object 377"/>
          <p:cNvSpPr/>
          <p:nvPr/>
        </p:nvSpPr>
        <p:spPr>
          <a:xfrm>
            <a:off x="2640329" y="2773679"/>
            <a:ext cx="7620" cy="6350"/>
          </a:xfrm>
          <a:custGeom>
            <a:avLst/>
            <a:gdLst/>
            <a:ahLst/>
            <a:cxnLst/>
            <a:rect l="l" t="t" r="r" b="b"/>
            <a:pathLst>
              <a:path w="7619" h="6350">
                <a:moveTo>
                  <a:pt x="3809" y="0"/>
                </a:moveTo>
                <a:lnTo>
                  <a:pt x="5080" y="0"/>
                </a:lnTo>
                <a:lnTo>
                  <a:pt x="7619" y="1270"/>
                </a:lnTo>
                <a:lnTo>
                  <a:pt x="7619" y="2540"/>
                </a:lnTo>
                <a:lnTo>
                  <a:pt x="7619" y="5080"/>
                </a:lnTo>
                <a:lnTo>
                  <a:pt x="5080" y="6350"/>
                </a:lnTo>
                <a:lnTo>
                  <a:pt x="3809" y="6350"/>
                </a:lnTo>
                <a:lnTo>
                  <a:pt x="2539" y="6350"/>
                </a:lnTo>
                <a:lnTo>
                  <a:pt x="0" y="5080"/>
                </a:lnTo>
                <a:lnTo>
                  <a:pt x="0" y="2540"/>
                </a:lnTo>
                <a:lnTo>
                  <a:pt x="0" y="1270"/>
                </a:lnTo>
                <a:lnTo>
                  <a:pt x="2539" y="0"/>
                </a:lnTo>
                <a:lnTo>
                  <a:pt x="380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8" name="object 378"/>
          <p:cNvSpPr/>
          <p:nvPr/>
        </p:nvSpPr>
        <p:spPr>
          <a:xfrm>
            <a:off x="2640329" y="27736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9" name="object 379"/>
          <p:cNvSpPr/>
          <p:nvPr/>
        </p:nvSpPr>
        <p:spPr>
          <a:xfrm>
            <a:off x="2647950" y="27800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0" name="object 380"/>
          <p:cNvSpPr/>
          <p:nvPr/>
        </p:nvSpPr>
        <p:spPr>
          <a:xfrm>
            <a:off x="2640329" y="2794000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89">
                <a:moveTo>
                  <a:pt x="5080" y="0"/>
                </a:moveTo>
                <a:lnTo>
                  <a:pt x="2539" y="0"/>
                </a:lnTo>
                <a:lnTo>
                  <a:pt x="0" y="2539"/>
                </a:lnTo>
                <a:lnTo>
                  <a:pt x="0" y="6350"/>
                </a:lnTo>
                <a:lnTo>
                  <a:pt x="2539" y="8889"/>
                </a:lnTo>
                <a:lnTo>
                  <a:pt x="5080" y="8889"/>
                </a:lnTo>
                <a:lnTo>
                  <a:pt x="7619" y="6350"/>
                </a:lnTo>
                <a:lnTo>
                  <a:pt x="7619" y="2539"/>
                </a:lnTo>
                <a:lnTo>
                  <a:pt x="508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1" name="object 381"/>
          <p:cNvSpPr/>
          <p:nvPr/>
        </p:nvSpPr>
        <p:spPr>
          <a:xfrm>
            <a:off x="2640329" y="2794000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89">
                <a:moveTo>
                  <a:pt x="3809" y="0"/>
                </a:moveTo>
                <a:lnTo>
                  <a:pt x="5080" y="0"/>
                </a:lnTo>
                <a:lnTo>
                  <a:pt x="7619" y="2539"/>
                </a:lnTo>
                <a:lnTo>
                  <a:pt x="7619" y="3810"/>
                </a:lnTo>
                <a:lnTo>
                  <a:pt x="7619" y="6350"/>
                </a:lnTo>
                <a:lnTo>
                  <a:pt x="5080" y="8889"/>
                </a:lnTo>
                <a:lnTo>
                  <a:pt x="3809" y="8889"/>
                </a:lnTo>
                <a:lnTo>
                  <a:pt x="2539" y="8889"/>
                </a:lnTo>
                <a:lnTo>
                  <a:pt x="0" y="6350"/>
                </a:lnTo>
                <a:lnTo>
                  <a:pt x="0" y="3810"/>
                </a:lnTo>
                <a:lnTo>
                  <a:pt x="0" y="2539"/>
                </a:lnTo>
                <a:lnTo>
                  <a:pt x="2539" y="0"/>
                </a:lnTo>
                <a:lnTo>
                  <a:pt x="380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2" name="object 382"/>
          <p:cNvSpPr/>
          <p:nvPr/>
        </p:nvSpPr>
        <p:spPr>
          <a:xfrm>
            <a:off x="2640329" y="27940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3" name="object 383"/>
          <p:cNvSpPr/>
          <p:nvPr/>
        </p:nvSpPr>
        <p:spPr>
          <a:xfrm>
            <a:off x="2647950" y="28028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4" name="object 384"/>
          <p:cNvSpPr/>
          <p:nvPr/>
        </p:nvSpPr>
        <p:spPr>
          <a:xfrm>
            <a:off x="2614929" y="2609850"/>
            <a:ext cx="115570" cy="228600"/>
          </a:xfrm>
          <a:custGeom>
            <a:avLst/>
            <a:gdLst/>
            <a:ahLst/>
            <a:cxnLst/>
            <a:rect l="l" t="t" r="r" b="b"/>
            <a:pathLst>
              <a:path w="115569" h="228600">
                <a:moveTo>
                  <a:pt x="113030" y="0"/>
                </a:moveTo>
                <a:lnTo>
                  <a:pt x="115569" y="228600"/>
                </a:lnTo>
                <a:lnTo>
                  <a:pt x="0" y="22860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5" name="object 385"/>
          <p:cNvSpPr/>
          <p:nvPr/>
        </p:nvSpPr>
        <p:spPr>
          <a:xfrm>
            <a:off x="2614929" y="26098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6" name="object 386"/>
          <p:cNvSpPr/>
          <p:nvPr/>
        </p:nvSpPr>
        <p:spPr>
          <a:xfrm>
            <a:off x="2733039" y="28397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7" name="object 387"/>
          <p:cNvSpPr/>
          <p:nvPr/>
        </p:nvSpPr>
        <p:spPr>
          <a:xfrm>
            <a:off x="2689860" y="2768600"/>
            <a:ext cx="10160" cy="19050"/>
          </a:xfrm>
          <a:custGeom>
            <a:avLst/>
            <a:gdLst/>
            <a:ahLst/>
            <a:cxnLst/>
            <a:rect l="l" t="t" r="r" b="b"/>
            <a:pathLst>
              <a:path w="10160" h="19050">
                <a:moveTo>
                  <a:pt x="0" y="19050"/>
                </a:moveTo>
                <a:lnTo>
                  <a:pt x="0" y="0"/>
                </a:lnTo>
                <a:lnTo>
                  <a:pt x="10159" y="0"/>
                </a:lnTo>
                <a:lnTo>
                  <a:pt x="10159" y="19050"/>
                </a:lnTo>
                <a:lnTo>
                  <a:pt x="0" y="1905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8" name="object 388"/>
          <p:cNvSpPr/>
          <p:nvPr/>
        </p:nvSpPr>
        <p:spPr>
          <a:xfrm>
            <a:off x="2689860" y="2768600"/>
            <a:ext cx="10160" cy="19050"/>
          </a:xfrm>
          <a:custGeom>
            <a:avLst/>
            <a:gdLst/>
            <a:ahLst/>
            <a:cxnLst/>
            <a:rect l="l" t="t" r="r" b="b"/>
            <a:pathLst>
              <a:path w="10160" h="19050">
                <a:moveTo>
                  <a:pt x="0" y="19050"/>
                </a:moveTo>
                <a:lnTo>
                  <a:pt x="0" y="0"/>
                </a:lnTo>
                <a:lnTo>
                  <a:pt x="10159" y="0"/>
                </a:lnTo>
                <a:lnTo>
                  <a:pt x="10159" y="19050"/>
                </a:lnTo>
                <a:lnTo>
                  <a:pt x="0" y="1905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9" name="object 389"/>
          <p:cNvSpPr/>
          <p:nvPr/>
        </p:nvSpPr>
        <p:spPr>
          <a:xfrm>
            <a:off x="2689860" y="27876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0" name="object 390"/>
          <p:cNvSpPr/>
          <p:nvPr/>
        </p:nvSpPr>
        <p:spPr>
          <a:xfrm>
            <a:off x="2700020" y="27686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1" name="object 391"/>
          <p:cNvSpPr/>
          <p:nvPr/>
        </p:nvSpPr>
        <p:spPr>
          <a:xfrm>
            <a:off x="2760979" y="2617470"/>
            <a:ext cx="381000" cy="214629"/>
          </a:xfrm>
          <a:custGeom>
            <a:avLst/>
            <a:gdLst/>
            <a:ahLst/>
            <a:cxnLst/>
            <a:rect l="l" t="t" r="r" b="b"/>
            <a:pathLst>
              <a:path w="381000" h="214630">
                <a:moveTo>
                  <a:pt x="0" y="214629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4629"/>
                </a:lnTo>
                <a:lnTo>
                  <a:pt x="0" y="2146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2" name="object 392"/>
          <p:cNvSpPr/>
          <p:nvPr/>
        </p:nvSpPr>
        <p:spPr>
          <a:xfrm>
            <a:off x="2760979" y="2617470"/>
            <a:ext cx="381000" cy="214629"/>
          </a:xfrm>
          <a:custGeom>
            <a:avLst/>
            <a:gdLst/>
            <a:ahLst/>
            <a:cxnLst/>
            <a:rect l="l" t="t" r="r" b="b"/>
            <a:pathLst>
              <a:path w="381000" h="214630">
                <a:moveTo>
                  <a:pt x="0" y="214629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4629"/>
                </a:lnTo>
                <a:lnTo>
                  <a:pt x="0" y="21462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3" name="object 393"/>
          <p:cNvSpPr/>
          <p:nvPr/>
        </p:nvSpPr>
        <p:spPr>
          <a:xfrm>
            <a:off x="2760979" y="28321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4" name="object 394"/>
          <p:cNvSpPr/>
          <p:nvPr/>
        </p:nvSpPr>
        <p:spPr>
          <a:xfrm>
            <a:off x="3141979" y="26174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5" name="object 395"/>
          <p:cNvSpPr/>
          <p:nvPr/>
        </p:nvSpPr>
        <p:spPr>
          <a:xfrm>
            <a:off x="2759710" y="2659379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6" name="object 396"/>
          <p:cNvSpPr/>
          <p:nvPr/>
        </p:nvSpPr>
        <p:spPr>
          <a:xfrm>
            <a:off x="2755037" y="2650897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4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7" name="object 397"/>
          <p:cNvSpPr/>
          <p:nvPr/>
        </p:nvSpPr>
        <p:spPr>
          <a:xfrm>
            <a:off x="2759710" y="26631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8" name="object 398"/>
          <p:cNvSpPr/>
          <p:nvPr/>
        </p:nvSpPr>
        <p:spPr>
          <a:xfrm>
            <a:off x="3139439" y="26555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9" name="object 399"/>
          <p:cNvSpPr/>
          <p:nvPr/>
        </p:nvSpPr>
        <p:spPr>
          <a:xfrm>
            <a:off x="2759710" y="270192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0" name="object 400"/>
          <p:cNvSpPr/>
          <p:nvPr/>
        </p:nvSpPr>
        <p:spPr>
          <a:xfrm>
            <a:off x="2755037" y="2694077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1" name="object 401"/>
          <p:cNvSpPr/>
          <p:nvPr/>
        </p:nvSpPr>
        <p:spPr>
          <a:xfrm>
            <a:off x="2759710" y="27051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2" name="object 402"/>
          <p:cNvSpPr/>
          <p:nvPr/>
        </p:nvSpPr>
        <p:spPr>
          <a:xfrm>
            <a:off x="3139439" y="26987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3" name="object 403"/>
          <p:cNvSpPr/>
          <p:nvPr/>
        </p:nvSpPr>
        <p:spPr>
          <a:xfrm>
            <a:off x="2759710" y="274764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4" name="object 404"/>
          <p:cNvSpPr/>
          <p:nvPr/>
        </p:nvSpPr>
        <p:spPr>
          <a:xfrm>
            <a:off x="2755037" y="2739797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5" name="object 405"/>
          <p:cNvSpPr/>
          <p:nvPr/>
        </p:nvSpPr>
        <p:spPr>
          <a:xfrm>
            <a:off x="2759710" y="27508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6" name="object 406"/>
          <p:cNvSpPr/>
          <p:nvPr/>
        </p:nvSpPr>
        <p:spPr>
          <a:xfrm>
            <a:off x="3139439" y="27444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7" name="object 407"/>
          <p:cNvSpPr/>
          <p:nvPr/>
        </p:nvSpPr>
        <p:spPr>
          <a:xfrm>
            <a:off x="2759710" y="2790189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8" name="object 408"/>
          <p:cNvSpPr/>
          <p:nvPr/>
        </p:nvSpPr>
        <p:spPr>
          <a:xfrm>
            <a:off x="2755037" y="2781707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4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9" name="object 409"/>
          <p:cNvSpPr/>
          <p:nvPr/>
        </p:nvSpPr>
        <p:spPr>
          <a:xfrm>
            <a:off x="2759710" y="2618739"/>
            <a:ext cx="379729" cy="21336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0" name="object 410"/>
          <p:cNvSpPr/>
          <p:nvPr/>
        </p:nvSpPr>
        <p:spPr>
          <a:xfrm>
            <a:off x="2760979" y="2981960"/>
            <a:ext cx="381000" cy="213360"/>
          </a:xfrm>
          <a:custGeom>
            <a:avLst/>
            <a:gdLst/>
            <a:ahLst/>
            <a:cxnLst/>
            <a:rect l="l" t="t" r="r" b="b"/>
            <a:pathLst>
              <a:path w="381000" h="213360">
                <a:moveTo>
                  <a:pt x="0" y="21336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3360"/>
                </a:lnTo>
                <a:lnTo>
                  <a:pt x="0" y="2133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1" name="object 411"/>
          <p:cNvSpPr/>
          <p:nvPr/>
        </p:nvSpPr>
        <p:spPr>
          <a:xfrm>
            <a:off x="2760979" y="2981960"/>
            <a:ext cx="381000" cy="213360"/>
          </a:xfrm>
          <a:custGeom>
            <a:avLst/>
            <a:gdLst/>
            <a:ahLst/>
            <a:cxnLst/>
            <a:rect l="l" t="t" r="r" b="b"/>
            <a:pathLst>
              <a:path w="381000" h="213360">
                <a:moveTo>
                  <a:pt x="0" y="21336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3360"/>
                </a:lnTo>
                <a:lnTo>
                  <a:pt x="0" y="21336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2" name="object 412"/>
          <p:cNvSpPr/>
          <p:nvPr/>
        </p:nvSpPr>
        <p:spPr>
          <a:xfrm>
            <a:off x="2760979" y="31953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3" name="object 413"/>
          <p:cNvSpPr/>
          <p:nvPr/>
        </p:nvSpPr>
        <p:spPr>
          <a:xfrm>
            <a:off x="3141979" y="29819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4" name="object 414"/>
          <p:cNvSpPr/>
          <p:nvPr/>
        </p:nvSpPr>
        <p:spPr>
          <a:xfrm>
            <a:off x="2759710" y="3021329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5" name="object 415"/>
          <p:cNvSpPr/>
          <p:nvPr/>
        </p:nvSpPr>
        <p:spPr>
          <a:xfrm>
            <a:off x="2755037" y="3014117"/>
            <a:ext cx="389255" cy="14604"/>
          </a:xfrm>
          <a:custGeom>
            <a:avLst/>
            <a:gdLst/>
            <a:ahLst/>
            <a:cxnLst/>
            <a:rect l="l" t="t" r="r" b="b"/>
            <a:pathLst>
              <a:path w="389255" h="14605">
                <a:moveTo>
                  <a:pt x="0" y="14424"/>
                </a:moveTo>
                <a:lnTo>
                  <a:pt x="389074" y="14424"/>
                </a:lnTo>
                <a:lnTo>
                  <a:pt x="38907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6" name="object 416"/>
          <p:cNvSpPr/>
          <p:nvPr/>
        </p:nvSpPr>
        <p:spPr>
          <a:xfrm>
            <a:off x="2759710" y="30238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7" name="object 417"/>
          <p:cNvSpPr/>
          <p:nvPr/>
        </p:nvSpPr>
        <p:spPr>
          <a:xfrm>
            <a:off x="3139439" y="30187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8" name="object 418"/>
          <p:cNvSpPr/>
          <p:nvPr/>
        </p:nvSpPr>
        <p:spPr>
          <a:xfrm>
            <a:off x="2759710" y="306451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9" name="object 419"/>
          <p:cNvSpPr/>
          <p:nvPr/>
        </p:nvSpPr>
        <p:spPr>
          <a:xfrm>
            <a:off x="2755037" y="3057297"/>
            <a:ext cx="389255" cy="14604"/>
          </a:xfrm>
          <a:custGeom>
            <a:avLst/>
            <a:gdLst/>
            <a:ahLst/>
            <a:cxnLst/>
            <a:rect l="l" t="t" r="r" b="b"/>
            <a:pathLst>
              <a:path w="389255" h="14605">
                <a:moveTo>
                  <a:pt x="0" y="14424"/>
                </a:moveTo>
                <a:lnTo>
                  <a:pt x="389074" y="14424"/>
                </a:lnTo>
                <a:lnTo>
                  <a:pt x="38907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0" name="object 420"/>
          <p:cNvSpPr/>
          <p:nvPr/>
        </p:nvSpPr>
        <p:spPr>
          <a:xfrm>
            <a:off x="2759710" y="30670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1" name="object 421"/>
          <p:cNvSpPr/>
          <p:nvPr/>
        </p:nvSpPr>
        <p:spPr>
          <a:xfrm>
            <a:off x="3139439" y="30619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2" name="object 422"/>
          <p:cNvSpPr/>
          <p:nvPr/>
        </p:nvSpPr>
        <p:spPr>
          <a:xfrm>
            <a:off x="2759710" y="310959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3" name="object 423"/>
          <p:cNvSpPr/>
          <p:nvPr/>
        </p:nvSpPr>
        <p:spPr>
          <a:xfrm>
            <a:off x="2755037" y="3101747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4" name="object 424"/>
          <p:cNvSpPr/>
          <p:nvPr/>
        </p:nvSpPr>
        <p:spPr>
          <a:xfrm>
            <a:off x="2759710" y="31127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5" name="object 425"/>
          <p:cNvSpPr/>
          <p:nvPr/>
        </p:nvSpPr>
        <p:spPr>
          <a:xfrm>
            <a:off x="3139439" y="31064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6" name="object 426"/>
          <p:cNvSpPr/>
          <p:nvPr/>
        </p:nvSpPr>
        <p:spPr>
          <a:xfrm>
            <a:off x="2759710" y="315341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7" name="object 427"/>
          <p:cNvSpPr/>
          <p:nvPr/>
        </p:nvSpPr>
        <p:spPr>
          <a:xfrm>
            <a:off x="2755037" y="3144927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4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8" name="object 428"/>
          <p:cNvSpPr/>
          <p:nvPr/>
        </p:nvSpPr>
        <p:spPr>
          <a:xfrm>
            <a:off x="2759710" y="2981960"/>
            <a:ext cx="379729" cy="21336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9" name="object 429"/>
          <p:cNvSpPr/>
          <p:nvPr/>
        </p:nvSpPr>
        <p:spPr>
          <a:xfrm>
            <a:off x="2760979" y="3328670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89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2089"/>
                </a:lnTo>
                <a:lnTo>
                  <a:pt x="0" y="2120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0" name="object 430"/>
          <p:cNvSpPr/>
          <p:nvPr/>
        </p:nvSpPr>
        <p:spPr>
          <a:xfrm>
            <a:off x="2760979" y="3328670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89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2089"/>
                </a:lnTo>
                <a:lnTo>
                  <a:pt x="0" y="2120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1" name="object 431"/>
          <p:cNvSpPr/>
          <p:nvPr/>
        </p:nvSpPr>
        <p:spPr>
          <a:xfrm>
            <a:off x="2760979" y="35407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2" name="object 432"/>
          <p:cNvSpPr/>
          <p:nvPr/>
        </p:nvSpPr>
        <p:spPr>
          <a:xfrm>
            <a:off x="3141979" y="33286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3" name="object 433"/>
          <p:cNvSpPr/>
          <p:nvPr/>
        </p:nvSpPr>
        <p:spPr>
          <a:xfrm>
            <a:off x="2759710" y="336867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4" name="object 434"/>
          <p:cNvSpPr/>
          <p:nvPr/>
        </p:nvSpPr>
        <p:spPr>
          <a:xfrm>
            <a:off x="2755037" y="3360827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5" name="object 435"/>
          <p:cNvSpPr/>
          <p:nvPr/>
        </p:nvSpPr>
        <p:spPr>
          <a:xfrm>
            <a:off x="2759710" y="33718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6" name="object 436"/>
          <p:cNvSpPr/>
          <p:nvPr/>
        </p:nvSpPr>
        <p:spPr>
          <a:xfrm>
            <a:off x="3139439" y="33655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7" name="object 437"/>
          <p:cNvSpPr/>
          <p:nvPr/>
        </p:nvSpPr>
        <p:spPr>
          <a:xfrm>
            <a:off x="2759710" y="341122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8" name="object 438"/>
          <p:cNvSpPr/>
          <p:nvPr/>
        </p:nvSpPr>
        <p:spPr>
          <a:xfrm>
            <a:off x="2755037" y="3402737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5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9" name="object 439"/>
          <p:cNvSpPr/>
          <p:nvPr/>
        </p:nvSpPr>
        <p:spPr>
          <a:xfrm>
            <a:off x="2759710" y="34150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0" name="object 440"/>
          <p:cNvSpPr/>
          <p:nvPr/>
        </p:nvSpPr>
        <p:spPr>
          <a:xfrm>
            <a:off x="3139439" y="34074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1" name="object 441"/>
          <p:cNvSpPr/>
          <p:nvPr/>
        </p:nvSpPr>
        <p:spPr>
          <a:xfrm>
            <a:off x="2759710" y="3456304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2" name="object 442"/>
          <p:cNvSpPr/>
          <p:nvPr/>
        </p:nvSpPr>
        <p:spPr>
          <a:xfrm>
            <a:off x="2755037" y="3448457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3" name="object 443"/>
          <p:cNvSpPr/>
          <p:nvPr/>
        </p:nvSpPr>
        <p:spPr>
          <a:xfrm>
            <a:off x="2759710" y="34594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4" name="object 444"/>
          <p:cNvSpPr/>
          <p:nvPr/>
        </p:nvSpPr>
        <p:spPr>
          <a:xfrm>
            <a:off x="3139439" y="34531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5" name="object 445"/>
          <p:cNvSpPr/>
          <p:nvPr/>
        </p:nvSpPr>
        <p:spPr>
          <a:xfrm>
            <a:off x="2759710" y="350139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6" name="object 446"/>
          <p:cNvSpPr/>
          <p:nvPr/>
        </p:nvSpPr>
        <p:spPr>
          <a:xfrm>
            <a:off x="2755037" y="3492907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5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7" name="object 447"/>
          <p:cNvSpPr/>
          <p:nvPr/>
        </p:nvSpPr>
        <p:spPr>
          <a:xfrm>
            <a:off x="2759710" y="3328670"/>
            <a:ext cx="379729" cy="21335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8" name="object 448"/>
          <p:cNvSpPr/>
          <p:nvPr/>
        </p:nvSpPr>
        <p:spPr>
          <a:xfrm>
            <a:off x="2610257" y="2870607"/>
            <a:ext cx="154124" cy="9062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9" name="object 449"/>
          <p:cNvSpPr txBox="1"/>
          <p:nvPr/>
        </p:nvSpPr>
        <p:spPr>
          <a:xfrm>
            <a:off x="2282189" y="3843020"/>
            <a:ext cx="171831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dakota.west.sprockets.com</a:t>
            </a:r>
            <a:endParaRPr sz="1100">
              <a:latin typeface="Arial"/>
              <a:cs typeface="Arial"/>
            </a:endParaRPr>
          </a:p>
        </p:txBody>
      </p:sp>
      <p:sp>
        <p:nvSpPr>
          <p:cNvPr id="450" name="object 450"/>
          <p:cNvSpPr/>
          <p:nvPr/>
        </p:nvSpPr>
        <p:spPr>
          <a:xfrm>
            <a:off x="3407409" y="3450590"/>
            <a:ext cx="2660650" cy="873760"/>
          </a:xfrm>
          <a:custGeom>
            <a:avLst/>
            <a:gdLst/>
            <a:ahLst/>
            <a:cxnLst/>
            <a:rect l="l" t="t" r="r" b="b"/>
            <a:pathLst>
              <a:path w="2660650" h="873760">
                <a:moveTo>
                  <a:pt x="0" y="0"/>
                </a:moveTo>
                <a:lnTo>
                  <a:pt x="2660650" y="873760"/>
                </a:lnTo>
              </a:path>
            </a:pathLst>
          </a:custGeom>
          <a:ln w="317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1" name="object 451"/>
          <p:cNvSpPr/>
          <p:nvPr/>
        </p:nvSpPr>
        <p:spPr>
          <a:xfrm>
            <a:off x="3322320" y="3407409"/>
            <a:ext cx="105410" cy="90170"/>
          </a:xfrm>
          <a:custGeom>
            <a:avLst/>
            <a:gdLst/>
            <a:ahLst/>
            <a:cxnLst/>
            <a:rect l="l" t="t" r="r" b="b"/>
            <a:pathLst>
              <a:path w="105410" h="90170">
                <a:moveTo>
                  <a:pt x="105409" y="0"/>
                </a:moveTo>
                <a:lnTo>
                  <a:pt x="0" y="15239"/>
                </a:lnTo>
                <a:lnTo>
                  <a:pt x="76200" y="90169"/>
                </a:lnTo>
                <a:lnTo>
                  <a:pt x="1054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2" name="object 452"/>
          <p:cNvSpPr/>
          <p:nvPr/>
        </p:nvSpPr>
        <p:spPr>
          <a:xfrm>
            <a:off x="6934200" y="2439670"/>
            <a:ext cx="1979930" cy="1520190"/>
          </a:xfrm>
          <a:custGeom>
            <a:avLst/>
            <a:gdLst/>
            <a:ahLst/>
            <a:cxnLst/>
            <a:rect l="l" t="t" r="r" b="b"/>
            <a:pathLst>
              <a:path w="1979929" h="1520189">
                <a:moveTo>
                  <a:pt x="496570" y="1327149"/>
                </a:moveTo>
                <a:lnTo>
                  <a:pt x="298450" y="1327149"/>
                </a:lnTo>
                <a:lnTo>
                  <a:pt x="158750" y="1520189"/>
                </a:lnTo>
                <a:lnTo>
                  <a:pt x="496570" y="1327149"/>
                </a:lnTo>
                <a:close/>
              </a:path>
              <a:path w="1979929" h="1520189">
                <a:moveTo>
                  <a:pt x="1826259" y="0"/>
                </a:moveTo>
                <a:lnTo>
                  <a:pt x="153670" y="0"/>
                </a:lnTo>
                <a:lnTo>
                  <a:pt x="138429" y="3809"/>
                </a:lnTo>
                <a:lnTo>
                  <a:pt x="124459" y="6350"/>
                </a:lnTo>
                <a:lnTo>
                  <a:pt x="109220" y="12700"/>
                </a:lnTo>
                <a:lnTo>
                  <a:pt x="95250" y="16509"/>
                </a:lnTo>
                <a:lnTo>
                  <a:pt x="82550" y="24129"/>
                </a:lnTo>
                <a:lnTo>
                  <a:pt x="69850" y="30479"/>
                </a:lnTo>
                <a:lnTo>
                  <a:pt x="58420" y="40639"/>
                </a:lnTo>
                <a:lnTo>
                  <a:pt x="49529" y="46989"/>
                </a:lnTo>
                <a:lnTo>
                  <a:pt x="38100" y="60959"/>
                </a:lnTo>
                <a:lnTo>
                  <a:pt x="29209" y="71119"/>
                </a:lnTo>
                <a:lnTo>
                  <a:pt x="20320" y="82550"/>
                </a:lnTo>
                <a:lnTo>
                  <a:pt x="3809" y="119379"/>
                </a:lnTo>
                <a:lnTo>
                  <a:pt x="0" y="143509"/>
                </a:lnTo>
                <a:lnTo>
                  <a:pt x="0" y="1183639"/>
                </a:lnTo>
                <a:lnTo>
                  <a:pt x="7620" y="1225549"/>
                </a:lnTo>
                <a:lnTo>
                  <a:pt x="29209" y="1262379"/>
                </a:lnTo>
                <a:lnTo>
                  <a:pt x="49529" y="1280159"/>
                </a:lnTo>
                <a:lnTo>
                  <a:pt x="58420" y="1292859"/>
                </a:lnTo>
                <a:lnTo>
                  <a:pt x="69850" y="1297939"/>
                </a:lnTo>
                <a:lnTo>
                  <a:pt x="82550" y="1308099"/>
                </a:lnTo>
                <a:lnTo>
                  <a:pt x="95250" y="1313179"/>
                </a:lnTo>
                <a:lnTo>
                  <a:pt x="109220" y="1320799"/>
                </a:lnTo>
                <a:lnTo>
                  <a:pt x="124459" y="1322069"/>
                </a:lnTo>
                <a:lnTo>
                  <a:pt x="138429" y="1327149"/>
                </a:lnTo>
                <a:lnTo>
                  <a:pt x="1838959" y="1327149"/>
                </a:lnTo>
                <a:lnTo>
                  <a:pt x="1852929" y="1322069"/>
                </a:lnTo>
                <a:lnTo>
                  <a:pt x="1866900" y="1320799"/>
                </a:lnTo>
                <a:lnTo>
                  <a:pt x="1882140" y="1313179"/>
                </a:lnTo>
                <a:lnTo>
                  <a:pt x="1893570" y="1308099"/>
                </a:lnTo>
                <a:lnTo>
                  <a:pt x="1906270" y="1297939"/>
                </a:lnTo>
                <a:lnTo>
                  <a:pt x="1917700" y="1292859"/>
                </a:lnTo>
                <a:lnTo>
                  <a:pt x="1929129" y="1280159"/>
                </a:lnTo>
                <a:lnTo>
                  <a:pt x="1938020" y="1272539"/>
                </a:lnTo>
                <a:lnTo>
                  <a:pt x="1948179" y="1262379"/>
                </a:lnTo>
                <a:lnTo>
                  <a:pt x="1955800" y="1249679"/>
                </a:lnTo>
                <a:lnTo>
                  <a:pt x="1963420" y="1238249"/>
                </a:lnTo>
                <a:lnTo>
                  <a:pt x="1967229" y="1225549"/>
                </a:lnTo>
                <a:lnTo>
                  <a:pt x="1972309" y="1211579"/>
                </a:lnTo>
                <a:lnTo>
                  <a:pt x="1976120" y="1200149"/>
                </a:lnTo>
                <a:lnTo>
                  <a:pt x="1979929" y="1183639"/>
                </a:lnTo>
                <a:lnTo>
                  <a:pt x="1979929" y="143509"/>
                </a:lnTo>
                <a:lnTo>
                  <a:pt x="1976120" y="132079"/>
                </a:lnTo>
                <a:lnTo>
                  <a:pt x="1972309" y="119379"/>
                </a:lnTo>
                <a:lnTo>
                  <a:pt x="1967229" y="107950"/>
                </a:lnTo>
                <a:lnTo>
                  <a:pt x="1963420" y="91439"/>
                </a:lnTo>
                <a:lnTo>
                  <a:pt x="1955800" y="82550"/>
                </a:lnTo>
                <a:lnTo>
                  <a:pt x="1948179" y="71119"/>
                </a:lnTo>
                <a:lnTo>
                  <a:pt x="1938020" y="60959"/>
                </a:lnTo>
                <a:lnTo>
                  <a:pt x="1929129" y="46989"/>
                </a:lnTo>
                <a:lnTo>
                  <a:pt x="1917700" y="40639"/>
                </a:lnTo>
                <a:lnTo>
                  <a:pt x="1906270" y="30479"/>
                </a:lnTo>
                <a:lnTo>
                  <a:pt x="1893570" y="24129"/>
                </a:lnTo>
                <a:lnTo>
                  <a:pt x="1882140" y="16509"/>
                </a:lnTo>
                <a:lnTo>
                  <a:pt x="1866900" y="12700"/>
                </a:lnTo>
                <a:lnTo>
                  <a:pt x="1852929" y="6350"/>
                </a:lnTo>
                <a:lnTo>
                  <a:pt x="1838959" y="3809"/>
                </a:lnTo>
                <a:lnTo>
                  <a:pt x="182625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3" name="object 453"/>
          <p:cNvSpPr/>
          <p:nvPr/>
        </p:nvSpPr>
        <p:spPr>
          <a:xfrm>
            <a:off x="6934200" y="2439670"/>
            <a:ext cx="1979930" cy="1520190"/>
          </a:xfrm>
          <a:custGeom>
            <a:avLst/>
            <a:gdLst/>
            <a:ahLst/>
            <a:cxnLst/>
            <a:rect l="l" t="t" r="r" b="b"/>
            <a:pathLst>
              <a:path w="1979929" h="1520189">
                <a:moveTo>
                  <a:pt x="1826259" y="1327149"/>
                </a:moveTo>
                <a:lnTo>
                  <a:pt x="1838959" y="1327149"/>
                </a:lnTo>
                <a:lnTo>
                  <a:pt x="1852929" y="1322069"/>
                </a:lnTo>
                <a:lnTo>
                  <a:pt x="1866900" y="1320799"/>
                </a:lnTo>
                <a:lnTo>
                  <a:pt x="1882140" y="1313179"/>
                </a:lnTo>
                <a:lnTo>
                  <a:pt x="1893570" y="1308099"/>
                </a:lnTo>
                <a:lnTo>
                  <a:pt x="1906270" y="1297939"/>
                </a:lnTo>
                <a:lnTo>
                  <a:pt x="1917700" y="1292859"/>
                </a:lnTo>
                <a:lnTo>
                  <a:pt x="1929129" y="1280159"/>
                </a:lnTo>
                <a:lnTo>
                  <a:pt x="1938020" y="1272539"/>
                </a:lnTo>
                <a:lnTo>
                  <a:pt x="1948179" y="1262379"/>
                </a:lnTo>
                <a:lnTo>
                  <a:pt x="1955800" y="1249679"/>
                </a:lnTo>
                <a:lnTo>
                  <a:pt x="1963420" y="1238249"/>
                </a:lnTo>
                <a:lnTo>
                  <a:pt x="1967229" y="1225549"/>
                </a:lnTo>
                <a:lnTo>
                  <a:pt x="1972309" y="1211579"/>
                </a:lnTo>
                <a:lnTo>
                  <a:pt x="1976120" y="1200149"/>
                </a:lnTo>
                <a:lnTo>
                  <a:pt x="1979929" y="1183639"/>
                </a:lnTo>
                <a:lnTo>
                  <a:pt x="1979929" y="143509"/>
                </a:lnTo>
                <a:lnTo>
                  <a:pt x="1976120" y="132079"/>
                </a:lnTo>
                <a:lnTo>
                  <a:pt x="1972309" y="119379"/>
                </a:lnTo>
                <a:lnTo>
                  <a:pt x="1967229" y="107950"/>
                </a:lnTo>
                <a:lnTo>
                  <a:pt x="1963420" y="91439"/>
                </a:lnTo>
                <a:lnTo>
                  <a:pt x="1955800" y="82550"/>
                </a:lnTo>
                <a:lnTo>
                  <a:pt x="1948179" y="71119"/>
                </a:lnTo>
                <a:lnTo>
                  <a:pt x="1938020" y="60959"/>
                </a:lnTo>
                <a:lnTo>
                  <a:pt x="1929129" y="46989"/>
                </a:lnTo>
                <a:lnTo>
                  <a:pt x="1917700" y="40639"/>
                </a:lnTo>
                <a:lnTo>
                  <a:pt x="1906270" y="30479"/>
                </a:lnTo>
                <a:lnTo>
                  <a:pt x="1893570" y="24129"/>
                </a:lnTo>
                <a:lnTo>
                  <a:pt x="1882140" y="16509"/>
                </a:lnTo>
                <a:lnTo>
                  <a:pt x="1866900" y="12700"/>
                </a:lnTo>
                <a:lnTo>
                  <a:pt x="1852929" y="6350"/>
                </a:lnTo>
                <a:lnTo>
                  <a:pt x="1838959" y="3809"/>
                </a:lnTo>
                <a:lnTo>
                  <a:pt x="1826259" y="0"/>
                </a:lnTo>
                <a:lnTo>
                  <a:pt x="153670" y="0"/>
                </a:lnTo>
                <a:lnTo>
                  <a:pt x="138429" y="3809"/>
                </a:lnTo>
                <a:lnTo>
                  <a:pt x="124459" y="6350"/>
                </a:lnTo>
                <a:lnTo>
                  <a:pt x="109220" y="12700"/>
                </a:lnTo>
                <a:lnTo>
                  <a:pt x="95250" y="16509"/>
                </a:lnTo>
                <a:lnTo>
                  <a:pt x="82550" y="24129"/>
                </a:lnTo>
                <a:lnTo>
                  <a:pt x="69850" y="30479"/>
                </a:lnTo>
                <a:lnTo>
                  <a:pt x="58420" y="40639"/>
                </a:lnTo>
                <a:lnTo>
                  <a:pt x="49529" y="46989"/>
                </a:lnTo>
                <a:lnTo>
                  <a:pt x="38100" y="60959"/>
                </a:lnTo>
                <a:lnTo>
                  <a:pt x="13970" y="91439"/>
                </a:lnTo>
                <a:lnTo>
                  <a:pt x="1270" y="132079"/>
                </a:lnTo>
                <a:lnTo>
                  <a:pt x="0" y="143509"/>
                </a:lnTo>
                <a:lnTo>
                  <a:pt x="0" y="1183639"/>
                </a:lnTo>
                <a:lnTo>
                  <a:pt x="7620" y="1225549"/>
                </a:lnTo>
                <a:lnTo>
                  <a:pt x="29209" y="1262379"/>
                </a:lnTo>
                <a:lnTo>
                  <a:pt x="49529" y="1280159"/>
                </a:lnTo>
                <a:lnTo>
                  <a:pt x="58420" y="1292859"/>
                </a:lnTo>
                <a:lnTo>
                  <a:pt x="69850" y="1297939"/>
                </a:lnTo>
                <a:lnTo>
                  <a:pt x="82550" y="1308099"/>
                </a:lnTo>
                <a:lnTo>
                  <a:pt x="95250" y="1313179"/>
                </a:lnTo>
                <a:lnTo>
                  <a:pt x="109220" y="1320799"/>
                </a:lnTo>
                <a:lnTo>
                  <a:pt x="124459" y="1322069"/>
                </a:lnTo>
                <a:lnTo>
                  <a:pt x="138429" y="1327149"/>
                </a:lnTo>
                <a:lnTo>
                  <a:pt x="153670" y="1327149"/>
                </a:lnTo>
                <a:lnTo>
                  <a:pt x="298450" y="1327149"/>
                </a:lnTo>
                <a:lnTo>
                  <a:pt x="158750" y="1520189"/>
                </a:lnTo>
                <a:lnTo>
                  <a:pt x="496570" y="1327149"/>
                </a:lnTo>
                <a:lnTo>
                  <a:pt x="1826259" y="1327149"/>
                </a:lnTo>
                <a:close/>
              </a:path>
            </a:pathLst>
          </a:custGeom>
          <a:ln w="186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4" name="object 454"/>
          <p:cNvSpPr/>
          <p:nvPr/>
        </p:nvSpPr>
        <p:spPr>
          <a:xfrm>
            <a:off x="6934200" y="24396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186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5" name="object 455"/>
          <p:cNvSpPr/>
          <p:nvPr/>
        </p:nvSpPr>
        <p:spPr>
          <a:xfrm>
            <a:off x="8915400" y="39624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186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6" name="object 456"/>
          <p:cNvSpPr txBox="1"/>
          <p:nvPr/>
        </p:nvSpPr>
        <p:spPr>
          <a:xfrm>
            <a:off x="5694679" y="2623820"/>
            <a:ext cx="3117850" cy="1151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20520" marR="5080" indent="-14097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Here’s </a:t>
            </a:r>
            <a:r>
              <a:rPr dirty="0" sz="1600">
                <a:latin typeface="Arial"/>
                <a:cs typeface="Arial"/>
              </a:rPr>
              <a:t>a list </a:t>
            </a:r>
            <a:r>
              <a:rPr dirty="0" sz="1600" spc="-5">
                <a:latin typeface="Arial"/>
                <a:cs typeface="Arial"/>
              </a:rPr>
              <a:t>of</a:t>
            </a:r>
            <a:r>
              <a:rPr dirty="0" sz="1600" spc="-10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the  nominum.com  </a:t>
            </a:r>
            <a:r>
              <a:rPr dirty="0" sz="1600">
                <a:latin typeface="Arial"/>
                <a:cs typeface="Arial"/>
              </a:rPr>
              <a:t>name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servers.</a:t>
            </a:r>
            <a:endParaRPr sz="1600">
              <a:latin typeface="Arial"/>
              <a:cs typeface="Arial"/>
            </a:endParaRPr>
          </a:p>
          <a:p>
            <a:pPr marL="1528445">
              <a:lnSpc>
                <a:spcPts val="1850"/>
              </a:lnSpc>
            </a:pPr>
            <a:r>
              <a:rPr dirty="0" sz="1600">
                <a:latin typeface="Arial"/>
                <a:cs typeface="Arial"/>
              </a:rPr>
              <a:t>Ask </a:t>
            </a:r>
            <a:r>
              <a:rPr dirty="0" sz="1600" spc="-5">
                <a:latin typeface="Arial"/>
                <a:cs typeface="Arial"/>
              </a:rPr>
              <a:t>one of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them</a:t>
            </a:r>
            <a:r>
              <a:rPr dirty="0" sz="1600" spc="-5" i="1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260"/>
              </a:lnSpc>
            </a:pPr>
            <a:r>
              <a:rPr dirty="0" sz="1100" spc="-5">
                <a:latin typeface="Arial"/>
                <a:cs typeface="Arial"/>
              </a:rPr>
              <a:t>m.root-servers.net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5400" y="5168900"/>
            <a:ext cx="623570" cy="187960"/>
          </a:xfrm>
          <a:custGeom>
            <a:avLst/>
            <a:gdLst/>
            <a:ahLst/>
            <a:cxnLst/>
            <a:rect l="l" t="t" r="r" b="b"/>
            <a:pathLst>
              <a:path w="623569" h="187960">
                <a:moveTo>
                  <a:pt x="0" y="187959"/>
                </a:moveTo>
                <a:lnTo>
                  <a:pt x="0" y="0"/>
                </a:lnTo>
                <a:lnTo>
                  <a:pt x="623569" y="0"/>
                </a:lnTo>
                <a:lnTo>
                  <a:pt x="623569" y="187959"/>
                </a:lnTo>
                <a:lnTo>
                  <a:pt x="0" y="18795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95400" y="5168900"/>
            <a:ext cx="623570" cy="187960"/>
          </a:xfrm>
          <a:custGeom>
            <a:avLst/>
            <a:gdLst/>
            <a:ahLst/>
            <a:cxnLst/>
            <a:rect l="l" t="t" r="r" b="b"/>
            <a:pathLst>
              <a:path w="623569" h="187960">
                <a:moveTo>
                  <a:pt x="0" y="187959"/>
                </a:moveTo>
                <a:lnTo>
                  <a:pt x="0" y="0"/>
                </a:lnTo>
                <a:lnTo>
                  <a:pt x="623569" y="0"/>
                </a:lnTo>
                <a:lnTo>
                  <a:pt x="623569" y="187959"/>
                </a:lnTo>
                <a:lnTo>
                  <a:pt x="0" y="187959"/>
                </a:lnTo>
                <a:close/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95400" y="53568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918970" y="51689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13180" y="5245100"/>
            <a:ext cx="93980" cy="29209"/>
          </a:xfrm>
          <a:custGeom>
            <a:avLst/>
            <a:gdLst/>
            <a:ahLst/>
            <a:cxnLst/>
            <a:rect l="l" t="t" r="r" b="b"/>
            <a:pathLst>
              <a:path w="93980" h="29210">
                <a:moveTo>
                  <a:pt x="87629" y="3809"/>
                </a:moveTo>
                <a:lnTo>
                  <a:pt x="6350" y="3809"/>
                </a:lnTo>
                <a:lnTo>
                  <a:pt x="2539" y="7619"/>
                </a:lnTo>
                <a:lnTo>
                  <a:pt x="0" y="12700"/>
                </a:lnTo>
                <a:lnTo>
                  <a:pt x="0" y="21590"/>
                </a:lnTo>
                <a:lnTo>
                  <a:pt x="1269" y="21590"/>
                </a:lnTo>
                <a:lnTo>
                  <a:pt x="1269" y="24130"/>
                </a:lnTo>
                <a:lnTo>
                  <a:pt x="2539" y="24130"/>
                </a:lnTo>
                <a:lnTo>
                  <a:pt x="2539" y="25400"/>
                </a:lnTo>
                <a:lnTo>
                  <a:pt x="6350" y="25400"/>
                </a:lnTo>
                <a:lnTo>
                  <a:pt x="6350" y="29209"/>
                </a:lnTo>
                <a:lnTo>
                  <a:pt x="85089" y="29209"/>
                </a:lnTo>
                <a:lnTo>
                  <a:pt x="87629" y="25400"/>
                </a:lnTo>
                <a:lnTo>
                  <a:pt x="87629" y="24130"/>
                </a:lnTo>
                <a:lnTo>
                  <a:pt x="91439" y="21590"/>
                </a:lnTo>
                <a:lnTo>
                  <a:pt x="91439" y="17780"/>
                </a:lnTo>
                <a:lnTo>
                  <a:pt x="93979" y="16509"/>
                </a:lnTo>
                <a:lnTo>
                  <a:pt x="91439" y="16509"/>
                </a:lnTo>
                <a:lnTo>
                  <a:pt x="91439" y="8890"/>
                </a:lnTo>
                <a:lnTo>
                  <a:pt x="87629" y="8890"/>
                </a:lnTo>
                <a:lnTo>
                  <a:pt x="87629" y="3809"/>
                </a:lnTo>
                <a:close/>
              </a:path>
              <a:path w="93980" h="29210">
                <a:moveTo>
                  <a:pt x="82550" y="1269"/>
                </a:moveTo>
                <a:lnTo>
                  <a:pt x="8889" y="1269"/>
                </a:lnTo>
                <a:lnTo>
                  <a:pt x="7619" y="3809"/>
                </a:lnTo>
                <a:lnTo>
                  <a:pt x="82550" y="3809"/>
                </a:lnTo>
                <a:lnTo>
                  <a:pt x="82550" y="1269"/>
                </a:lnTo>
                <a:close/>
              </a:path>
              <a:path w="93980" h="29210">
                <a:moveTo>
                  <a:pt x="78739" y="0"/>
                </a:moveTo>
                <a:lnTo>
                  <a:pt x="13969" y="0"/>
                </a:lnTo>
                <a:lnTo>
                  <a:pt x="11429" y="1269"/>
                </a:lnTo>
                <a:lnTo>
                  <a:pt x="78739" y="1269"/>
                </a:lnTo>
                <a:lnTo>
                  <a:pt x="78739" y="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59560" y="5198109"/>
            <a:ext cx="229870" cy="1358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15719" y="4593590"/>
            <a:ext cx="576580" cy="504190"/>
          </a:xfrm>
          <a:custGeom>
            <a:avLst/>
            <a:gdLst/>
            <a:ahLst/>
            <a:cxnLst/>
            <a:rect l="l" t="t" r="r" b="b"/>
            <a:pathLst>
              <a:path w="576580" h="504189">
                <a:moveTo>
                  <a:pt x="563880" y="2540"/>
                </a:moveTo>
                <a:lnTo>
                  <a:pt x="20320" y="2540"/>
                </a:lnTo>
                <a:lnTo>
                  <a:pt x="11430" y="11430"/>
                </a:lnTo>
                <a:lnTo>
                  <a:pt x="8890" y="11430"/>
                </a:lnTo>
                <a:lnTo>
                  <a:pt x="6350" y="12700"/>
                </a:lnTo>
                <a:lnTo>
                  <a:pt x="5080" y="15240"/>
                </a:lnTo>
                <a:lnTo>
                  <a:pt x="1270" y="17780"/>
                </a:lnTo>
                <a:lnTo>
                  <a:pt x="1270" y="21590"/>
                </a:lnTo>
                <a:lnTo>
                  <a:pt x="0" y="24130"/>
                </a:lnTo>
                <a:lnTo>
                  <a:pt x="0" y="494030"/>
                </a:lnTo>
                <a:lnTo>
                  <a:pt x="5080" y="495300"/>
                </a:lnTo>
                <a:lnTo>
                  <a:pt x="5080" y="497840"/>
                </a:lnTo>
                <a:lnTo>
                  <a:pt x="7620" y="497840"/>
                </a:lnTo>
                <a:lnTo>
                  <a:pt x="7620" y="500380"/>
                </a:lnTo>
                <a:lnTo>
                  <a:pt x="10160" y="500380"/>
                </a:lnTo>
                <a:lnTo>
                  <a:pt x="11430" y="501650"/>
                </a:lnTo>
                <a:lnTo>
                  <a:pt x="15240" y="501650"/>
                </a:lnTo>
                <a:lnTo>
                  <a:pt x="17780" y="504190"/>
                </a:lnTo>
                <a:lnTo>
                  <a:pt x="558800" y="504190"/>
                </a:lnTo>
                <a:lnTo>
                  <a:pt x="561340" y="501650"/>
                </a:lnTo>
                <a:lnTo>
                  <a:pt x="563880" y="500380"/>
                </a:lnTo>
                <a:lnTo>
                  <a:pt x="567690" y="499110"/>
                </a:lnTo>
                <a:lnTo>
                  <a:pt x="568960" y="496570"/>
                </a:lnTo>
                <a:lnTo>
                  <a:pt x="568960" y="495300"/>
                </a:lnTo>
                <a:lnTo>
                  <a:pt x="571500" y="492760"/>
                </a:lnTo>
                <a:lnTo>
                  <a:pt x="571500" y="491490"/>
                </a:lnTo>
                <a:lnTo>
                  <a:pt x="574040" y="486410"/>
                </a:lnTo>
                <a:lnTo>
                  <a:pt x="574040" y="483870"/>
                </a:lnTo>
                <a:lnTo>
                  <a:pt x="575310" y="482600"/>
                </a:lnTo>
                <a:lnTo>
                  <a:pt x="575310" y="478790"/>
                </a:lnTo>
                <a:lnTo>
                  <a:pt x="576580" y="473710"/>
                </a:lnTo>
                <a:lnTo>
                  <a:pt x="576580" y="33020"/>
                </a:lnTo>
                <a:lnTo>
                  <a:pt x="575310" y="29210"/>
                </a:lnTo>
                <a:lnTo>
                  <a:pt x="575310" y="20320"/>
                </a:lnTo>
                <a:lnTo>
                  <a:pt x="572769" y="17780"/>
                </a:lnTo>
                <a:lnTo>
                  <a:pt x="572769" y="15240"/>
                </a:lnTo>
                <a:lnTo>
                  <a:pt x="571500" y="12700"/>
                </a:lnTo>
                <a:lnTo>
                  <a:pt x="571500" y="10160"/>
                </a:lnTo>
                <a:lnTo>
                  <a:pt x="568960" y="10160"/>
                </a:lnTo>
                <a:lnTo>
                  <a:pt x="567690" y="7620"/>
                </a:lnTo>
                <a:lnTo>
                  <a:pt x="563880" y="6350"/>
                </a:lnTo>
                <a:lnTo>
                  <a:pt x="563880" y="2540"/>
                </a:lnTo>
                <a:close/>
              </a:path>
              <a:path w="576580" h="504189">
                <a:moveTo>
                  <a:pt x="553719" y="0"/>
                </a:moveTo>
                <a:lnTo>
                  <a:pt x="35560" y="0"/>
                </a:lnTo>
                <a:lnTo>
                  <a:pt x="29210" y="2540"/>
                </a:lnTo>
                <a:lnTo>
                  <a:pt x="554990" y="2540"/>
                </a:lnTo>
                <a:lnTo>
                  <a:pt x="55371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358900" y="4644390"/>
            <a:ext cx="497840" cy="386080"/>
          </a:xfrm>
          <a:custGeom>
            <a:avLst/>
            <a:gdLst/>
            <a:ahLst/>
            <a:cxnLst/>
            <a:rect l="l" t="t" r="r" b="b"/>
            <a:pathLst>
              <a:path w="497839" h="386079">
                <a:moveTo>
                  <a:pt x="488950" y="7620"/>
                </a:moveTo>
                <a:lnTo>
                  <a:pt x="5080" y="7620"/>
                </a:lnTo>
                <a:lnTo>
                  <a:pt x="1269" y="11430"/>
                </a:lnTo>
                <a:lnTo>
                  <a:pt x="0" y="13970"/>
                </a:lnTo>
                <a:lnTo>
                  <a:pt x="0" y="374650"/>
                </a:lnTo>
                <a:lnTo>
                  <a:pt x="1269" y="375920"/>
                </a:lnTo>
                <a:lnTo>
                  <a:pt x="1269" y="379730"/>
                </a:lnTo>
                <a:lnTo>
                  <a:pt x="3809" y="381000"/>
                </a:lnTo>
                <a:lnTo>
                  <a:pt x="3809" y="383540"/>
                </a:lnTo>
                <a:lnTo>
                  <a:pt x="6350" y="383540"/>
                </a:lnTo>
                <a:lnTo>
                  <a:pt x="6350" y="386080"/>
                </a:lnTo>
                <a:lnTo>
                  <a:pt x="481330" y="386080"/>
                </a:lnTo>
                <a:lnTo>
                  <a:pt x="483869" y="384810"/>
                </a:lnTo>
                <a:lnTo>
                  <a:pt x="487680" y="384810"/>
                </a:lnTo>
                <a:lnTo>
                  <a:pt x="490219" y="381000"/>
                </a:lnTo>
                <a:lnTo>
                  <a:pt x="494030" y="378460"/>
                </a:lnTo>
                <a:lnTo>
                  <a:pt x="495300" y="374650"/>
                </a:lnTo>
                <a:lnTo>
                  <a:pt x="495300" y="368300"/>
                </a:lnTo>
                <a:lnTo>
                  <a:pt x="497839" y="365760"/>
                </a:lnTo>
                <a:lnTo>
                  <a:pt x="497839" y="26670"/>
                </a:lnTo>
                <a:lnTo>
                  <a:pt x="495300" y="25400"/>
                </a:lnTo>
                <a:lnTo>
                  <a:pt x="495300" y="16510"/>
                </a:lnTo>
                <a:lnTo>
                  <a:pt x="494030" y="16510"/>
                </a:lnTo>
                <a:lnTo>
                  <a:pt x="494030" y="10160"/>
                </a:lnTo>
                <a:lnTo>
                  <a:pt x="490219" y="10160"/>
                </a:lnTo>
                <a:lnTo>
                  <a:pt x="488950" y="7620"/>
                </a:lnTo>
                <a:close/>
              </a:path>
              <a:path w="497839" h="386079">
                <a:moveTo>
                  <a:pt x="486410" y="5080"/>
                </a:moveTo>
                <a:lnTo>
                  <a:pt x="8890" y="5080"/>
                </a:lnTo>
                <a:lnTo>
                  <a:pt x="6350" y="7620"/>
                </a:lnTo>
                <a:lnTo>
                  <a:pt x="486410" y="7620"/>
                </a:lnTo>
                <a:lnTo>
                  <a:pt x="486410" y="5080"/>
                </a:lnTo>
                <a:close/>
              </a:path>
              <a:path w="497839" h="386079">
                <a:moveTo>
                  <a:pt x="30480" y="0"/>
                </a:moveTo>
                <a:lnTo>
                  <a:pt x="27940" y="2540"/>
                </a:lnTo>
                <a:lnTo>
                  <a:pt x="19050" y="2540"/>
                </a:lnTo>
                <a:lnTo>
                  <a:pt x="16509" y="5080"/>
                </a:lnTo>
                <a:lnTo>
                  <a:pt x="483869" y="5080"/>
                </a:lnTo>
                <a:lnTo>
                  <a:pt x="482600" y="3810"/>
                </a:lnTo>
                <a:lnTo>
                  <a:pt x="477519" y="3810"/>
                </a:lnTo>
                <a:lnTo>
                  <a:pt x="477519" y="2540"/>
                </a:lnTo>
                <a:lnTo>
                  <a:pt x="3048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76680" y="4662170"/>
            <a:ext cx="466090" cy="350520"/>
          </a:xfrm>
          <a:custGeom>
            <a:avLst/>
            <a:gdLst/>
            <a:ahLst/>
            <a:cxnLst/>
            <a:rect l="l" t="t" r="r" b="b"/>
            <a:pathLst>
              <a:path w="466089" h="350520">
                <a:moveTo>
                  <a:pt x="455930" y="349249"/>
                </a:moveTo>
                <a:lnTo>
                  <a:pt x="7619" y="349249"/>
                </a:lnTo>
                <a:lnTo>
                  <a:pt x="10159" y="350519"/>
                </a:lnTo>
                <a:lnTo>
                  <a:pt x="453389" y="350519"/>
                </a:lnTo>
                <a:lnTo>
                  <a:pt x="455930" y="349249"/>
                </a:lnTo>
                <a:close/>
              </a:path>
              <a:path w="466089" h="350520">
                <a:moveTo>
                  <a:pt x="447039" y="2539"/>
                </a:moveTo>
                <a:lnTo>
                  <a:pt x="12700" y="2539"/>
                </a:lnTo>
                <a:lnTo>
                  <a:pt x="10159" y="5079"/>
                </a:lnTo>
                <a:lnTo>
                  <a:pt x="6350" y="5079"/>
                </a:lnTo>
                <a:lnTo>
                  <a:pt x="0" y="11429"/>
                </a:lnTo>
                <a:lnTo>
                  <a:pt x="0" y="345439"/>
                </a:lnTo>
                <a:lnTo>
                  <a:pt x="1269" y="345439"/>
                </a:lnTo>
                <a:lnTo>
                  <a:pt x="1269" y="346709"/>
                </a:lnTo>
                <a:lnTo>
                  <a:pt x="3809" y="346709"/>
                </a:lnTo>
                <a:lnTo>
                  <a:pt x="3809" y="349249"/>
                </a:lnTo>
                <a:lnTo>
                  <a:pt x="457200" y="349249"/>
                </a:lnTo>
                <a:lnTo>
                  <a:pt x="459739" y="346709"/>
                </a:lnTo>
                <a:lnTo>
                  <a:pt x="459739" y="341629"/>
                </a:lnTo>
                <a:lnTo>
                  <a:pt x="464819" y="339089"/>
                </a:lnTo>
                <a:lnTo>
                  <a:pt x="464819" y="334009"/>
                </a:lnTo>
                <a:lnTo>
                  <a:pt x="466089" y="331469"/>
                </a:lnTo>
                <a:lnTo>
                  <a:pt x="466089" y="24129"/>
                </a:lnTo>
                <a:lnTo>
                  <a:pt x="464819" y="24129"/>
                </a:lnTo>
                <a:lnTo>
                  <a:pt x="464819" y="15239"/>
                </a:lnTo>
                <a:lnTo>
                  <a:pt x="459739" y="15239"/>
                </a:lnTo>
                <a:lnTo>
                  <a:pt x="459739" y="8889"/>
                </a:lnTo>
                <a:lnTo>
                  <a:pt x="457200" y="8889"/>
                </a:lnTo>
                <a:lnTo>
                  <a:pt x="455930" y="7619"/>
                </a:lnTo>
                <a:lnTo>
                  <a:pt x="453389" y="7619"/>
                </a:lnTo>
                <a:lnTo>
                  <a:pt x="453389" y="3809"/>
                </a:lnTo>
                <a:lnTo>
                  <a:pt x="449580" y="3809"/>
                </a:lnTo>
                <a:lnTo>
                  <a:pt x="447039" y="2539"/>
                </a:lnTo>
                <a:close/>
              </a:path>
              <a:path w="466089" h="350520">
                <a:moveTo>
                  <a:pt x="444500" y="0"/>
                </a:moveTo>
                <a:lnTo>
                  <a:pt x="24129" y="0"/>
                </a:lnTo>
                <a:lnTo>
                  <a:pt x="21589" y="2539"/>
                </a:lnTo>
                <a:lnTo>
                  <a:pt x="444500" y="2539"/>
                </a:lnTo>
                <a:lnTo>
                  <a:pt x="444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296669" y="5208270"/>
            <a:ext cx="246379" cy="0"/>
          </a:xfrm>
          <a:custGeom>
            <a:avLst/>
            <a:gdLst/>
            <a:ahLst/>
            <a:cxnLst/>
            <a:rect l="l" t="t" r="r" b="b"/>
            <a:pathLst>
              <a:path w="246380" h="0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291997" y="5208270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5" h="0">
                <a:moveTo>
                  <a:pt x="0" y="0"/>
                </a:moveTo>
                <a:lnTo>
                  <a:pt x="255724" y="0"/>
                </a:lnTo>
              </a:path>
            </a:pathLst>
          </a:custGeom>
          <a:ln w="169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296669" y="52120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543050" y="52044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296669" y="5326379"/>
            <a:ext cx="246379" cy="0"/>
          </a:xfrm>
          <a:custGeom>
            <a:avLst/>
            <a:gdLst/>
            <a:ahLst/>
            <a:cxnLst/>
            <a:rect l="l" t="t" r="r" b="b"/>
            <a:pathLst>
              <a:path w="246380" h="0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291997" y="5326379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5" h="0">
                <a:moveTo>
                  <a:pt x="0" y="0"/>
                </a:moveTo>
                <a:lnTo>
                  <a:pt x="255724" y="0"/>
                </a:lnTo>
              </a:path>
            </a:pathLst>
          </a:custGeom>
          <a:ln w="144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296669" y="53289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543050" y="53238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793239" y="5201920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 h="0">
                <a:moveTo>
                  <a:pt x="0" y="0"/>
                </a:moveTo>
                <a:lnTo>
                  <a:pt x="127000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788567" y="5201920"/>
            <a:ext cx="136525" cy="0"/>
          </a:xfrm>
          <a:custGeom>
            <a:avLst/>
            <a:gdLst/>
            <a:ahLst/>
            <a:cxnLst/>
            <a:rect l="l" t="t" r="r" b="b"/>
            <a:pathLst>
              <a:path w="136525" h="0">
                <a:moveTo>
                  <a:pt x="0" y="0"/>
                </a:moveTo>
                <a:lnTo>
                  <a:pt x="136344" y="0"/>
                </a:lnTo>
              </a:path>
            </a:pathLst>
          </a:custGeom>
          <a:ln w="169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793239" y="52057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920239" y="51981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793239" y="5326379"/>
            <a:ext cx="125730" cy="0"/>
          </a:xfrm>
          <a:custGeom>
            <a:avLst/>
            <a:gdLst/>
            <a:ahLst/>
            <a:cxnLst/>
            <a:rect l="l" t="t" r="r" b="b"/>
            <a:pathLst>
              <a:path w="125730" h="0">
                <a:moveTo>
                  <a:pt x="0" y="0"/>
                </a:moveTo>
                <a:lnTo>
                  <a:pt x="12573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788567" y="5326379"/>
            <a:ext cx="135255" cy="0"/>
          </a:xfrm>
          <a:custGeom>
            <a:avLst/>
            <a:gdLst/>
            <a:ahLst/>
            <a:cxnLst/>
            <a:rect l="l" t="t" r="r" b="b"/>
            <a:pathLst>
              <a:path w="135255" h="0">
                <a:moveTo>
                  <a:pt x="0" y="0"/>
                </a:moveTo>
                <a:lnTo>
                  <a:pt x="135074" y="0"/>
                </a:lnTo>
              </a:path>
            </a:pathLst>
          </a:custGeom>
          <a:ln w="144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793239" y="53289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918970" y="53238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577339" y="5221604"/>
            <a:ext cx="195580" cy="0"/>
          </a:xfrm>
          <a:custGeom>
            <a:avLst/>
            <a:gdLst/>
            <a:ahLst/>
            <a:cxnLst/>
            <a:rect l="l" t="t" r="r" b="b"/>
            <a:pathLst>
              <a:path w="195580" h="0">
                <a:moveTo>
                  <a:pt x="0" y="0"/>
                </a:moveTo>
                <a:lnTo>
                  <a:pt x="195579" y="0"/>
                </a:lnTo>
              </a:path>
            </a:pathLst>
          </a:custGeom>
          <a:ln w="6350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572667" y="5221604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5" h="0">
                <a:moveTo>
                  <a:pt x="0" y="0"/>
                </a:moveTo>
                <a:lnTo>
                  <a:pt x="204924" y="0"/>
                </a:lnTo>
              </a:path>
            </a:pathLst>
          </a:custGeom>
          <a:ln w="1569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577339" y="52247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772920" y="52184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602739" y="5256529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 h="0">
                <a:moveTo>
                  <a:pt x="0" y="0"/>
                </a:moveTo>
                <a:lnTo>
                  <a:pt x="146049" y="0"/>
                </a:lnTo>
              </a:path>
            </a:pathLst>
          </a:custGeom>
          <a:ln w="10159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598067" y="5256529"/>
            <a:ext cx="155575" cy="0"/>
          </a:xfrm>
          <a:custGeom>
            <a:avLst/>
            <a:gdLst/>
            <a:ahLst/>
            <a:cxnLst/>
            <a:rect l="l" t="t" r="r" b="b"/>
            <a:pathLst>
              <a:path w="155575" h="0">
                <a:moveTo>
                  <a:pt x="0" y="0"/>
                </a:moveTo>
                <a:lnTo>
                  <a:pt x="155394" y="0"/>
                </a:lnTo>
              </a:path>
            </a:pathLst>
          </a:custGeom>
          <a:ln w="1950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602739" y="52616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748789" y="52514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560830" y="524002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563369" y="5274309"/>
            <a:ext cx="223520" cy="1270"/>
          </a:xfrm>
          <a:custGeom>
            <a:avLst/>
            <a:gdLst/>
            <a:ahLst/>
            <a:cxnLst/>
            <a:rect l="l" t="t" r="r" b="b"/>
            <a:pathLst>
              <a:path w="223519" h="1270">
                <a:moveTo>
                  <a:pt x="0" y="0"/>
                </a:moveTo>
                <a:lnTo>
                  <a:pt x="223519" y="12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816100" y="5236209"/>
            <a:ext cx="78740" cy="40640"/>
          </a:xfrm>
          <a:custGeom>
            <a:avLst/>
            <a:gdLst/>
            <a:ahLst/>
            <a:cxnLst/>
            <a:rect l="l" t="t" r="r" b="b"/>
            <a:pathLst>
              <a:path w="78739" h="40639">
                <a:moveTo>
                  <a:pt x="0" y="40639"/>
                </a:moveTo>
                <a:lnTo>
                  <a:pt x="0" y="0"/>
                </a:lnTo>
                <a:lnTo>
                  <a:pt x="78739" y="0"/>
                </a:lnTo>
                <a:lnTo>
                  <a:pt x="78739" y="40639"/>
                </a:lnTo>
                <a:lnTo>
                  <a:pt x="0" y="4063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816100" y="5236209"/>
            <a:ext cx="78740" cy="40640"/>
          </a:xfrm>
          <a:custGeom>
            <a:avLst/>
            <a:gdLst/>
            <a:ahLst/>
            <a:cxnLst/>
            <a:rect l="l" t="t" r="r" b="b"/>
            <a:pathLst>
              <a:path w="78739" h="40639">
                <a:moveTo>
                  <a:pt x="0" y="40639"/>
                </a:moveTo>
                <a:lnTo>
                  <a:pt x="0" y="0"/>
                </a:lnTo>
                <a:lnTo>
                  <a:pt x="78739" y="0"/>
                </a:lnTo>
                <a:lnTo>
                  <a:pt x="78739" y="40639"/>
                </a:lnTo>
                <a:lnTo>
                  <a:pt x="0" y="4063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816100" y="52768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894839" y="52362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176019" y="5384800"/>
            <a:ext cx="848360" cy="172720"/>
          </a:xfrm>
          <a:custGeom>
            <a:avLst/>
            <a:gdLst/>
            <a:ahLst/>
            <a:cxnLst/>
            <a:rect l="l" t="t" r="r" b="b"/>
            <a:pathLst>
              <a:path w="848360" h="172720">
                <a:moveTo>
                  <a:pt x="775969" y="0"/>
                </a:moveTo>
                <a:lnTo>
                  <a:pt x="85090" y="0"/>
                </a:lnTo>
                <a:lnTo>
                  <a:pt x="0" y="172719"/>
                </a:lnTo>
                <a:lnTo>
                  <a:pt x="848360" y="172719"/>
                </a:lnTo>
                <a:lnTo>
                  <a:pt x="77596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176019" y="5384800"/>
            <a:ext cx="848360" cy="172720"/>
          </a:xfrm>
          <a:custGeom>
            <a:avLst/>
            <a:gdLst/>
            <a:ahLst/>
            <a:cxnLst/>
            <a:rect l="l" t="t" r="r" b="b"/>
            <a:pathLst>
              <a:path w="848360" h="172720">
                <a:moveTo>
                  <a:pt x="85090" y="0"/>
                </a:moveTo>
                <a:lnTo>
                  <a:pt x="86360" y="0"/>
                </a:lnTo>
                <a:lnTo>
                  <a:pt x="775969" y="0"/>
                </a:lnTo>
                <a:lnTo>
                  <a:pt x="848360" y="172719"/>
                </a:lnTo>
                <a:lnTo>
                  <a:pt x="0" y="172719"/>
                </a:lnTo>
                <a:lnTo>
                  <a:pt x="85090" y="0"/>
                </a:lnTo>
                <a:close/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176019" y="53848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025650" y="55587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177289" y="5571490"/>
            <a:ext cx="845819" cy="0"/>
          </a:xfrm>
          <a:custGeom>
            <a:avLst/>
            <a:gdLst/>
            <a:ahLst/>
            <a:cxnLst/>
            <a:rect l="l" t="t" r="r" b="b"/>
            <a:pathLst>
              <a:path w="845819" h="0">
                <a:moveTo>
                  <a:pt x="0" y="0"/>
                </a:moveTo>
                <a:lnTo>
                  <a:pt x="845820" y="0"/>
                </a:lnTo>
              </a:path>
            </a:pathLst>
          </a:custGeom>
          <a:ln w="2794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276350" y="5406390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 h="0">
                <a:moveTo>
                  <a:pt x="0" y="0"/>
                </a:moveTo>
                <a:lnTo>
                  <a:pt x="543560" y="0"/>
                </a:lnTo>
              </a:path>
            </a:pathLst>
          </a:custGeom>
          <a:ln w="15240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276350" y="5398770"/>
            <a:ext cx="543560" cy="15240"/>
          </a:xfrm>
          <a:custGeom>
            <a:avLst/>
            <a:gdLst/>
            <a:ahLst/>
            <a:cxnLst/>
            <a:rect l="l" t="t" r="r" b="b"/>
            <a:pathLst>
              <a:path w="543560" h="15239">
                <a:moveTo>
                  <a:pt x="5080" y="0"/>
                </a:moveTo>
                <a:lnTo>
                  <a:pt x="0" y="15239"/>
                </a:lnTo>
                <a:lnTo>
                  <a:pt x="543560" y="15239"/>
                </a:lnTo>
                <a:lnTo>
                  <a:pt x="537210" y="0"/>
                </a:lnTo>
                <a:lnTo>
                  <a:pt x="5080" y="0"/>
                </a:lnTo>
                <a:close/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276350" y="53987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822450" y="54152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230630" y="5422900"/>
            <a:ext cx="497840" cy="85090"/>
          </a:xfrm>
          <a:custGeom>
            <a:avLst/>
            <a:gdLst/>
            <a:ahLst/>
            <a:cxnLst/>
            <a:rect l="l" t="t" r="r" b="b"/>
            <a:pathLst>
              <a:path w="497839" h="85089">
                <a:moveTo>
                  <a:pt x="491489" y="0"/>
                </a:moveTo>
                <a:lnTo>
                  <a:pt x="43179" y="0"/>
                </a:lnTo>
                <a:lnTo>
                  <a:pt x="0" y="85090"/>
                </a:lnTo>
                <a:lnTo>
                  <a:pt x="60959" y="83819"/>
                </a:lnTo>
                <a:lnTo>
                  <a:pt x="63500" y="74930"/>
                </a:lnTo>
                <a:lnTo>
                  <a:pt x="92709" y="72390"/>
                </a:lnTo>
                <a:lnTo>
                  <a:pt x="496892" y="72390"/>
                </a:lnTo>
                <a:lnTo>
                  <a:pt x="491489" y="0"/>
                </a:lnTo>
                <a:close/>
              </a:path>
              <a:path w="497839" h="85089">
                <a:moveTo>
                  <a:pt x="496892" y="72390"/>
                </a:moveTo>
                <a:lnTo>
                  <a:pt x="449580" y="72390"/>
                </a:lnTo>
                <a:lnTo>
                  <a:pt x="449580" y="83819"/>
                </a:lnTo>
                <a:lnTo>
                  <a:pt x="497839" y="85090"/>
                </a:lnTo>
                <a:lnTo>
                  <a:pt x="496892" y="72390"/>
                </a:lnTo>
                <a:close/>
              </a:path>
              <a:path w="497839" h="85089">
                <a:moveTo>
                  <a:pt x="424180" y="72390"/>
                </a:moveTo>
                <a:lnTo>
                  <a:pt x="92709" y="72390"/>
                </a:lnTo>
                <a:lnTo>
                  <a:pt x="91439" y="83819"/>
                </a:lnTo>
                <a:lnTo>
                  <a:pt x="422909" y="83819"/>
                </a:lnTo>
                <a:lnTo>
                  <a:pt x="424180" y="7239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230630" y="5422900"/>
            <a:ext cx="497840" cy="85090"/>
          </a:xfrm>
          <a:custGeom>
            <a:avLst/>
            <a:gdLst/>
            <a:ahLst/>
            <a:cxnLst/>
            <a:rect l="l" t="t" r="r" b="b"/>
            <a:pathLst>
              <a:path w="497839" h="85089">
                <a:moveTo>
                  <a:pt x="43179" y="0"/>
                </a:moveTo>
                <a:lnTo>
                  <a:pt x="491489" y="0"/>
                </a:lnTo>
                <a:lnTo>
                  <a:pt x="497839" y="85090"/>
                </a:lnTo>
                <a:lnTo>
                  <a:pt x="449580" y="83819"/>
                </a:lnTo>
                <a:lnTo>
                  <a:pt x="449580" y="72390"/>
                </a:lnTo>
                <a:lnTo>
                  <a:pt x="424180" y="72390"/>
                </a:lnTo>
                <a:lnTo>
                  <a:pt x="422909" y="83819"/>
                </a:lnTo>
                <a:lnTo>
                  <a:pt x="91439" y="83819"/>
                </a:lnTo>
                <a:lnTo>
                  <a:pt x="92709" y="72390"/>
                </a:lnTo>
                <a:lnTo>
                  <a:pt x="63500" y="74930"/>
                </a:lnTo>
                <a:lnTo>
                  <a:pt x="60959" y="83819"/>
                </a:lnTo>
                <a:lnTo>
                  <a:pt x="0" y="85090"/>
                </a:lnTo>
                <a:lnTo>
                  <a:pt x="43179" y="0"/>
                </a:lnTo>
                <a:close/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230630" y="54229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728877" y="5419497"/>
            <a:ext cx="263344" cy="95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464310" y="5095240"/>
            <a:ext cx="285750" cy="50800"/>
          </a:xfrm>
          <a:custGeom>
            <a:avLst/>
            <a:gdLst/>
            <a:ahLst/>
            <a:cxnLst/>
            <a:rect l="l" t="t" r="r" b="b"/>
            <a:pathLst>
              <a:path w="285750" h="50800">
                <a:moveTo>
                  <a:pt x="281940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45720"/>
                </a:lnTo>
                <a:lnTo>
                  <a:pt x="3809" y="50800"/>
                </a:lnTo>
                <a:lnTo>
                  <a:pt x="281940" y="50800"/>
                </a:lnTo>
                <a:lnTo>
                  <a:pt x="285750" y="45720"/>
                </a:lnTo>
                <a:lnTo>
                  <a:pt x="285750" y="3810"/>
                </a:lnTo>
                <a:lnTo>
                  <a:pt x="281940" y="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464310" y="5095240"/>
            <a:ext cx="285750" cy="50800"/>
          </a:xfrm>
          <a:custGeom>
            <a:avLst/>
            <a:gdLst/>
            <a:ahLst/>
            <a:cxnLst/>
            <a:rect l="l" t="t" r="r" b="b"/>
            <a:pathLst>
              <a:path w="285750" h="50800">
                <a:moveTo>
                  <a:pt x="7620" y="50800"/>
                </a:moveTo>
                <a:lnTo>
                  <a:pt x="3809" y="50800"/>
                </a:lnTo>
                <a:lnTo>
                  <a:pt x="0" y="45720"/>
                </a:lnTo>
                <a:lnTo>
                  <a:pt x="0" y="41910"/>
                </a:lnTo>
                <a:lnTo>
                  <a:pt x="0" y="7620"/>
                </a:lnTo>
                <a:lnTo>
                  <a:pt x="0" y="3810"/>
                </a:lnTo>
                <a:lnTo>
                  <a:pt x="3809" y="0"/>
                </a:lnTo>
                <a:lnTo>
                  <a:pt x="7620" y="0"/>
                </a:lnTo>
                <a:lnTo>
                  <a:pt x="278129" y="0"/>
                </a:lnTo>
                <a:lnTo>
                  <a:pt x="281940" y="0"/>
                </a:lnTo>
                <a:lnTo>
                  <a:pt x="285750" y="3810"/>
                </a:lnTo>
                <a:lnTo>
                  <a:pt x="285750" y="7620"/>
                </a:lnTo>
                <a:lnTo>
                  <a:pt x="285750" y="41910"/>
                </a:lnTo>
                <a:lnTo>
                  <a:pt x="285750" y="45720"/>
                </a:lnTo>
                <a:lnTo>
                  <a:pt x="281940" y="50800"/>
                </a:lnTo>
                <a:lnTo>
                  <a:pt x="278129" y="50800"/>
                </a:lnTo>
                <a:lnTo>
                  <a:pt x="7620" y="50800"/>
                </a:lnTo>
                <a:close/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464310" y="51460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750060" y="50952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817370" y="5055870"/>
            <a:ext cx="39370" cy="24130"/>
          </a:xfrm>
          <a:custGeom>
            <a:avLst/>
            <a:gdLst/>
            <a:ahLst/>
            <a:cxnLst/>
            <a:rect l="l" t="t" r="r" b="b"/>
            <a:pathLst>
              <a:path w="39369" h="24129">
                <a:moveTo>
                  <a:pt x="0" y="24129"/>
                </a:moveTo>
                <a:lnTo>
                  <a:pt x="0" y="0"/>
                </a:lnTo>
                <a:lnTo>
                  <a:pt x="39369" y="0"/>
                </a:lnTo>
                <a:lnTo>
                  <a:pt x="39369" y="24129"/>
                </a:lnTo>
                <a:lnTo>
                  <a:pt x="0" y="2412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817370" y="5055870"/>
            <a:ext cx="39370" cy="24130"/>
          </a:xfrm>
          <a:custGeom>
            <a:avLst/>
            <a:gdLst/>
            <a:ahLst/>
            <a:cxnLst/>
            <a:rect l="l" t="t" r="r" b="b"/>
            <a:pathLst>
              <a:path w="39369" h="24129">
                <a:moveTo>
                  <a:pt x="0" y="24129"/>
                </a:moveTo>
                <a:lnTo>
                  <a:pt x="0" y="0"/>
                </a:lnTo>
                <a:lnTo>
                  <a:pt x="39369" y="0"/>
                </a:lnTo>
                <a:lnTo>
                  <a:pt x="39369" y="24129"/>
                </a:lnTo>
                <a:lnTo>
                  <a:pt x="0" y="2412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817370" y="50800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856739" y="50558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395730" y="5123179"/>
            <a:ext cx="424180" cy="38100"/>
          </a:xfrm>
          <a:custGeom>
            <a:avLst/>
            <a:gdLst/>
            <a:ahLst/>
            <a:cxnLst/>
            <a:rect l="l" t="t" r="r" b="b"/>
            <a:pathLst>
              <a:path w="424180" h="38100">
                <a:moveTo>
                  <a:pt x="0" y="38100"/>
                </a:moveTo>
                <a:lnTo>
                  <a:pt x="424180" y="38100"/>
                </a:lnTo>
                <a:lnTo>
                  <a:pt x="42418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397000" y="5162550"/>
            <a:ext cx="422909" cy="0"/>
          </a:xfrm>
          <a:custGeom>
            <a:avLst/>
            <a:gdLst/>
            <a:ahLst/>
            <a:cxnLst/>
            <a:rect l="l" t="t" r="r" b="b"/>
            <a:pathLst>
              <a:path w="422910" h="0">
                <a:moveTo>
                  <a:pt x="0" y="0"/>
                </a:moveTo>
                <a:lnTo>
                  <a:pt x="422910" y="0"/>
                </a:lnTo>
              </a:path>
            </a:pathLst>
          </a:custGeom>
          <a:ln w="101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392327" y="5152797"/>
            <a:ext cx="432434" cy="19685"/>
          </a:xfrm>
          <a:custGeom>
            <a:avLst/>
            <a:gdLst/>
            <a:ahLst/>
            <a:cxnLst/>
            <a:rect l="l" t="t" r="r" b="b"/>
            <a:pathLst>
              <a:path w="432435" h="19685">
                <a:moveTo>
                  <a:pt x="0" y="19504"/>
                </a:moveTo>
                <a:lnTo>
                  <a:pt x="432254" y="19504"/>
                </a:lnTo>
                <a:lnTo>
                  <a:pt x="432254" y="0"/>
                </a:lnTo>
                <a:lnTo>
                  <a:pt x="0" y="0"/>
                </a:lnTo>
                <a:lnTo>
                  <a:pt x="0" y="19504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397000" y="51676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819910" y="51574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781800" y="4114800"/>
            <a:ext cx="631190" cy="1026160"/>
          </a:xfrm>
          <a:custGeom>
            <a:avLst/>
            <a:gdLst/>
            <a:ahLst/>
            <a:cxnLst/>
            <a:rect l="l" t="t" r="r" b="b"/>
            <a:pathLst>
              <a:path w="631190" h="1026160">
                <a:moveTo>
                  <a:pt x="0" y="1026160"/>
                </a:moveTo>
                <a:lnTo>
                  <a:pt x="0" y="0"/>
                </a:lnTo>
                <a:lnTo>
                  <a:pt x="631190" y="0"/>
                </a:lnTo>
                <a:lnTo>
                  <a:pt x="631190" y="1026160"/>
                </a:lnTo>
                <a:lnTo>
                  <a:pt x="0" y="102616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781800" y="4114800"/>
            <a:ext cx="631190" cy="1026160"/>
          </a:xfrm>
          <a:custGeom>
            <a:avLst/>
            <a:gdLst/>
            <a:ahLst/>
            <a:cxnLst/>
            <a:rect l="l" t="t" r="r" b="b"/>
            <a:pathLst>
              <a:path w="631190" h="1026160">
                <a:moveTo>
                  <a:pt x="0" y="1026160"/>
                </a:moveTo>
                <a:lnTo>
                  <a:pt x="0" y="0"/>
                </a:lnTo>
                <a:lnTo>
                  <a:pt x="631190" y="0"/>
                </a:lnTo>
                <a:lnTo>
                  <a:pt x="631190" y="1026160"/>
                </a:lnTo>
                <a:lnTo>
                  <a:pt x="0" y="1026160"/>
                </a:lnTo>
                <a:close/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781800" y="51409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412990" y="41148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794500" y="5165090"/>
            <a:ext cx="612140" cy="0"/>
          </a:xfrm>
          <a:custGeom>
            <a:avLst/>
            <a:gdLst/>
            <a:ahLst/>
            <a:cxnLst/>
            <a:rect l="l" t="t" r="r" b="b"/>
            <a:pathLst>
              <a:path w="612140" h="0">
                <a:moveTo>
                  <a:pt x="0" y="0"/>
                </a:moveTo>
                <a:lnTo>
                  <a:pt x="612140" y="0"/>
                </a:lnTo>
              </a:path>
            </a:pathLst>
          </a:custGeom>
          <a:ln w="482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794500" y="5140959"/>
            <a:ext cx="612140" cy="48260"/>
          </a:xfrm>
          <a:custGeom>
            <a:avLst/>
            <a:gdLst/>
            <a:ahLst/>
            <a:cxnLst/>
            <a:rect l="l" t="t" r="r" b="b"/>
            <a:pathLst>
              <a:path w="612140" h="48260">
                <a:moveTo>
                  <a:pt x="0" y="48259"/>
                </a:moveTo>
                <a:lnTo>
                  <a:pt x="0" y="0"/>
                </a:lnTo>
                <a:lnTo>
                  <a:pt x="612140" y="0"/>
                </a:lnTo>
                <a:lnTo>
                  <a:pt x="612140" y="48259"/>
                </a:lnTo>
                <a:lnTo>
                  <a:pt x="0" y="4825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794500" y="51892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7406640" y="51409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814819" y="4114800"/>
            <a:ext cx="0" cy="1026160"/>
          </a:xfrm>
          <a:custGeom>
            <a:avLst/>
            <a:gdLst/>
            <a:ahLst/>
            <a:cxnLst/>
            <a:rect l="l" t="t" r="r" b="b"/>
            <a:pathLst>
              <a:path w="0" h="1026160">
                <a:moveTo>
                  <a:pt x="0" y="0"/>
                </a:moveTo>
                <a:lnTo>
                  <a:pt x="0" y="102616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818630" y="4122420"/>
            <a:ext cx="556260" cy="1014730"/>
          </a:xfrm>
          <a:custGeom>
            <a:avLst/>
            <a:gdLst/>
            <a:ahLst/>
            <a:cxnLst/>
            <a:rect l="l" t="t" r="r" b="b"/>
            <a:pathLst>
              <a:path w="556259" h="1014729">
                <a:moveTo>
                  <a:pt x="0" y="1014729"/>
                </a:moveTo>
                <a:lnTo>
                  <a:pt x="0" y="0"/>
                </a:lnTo>
                <a:lnTo>
                  <a:pt x="55626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818630" y="41224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376159" y="51384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784340" y="4118609"/>
            <a:ext cx="24130" cy="1016000"/>
          </a:xfrm>
          <a:custGeom>
            <a:avLst/>
            <a:gdLst/>
            <a:ahLst/>
            <a:cxnLst/>
            <a:rect l="l" t="t" r="r" b="b"/>
            <a:pathLst>
              <a:path w="24129" h="1016000">
                <a:moveTo>
                  <a:pt x="0" y="1016000"/>
                </a:moveTo>
                <a:lnTo>
                  <a:pt x="0" y="0"/>
                </a:lnTo>
                <a:lnTo>
                  <a:pt x="24129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784340" y="41186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809740" y="51358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381240" y="4118609"/>
            <a:ext cx="26670" cy="1016000"/>
          </a:xfrm>
          <a:custGeom>
            <a:avLst/>
            <a:gdLst/>
            <a:ahLst/>
            <a:cxnLst/>
            <a:rect l="l" t="t" r="r" b="b"/>
            <a:pathLst>
              <a:path w="26670" h="1016000">
                <a:moveTo>
                  <a:pt x="0" y="0"/>
                </a:moveTo>
                <a:lnTo>
                  <a:pt x="26669" y="0"/>
                </a:lnTo>
                <a:lnTo>
                  <a:pt x="26669" y="10160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381240" y="41186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381240" y="4114800"/>
            <a:ext cx="0" cy="1031240"/>
          </a:xfrm>
          <a:custGeom>
            <a:avLst/>
            <a:gdLst/>
            <a:ahLst/>
            <a:cxnLst/>
            <a:rect l="l" t="t" r="r" b="b"/>
            <a:pathLst>
              <a:path w="0" h="1031239">
                <a:moveTo>
                  <a:pt x="0" y="0"/>
                </a:moveTo>
                <a:lnTo>
                  <a:pt x="0" y="1031239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835140" y="4187190"/>
            <a:ext cx="110489" cy="224790"/>
          </a:xfrm>
          <a:custGeom>
            <a:avLst/>
            <a:gdLst/>
            <a:ahLst/>
            <a:cxnLst/>
            <a:rect l="l" t="t" r="r" b="b"/>
            <a:pathLst>
              <a:path w="110490" h="224789">
                <a:moveTo>
                  <a:pt x="0" y="224790"/>
                </a:moveTo>
                <a:lnTo>
                  <a:pt x="0" y="0"/>
                </a:lnTo>
                <a:lnTo>
                  <a:pt x="110489" y="0"/>
                </a:lnTo>
                <a:lnTo>
                  <a:pt x="110489" y="224790"/>
                </a:lnTo>
                <a:lnTo>
                  <a:pt x="0" y="22479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6847840" y="4199890"/>
            <a:ext cx="86360" cy="200660"/>
          </a:xfrm>
          <a:custGeom>
            <a:avLst/>
            <a:gdLst/>
            <a:ahLst/>
            <a:cxnLst/>
            <a:rect l="l" t="t" r="r" b="b"/>
            <a:pathLst>
              <a:path w="86359" h="200660">
                <a:moveTo>
                  <a:pt x="0" y="200660"/>
                </a:moveTo>
                <a:lnTo>
                  <a:pt x="0" y="0"/>
                </a:lnTo>
                <a:lnTo>
                  <a:pt x="86359" y="0"/>
                </a:lnTo>
                <a:lnTo>
                  <a:pt x="86359" y="200660"/>
                </a:lnTo>
                <a:lnTo>
                  <a:pt x="0" y="20066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6847840" y="4199890"/>
            <a:ext cx="86360" cy="200660"/>
          </a:xfrm>
          <a:custGeom>
            <a:avLst/>
            <a:gdLst/>
            <a:ahLst/>
            <a:cxnLst/>
            <a:rect l="l" t="t" r="r" b="b"/>
            <a:pathLst>
              <a:path w="86359" h="200660">
                <a:moveTo>
                  <a:pt x="0" y="200660"/>
                </a:moveTo>
                <a:lnTo>
                  <a:pt x="0" y="0"/>
                </a:lnTo>
                <a:lnTo>
                  <a:pt x="86359" y="0"/>
                </a:lnTo>
                <a:lnTo>
                  <a:pt x="86359" y="200660"/>
                </a:lnTo>
                <a:lnTo>
                  <a:pt x="0" y="20066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6847840" y="44005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6934200" y="41998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6850380" y="4335779"/>
            <a:ext cx="81280" cy="60960"/>
          </a:xfrm>
          <a:custGeom>
            <a:avLst/>
            <a:gdLst/>
            <a:ahLst/>
            <a:cxnLst/>
            <a:rect l="l" t="t" r="r" b="b"/>
            <a:pathLst>
              <a:path w="81279" h="60960">
                <a:moveTo>
                  <a:pt x="0" y="60960"/>
                </a:moveTo>
                <a:lnTo>
                  <a:pt x="0" y="0"/>
                </a:lnTo>
                <a:lnTo>
                  <a:pt x="81279" y="0"/>
                </a:lnTo>
                <a:lnTo>
                  <a:pt x="81279" y="60960"/>
                </a:lnTo>
                <a:lnTo>
                  <a:pt x="0" y="6096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6850380" y="4335779"/>
            <a:ext cx="81280" cy="60960"/>
          </a:xfrm>
          <a:custGeom>
            <a:avLst/>
            <a:gdLst/>
            <a:ahLst/>
            <a:cxnLst/>
            <a:rect l="l" t="t" r="r" b="b"/>
            <a:pathLst>
              <a:path w="81279" h="60960">
                <a:moveTo>
                  <a:pt x="0" y="60960"/>
                </a:moveTo>
                <a:lnTo>
                  <a:pt x="0" y="0"/>
                </a:lnTo>
                <a:lnTo>
                  <a:pt x="81279" y="0"/>
                </a:lnTo>
                <a:lnTo>
                  <a:pt x="81279" y="60960"/>
                </a:lnTo>
                <a:lnTo>
                  <a:pt x="0" y="60960"/>
                </a:lnTo>
                <a:close/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6850380" y="43967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6931659" y="43357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6850380" y="4204970"/>
            <a:ext cx="35560" cy="128270"/>
          </a:xfrm>
          <a:custGeom>
            <a:avLst/>
            <a:gdLst/>
            <a:ahLst/>
            <a:cxnLst/>
            <a:rect l="l" t="t" r="r" b="b"/>
            <a:pathLst>
              <a:path w="35559" h="128270">
                <a:moveTo>
                  <a:pt x="0" y="128269"/>
                </a:moveTo>
                <a:lnTo>
                  <a:pt x="35560" y="128269"/>
                </a:lnTo>
                <a:lnTo>
                  <a:pt x="35560" y="0"/>
                </a:lnTo>
                <a:lnTo>
                  <a:pt x="0" y="0"/>
                </a:lnTo>
                <a:lnTo>
                  <a:pt x="0" y="12826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6850380" y="4204970"/>
            <a:ext cx="35560" cy="128270"/>
          </a:xfrm>
          <a:custGeom>
            <a:avLst/>
            <a:gdLst/>
            <a:ahLst/>
            <a:cxnLst/>
            <a:rect l="l" t="t" r="r" b="b"/>
            <a:pathLst>
              <a:path w="35559" h="128270">
                <a:moveTo>
                  <a:pt x="0" y="128269"/>
                </a:moveTo>
                <a:lnTo>
                  <a:pt x="0" y="0"/>
                </a:lnTo>
                <a:lnTo>
                  <a:pt x="35560" y="0"/>
                </a:lnTo>
                <a:lnTo>
                  <a:pt x="35560" y="128269"/>
                </a:lnTo>
                <a:lnTo>
                  <a:pt x="0" y="12826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6850380" y="43332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6885940" y="42049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6902450" y="4207509"/>
            <a:ext cx="25400" cy="114300"/>
          </a:xfrm>
          <a:custGeom>
            <a:avLst/>
            <a:gdLst/>
            <a:ahLst/>
            <a:cxnLst/>
            <a:rect l="l" t="t" r="r" b="b"/>
            <a:pathLst>
              <a:path w="25400" h="114300">
                <a:moveTo>
                  <a:pt x="0" y="114300"/>
                </a:moveTo>
                <a:lnTo>
                  <a:pt x="25400" y="114300"/>
                </a:lnTo>
                <a:lnTo>
                  <a:pt x="254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902450" y="4207509"/>
            <a:ext cx="25400" cy="114300"/>
          </a:xfrm>
          <a:custGeom>
            <a:avLst/>
            <a:gdLst/>
            <a:ahLst/>
            <a:cxnLst/>
            <a:rect l="l" t="t" r="r" b="b"/>
            <a:pathLst>
              <a:path w="25400" h="114300">
                <a:moveTo>
                  <a:pt x="0" y="114300"/>
                </a:moveTo>
                <a:lnTo>
                  <a:pt x="0" y="0"/>
                </a:lnTo>
                <a:lnTo>
                  <a:pt x="25400" y="0"/>
                </a:lnTo>
                <a:lnTo>
                  <a:pt x="25400" y="114300"/>
                </a:lnTo>
                <a:lnTo>
                  <a:pt x="0" y="11430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902450" y="43218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927850" y="42075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6858000" y="4241800"/>
            <a:ext cx="21590" cy="82550"/>
          </a:xfrm>
          <a:custGeom>
            <a:avLst/>
            <a:gdLst/>
            <a:ahLst/>
            <a:cxnLst/>
            <a:rect l="l" t="t" r="r" b="b"/>
            <a:pathLst>
              <a:path w="21590" h="82550">
                <a:moveTo>
                  <a:pt x="0" y="82550"/>
                </a:moveTo>
                <a:lnTo>
                  <a:pt x="0" y="0"/>
                </a:lnTo>
                <a:lnTo>
                  <a:pt x="21590" y="0"/>
                </a:lnTo>
                <a:lnTo>
                  <a:pt x="21590" y="82550"/>
                </a:lnTo>
                <a:lnTo>
                  <a:pt x="0" y="825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6853327" y="4234587"/>
            <a:ext cx="31115" cy="94615"/>
          </a:xfrm>
          <a:custGeom>
            <a:avLst/>
            <a:gdLst/>
            <a:ahLst/>
            <a:cxnLst/>
            <a:rect l="l" t="t" r="r" b="b"/>
            <a:pathLst>
              <a:path w="31115" h="94614">
                <a:moveTo>
                  <a:pt x="0" y="94434"/>
                </a:moveTo>
                <a:lnTo>
                  <a:pt x="30934" y="94434"/>
                </a:lnTo>
                <a:lnTo>
                  <a:pt x="30934" y="0"/>
                </a:lnTo>
                <a:lnTo>
                  <a:pt x="0" y="0"/>
                </a:lnTo>
                <a:lnTo>
                  <a:pt x="0" y="9443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6858000" y="43243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6879590" y="42418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6859269" y="4239259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7619"/>
                </a:moveTo>
                <a:lnTo>
                  <a:pt x="0" y="0"/>
                </a:lnTo>
                <a:lnTo>
                  <a:pt x="20320" y="0"/>
                </a:lnTo>
                <a:lnTo>
                  <a:pt x="20320" y="7619"/>
                </a:lnTo>
                <a:lnTo>
                  <a:pt x="0" y="761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6859269" y="42468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6879590" y="42392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6888480" y="4204970"/>
            <a:ext cx="0" cy="128270"/>
          </a:xfrm>
          <a:custGeom>
            <a:avLst/>
            <a:gdLst/>
            <a:ahLst/>
            <a:cxnLst/>
            <a:rect l="l" t="t" r="r" b="b"/>
            <a:pathLst>
              <a:path w="0" h="128270">
                <a:moveTo>
                  <a:pt x="0" y="0"/>
                </a:moveTo>
                <a:lnTo>
                  <a:pt x="0" y="128269"/>
                </a:lnTo>
              </a:path>
            </a:pathLst>
          </a:custGeom>
          <a:ln w="5079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6881267" y="4200297"/>
            <a:ext cx="14604" cy="137795"/>
          </a:xfrm>
          <a:custGeom>
            <a:avLst/>
            <a:gdLst/>
            <a:ahLst/>
            <a:cxnLst/>
            <a:rect l="l" t="t" r="r" b="b"/>
            <a:pathLst>
              <a:path w="14604" h="137795">
                <a:moveTo>
                  <a:pt x="0" y="137614"/>
                </a:moveTo>
                <a:lnTo>
                  <a:pt x="14424" y="137614"/>
                </a:lnTo>
                <a:lnTo>
                  <a:pt x="14424" y="0"/>
                </a:lnTo>
                <a:lnTo>
                  <a:pt x="0" y="0"/>
                </a:lnTo>
                <a:lnTo>
                  <a:pt x="0" y="13761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6885940" y="43332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6891019" y="42049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6903084" y="4207509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888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6893967" y="4202837"/>
            <a:ext cx="18415" cy="123825"/>
          </a:xfrm>
          <a:custGeom>
            <a:avLst/>
            <a:gdLst/>
            <a:ahLst/>
            <a:cxnLst/>
            <a:rect l="l" t="t" r="r" b="b"/>
            <a:pathLst>
              <a:path w="18415" h="123825">
                <a:moveTo>
                  <a:pt x="0" y="123644"/>
                </a:moveTo>
                <a:lnTo>
                  <a:pt x="18234" y="123644"/>
                </a:lnTo>
                <a:lnTo>
                  <a:pt x="18234" y="0"/>
                </a:lnTo>
                <a:lnTo>
                  <a:pt x="0" y="0"/>
                </a:lnTo>
                <a:lnTo>
                  <a:pt x="0" y="1236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6898640" y="43218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6907530" y="42075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6871969" y="4343400"/>
            <a:ext cx="8890" cy="49530"/>
          </a:xfrm>
          <a:custGeom>
            <a:avLst/>
            <a:gdLst/>
            <a:ahLst/>
            <a:cxnLst/>
            <a:rect l="l" t="t" r="r" b="b"/>
            <a:pathLst>
              <a:path w="8890" h="49529">
                <a:moveTo>
                  <a:pt x="0" y="49530"/>
                </a:moveTo>
                <a:lnTo>
                  <a:pt x="0" y="0"/>
                </a:lnTo>
                <a:lnTo>
                  <a:pt x="8889" y="0"/>
                </a:lnTo>
                <a:lnTo>
                  <a:pt x="8889" y="49530"/>
                </a:lnTo>
                <a:lnTo>
                  <a:pt x="0" y="4953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6871969" y="43929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6880859" y="43434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6858000" y="435102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6350" y="0"/>
                </a:moveTo>
                <a:lnTo>
                  <a:pt x="1270" y="0"/>
                </a:lnTo>
                <a:lnTo>
                  <a:pt x="0" y="1269"/>
                </a:lnTo>
                <a:lnTo>
                  <a:pt x="0" y="5079"/>
                </a:lnTo>
                <a:lnTo>
                  <a:pt x="1270" y="6349"/>
                </a:lnTo>
                <a:lnTo>
                  <a:pt x="6350" y="6349"/>
                </a:lnTo>
                <a:lnTo>
                  <a:pt x="7620" y="5079"/>
                </a:lnTo>
                <a:lnTo>
                  <a:pt x="762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6858000" y="435102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3809" y="0"/>
                </a:moveTo>
                <a:lnTo>
                  <a:pt x="6350" y="0"/>
                </a:lnTo>
                <a:lnTo>
                  <a:pt x="7620" y="1269"/>
                </a:lnTo>
                <a:lnTo>
                  <a:pt x="7620" y="3809"/>
                </a:lnTo>
                <a:lnTo>
                  <a:pt x="7620" y="5079"/>
                </a:lnTo>
                <a:lnTo>
                  <a:pt x="6350" y="6349"/>
                </a:lnTo>
                <a:lnTo>
                  <a:pt x="3809" y="6349"/>
                </a:lnTo>
                <a:lnTo>
                  <a:pt x="1270" y="6349"/>
                </a:lnTo>
                <a:lnTo>
                  <a:pt x="0" y="5079"/>
                </a:lnTo>
                <a:lnTo>
                  <a:pt x="0" y="3809"/>
                </a:lnTo>
                <a:lnTo>
                  <a:pt x="0" y="1269"/>
                </a:lnTo>
                <a:lnTo>
                  <a:pt x="1270" y="0"/>
                </a:lnTo>
                <a:lnTo>
                  <a:pt x="380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6858000" y="43510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6866890" y="43586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6858000" y="4370070"/>
            <a:ext cx="7620" cy="10160"/>
          </a:xfrm>
          <a:custGeom>
            <a:avLst/>
            <a:gdLst/>
            <a:ahLst/>
            <a:cxnLst/>
            <a:rect l="l" t="t" r="r" b="b"/>
            <a:pathLst>
              <a:path w="7620" h="10160">
                <a:moveTo>
                  <a:pt x="6350" y="0"/>
                </a:moveTo>
                <a:lnTo>
                  <a:pt x="1270" y="0"/>
                </a:lnTo>
                <a:lnTo>
                  <a:pt x="0" y="2539"/>
                </a:lnTo>
                <a:lnTo>
                  <a:pt x="0" y="7619"/>
                </a:lnTo>
                <a:lnTo>
                  <a:pt x="1270" y="10159"/>
                </a:lnTo>
                <a:lnTo>
                  <a:pt x="6350" y="10159"/>
                </a:lnTo>
                <a:lnTo>
                  <a:pt x="7620" y="7619"/>
                </a:lnTo>
                <a:lnTo>
                  <a:pt x="7620" y="2539"/>
                </a:lnTo>
                <a:lnTo>
                  <a:pt x="635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6858000" y="4370070"/>
            <a:ext cx="7620" cy="10160"/>
          </a:xfrm>
          <a:custGeom>
            <a:avLst/>
            <a:gdLst/>
            <a:ahLst/>
            <a:cxnLst/>
            <a:rect l="l" t="t" r="r" b="b"/>
            <a:pathLst>
              <a:path w="7620" h="10160">
                <a:moveTo>
                  <a:pt x="3809" y="0"/>
                </a:moveTo>
                <a:lnTo>
                  <a:pt x="6350" y="0"/>
                </a:lnTo>
                <a:lnTo>
                  <a:pt x="7620" y="2539"/>
                </a:lnTo>
                <a:lnTo>
                  <a:pt x="7620" y="5079"/>
                </a:lnTo>
                <a:lnTo>
                  <a:pt x="7620" y="7619"/>
                </a:lnTo>
                <a:lnTo>
                  <a:pt x="6350" y="10159"/>
                </a:lnTo>
                <a:lnTo>
                  <a:pt x="3809" y="10159"/>
                </a:lnTo>
                <a:lnTo>
                  <a:pt x="1270" y="10159"/>
                </a:lnTo>
                <a:lnTo>
                  <a:pt x="0" y="7619"/>
                </a:lnTo>
                <a:lnTo>
                  <a:pt x="0" y="5079"/>
                </a:lnTo>
                <a:lnTo>
                  <a:pt x="0" y="2539"/>
                </a:lnTo>
                <a:lnTo>
                  <a:pt x="1270" y="0"/>
                </a:lnTo>
                <a:lnTo>
                  <a:pt x="380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6858000" y="43700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6866890" y="43802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6835140" y="4185920"/>
            <a:ext cx="115570" cy="228600"/>
          </a:xfrm>
          <a:custGeom>
            <a:avLst/>
            <a:gdLst/>
            <a:ahLst/>
            <a:cxnLst/>
            <a:rect l="l" t="t" r="r" b="b"/>
            <a:pathLst>
              <a:path w="115570" h="228600">
                <a:moveTo>
                  <a:pt x="111759" y="0"/>
                </a:moveTo>
                <a:lnTo>
                  <a:pt x="115569" y="228599"/>
                </a:lnTo>
                <a:lnTo>
                  <a:pt x="0" y="228599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6835140" y="41859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6951980" y="44157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6908800" y="4344670"/>
            <a:ext cx="8890" cy="19050"/>
          </a:xfrm>
          <a:custGeom>
            <a:avLst/>
            <a:gdLst/>
            <a:ahLst/>
            <a:cxnLst/>
            <a:rect l="l" t="t" r="r" b="b"/>
            <a:pathLst>
              <a:path w="8890" h="19050">
                <a:moveTo>
                  <a:pt x="0" y="19049"/>
                </a:moveTo>
                <a:lnTo>
                  <a:pt x="0" y="0"/>
                </a:lnTo>
                <a:lnTo>
                  <a:pt x="8890" y="0"/>
                </a:lnTo>
                <a:lnTo>
                  <a:pt x="8890" y="19049"/>
                </a:lnTo>
                <a:lnTo>
                  <a:pt x="0" y="1904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6908800" y="4344670"/>
            <a:ext cx="8890" cy="19050"/>
          </a:xfrm>
          <a:custGeom>
            <a:avLst/>
            <a:gdLst/>
            <a:ahLst/>
            <a:cxnLst/>
            <a:rect l="l" t="t" r="r" b="b"/>
            <a:pathLst>
              <a:path w="8890" h="19050">
                <a:moveTo>
                  <a:pt x="0" y="19049"/>
                </a:moveTo>
                <a:lnTo>
                  <a:pt x="0" y="0"/>
                </a:lnTo>
                <a:lnTo>
                  <a:pt x="8890" y="0"/>
                </a:lnTo>
                <a:lnTo>
                  <a:pt x="8890" y="19049"/>
                </a:lnTo>
                <a:lnTo>
                  <a:pt x="0" y="19049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6908800" y="43637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6917690" y="43446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6977380" y="4194809"/>
            <a:ext cx="382270" cy="213360"/>
          </a:xfrm>
          <a:custGeom>
            <a:avLst/>
            <a:gdLst/>
            <a:ahLst/>
            <a:cxnLst/>
            <a:rect l="l" t="t" r="r" b="b"/>
            <a:pathLst>
              <a:path w="382270" h="213360">
                <a:moveTo>
                  <a:pt x="0" y="213359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3359"/>
                </a:lnTo>
                <a:lnTo>
                  <a:pt x="0" y="2133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6977380" y="4194809"/>
            <a:ext cx="382270" cy="213360"/>
          </a:xfrm>
          <a:custGeom>
            <a:avLst/>
            <a:gdLst/>
            <a:ahLst/>
            <a:cxnLst/>
            <a:rect l="l" t="t" r="r" b="b"/>
            <a:pathLst>
              <a:path w="382270" h="213360">
                <a:moveTo>
                  <a:pt x="0" y="213359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3359"/>
                </a:lnTo>
                <a:lnTo>
                  <a:pt x="0" y="21335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6977380" y="44081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7359650" y="41948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6978650" y="4235450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6973977" y="4226967"/>
            <a:ext cx="385445" cy="17145"/>
          </a:xfrm>
          <a:custGeom>
            <a:avLst/>
            <a:gdLst/>
            <a:ahLst/>
            <a:cxnLst/>
            <a:rect l="l" t="t" r="r" b="b"/>
            <a:pathLst>
              <a:path w="385445" h="17145">
                <a:moveTo>
                  <a:pt x="0" y="16964"/>
                </a:moveTo>
                <a:lnTo>
                  <a:pt x="385264" y="16964"/>
                </a:lnTo>
                <a:lnTo>
                  <a:pt x="38526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6978650" y="42392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7354569" y="42316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6978650" y="4278629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6973977" y="4271417"/>
            <a:ext cx="385445" cy="14604"/>
          </a:xfrm>
          <a:custGeom>
            <a:avLst/>
            <a:gdLst/>
            <a:ahLst/>
            <a:cxnLst/>
            <a:rect l="l" t="t" r="r" b="b"/>
            <a:pathLst>
              <a:path w="385445" h="14604">
                <a:moveTo>
                  <a:pt x="0" y="14424"/>
                </a:moveTo>
                <a:lnTo>
                  <a:pt x="385264" y="14424"/>
                </a:lnTo>
                <a:lnTo>
                  <a:pt x="38526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6978650" y="42811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7354569" y="42760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6978650" y="4323715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6973977" y="4315867"/>
            <a:ext cx="385445" cy="15875"/>
          </a:xfrm>
          <a:custGeom>
            <a:avLst/>
            <a:gdLst/>
            <a:ahLst/>
            <a:cxnLst/>
            <a:rect l="l" t="t" r="r" b="b"/>
            <a:pathLst>
              <a:path w="385445" h="15875">
                <a:moveTo>
                  <a:pt x="0" y="15694"/>
                </a:moveTo>
                <a:lnTo>
                  <a:pt x="385264" y="15694"/>
                </a:lnTo>
                <a:lnTo>
                  <a:pt x="38526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6978650" y="43268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7354569" y="43205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6978650" y="4366259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6973977" y="4357777"/>
            <a:ext cx="385445" cy="17145"/>
          </a:xfrm>
          <a:custGeom>
            <a:avLst/>
            <a:gdLst/>
            <a:ahLst/>
            <a:cxnLst/>
            <a:rect l="l" t="t" r="r" b="b"/>
            <a:pathLst>
              <a:path w="385445" h="17145">
                <a:moveTo>
                  <a:pt x="0" y="16964"/>
                </a:moveTo>
                <a:lnTo>
                  <a:pt x="385264" y="16964"/>
                </a:lnTo>
                <a:lnTo>
                  <a:pt x="38526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6978650" y="4196079"/>
            <a:ext cx="375920" cy="2120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6977380" y="4558029"/>
            <a:ext cx="382270" cy="212090"/>
          </a:xfrm>
          <a:custGeom>
            <a:avLst/>
            <a:gdLst/>
            <a:ahLst/>
            <a:cxnLst/>
            <a:rect l="l" t="t" r="r" b="b"/>
            <a:pathLst>
              <a:path w="382270" h="212089">
                <a:moveTo>
                  <a:pt x="0" y="212090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2090"/>
                </a:lnTo>
                <a:lnTo>
                  <a:pt x="0" y="2120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6977380" y="4558029"/>
            <a:ext cx="382270" cy="212090"/>
          </a:xfrm>
          <a:custGeom>
            <a:avLst/>
            <a:gdLst/>
            <a:ahLst/>
            <a:cxnLst/>
            <a:rect l="l" t="t" r="r" b="b"/>
            <a:pathLst>
              <a:path w="382270" h="212089">
                <a:moveTo>
                  <a:pt x="0" y="212090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2090"/>
                </a:lnTo>
                <a:lnTo>
                  <a:pt x="0" y="21209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6977380" y="47701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7359650" y="45580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6978650" y="4597400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6973977" y="4590187"/>
            <a:ext cx="385445" cy="14604"/>
          </a:xfrm>
          <a:custGeom>
            <a:avLst/>
            <a:gdLst/>
            <a:ahLst/>
            <a:cxnLst/>
            <a:rect l="l" t="t" r="r" b="b"/>
            <a:pathLst>
              <a:path w="385445" h="14604">
                <a:moveTo>
                  <a:pt x="0" y="14424"/>
                </a:moveTo>
                <a:lnTo>
                  <a:pt x="385264" y="14424"/>
                </a:lnTo>
                <a:lnTo>
                  <a:pt x="38526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6978650" y="45999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7354569" y="45948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6978650" y="4640579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6973977" y="4633367"/>
            <a:ext cx="385445" cy="14604"/>
          </a:xfrm>
          <a:custGeom>
            <a:avLst/>
            <a:gdLst/>
            <a:ahLst/>
            <a:cxnLst/>
            <a:rect l="l" t="t" r="r" b="b"/>
            <a:pathLst>
              <a:path w="385445" h="14604">
                <a:moveTo>
                  <a:pt x="0" y="14424"/>
                </a:moveTo>
                <a:lnTo>
                  <a:pt x="385264" y="14424"/>
                </a:lnTo>
                <a:lnTo>
                  <a:pt x="38526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6978650" y="46431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7354569" y="46380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6978650" y="4685665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6973977" y="4677817"/>
            <a:ext cx="385445" cy="15875"/>
          </a:xfrm>
          <a:custGeom>
            <a:avLst/>
            <a:gdLst/>
            <a:ahLst/>
            <a:cxnLst/>
            <a:rect l="l" t="t" r="r" b="b"/>
            <a:pathLst>
              <a:path w="385445" h="15875">
                <a:moveTo>
                  <a:pt x="0" y="15694"/>
                </a:moveTo>
                <a:lnTo>
                  <a:pt x="385264" y="15694"/>
                </a:lnTo>
                <a:lnTo>
                  <a:pt x="38526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6978650" y="46888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7354569" y="46824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6978650" y="4728845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6973977" y="4720997"/>
            <a:ext cx="385445" cy="15875"/>
          </a:xfrm>
          <a:custGeom>
            <a:avLst/>
            <a:gdLst/>
            <a:ahLst/>
            <a:cxnLst/>
            <a:rect l="l" t="t" r="r" b="b"/>
            <a:pathLst>
              <a:path w="385445" h="15875">
                <a:moveTo>
                  <a:pt x="0" y="15694"/>
                </a:moveTo>
                <a:lnTo>
                  <a:pt x="385264" y="15694"/>
                </a:lnTo>
                <a:lnTo>
                  <a:pt x="38526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6978650" y="4558029"/>
            <a:ext cx="375920" cy="2120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6977380" y="4903470"/>
            <a:ext cx="382270" cy="212090"/>
          </a:xfrm>
          <a:custGeom>
            <a:avLst/>
            <a:gdLst/>
            <a:ahLst/>
            <a:cxnLst/>
            <a:rect l="l" t="t" r="r" b="b"/>
            <a:pathLst>
              <a:path w="382270" h="212089">
                <a:moveTo>
                  <a:pt x="0" y="212089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2089"/>
                </a:lnTo>
                <a:lnTo>
                  <a:pt x="0" y="2120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6977380" y="4903470"/>
            <a:ext cx="382270" cy="212090"/>
          </a:xfrm>
          <a:custGeom>
            <a:avLst/>
            <a:gdLst/>
            <a:ahLst/>
            <a:cxnLst/>
            <a:rect l="l" t="t" r="r" b="b"/>
            <a:pathLst>
              <a:path w="382270" h="212089">
                <a:moveTo>
                  <a:pt x="0" y="212089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2089"/>
                </a:lnTo>
                <a:lnTo>
                  <a:pt x="0" y="2120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6977380" y="51155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7359650" y="49034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6978650" y="4943475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6973977" y="4935627"/>
            <a:ext cx="385445" cy="15875"/>
          </a:xfrm>
          <a:custGeom>
            <a:avLst/>
            <a:gdLst/>
            <a:ahLst/>
            <a:cxnLst/>
            <a:rect l="l" t="t" r="r" b="b"/>
            <a:pathLst>
              <a:path w="385445" h="15875">
                <a:moveTo>
                  <a:pt x="0" y="15694"/>
                </a:moveTo>
                <a:lnTo>
                  <a:pt x="385264" y="15694"/>
                </a:lnTo>
                <a:lnTo>
                  <a:pt x="38526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6978650" y="49466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7354569" y="49403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6978650" y="4986654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6973977" y="4978807"/>
            <a:ext cx="385445" cy="15875"/>
          </a:xfrm>
          <a:custGeom>
            <a:avLst/>
            <a:gdLst/>
            <a:ahLst/>
            <a:cxnLst/>
            <a:rect l="l" t="t" r="r" b="b"/>
            <a:pathLst>
              <a:path w="385445" h="15875">
                <a:moveTo>
                  <a:pt x="0" y="15694"/>
                </a:moveTo>
                <a:lnTo>
                  <a:pt x="385264" y="15694"/>
                </a:lnTo>
                <a:lnTo>
                  <a:pt x="38526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6978650" y="49898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7354569" y="49834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6978650" y="5031740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6973977" y="5024527"/>
            <a:ext cx="385445" cy="14604"/>
          </a:xfrm>
          <a:custGeom>
            <a:avLst/>
            <a:gdLst/>
            <a:ahLst/>
            <a:cxnLst/>
            <a:rect l="l" t="t" r="r" b="b"/>
            <a:pathLst>
              <a:path w="385445" h="14604">
                <a:moveTo>
                  <a:pt x="0" y="14424"/>
                </a:moveTo>
                <a:lnTo>
                  <a:pt x="385264" y="14424"/>
                </a:lnTo>
                <a:lnTo>
                  <a:pt x="38526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6978650" y="50342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7354569" y="50292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6978650" y="5076190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6973977" y="5067707"/>
            <a:ext cx="385445" cy="17145"/>
          </a:xfrm>
          <a:custGeom>
            <a:avLst/>
            <a:gdLst/>
            <a:ahLst/>
            <a:cxnLst/>
            <a:rect l="l" t="t" r="r" b="b"/>
            <a:pathLst>
              <a:path w="385445" h="17145">
                <a:moveTo>
                  <a:pt x="0" y="16964"/>
                </a:moveTo>
                <a:lnTo>
                  <a:pt x="385264" y="16964"/>
                </a:lnTo>
                <a:lnTo>
                  <a:pt x="38526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6978650" y="4904740"/>
            <a:ext cx="375920" cy="2120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6830467" y="4446677"/>
            <a:ext cx="151584" cy="893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4552950" y="3698240"/>
            <a:ext cx="629920" cy="1028700"/>
          </a:xfrm>
          <a:custGeom>
            <a:avLst/>
            <a:gdLst/>
            <a:ahLst/>
            <a:cxnLst/>
            <a:rect l="l" t="t" r="r" b="b"/>
            <a:pathLst>
              <a:path w="629920" h="1028700">
                <a:moveTo>
                  <a:pt x="0" y="1028700"/>
                </a:moveTo>
                <a:lnTo>
                  <a:pt x="0" y="0"/>
                </a:lnTo>
                <a:lnTo>
                  <a:pt x="629920" y="0"/>
                </a:lnTo>
                <a:lnTo>
                  <a:pt x="629920" y="1028700"/>
                </a:lnTo>
                <a:lnTo>
                  <a:pt x="0" y="10287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4552950" y="3698240"/>
            <a:ext cx="629920" cy="1028700"/>
          </a:xfrm>
          <a:custGeom>
            <a:avLst/>
            <a:gdLst/>
            <a:ahLst/>
            <a:cxnLst/>
            <a:rect l="l" t="t" r="r" b="b"/>
            <a:pathLst>
              <a:path w="629920" h="1028700">
                <a:moveTo>
                  <a:pt x="0" y="1028700"/>
                </a:moveTo>
                <a:lnTo>
                  <a:pt x="0" y="0"/>
                </a:lnTo>
                <a:lnTo>
                  <a:pt x="629920" y="0"/>
                </a:lnTo>
                <a:lnTo>
                  <a:pt x="629920" y="1028700"/>
                </a:lnTo>
                <a:lnTo>
                  <a:pt x="0" y="1028700"/>
                </a:lnTo>
                <a:close/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4552950" y="47269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5182870" y="36982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4565650" y="4751070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 h="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482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4565650" y="4726940"/>
            <a:ext cx="609600" cy="48260"/>
          </a:xfrm>
          <a:custGeom>
            <a:avLst/>
            <a:gdLst/>
            <a:ahLst/>
            <a:cxnLst/>
            <a:rect l="l" t="t" r="r" b="b"/>
            <a:pathLst>
              <a:path w="609600" h="48260">
                <a:moveTo>
                  <a:pt x="0" y="48260"/>
                </a:moveTo>
                <a:lnTo>
                  <a:pt x="0" y="0"/>
                </a:lnTo>
                <a:lnTo>
                  <a:pt x="609600" y="0"/>
                </a:lnTo>
                <a:lnTo>
                  <a:pt x="609600" y="48260"/>
                </a:lnTo>
                <a:lnTo>
                  <a:pt x="0" y="4826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4565650" y="47752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5175250" y="47269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4584700" y="3699509"/>
            <a:ext cx="0" cy="1027430"/>
          </a:xfrm>
          <a:custGeom>
            <a:avLst/>
            <a:gdLst/>
            <a:ahLst/>
            <a:cxnLst/>
            <a:rect l="l" t="t" r="r" b="b"/>
            <a:pathLst>
              <a:path w="0" h="1027429">
                <a:moveTo>
                  <a:pt x="0" y="0"/>
                </a:moveTo>
                <a:lnTo>
                  <a:pt x="0" y="1027429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4588509" y="3707129"/>
            <a:ext cx="556260" cy="1016000"/>
          </a:xfrm>
          <a:custGeom>
            <a:avLst/>
            <a:gdLst/>
            <a:ahLst/>
            <a:cxnLst/>
            <a:rect l="l" t="t" r="r" b="b"/>
            <a:pathLst>
              <a:path w="556260" h="1016000">
                <a:moveTo>
                  <a:pt x="0" y="1016000"/>
                </a:moveTo>
                <a:lnTo>
                  <a:pt x="0" y="0"/>
                </a:lnTo>
                <a:lnTo>
                  <a:pt x="55626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4588509" y="37071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5147309" y="47244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4554220" y="3702050"/>
            <a:ext cx="24130" cy="1018540"/>
          </a:xfrm>
          <a:custGeom>
            <a:avLst/>
            <a:gdLst/>
            <a:ahLst/>
            <a:cxnLst/>
            <a:rect l="l" t="t" r="r" b="b"/>
            <a:pathLst>
              <a:path w="24129" h="1018539">
                <a:moveTo>
                  <a:pt x="0" y="1018539"/>
                </a:moveTo>
                <a:lnTo>
                  <a:pt x="0" y="0"/>
                </a:lnTo>
                <a:lnTo>
                  <a:pt x="24129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4579620" y="47218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5152390" y="3702050"/>
            <a:ext cx="26670" cy="1018540"/>
          </a:xfrm>
          <a:custGeom>
            <a:avLst/>
            <a:gdLst/>
            <a:ahLst/>
            <a:cxnLst/>
            <a:rect l="l" t="t" r="r" b="b"/>
            <a:pathLst>
              <a:path w="26670" h="1018539">
                <a:moveTo>
                  <a:pt x="0" y="0"/>
                </a:moveTo>
                <a:lnTo>
                  <a:pt x="26670" y="0"/>
                </a:lnTo>
                <a:lnTo>
                  <a:pt x="26670" y="1018539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5152390" y="37020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5152390" y="3699509"/>
            <a:ext cx="0" cy="1032510"/>
          </a:xfrm>
          <a:custGeom>
            <a:avLst/>
            <a:gdLst/>
            <a:ahLst/>
            <a:cxnLst/>
            <a:rect l="l" t="t" r="r" b="b"/>
            <a:pathLst>
              <a:path w="0" h="1032510">
                <a:moveTo>
                  <a:pt x="0" y="0"/>
                </a:moveTo>
                <a:lnTo>
                  <a:pt x="0" y="1032509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4606290" y="3771900"/>
            <a:ext cx="109220" cy="224790"/>
          </a:xfrm>
          <a:custGeom>
            <a:avLst/>
            <a:gdLst/>
            <a:ahLst/>
            <a:cxnLst/>
            <a:rect l="l" t="t" r="r" b="b"/>
            <a:pathLst>
              <a:path w="109220" h="224789">
                <a:moveTo>
                  <a:pt x="0" y="224789"/>
                </a:moveTo>
                <a:lnTo>
                  <a:pt x="0" y="0"/>
                </a:lnTo>
                <a:lnTo>
                  <a:pt x="109220" y="0"/>
                </a:lnTo>
                <a:lnTo>
                  <a:pt x="109220" y="224789"/>
                </a:lnTo>
                <a:lnTo>
                  <a:pt x="0" y="22478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4617720" y="3784600"/>
            <a:ext cx="86360" cy="199390"/>
          </a:xfrm>
          <a:custGeom>
            <a:avLst/>
            <a:gdLst/>
            <a:ahLst/>
            <a:cxnLst/>
            <a:rect l="l" t="t" r="r" b="b"/>
            <a:pathLst>
              <a:path w="86360" h="199389">
                <a:moveTo>
                  <a:pt x="0" y="199389"/>
                </a:moveTo>
                <a:lnTo>
                  <a:pt x="0" y="0"/>
                </a:lnTo>
                <a:lnTo>
                  <a:pt x="86359" y="0"/>
                </a:lnTo>
                <a:lnTo>
                  <a:pt x="86359" y="199389"/>
                </a:lnTo>
                <a:lnTo>
                  <a:pt x="0" y="19938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4617720" y="3784600"/>
            <a:ext cx="86360" cy="199390"/>
          </a:xfrm>
          <a:custGeom>
            <a:avLst/>
            <a:gdLst/>
            <a:ahLst/>
            <a:cxnLst/>
            <a:rect l="l" t="t" r="r" b="b"/>
            <a:pathLst>
              <a:path w="86360" h="199389">
                <a:moveTo>
                  <a:pt x="0" y="199389"/>
                </a:moveTo>
                <a:lnTo>
                  <a:pt x="0" y="0"/>
                </a:lnTo>
                <a:lnTo>
                  <a:pt x="86359" y="0"/>
                </a:lnTo>
                <a:lnTo>
                  <a:pt x="86359" y="199389"/>
                </a:lnTo>
                <a:lnTo>
                  <a:pt x="0" y="19938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4617720" y="39839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4704079" y="37833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4620259" y="3920490"/>
            <a:ext cx="81280" cy="59690"/>
          </a:xfrm>
          <a:custGeom>
            <a:avLst/>
            <a:gdLst/>
            <a:ahLst/>
            <a:cxnLst/>
            <a:rect l="l" t="t" r="r" b="b"/>
            <a:pathLst>
              <a:path w="81279" h="59689">
                <a:moveTo>
                  <a:pt x="0" y="59690"/>
                </a:moveTo>
                <a:lnTo>
                  <a:pt x="0" y="0"/>
                </a:lnTo>
                <a:lnTo>
                  <a:pt x="81279" y="0"/>
                </a:lnTo>
                <a:lnTo>
                  <a:pt x="81279" y="59690"/>
                </a:lnTo>
                <a:lnTo>
                  <a:pt x="0" y="5969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4620259" y="3920490"/>
            <a:ext cx="81280" cy="59690"/>
          </a:xfrm>
          <a:custGeom>
            <a:avLst/>
            <a:gdLst/>
            <a:ahLst/>
            <a:cxnLst/>
            <a:rect l="l" t="t" r="r" b="b"/>
            <a:pathLst>
              <a:path w="81279" h="59689">
                <a:moveTo>
                  <a:pt x="0" y="59690"/>
                </a:moveTo>
                <a:lnTo>
                  <a:pt x="0" y="0"/>
                </a:lnTo>
                <a:lnTo>
                  <a:pt x="81279" y="0"/>
                </a:lnTo>
                <a:lnTo>
                  <a:pt x="81279" y="59690"/>
                </a:lnTo>
                <a:lnTo>
                  <a:pt x="0" y="59690"/>
                </a:lnTo>
                <a:close/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4620259" y="39801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4701540" y="39204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4620259" y="3789679"/>
            <a:ext cx="35560" cy="127000"/>
          </a:xfrm>
          <a:custGeom>
            <a:avLst/>
            <a:gdLst/>
            <a:ahLst/>
            <a:cxnLst/>
            <a:rect l="l" t="t" r="r" b="b"/>
            <a:pathLst>
              <a:path w="35560" h="127000">
                <a:moveTo>
                  <a:pt x="0" y="127000"/>
                </a:moveTo>
                <a:lnTo>
                  <a:pt x="35559" y="127000"/>
                </a:lnTo>
                <a:lnTo>
                  <a:pt x="35559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4620259" y="3789679"/>
            <a:ext cx="35560" cy="127000"/>
          </a:xfrm>
          <a:custGeom>
            <a:avLst/>
            <a:gdLst/>
            <a:ahLst/>
            <a:cxnLst/>
            <a:rect l="l" t="t" r="r" b="b"/>
            <a:pathLst>
              <a:path w="35560" h="127000">
                <a:moveTo>
                  <a:pt x="0" y="127000"/>
                </a:moveTo>
                <a:lnTo>
                  <a:pt x="0" y="0"/>
                </a:lnTo>
                <a:lnTo>
                  <a:pt x="35560" y="0"/>
                </a:lnTo>
                <a:lnTo>
                  <a:pt x="35560" y="127000"/>
                </a:lnTo>
                <a:lnTo>
                  <a:pt x="0" y="12700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4620259" y="39166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4655820" y="37896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4672329" y="3793490"/>
            <a:ext cx="25400" cy="111760"/>
          </a:xfrm>
          <a:custGeom>
            <a:avLst/>
            <a:gdLst/>
            <a:ahLst/>
            <a:cxnLst/>
            <a:rect l="l" t="t" r="r" b="b"/>
            <a:pathLst>
              <a:path w="25400" h="111760">
                <a:moveTo>
                  <a:pt x="0" y="111760"/>
                </a:moveTo>
                <a:lnTo>
                  <a:pt x="25400" y="111760"/>
                </a:lnTo>
                <a:lnTo>
                  <a:pt x="25400" y="0"/>
                </a:lnTo>
                <a:lnTo>
                  <a:pt x="0" y="0"/>
                </a:lnTo>
                <a:lnTo>
                  <a:pt x="0" y="11176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4672329" y="3793490"/>
            <a:ext cx="25400" cy="111760"/>
          </a:xfrm>
          <a:custGeom>
            <a:avLst/>
            <a:gdLst/>
            <a:ahLst/>
            <a:cxnLst/>
            <a:rect l="l" t="t" r="r" b="b"/>
            <a:pathLst>
              <a:path w="25400" h="111760">
                <a:moveTo>
                  <a:pt x="0" y="111760"/>
                </a:moveTo>
                <a:lnTo>
                  <a:pt x="0" y="0"/>
                </a:lnTo>
                <a:lnTo>
                  <a:pt x="25400" y="0"/>
                </a:lnTo>
                <a:lnTo>
                  <a:pt x="25400" y="111760"/>
                </a:lnTo>
                <a:lnTo>
                  <a:pt x="0" y="11176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4672329" y="39052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4697729" y="37934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4629150" y="3823970"/>
            <a:ext cx="20320" cy="85090"/>
          </a:xfrm>
          <a:custGeom>
            <a:avLst/>
            <a:gdLst/>
            <a:ahLst/>
            <a:cxnLst/>
            <a:rect l="l" t="t" r="r" b="b"/>
            <a:pathLst>
              <a:path w="20320" h="85089">
                <a:moveTo>
                  <a:pt x="0" y="85089"/>
                </a:moveTo>
                <a:lnTo>
                  <a:pt x="0" y="0"/>
                </a:lnTo>
                <a:lnTo>
                  <a:pt x="20320" y="0"/>
                </a:lnTo>
                <a:lnTo>
                  <a:pt x="20320" y="85089"/>
                </a:lnTo>
                <a:lnTo>
                  <a:pt x="0" y="850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4624477" y="3819297"/>
            <a:ext cx="29845" cy="94615"/>
          </a:xfrm>
          <a:custGeom>
            <a:avLst/>
            <a:gdLst/>
            <a:ahLst/>
            <a:cxnLst/>
            <a:rect l="l" t="t" r="r" b="b"/>
            <a:pathLst>
              <a:path w="29845" h="94614">
                <a:moveTo>
                  <a:pt x="0" y="94434"/>
                </a:moveTo>
                <a:lnTo>
                  <a:pt x="29664" y="94434"/>
                </a:lnTo>
                <a:lnTo>
                  <a:pt x="29664" y="0"/>
                </a:lnTo>
                <a:lnTo>
                  <a:pt x="0" y="0"/>
                </a:lnTo>
                <a:lnTo>
                  <a:pt x="0" y="9443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4629150" y="39090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4649470" y="38239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4629150" y="3823970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7619"/>
                </a:moveTo>
                <a:lnTo>
                  <a:pt x="0" y="0"/>
                </a:lnTo>
                <a:lnTo>
                  <a:pt x="20320" y="0"/>
                </a:lnTo>
                <a:lnTo>
                  <a:pt x="20320" y="7619"/>
                </a:lnTo>
                <a:lnTo>
                  <a:pt x="0" y="761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4629150" y="38315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4649470" y="38239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4658359" y="3789679"/>
            <a:ext cx="0" cy="127000"/>
          </a:xfrm>
          <a:custGeom>
            <a:avLst/>
            <a:gdLst/>
            <a:ahLst/>
            <a:cxnLst/>
            <a:rect l="l" t="t" r="r" b="b"/>
            <a:pathLst>
              <a:path w="0" h="127000">
                <a:moveTo>
                  <a:pt x="0" y="0"/>
                </a:moveTo>
                <a:lnTo>
                  <a:pt x="0" y="127000"/>
                </a:lnTo>
              </a:path>
            </a:pathLst>
          </a:custGeom>
          <a:ln w="5079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4651147" y="3785007"/>
            <a:ext cx="14604" cy="136525"/>
          </a:xfrm>
          <a:custGeom>
            <a:avLst/>
            <a:gdLst/>
            <a:ahLst/>
            <a:cxnLst/>
            <a:rect l="l" t="t" r="r" b="b"/>
            <a:pathLst>
              <a:path w="14604" h="136525">
                <a:moveTo>
                  <a:pt x="0" y="136344"/>
                </a:moveTo>
                <a:lnTo>
                  <a:pt x="14424" y="136344"/>
                </a:lnTo>
                <a:lnTo>
                  <a:pt x="14424" y="0"/>
                </a:lnTo>
                <a:lnTo>
                  <a:pt x="0" y="0"/>
                </a:lnTo>
                <a:lnTo>
                  <a:pt x="0" y="1363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4655820" y="39166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4660900" y="37896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4672329" y="3793490"/>
            <a:ext cx="0" cy="111760"/>
          </a:xfrm>
          <a:custGeom>
            <a:avLst/>
            <a:gdLst/>
            <a:ahLst/>
            <a:cxnLst/>
            <a:rect l="l" t="t" r="r" b="b"/>
            <a:pathLst>
              <a:path w="0" h="111760">
                <a:moveTo>
                  <a:pt x="0" y="0"/>
                </a:moveTo>
                <a:lnTo>
                  <a:pt x="0" y="111760"/>
                </a:lnTo>
              </a:path>
            </a:pathLst>
          </a:custGeom>
          <a:ln w="1016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4662577" y="3788817"/>
            <a:ext cx="19685" cy="121285"/>
          </a:xfrm>
          <a:custGeom>
            <a:avLst/>
            <a:gdLst/>
            <a:ahLst/>
            <a:cxnLst/>
            <a:rect l="l" t="t" r="r" b="b"/>
            <a:pathLst>
              <a:path w="19685" h="121285">
                <a:moveTo>
                  <a:pt x="0" y="121104"/>
                </a:moveTo>
                <a:lnTo>
                  <a:pt x="19504" y="121104"/>
                </a:lnTo>
                <a:lnTo>
                  <a:pt x="19504" y="0"/>
                </a:lnTo>
                <a:lnTo>
                  <a:pt x="0" y="0"/>
                </a:lnTo>
                <a:lnTo>
                  <a:pt x="0" y="12110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4667250" y="39052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4678679" y="37934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4641850" y="3929379"/>
            <a:ext cx="8890" cy="49530"/>
          </a:xfrm>
          <a:custGeom>
            <a:avLst/>
            <a:gdLst/>
            <a:ahLst/>
            <a:cxnLst/>
            <a:rect l="l" t="t" r="r" b="b"/>
            <a:pathLst>
              <a:path w="8889" h="49529">
                <a:moveTo>
                  <a:pt x="0" y="49530"/>
                </a:moveTo>
                <a:lnTo>
                  <a:pt x="0" y="0"/>
                </a:lnTo>
                <a:lnTo>
                  <a:pt x="8889" y="0"/>
                </a:lnTo>
                <a:lnTo>
                  <a:pt x="8889" y="49530"/>
                </a:lnTo>
                <a:lnTo>
                  <a:pt x="0" y="4953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4641850" y="39789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4650740" y="39293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4629150" y="3934459"/>
            <a:ext cx="6350" cy="7620"/>
          </a:xfrm>
          <a:custGeom>
            <a:avLst/>
            <a:gdLst/>
            <a:ahLst/>
            <a:cxnLst/>
            <a:rect l="l" t="t" r="r" b="b"/>
            <a:pathLst>
              <a:path w="6350" h="7620">
                <a:moveTo>
                  <a:pt x="3810" y="0"/>
                </a:moveTo>
                <a:lnTo>
                  <a:pt x="1270" y="0"/>
                </a:lnTo>
                <a:lnTo>
                  <a:pt x="0" y="1269"/>
                </a:lnTo>
                <a:lnTo>
                  <a:pt x="0" y="6350"/>
                </a:lnTo>
                <a:lnTo>
                  <a:pt x="1270" y="7619"/>
                </a:lnTo>
                <a:lnTo>
                  <a:pt x="3810" y="7619"/>
                </a:lnTo>
                <a:lnTo>
                  <a:pt x="6350" y="6350"/>
                </a:lnTo>
                <a:lnTo>
                  <a:pt x="635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4629150" y="3934459"/>
            <a:ext cx="6350" cy="7620"/>
          </a:xfrm>
          <a:custGeom>
            <a:avLst/>
            <a:gdLst/>
            <a:ahLst/>
            <a:cxnLst/>
            <a:rect l="l" t="t" r="r" b="b"/>
            <a:pathLst>
              <a:path w="6350" h="7620">
                <a:moveTo>
                  <a:pt x="2539" y="0"/>
                </a:moveTo>
                <a:lnTo>
                  <a:pt x="3810" y="0"/>
                </a:lnTo>
                <a:lnTo>
                  <a:pt x="6350" y="1269"/>
                </a:lnTo>
                <a:lnTo>
                  <a:pt x="6350" y="3809"/>
                </a:lnTo>
                <a:lnTo>
                  <a:pt x="6350" y="6350"/>
                </a:lnTo>
                <a:lnTo>
                  <a:pt x="3810" y="7619"/>
                </a:lnTo>
                <a:lnTo>
                  <a:pt x="2539" y="7619"/>
                </a:lnTo>
                <a:lnTo>
                  <a:pt x="1270" y="7619"/>
                </a:lnTo>
                <a:lnTo>
                  <a:pt x="0" y="6350"/>
                </a:lnTo>
                <a:lnTo>
                  <a:pt x="0" y="3809"/>
                </a:lnTo>
                <a:lnTo>
                  <a:pt x="0" y="1269"/>
                </a:lnTo>
                <a:lnTo>
                  <a:pt x="1270" y="0"/>
                </a:lnTo>
                <a:lnTo>
                  <a:pt x="253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4629150" y="39344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4635500" y="39420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4629150" y="3956050"/>
            <a:ext cx="6350" cy="7620"/>
          </a:xfrm>
          <a:custGeom>
            <a:avLst/>
            <a:gdLst/>
            <a:ahLst/>
            <a:cxnLst/>
            <a:rect l="l" t="t" r="r" b="b"/>
            <a:pathLst>
              <a:path w="6350" h="7620">
                <a:moveTo>
                  <a:pt x="3810" y="0"/>
                </a:moveTo>
                <a:lnTo>
                  <a:pt x="1270" y="0"/>
                </a:lnTo>
                <a:lnTo>
                  <a:pt x="0" y="2539"/>
                </a:lnTo>
                <a:lnTo>
                  <a:pt x="0" y="6350"/>
                </a:lnTo>
                <a:lnTo>
                  <a:pt x="1270" y="7619"/>
                </a:lnTo>
                <a:lnTo>
                  <a:pt x="3810" y="7619"/>
                </a:lnTo>
                <a:lnTo>
                  <a:pt x="6350" y="6350"/>
                </a:lnTo>
                <a:lnTo>
                  <a:pt x="6350" y="2539"/>
                </a:lnTo>
                <a:lnTo>
                  <a:pt x="381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4629150" y="3956050"/>
            <a:ext cx="6350" cy="7620"/>
          </a:xfrm>
          <a:custGeom>
            <a:avLst/>
            <a:gdLst/>
            <a:ahLst/>
            <a:cxnLst/>
            <a:rect l="l" t="t" r="r" b="b"/>
            <a:pathLst>
              <a:path w="6350" h="7620">
                <a:moveTo>
                  <a:pt x="2539" y="0"/>
                </a:moveTo>
                <a:lnTo>
                  <a:pt x="3810" y="0"/>
                </a:lnTo>
                <a:lnTo>
                  <a:pt x="6350" y="2539"/>
                </a:lnTo>
                <a:lnTo>
                  <a:pt x="6350" y="3810"/>
                </a:lnTo>
                <a:lnTo>
                  <a:pt x="6350" y="6350"/>
                </a:lnTo>
                <a:lnTo>
                  <a:pt x="3810" y="7619"/>
                </a:lnTo>
                <a:lnTo>
                  <a:pt x="2539" y="7619"/>
                </a:lnTo>
                <a:lnTo>
                  <a:pt x="1270" y="7619"/>
                </a:lnTo>
                <a:lnTo>
                  <a:pt x="0" y="6350"/>
                </a:lnTo>
                <a:lnTo>
                  <a:pt x="0" y="3810"/>
                </a:lnTo>
                <a:lnTo>
                  <a:pt x="0" y="2539"/>
                </a:lnTo>
                <a:lnTo>
                  <a:pt x="1270" y="0"/>
                </a:lnTo>
                <a:lnTo>
                  <a:pt x="253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4629150" y="39560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4635500" y="39636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4603750" y="3771900"/>
            <a:ext cx="115570" cy="227329"/>
          </a:xfrm>
          <a:custGeom>
            <a:avLst/>
            <a:gdLst/>
            <a:ahLst/>
            <a:cxnLst/>
            <a:rect l="l" t="t" r="r" b="b"/>
            <a:pathLst>
              <a:path w="115570" h="227329">
                <a:moveTo>
                  <a:pt x="113029" y="0"/>
                </a:moveTo>
                <a:lnTo>
                  <a:pt x="115570" y="227330"/>
                </a:lnTo>
                <a:lnTo>
                  <a:pt x="0" y="22733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4603750" y="37719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4721859" y="40005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4678679" y="3929379"/>
            <a:ext cx="8890" cy="19050"/>
          </a:xfrm>
          <a:custGeom>
            <a:avLst/>
            <a:gdLst/>
            <a:ahLst/>
            <a:cxnLst/>
            <a:rect l="l" t="t" r="r" b="b"/>
            <a:pathLst>
              <a:path w="8889" h="19050">
                <a:moveTo>
                  <a:pt x="0" y="19050"/>
                </a:moveTo>
                <a:lnTo>
                  <a:pt x="0" y="0"/>
                </a:lnTo>
                <a:lnTo>
                  <a:pt x="8890" y="0"/>
                </a:lnTo>
                <a:lnTo>
                  <a:pt x="8890" y="19050"/>
                </a:lnTo>
                <a:lnTo>
                  <a:pt x="0" y="1905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4678679" y="3929379"/>
            <a:ext cx="8890" cy="19050"/>
          </a:xfrm>
          <a:custGeom>
            <a:avLst/>
            <a:gdLst/>
            <a:ahLst/>
            <a:cxnLst/>
            <a:rect l="l" t="t" r="r" b="b"/>
            <a:pathLst>
              <a:path w="8889" h="19050">
                <a:moveTo>
                  <a:pt x="0" y="19050"/>
                </a:moveTo>
                <a:lnTo>
                  <a:pt x="0" y="0"/>
                </a:lnTo>
                <a:lnTo>
                  <a:pt x="8890" y="0"/>
                </a:lnTo>
                <a:lnTo>
                  <a:pt x="8890" y="19050"/>
                </a:lnTo>
                <a:lnTo>
                  <a:pt x="0" y="1905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4678679" y="39484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4687570" y="39293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4748529" y="3778250"/>
            <a:ext cx="381000" cy="214629"/>
          </a:xfrm>
          <a:custGeom>
            <a:avLst/>
            <a:gdLst/>
            <a:ahLst/>
            <a:cxnLst/>
            <a:rect l="l" t="t" r="r" b="b"/>
            <a:pathLst>
              <a:path w="381000" h="214629">
                <a:moveTo>
                  <a:pt x="0" y="21463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4630"/>
                </a:lnTo>
                <a:lnTo>
                  <a:pt x="0" y="2146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4748529" y="3778250"/>
            <a:ext cx="381000" cy="214629"/>
          </a:xfrm>
          <a:custGeom>
            <a:avLst/>
            <a:gdLst/>
            <a:ahLst/>
            <a:cxnLst/>
            <a:rect l="l" t="t" r="r" b="b"/>
            <a:pathLst>
              <a:path w="381000" h="214629">
                <a:moveTo>
                  <a:pt x="0" y="21463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4630"/>
                </a:lnTo>
                <a:lnTo>
                  <a:pt x="0" y="21463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4748529" y="39928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5129529" y="37782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4748529" y="3820159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4743857" y="3812947"/>
            <a:ext cx="387985" cy="14604"/>
          </a:xfrm>
          <a:custGeom>
            <a:avLst/>
            <a:gdLst/>
            <a:ahLst/>
            <a:cxnLst/>
            <a:rect l="l" t="t" r="r" b="b"/>
            <a:pathLst>
              <a:path w="387985" h="14604">
                <a:moveTo>
                  <a:pt x="0" y="14424"/>
                </a:moveTo>
                <a:lnTo>
                  <a:pt x="387804" y="14424"/>
                </a:lnTo>
                <a:lnTo>
                  <a:pt x="38780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4748529" y="38227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5126990" y="38176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4748529" y="3862704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4743857" y="3854857"/>
            <a:ext cx="387985" cy="15875"/>
          </a:xfrm>
          <a:custGeom>
            <a:avLst/>
            <a:gdLst/>
            <a:ahLst/>
            <a:cxnLst/>
            <a:rect l="l" t="t" r="r" b="b"/>
            <a:pathLst>
              <a:path w="387985" h="15875">
                <a:moveTo>
                  <a:pt x="0" y="15694"/>
                </a:moveTo>
                <a:lnTo>
                  <a:pt x="387804" y="15694"/>
                </a:lnTo>
                <a:lnTo>
                  <a:pt x="38780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4748529" y="38658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5126990" y="38595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4748529" y="3908425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4743857" y="3900577"/>
            <a:ext cx="387985" cy="15875"/>
          </a:xfrm>
          <a:custGeom>
            <a:avLst/>
            <a:gdLst/>
            <a:ahLst/>
            <a:cxnLst/>
            <a:rect l="l" t="t" r="r" b="b"/>
            <a:pathLst>
              <a:path w="387985" h="15875">
                <a:moveTo>
                  <a:pt x="0" y="15694"/>
                </a:moveTo>
                <a:lnTo>
                  <a:pt x="387804" y="15694"/>
                </a:lnTo>
                <a:lnTo>
                  <a:pt x="38780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4748529" y="39116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5126990" y="39052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4748529" y="3950970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4743857" y="3942487"/>
            <a:ext cx="387985" cy="17145"/>
          </a:xfrm>
          <a:custGeom>
            <a:avLst/>
            <a:gdLst/>
            <a:ahLst/>
            <a:cxnLst/>
            <a:rect l="l" t="t" r="r" b="b"/>
            <a:pathLst>
              <a:path w="387985" h="17145">
                <a:moveTo>
                  <a:pt x="0" y="16964"/>
                </a:moveTo>
                <a:lnTo>
                  <a:pt x="387804" y="16964"/>
                </a:lnTo>
                <a:lnTo>
                  <a:pt x="38780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4748529" y="3779520"/>
            <a:ext cx="378460" cy="2133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4748529" y="4142740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9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2090"/>
                </a:lnTo>
                <a:lnTo>
                  <a:pt x="0" y="2120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4748529" y="4142740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9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2090"/>
                </a:lnTo>
                <a:lnTo>
                  <a:pt x="0" y="21209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4748529" y="43548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5129529" y="41427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4748529" y="4182109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4743857" y="4174897"/>
            <a:ext cx="387985" cy="14604"/>
          </a:xfrm>
          <a:custGeom>
            <a:avLst/>
            <a:gdLst/>
            <a:ahLst/>
            <a:cxnLst/>
            <a:rect l="l" t="t" r="r" b="b"/>
            <a:pathLst>
              <a:path w="387985" h="14604">
                <a:moveTo>
                  <a:pt x="0" y="14424"/>
                </a:moveTo>
                <a:lnTo>
                  <a:pt x="387804" y="14424"/>
                </a:lnTo>
                <a:lnTo>
                  <a:pt x="38780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4748529" y="41846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5126990" y="41795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4748529" y="4224654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4743857" y="4216807"/>
            <a:ext cx="387985" cy="15875"/>
          </a:xfrm>
          <a:custGeom>
            <a:avLst/>
            <a:gdLst/>
            <a:ahLst/>
            <a:cxnLst/>
            <a:rect l="l" t="t" r="r" b="b"/>
            <a:pathLst>
              <a:path w="387985" h="15875">
                <a:moveTo>
                  <a:pt x="0" y="15694"/>
                </a:moveTo>
                <a:lnTo>
                  <a:pt x="387804" y="15694"/>
                </a:lnTo>
                <a:lnTo>
                  <a:pt x="38780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4748529" y="42278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5126990" y="42214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4748529" y="4270375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4743857" y="4262527"/>
            <a:ext cx="387985" cy="15875"/>
          </a:xfrm>
          <a:custGeom>
            <a:avLst/>
            <a:gdLst/>
            <a:ahLst/>
            <a:cxnLst/>
            <a:rect l="l" t="t" r="r" b="b"/>
            <a:pathLst>
              <a:path w="387985" h="15875">
                <a:moveTo>
                  <a:pt x="0" y="15694"/>
                </a:moveTo>
                <a:lnTo>
                  <a:pt x="387804" y="15694"/>
                </a:lnTo>
                <a:lnTo>
                  <a:pt x="38780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4748529" y="42735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5126990" y="42672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4748529" y="4314190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4743857" y="4305707"/>
            <a:ext cx="387985" cy="17145"/>
          </a:xfrm>
          <a:custGeom>
            <a:avLst/>
            <a:gdLst/>
            <a:ahLst/>
            <a:cxnLst/>
            <a:rect l="l" t="t" r="r" b="b"/>
            <a:pathLst>
              <a:path w="387985" h="17145">
                <a:moveTo>
                  <a:pt x="0" y="16964"/>
                </a:moveTo>
                <a:lnTo>
                  <a:pt x="387804" y="16964"/>
                </a:lnTo>
                <a:lnTo>
                  <a:pt x="38780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4748529" y="4142740"/>
            <a:ext cx="378460" cy="2133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4748529" y="4488179"/>
            <a:ext cx="381000" cy="213360"/>
          </a:xfrm>
          <a:custGeom>
            <a:avLst/>
            <a:gdLst/>
            <a:ahLst/>
            <a:cxnLst/>
            <a:rect l="l" t="t" r="r" b="b"/>
            <a:pathLst>
              <a:path w="381000" h="213360">
                <a:moveTo>
                  <a:pt x="0" y="21336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3360"/>
                </a:lnTo>
                <a:lnTo>
                  <a:pt x="0" y="2133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4748529" y="4488179"/>
            <a:ext cx="381000" cy="213360"/>
          </a:xfrm>
          <a:custGeom>
            <a:avLst/>
            <a:gdLst/>
            <a:ahLst/>
            <a:cxnLst/>
            <a:rect l="l" t="t" r="r" b="b"/>
            <a:pathLst>
              <a:path w="381000" h="213360">
                <a:moveTo>
                  <a:pt x="0" y="21336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3360"/>
                </a:lnTo>
                <a:lnTo>
                  <a:pt x="0" y="21336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4748529" y="47015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5129529" y="44881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4748529" y="4528820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4743857" y="4521607"/>
            <a:ext cx="387985" cy="14604"/>
          </a:xfrm>
          <a:custGeom>
            <a:avLst/>
            <a:gdLst/>
            <a:ahLst/>
            <a:cxnLst/>
            <a:rect l="l" t="t" r="r" b="b"/>
            <a:pathLst>
              <a:path w="387985" h="14604">
                <a:moveTo>
                  <a:pt x="0" y="14424"/>
                </a:moveTo>
                <a:lnTo>
                  <a:pt x="387804" y="14424"/>
                </a:lnTo>
                <a:lnTo>
                  <a:pt x="38780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4748529" y="45313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5126990" y="45262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4748529" y="4572000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4743857" y="4563517"/>
            <a:ext cx="387985" cy="17145"/>
          </a:xfrm>
          <a:custGeom>
            <a:avLst/>
            <a:gdLst/>
            <a:ahLst/>
            <a:cxnLst/>
            <a:rect l="l" t="t" r="r" b="b"/>
            <a:pathLst>
              <a:path w="387985" h="17145">
                <a:moveTo>
                  <a:pt x="0" y="16964"/>
                </a:moveTo>
                <a:lnTo>
                  <a:pt x="387804" y="16964"/>
                </a:lnTo>
                <a:lnTo>
                  <a:pt x="38780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4748529" y="45758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5126990" y="45681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4748529" y="4617084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4743857" y="4609237"/>
            <a:ext cx="387985" cy="15875"/>
          </a:xfrm>
          <a:custGeom>
            <a:avLst/>
            <a:gdLst/>
            <a:ahLst/>
            <a:cxnLst/>
            <a:rect l="l" t="t" r="r" b="b"/>
            <a:pathLst>
              <a:path w="387985" h="15875">
                <a:moveTo>
                  <a:pt x="0" y="15694"/>
                </a:moveTo>
                <a:lnTo>
                  <a:pt x="387804" y="15694"/>
                </a:lnTo>
                <a:lnTo>
                  <a:pt x="38780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4748529" y="46202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5126990" y="46139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4748529" y="4661534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/>
          <p:nvPr/>
        </p:nvSpPr>
        <p:spPr>
          <a:xfrm>
            <a:off x="4743857" y="4653687"/>
            <a:ext cx="387985" cy="15875"/>
          </a:xfrm>
          <a:custGeom>
            <a:avLst/>
            <a:gdLst/>
            <a:ahLst/>
            <a:cxnLst/>
            <a:rect l="l" t="t" r="r" b="b"/>
            <a:pathLst>
              <a:path w="387985" h="15875">
                <a:moveTo>
                  <a:pt x="0" y="15694"/>
                </a:moveTo>
                <a:lnTo>
                  <a:pt x="387804" y="15694"/>
                </a:lnTo>
                <a:lnTo>
                  <a:pt x="38780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6" name="object 316"/>
          <p:cNvSpPr/>
          <p:nvPr/>
        </p:nvSpPr>
        <p:spPr>
          <a:xfrm>
            <a:off x="4748529" y="4489450"/>
            <a:ext cx="378460" cy="21208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4599077" y="4031387"/>
            <a:ext cx="154124" cy="8935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 txBox="1">
            <a:spLocks noGrp="1"/>
          </p:cNvSpPr>
          <p:nvPr>
            <p:ph type="title"/>
          </p:nvPr>
        </p:nvSpPr>
        <p:spPr>
          <a:xfrm>
            <a:off x="1915160" y="833120"/>
            <a:ext cx="530415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The </a:t>
            </a:r>
            <a:r>
              <a:rPr dirty="0"/>
              <a:t>Resolution</a:t>
            </a:r>
            <a:r>
              <a:rPr dirty="0" spc="-65"/>
              <a:t> </a:t>
            </a:r>
            <a:r>
              <a:rPr dirty="0" spc="-5"/>
              <a:t>Process</a:t>
            </a:r>
          </a:p>
        </p:txBody>
      </p:sp>
      <p:sp>
        <p:nvSpPr>
          <p:cNvPr id="319" name="object 319"/>
          <p:cNvSpPr txBox="1"/>
          <p:nvPr/>
        </p:nvSpPr>
        <p:spPr>
          <a:xfrm>
            <a:off x="764540" y="1536700"/>
            <a:ext cx="1327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0" name="object 320"/>
          <p:cNvSpPr txBox="1"/>
          <p:nvPr/>
        </p:nvSpPr>
        <p:spPr>
          <a:xfrm>
            <a:off x="1107439" y="1557020"/>
            <a:ext cx="720534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The </a:t>
            </a:r>
            <a:r>
              <a:rPr dirty="0" sz="2400" spc="-5">
                <a:latin typeface="Times New Roman"/>
                <a:cs typeface="Times New Roman"/>
              </a:rPr>
              <a:t>name server </a:t>
            </a:r>
            <a:r>
              <a:rPr dirty="0" sz="2400" i="1">
                <a:latin typeface="Times New Roman"/>
                <a:cs typeface="Times New Roman"/>
              </a:rPr>
              <a:t>dakota </a:t>
            </a:r>
            <a:r>
              <a:rPr dirty="0" sz="2400" spc="-5">
                <a:latin typeface="Times New Roman"/>
                <a:cs typeface="Times New Roman"/>
              </a:rPr>
              <a:t>asks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5" i="1">
                <a:latin typeface="Times New Roman"/>
                <a:cs typeface="Times New Roman"/>
              </a:rPr>
              <a:t>nominum.com </a:t>
            </a:r>
            <a:r>
              <a:rPr dirty="0" sz="2400" spc="-10">
                <a:latin typeface="Times New Roman"/>
                <a:cs typeface="Times New Roman"/>
              </a:rPr>
              <a:t>name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server,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5" i="1">
                <a:latin typeface="Times New Roman"/>
                <a:cs typeface="Times New Roman"/>
              </a:rPr>
              <a:t>ns1.sanjose</a:t>
            </a:r>
            <a:r>
              <a:rPr dirty="0" sz="2400" spc="-5">
                <a:latin typeface="Times New Roman"/>
                <a:cs typeface="Times New Roman"/>
              </a:rPr>
              <a:t>, for </a:t>
            </a:r>
            <a:r>
              <a:rPr dirty="0" sz="2400" spc="-5" i="1">
                <a:latin typeface="Times New Roman"/>
                <a:cs typeface="Times New Roman"/>
                <a:hlinkClick r:id="rId12"/>
              </a:rPr>
              <a:t>www.nominum.com</a:t>
            </a:r>
            <a:r>
              <a:rPr dirty="0" sz="2400" spc="-5" i="1">
                <a:latin typeface="Times New Roman"/>
                <a:cs typeface="Times New Roman"/>
              </a:rPr>
              <a:t>’s</a:t>
            </a:r>
            <a:r>
              <a:rPr dirty="0" sz="2400" spc="30" i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address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1" name="object 321"/>
          <p:cNvSpPr/>
          <p:nvPr/>
        </p:nvSpPr>
        <p:spPr>
          <a:xfrm>
            <a:off x="5985509" y="2456179"/>
            <a:ext cx="632460" cy="1029969"/>
          </a:xfrm>
          <a:custGeom>
            <a:avLst/>
            <a:gdLst/>
            <a:ahLst/>
            <a:cxnLst/>
            <a:rect l="l" t="t" r="r" b="b"/>
            <a:pathLst>
              <a:path w="632459" h="1029970">
                <a:moveTo>
                  <a:pt x="0" y="1029970"/>
                </a:moveTo>
                <a:lnTo>
                  <a:pt x="0" y="0"/>
                </a:lnTo>
                <a:lnTo>
                  <a:pt x="632460" y="0"/>
                </a:lnTo>
                <a:lnTo>
                  <a:pt x="632460" y="1029970"/>
                </a:lnTo>
                <a:lnTo>
                  <a:pt x="0" y="102997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2" name="object 322"/>
          <p:cNvSpPr/>
          <p:nvPr/>
        </p:nvSpPr>
        <p:spPr>
          <a:xfrm>
            <a:off x="5985509" y="2456179"/>
            <a:ext cx="632460" cy="1029969"/>
          </a:xfrm>
          <a:custGeom>
            <a:avLst/>
            <a:gdLst/>
            <a:ahLst/>
            <a:cxnLst/>
            <a:rect l="l" t="t" r="r" b="b"/>
            <a:pathLst>
              <a:path w="632459" h="1029970">
                <a:moveTo>
                  <a:pt x="0" y="1029970"/>
                </a:moveTo>
                <a:lnTo>
                  <a:pt x="0" y="0"/>
                </a:lnTo>
                <a:lnTo>
                  <a:pt x="632460" y="0"/>
                </a:lnTo>
                <a:lnTo>
                  <a:pt x="632460" y="1029970"/>
                </a:lnTo>
                <a:lnTo>
                  <a:pt x="0" y="1029970"/>
                </a:lnTo>
                <a:close/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3" name="object 323"/>
          <p:cNvSpPr/>
          <p:nvPr/>
        </p:nvSpPr>
        <p:spPr>
          <a:xfrm>
            <a:off x="5985509" y="34861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4" name="object 324"/>
          <p:cNvSpPr/>
          <p:nvPr/>
        </p:nvSpPr>
        <p:spPr>
          <a:xfrm>
            <a:off x="6617969" y="24561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5" name="object 325"/>
          <p:cNvSpPr/>
          <p:nvPr/>
        </p:nvSpPr>
        <p:spPr>
          <a:xfrm>
            <a:off x="5999479" y="3509645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 h="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469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6" name="object 326"/>
          <p:cNvSpPr/>
          <p:nvPr/>
        </p:nvSpPr>
        <p:spPr>
          <a:xfrm>
            <a:off x="5999479" y="3486150"/>
            <a:ext cx="609600" cy="46990"/>
          </a:xfrm>
          <a:custGeom>
            <a:avLst/>
            <a:gdLst/>
            <a:ahLst/>
            <a:cxnLst/>
            <a:rect l="l" t="t" r="r" b="b"/>
            <a:pathLst>
              <a:path w="609600" h="46989">
                <a:moveTo>
                  <a:pt x="0" y="46989"/>
                </a:moveTo>
                <a:lnTo>
                  <a:pt x="0" y="0"/>
                </a:lnTo>
                <a:lnTo>
                  <a:pt x="609600" y="0"/>
                </a:lnTo>
                <a:lnTo>
                  <a:pt x="609600" y="46989"/>
                </a:lnTo>
                <a:lnTo>
                  <a:pt x="0" y="469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7" name="object 327"/>
          <p:cNvSpPr/>
          <p:nvPr/>
        </p:nvSpPr>
        <p:spPr>
          <a:xfrm>
            <a:off x="5999479" y="35331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8" name="object 328"/>
          <p:cNvSpPr/>
          <p:nvPr/>
        </p:nvSpPr>
        <p:spPr>
          <a:xfrm>
            <a:off x="6610350" y="34861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9" name="object 329"/>
          <p:cNvSpPr/>
          <p:nvPr/>
        </p:nvSpPr>
        <p:spPr>
          <a:xfrm>
            <a:off x="6019800" y="2457450"/>
            <a:ext cx="0" cy="1028700"/>
          </a:xfrm>
          <a:custGeom>
            <a:avLst/>
            <a:gdLst/>
            <a:ahLst/>
            <a:cxnLst/>
            <a:rect l="l" t="t" r="r" b="b"/>
            <a:pathLst>
              <a:path w="0" h="1028700">
                <a:moveTo>
                  <a:pt x="0" y="0"/>
                </a:moveTo>
                <a:lnTo>
                  <a:pt x="0" y="102870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0" name="object 330"/>
          <p:cNvSpPr/>
          <p:nvPr/>
        </p:nvSpPr>
        <p:spPr>
          <a:xfrm>
            <a:off x="6023609" y="2465070"/>
            <a:ext cx="556260" cy="1016000"/>
          </a:xfrm>
          <a:custGeom>
            <a:avLst/>
            <a:gdLst/>
            <a:ahLst/>
            <a:cxnLst/>
            <a:rect l="l" t="t" r="r" b="b"/>
            <a:pathLst>
              <a:path w="556259" h="1016000">
                <a:moveTo>
                  <a:pt x="0" y="1016000"/>
                </a:moveTo>
                <a:lnTo>
                  <a:pt x="0" y="0"/>
                </a:lnTo>
                <a:lnTo>
                  <a:pt x="55626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1" name="object 331"/>
          <p:cNvSpPr/>
          <p:nvPr/>
        </p:nvSpPr>
        <p:spPr>
          <a:xfrm>
            <a:off x="6023609" y="24650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2" name="object 332"/>
          <p:cNvSpPr/>
          <p:nvPr/>
        </p:nvSpPr>
        <p:spPr>
          <a:xfrm>
            <a:off x="6582409" y="34823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3" name="object 333"/>
          <p:cNvSpPr/>
          <p:nvPr/>
        </p:nvSpPr>
        <p:spPr>
          <a:xfrm>
            <a:off x="5989320" y="2459989"/>
            <a:ext cx="24130" cy="1018540"/>
          </a:xfrm>
          <a:custGeom>
            <a:avLst/>
            <a:gdLst/>
            <a:ahLst/>
            <a:cxnLst/>
            <a:rect l="l" t="t" r="r" b="b"/>
            <a:pathLst>
              <a:path w="24129" h="1018539">
                <a:moveTo>
                  <a:pt x="0" y="1018539"/>
                </a:moveTo>
                <a:lnTo>
                  <a:pt x="0" y="0"/>
                </a:lnTo>
                <a:lnTo>
                  <a:pt x="24129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4" name="object 334"/>
          <p:cNvSpPr/>
          <p:nvPr/>
        </p:nvSpPr>
        <p:spPr>
          <a:xfrm>
            <a:off x="5989320" y="24599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5" name="object 335"/>
          <p:cNvSpPr/>
          <p:nvPr/>
        </p:nvSpPr>
        <p:spPr>
          <a:xfrm>
            <a:off x="6014720" y="34798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6" name="object 336"/>
          <p:cNvSpPr/>
          <p:nvPr/>
        </p:nvSpPr>
        <p:spPr>
          <a:xfrm>
            <a:off x="6586219" y="2459989"/>
            <a:ext cx="26670" cy="1018540"/>
          </a:xfrm>
          <a:custGeom>
            <a:avLst/>
            <a:gdLst/>
            <a:ahLst/>
            <a:cxnLst/>
            <a:rect l="l" t="t" r="r" b="b"/>
            <a:pathLst>
              <a:path w="26670" h="1018539">
                <a:moveTo>
                  <a:pt x="0" y="0"/>
                </a:moveTo>
                <a:lnTo>
                  <a:pt x="26670" y="0"/>
                </a:lnTo>
                <a:lnTo>
                  <a:pt x="26670" y="1018539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7" name="object 337"/>
          <p:cNvSpPr/>
          <p:nvPr/>
        </p:nvSpPr>
        <p:spPr>
          <a:xfrm>
            <a:off x="6586219" y="24599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8" name="object 338"/>
          <p:cNvSpPr/>
          <p:nvPr/>
        </p:nvSpPr>
        <p:spPr>
          <a:xfrm>
            <a:off x="6614159" y="34798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9" name="object 339"/>
          <p:cNvSpPr/>
          <p:nvPr/>
        </p:nvSpPr>
        <p:spPr>
          <a:xfrm>
            <a:off x="6586219" y="2457450"/>
            <a:ext cx="0" cy="1032510"/>
          </a:xfrm>
          <a:custGeom>
            <a:avLst/>
            <a:gdLst/>
            <a:ahLst/>
            <a:cxnLst/>
            <a:rect l="l" t="t" r="r" b="b"/>
            <a:pathLst>
              <a:path w="0" h="1032510">
                <a:moveTo>
                  <a:pt x="0" y="0"/>
                </a:moveTo>
                <a:lnTo>
                  <a:pt x="0" y="103251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0" name="object 340"/>
          <p:cNvSpPr/>
          <p:nvPr/>
        </p:nvSpPr>
        <p:spPr>
          <a:xfrm>
            <a:off x="6040120" y="2529839"/>
            <a:ext cx="110489" cy="224790"/>
          </a:xfrm>
          <a:custGeom>
            <a:avLst/>
            <a:gdLst/>
            <a:ahLst/>
            <a:cxnLst/>
            <a:rect l="l" t="t" r="r" b="b"/>
            <a:pathLst>
              <a:path w="110489" h="224789">
                <a:moveTo>
                  <a:pt x="0" y="224789"/>
                </a:moveTo>
                <a:lnTo>
                  <a:pt x="0" y="0"/>
                </a:lnTo>
                <a:lnTo>
                  <a:pt x="110489" y="0"/>
                </a:lnTo>
                <a:lnTo>
                  <a:pt x="110489" y="224789"/>
                </a:lnTo>
                <a:lnTo>
                  <a:pt x="0" y="22478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1" name="object 341"/>
          <p:cNvSpPr/>
          <p:nvPr/>
        </p:nvSpPr>
        <p:spPr>
          <a:xfrm>
            <a:off x="6052820" y="2541270"/>
            <a:ext cx="86360" cy="201930"/>
          </a:xfrm>
          <a:custGeom>
            <a:avLst/>
            <a:gdLst/>
            <a:ahLst/>
            <a:cxnLst/>
            <a:rect l="l" t="t" r="r" b="b"/>
            <a:pathLst>
              <a:path w="86360" h="201930">
                <a:moveTo>
                  <a:pt x="0" y="201929"/>
                </a:moveTo>
                <a:lnTo>
                  <a:pt x="0" y="0"/>
                </a:lnTo>
                <a:lnTo>
                  <a:pt x="86359" y="0"/>
                </a:lnTo>
                <a:lnTo>
                  <a:pt x="86359" y="201929"/>
                </a:lnTo>
                <a:lnTo>
                  <a:pt x="0" y="20192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2" name="object 342"/>
          <p:cNvSpPr/>
          <p:nvPr/>
        </p:nvSpPr>
        <p:spPr>
          <a:xfrm>
            <a:off x="6052820" y="2541270"/>
            <a:ext cx="86360" cy="201930"/>
          </a:xfrm>
          <a:custGeom>
            <a:avLst/>
            <a:gdLst/>
            <a:ahLst/>
            <a:cxnLst/>
            <a:rect l="l" t="t" r="r" b="b"/>
            <a:pathLst>
              <a:path w="86360" h="201930">
                <a:moveTo>
                  <a:pt x="0" y="201929"/>
                </a:moveTo>
                <a:lnTo>
                  <a:pt x="0" y="0"/>
                </a:lnTo>
                <a:lnTo>
                  <a:pt x="86359" y="0"/>
                </a:lnTo>
                <a:lnTo>
                  <a:pt x="86359" y="201929"/>
                </a:lnTo>
                <a:lnTo>
                  <a:pt x="0" y="20192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3" name="object 343"/>
          <p:cNvSpPr/>
          <p:nvPr/>
        </p:nvSpPr>
        <p:spPr>
          <a:xfrm>
            <a:off x="6052820" y="27432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4" name="object 344"/>
          <p:cNvSpPr/>
          <p:nvPr/>
        </p:nvSpPr>
        <p:spPr>
          <a:xfrm>
            <a:off x="6139179" y="25412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5" name="object 345"/>
          <p:cNvSpPr/>
          <p:nvPr/>
        </p:nvSpPr>
        <p:spPr>
          <a:xfrm>
            <a:off x="6055359" y="2679700"/>
            <a:ext cx="81280" cy="58419"/>
          </a:xfrm>
          <a:custGeom>
            <a:avLst/>
            <a:gdLst/>
            <a:ahLst/>
            <a:cxnLst/>
            <a:rect l="l" t="t" r="r" b="b"/>
            <a:pathLst>
              <a:path w="81279" h="58419">
                <a:moveTo>
                  <a:pt x="0" y="58420"/>
                </a:moveTo>
                <a:lnTo>
                  <a:pt x="0" y="0"/>
                </a:lnTo>
                <a:lnTo>
                  <a:pt x="81279" y="0"/>
                </a:lnTo>
                <a:lnTo>
                  <a:pt x="81279" y="58420"/>
                </a:lnTo>
                <a:lnTo>
                  <a:pt x="0" y="5842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6" name="object 346"/>
          <p:cNvSpPr/>
          <p:nvPr/>
        </p:nvSpPr>
        <p:spPr>
          <a:xfrm>
            <a:off x="6055359" y="2679700"/>
            <a:ext cx="81280" cy="58419"/>
          </a:xfrm>
          <a:custGeom>
            <a:avLst/>
            <a:gdLst/>
            <a:ahLst/>
            <a:cxnLst/>
            <a:rect l="l" t="t" r="r" b="b"/>
            <a:pathLst>
              <a:path w="81279" h="58419">
                <a:moveTo>
                  <a:pt x="0" y="58420"/>
                </a:moveTo>
                <a:lnTo>
                  <a:pt x="0" y="0"/>
                </a:lnTo>
                <a:lnTo>
                  <a:pt x="81279" y="0"/>
                </a:lnTo>
                <a:lnTo>
                  <a:pt x="81279" y="58420"/>
                </a:lnTo>
                <a:lnTo>
                  <a:pt x="0" y="58420"/>
                </a:lnTo>
                <a:close/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7" name="object 347"/>
          <p:cNvSpPr/>
          <p:nvPr/>
        </p:nvSpPr>
        <p:spPr>
          <a:xfrm>
            <a:off x="6055359" y="27381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8" name="object 348"/>
          <p:cNvSpPr/>
          <p:nvPr/>
        </p:nvSpPr>
        <p:spPr>
          <a:xfrm>
            <a:off x="6136640" y="26797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9" name="object 349"/>
          <p:cNvSpPr/>
          <p:nvPr/>
        </p:nvSpPr>
        <p:spPr>
          <a:xfrm>
            <a:off x="6055359" y="2547620"/>
            <a:ext cx="35560" cy="128270"/>
          </a:xfrm>
          <a:custGeom>
            <a:avLst/>
            <a:gdLst/>
            <a:ahLst/>
            <a:cxnLst/>
            <a:rect l="l" t="t" r="r" b="b"/>
            <a:pathLst>
              <a:path w="35560" h="128269">
                <a:moveTo>
                  <a:pt x="0" y="128269"/>
                </a:moveTo>
                <a:lnTo>
                  <a:pt x="35559" y="128269"/>
                </a:lnTo>
                <a:lnTo>
                  <a:pt x="35559" y="0"/>
                </a:lnTo>
                <a:lnTo>
                  <a:pt x="0" y="0"/>
                </a:lnTo>
                <a:lnTo>
                  <a:pt x="0" y="12826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0" name="object 350"/>
          <p:cNvSpPr/>
          <p:nvPr/>
        </p:nvSpPr>
        <p:spPr>
          <a:xfrm>
            <a:off x="6055359" y="2547620"/>
            <a:ext cx="35560" cy="128270"/>
          </a:xfrm>
          <a:custGeom>
            <a:avLst/>
            <a:gdLst/>
            <a:ahLst/>
            <a:cxnLst/>
            <a:rect l="l" t="t" r="r" b="b"/>
            <a:pathLst>
              <a:path w="35560" h="128269">
                <a:moveTo>
                  <a:pt x="0" y="128269"/>
                </a:moveTo>
                <a:lnTo>
                  <a:pt x="0" y="0"/>
                </a:lnTo>
                <a:lnTo>
                  <a:pt x="35560" y="0"/>
                </a:lnTo>
                <a:lnTo>
                  <a:pt x="35560" y="128269"/>
                </a:lnTo>
                <a:lnTo>
                  <a:pt x="0" y="12826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1" name="object 351"/>
          <p:cNvSpPr/>
          <p:nvPr/>
        </p:nvSpPr>
        <p:spPr>
          <a:xfrm>
            <a:off x="6055359" y="26758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2" name="object 352"/>
          <p:cNvSpPr/>
          <p:nvPr/>
        </p:nvSpPr>
        <p:spPr>
          <a:xfrm>
            <a:off x="6090920" y="25476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3" name="object 353"/>
          <p:cNvSpPr/>
          <p:nvPr/>
        </p:nvSpPr>
        <p:spPr>
          <a:xfrm>
            <a:off x="6107429" y="2550160"/>
            <a:ext cx="25400" cy="114300"/>
          </a:xfrm>
          <a:custGeom>
            <a:avLst/>
            <a:gdLst/>
            <a:ahLst/>
            <a:cxnLst/>
            <a:rect l="l" t="t" r="r" b="b"/>
            <a:pathLst>
              <a:path w="25400" h="114300">
                <a:moveTo>
                  <a:pt x="0" y="114300"/>
                </a:moveTo>
                <a:lnTo>
                  <a:pt x="25400" y="114300"/>
                </a:lnTo>
                <a:lnTo>
                  <a:pt x="254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4" name="object 354"/>
          <p:cNvSpPr/>
          <p:nvPr/>
        </p:nvSpPr>
        <p:spPr>
          <a:xfrm>
            <a:off x="6107429" y="2550160"/>
            <a:ext cx="25400" cy="114300"/>
          </a:xfrm>
          <a:custGeom>
            <a:avLst/>
            <a:gdLst/>
            <a:ahLst/>
            <a:cxnLst/>
            <a:rect l="l" t="t" r="r" b="b"/>
            <a:pathLst>
              <a:path w="25400" h="114300">
                <a:moveTo>
                  <a:pt x="0" y="114300"/>
                </a:moveTo>
                <a:lnTo>
                  <a:pt x="0" y="0"/>
                </a:lnTo>
                <a:lnTo>
                  <a:pt x="25400" y="0"/>
                </a:lnTo>
                <a:lnTo>
                  <a:pt x="25400" y="114300"/>
                </a:lnTo>
                <a:lnTo>
                  <a:pt x="0" y="11430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5" name="object 355"/>
          <p:cNvSpPr/>
          <p:nvPr/>
        </p:nvSpPr>
        <p:spPr>
          <a:xfrm>
            <a:off x="6107429" y="26644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6" name="object 356"/>
          <p:cNvSpPr/>
          <p:nvPr/>
        </p:nvSpPr>
        <p:spPr>
          <a:xfrm>
            <a:off x="6132829" y="25501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7" name="object 357"/>
          <p:cNvSpPr/>
          <p:nvPr/>
        </p:nvSpPr>
        <p:spPr>
          <a:xfrm>
            <a:off x="6061709" y="2583179"/>
            <a:ext cx="21590" cy="83820"/>
          </a:xfrm>
          <a:custGeom>
            <a:avLst/>
            <a:gdLst/>
            <a:ahLst/>
            <a:cxnLst/>
            <a:rect l="l" t="t" r="r" b="b"/>
            <a:pathLst>
              <a:path w="21589" h="83819">
                <a:moveTo>
                  <a:pt x="0" y="83820"/>
                </a:moveTo>
                <a:lnTo>
                  <a:pt x="0" y="0"/>
                </a:lnTo>
                <a:lnTo>
                  <a:pt x="21589" y="0"/>
                </a:lnTo>
                <a:lnTo>
                  <a:pt x="21589" y="83820"/>
                </a:lnTo>
                <a:lnTo>
                  <a:pt x="0" y="8382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8" name="object 358"/>
          <p:cNvSpPr/>
          <p:nvPr/>
        </p:nvSpPr>
        <p:spPr>
          <a:xfrm>
            <a:off x="6057037" y="2578507"/>
            <a:ext cx="31115" cy="93345"/>
          </a:xfrm>
          <a:custGeom>
            <a:avLst/>
            <a:gdLst/>
            <a:ahLst/>
            <a:cxnLst/>
            <a:rect l="l" t="t" r="r" b="b"/>
            <a:pathLst>
              <a:path w="31114" h="93344">
                <a:moveTo>
                  <a:pt x="0" y="93164"/>
                </a:moveTo>
                <a:lnTo>
                  <a:pt x="30934" y="93164"/>
                </a:lnTo>
                <a:lnTo>
                  <a:pt x="30934" y="0"/>
                </a:lnTo>
                <a:lnTo>
                  <a:pt x="0" y="0"/>
                </a:lnTo>
                <a:lnTo>
                  <a:pt x="0" y="9316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9" name="object 359"/>
          <p:cNvSpPr/>
          <p:nvPr/>
        </p:nvSpPr>
        <p:spPr>
          <a:xfrm>
            <a:off x="6061709" y="26670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0" name="object 360"/>
          <p:cNvSpPr/>
          <p:nvPr/>
        </p:nvSpPr>
        <p:spPr>
          <a:xfrm>
            <a:off x="6083300" y="25831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1" name="object 361"/>
          <p:cNvSpPr/>
          <p:nvPr/>
        </p:nvSpPr>
        <p:spPr>
          <a:xfrm>
            <a:off x="6064250" y="2583179"/>
            <a:ext cx="19050" cy="6350"/>
          </a:xfrm>
          <a:custGeom>
            <a:avLst/>
            <a:gdLst/>
            <a:ahLst/>
            <a:cxnLst/>
            <a:rect l="l" t="t" r="r" b="b"/>
            <a:pathLst>
              <a:path w="19050" h="6350">
                <a:moveTo>
                  <a:pt x="0" y="6350"/>
                </a:moveTo>
                <a:lnTo>
                  <a:pt x="0" y="0"/>
                </a:lnTo>
                <a:lnTo>
                  <a:pt x="19050" y="0"/>
                </a:lnTo>
                <a:lnTo>
                  <a:pt x="19050" y="6350"/>
                </a:lnTo>
                <a:lnTo>
                  <a:pt x="0" y="635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2" name="object 362"/>
          <p:cNvSpPr/>
          <p:nvPr/>
        </p:nvSpPr>
        <p:spPr>
          <a:xfrm>
            <a:off x="6064250" y="2583179"/>
            <a:ext cx="19050" cy="6350"/>
          </a:xfrm>
          <a:custGeom>
            <a:avLst/>
            <a:gdLst/>
            <a:ahLst/>
            <a:cxnLst/>
            <a:rect l="l" t="t" r="r" b="b"/>
            <a:pathLst>
              <a:path w="19050" h="6350">
                <a:moveTo>
                  <a:pt x="0" y="6350"/>
                </a:moveTo>
                <a:lnTo>
                  <a:pt x="0" y="0"/>
                </a:lnTo>
                <a:lnTo>
                  <a:pt x="19050" y="0"/>
                </a:lnTo>
                <a:lnTo>
                  <a:pt x="19050" y="6350"/>
                </a:lnTo>
                <a:lnTo>
                  <a:pt x="0" y="635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3" name="object 363"/>
          <p:cNvSpPr/>
          <p:nvPr/>
        </p:nvSpPr>
        <p:spPr>
          <a:xfrm>
            <a:off x="6064250" y="25895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4" name="object 364"/>
          <p:cNvSpPr/>
          <p:nvPr/>
        </p:nvSpPr>
        <p:spPr>
          <a:xfrm>
            <a:off x="6084570" y="25831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5" name="object 365"/>
          <p:cNvSpPr/>
          <p:nvPr/>
        </p:nvSpPr>
        <p:spPr>
          <a:xfrm>
            <a:off x="6093459" y="2547620"/>
            <a:ext cx="0" cy="128270"/>
          </a:xfrm>
          <a:custGeom>
            <a:avLst/>
            <a:gdLst/>
            <a:ahLst/>
            <a:cxnLst/>
            <a:rect l="l" t="t" r="r" b="b"/>
            <a:pathLst>
              <a:path w="0" h="128269">
                <a:moveTo>
                  <a:pt x="0" y="0"/>
                </a:moveTo>
                <a:lnTo>
                  <a:pt x="0" y="128269"/>
                </a:lnTo>
              </a:path>
            </a:pathLst>
          </a:custGeom>
          <a:ln w="5079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6" name="object 366"/>
          <p:cNvSpPr/>
          <p:nvPr/>
        </p:nvSpPr>
        <p:spPr>
          <a:xfrm>
            <a:off x="6086247" y="2542947"/>
            <a:ext cx="14604" cy="137795"/>
          </a:xfrm>
          <a:custGeom>
            <a:avLst/>
            <a:gdLst/>
            <a:ahLst/>
            <a:cxnLst/>
            <a:rect l="l" t="t" r="r" b="b"/>
            <a:pathLst>
              <a:path w="14604" h="137794">
                <a:moveTo>
                  <a:pt x="0" y="137614"/>
                </a:moveTo>
                <a:lnTo>
                  <a:pt x="14424" y="137614"/>
                </a:lnTo>
                <a:lnTo>
                  <a:pt x="14424" y="0"/>
                </a:lnTo>
                <a:lnTo>
                  <a:pt x="0" y="0"/>
                </a:lnTo>
                <a:lnTo>
                  <a:pt x="0" y="13761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7" name="object 367"/>
          <p:cNvSpPr/>
          <p:nvPr/>
        </p:nvSpPr>
        <p:spPr>
          <a:xfrm>
            <a:off x="6090920" y="26758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8" name="object 368"/>
          <p:cNvSpPr/>
          <p:nvPr/>
        </p:nvSpPr>
        <p:spPr>
          <a:xfrm>
            <a:off x="6096000" y="25476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9" name="object 369"/>
          <p:cNvSpPr/>
          <p:nvPr/>
        </p:nvSpPr>
        <p:spPr>
          <a:xfrm>
            <a:off x="6106795" y="2550160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888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0" name="object 370"/>
          <p:cNvSpPr/>
          <p:nvPr/>
        </p:nvSpPr>
        <p:spPr>
          <a:xfrm>
            <a:off x="6097677" y="2545487"/>
            <a:ext cx="18415" cy="123825"/>
          </a:xfrm>
          <a:custGeom>
            <a:avLst/>
            <a:gdLst/>
            <a:ahLst/>
            <a:cxnLst/>
            <a:rect l="l" t="t" r="r" b="b"/>
            <a:pathLst>
              <a:path w="18414" h="123825">
                <a:moveTo>
                  <a:pt x="0" y="123644"/>
                </a:moveTo>
                <a:lnTo>
                  <a:pt x="18234" y="123644"/>
                </a:lnTo>
                <a:lnTo>
                  <a:pt x="18234" y="0"/>
                </a:lnTo>
                <a:lnTo>
                  <a:pt x="0" y="0"/>
                </a:lnTo>
                <a:lnTo>
                  <a:pt x="0" y="1236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1" name="object 371"/>
          <p:cNvSpPr/>
          <p:nvPr/>
        </p:nvSpPr>
        <p:spPr>
          <a:xfrm>
            <a:off x="6102350" y="26644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2" name="object 372"/>
          <p:cNvSpPr/>
          <p:nvPr/>
        </p:nvSpPr>
        <p:spPr>
          <a:xfrm>
            <a:off x="6111240" y="25501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3" name="object 373"/>
          <p:cNvSpPr/>
          <p:nvPr/>
        </p:nvSpPr>
        <p:spPr>
          <a:xfrm>
            <a:off x="6076950" y="2686050"/>
            <a:ext cx="8890" cy="49530"/>
          </a:xfrm>
          <a:custGeom>
            <a:avLst/>
            <a:gdLst/>
            <a:ahLst/>
            <a:cxnLst/>
            <a:rect l="l" t="t" r="r" b="b"/>
            <a:pathLst>
              <a:path w="8889" h="49530">
                <a:moveTo>
                  <a:pt x="0" y="49529"/>
                </a:moveTo>
                <a:lnTo>
                  <a:pt x="0" y="0"/>
                </a:lnTo>
                <a:lnTo>
                  <a:pt x="8889" y="0"/>
                </a:lnTo>
                <a:lnTo>
                  <a:pt x="8889" y="49529"/>
                </a:lnTo>
                <a:lnTo>
                  <a:pt x="0" y="49529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4" name="object 374"/>
          <p:cNvSpPr/>
          <p:nvPr/>
        </p:nvSpPr>
        <p:spPr>
          <a:xfrm>
            <a:off x="6076950" y="27355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5" name="object 375"/>
          <p:cNvSpPr/>
          <p:nvPr/>
        </p:nvSpPr>
        <p:spPr>
          <a:xfrm>
            <a:off x="6085840" y="26860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6" name="object 376"/>
          <p:cNvSpPr/>
          <p:nvPr/>
        </p:nvSpPr>
        <p:spPr>
          <a:xfrm>
            <a:off x="6061709" y="269240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5079" y="0"/>
                </a:moveTo>
                <a:lnTo>
                  <a:pt x="1269" y="0"/>
                </a:lnTo>
                <a:lnTo>
                  <a:pt x="0" y="1270"/>
                </a:lnTo>
                <a:lnTo>
                  <a:pt x="0" y="5079"/>
                </a:lnTo>
                <a:lnTo>
                  <a:pt x="1269" y="6350"/>
                </a:lnTo>
                <a:lnTo>
                  <a:pt x="5079" y="6350"/>
                </a:lnTo>
                <a:lnTo>
                  <a:pt x="7619" y="5079"/>
                </a:lnTo>
                <a:lnTo>
                  <a:pt x="761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7" name="object 377"/>
          <p:cNvSpPr/>
          <p:nvPr/>
        </p:nvSpPr>
        <p:spPr>
          <a:xfrm>
            <a:off x="6061709" y="269240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3810" y="0"/>
                </a:moveTo>
                <a:lnTo>
                  <a:pt x="5079" y="0"/>
                </a:lnTo>
                <a:lnTo>
                  <a:pt x="7619" y="1270"/>
                </a:lnTo>
                <a:lnTo>
                  <a:pt x="7619" y="3810"/>
                </a:lnTo>
                <a:lnTo>
                  <a:pt x="7619" y="5079"/>
                </a:lnTo>
                <a:lnTo>
                  <a:pt x="5079" y="6350"/>
                </a:lnTo>
                <a:lnTo>
                  <a:pt x="3810" y="6350"/>
                </a:lnTo>
                <a:lnTo>
                  <a:pt x="1269" y="6350"/>
                </a:lnTo>
                <a:lnTo>
                  <a:pt x="0" y="5079"/>
                </a:lnTo>
                <a:lnTo>
                  <a:pt x="0" y="3810"/>
                </a:lnTo>
                <a:lnTo>
                  <a:pt x="0" y="1270"/>
                </a:lnTo>
                <a:lnTo>
                  <a:pt x="1269" y="0"/>
                </a:lnTo>
                <a:lnTo>
                  <a:pt x="3810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8" name="object 378"/>
          <p:cNvSpPr/>
          <p:nvPr/>
        </p:nvSpPr>
        <p:spPr>
          <a:xfrm>
            <a:off x="6061709" y="26924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9" name="object 379"/>
          <p:cNvSpPr/>
          <p:nvPr/>
        </p:nvSpPr>
        <p:spPr>
          <a:xfrm>
            <a:off x="6069329" y="27000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0" name="object 380"/>
          <p:cNvSpPr/>
          <p:nvPr/>
        </p:nvSpPr>
        <p:spPr>
          <a:xfrm>
            <a:off x="6061709" y="2712720"/>
            <a:ext cx="7620" cy="8890"/>
          </a:xfrm>
          <a:custGeom>
            <a:avLst/>
            <a:gdLst/>
            <a:ahLst/>
            <a:cxnLst/>
            <a:rect l="l" t="t" r="r" b="b"/>
            <a:pathLst>
              <a:path w="7620" h="8889">
                <a:moveTo>
                  <a:pt x="5079" y="0"/>
                </a:moveTo>
                <a:lnTo>
                  <a:pt x="1269" y="0"/>
                </a:lnTo>
                <a:lnTo>
                  <a:pt x="0" y="2539"/>
                </a:lnTo>
                <a:lnTo>
                  <a:pt x="0" y="6350"/>
                </a:lnTo>
                <a:lnTo>
                  <a:pt x="1269" y="8889"/>
                </a:lnTo>
                <a:lnTo>
                  <a:pt x="5079" y="8889"/>
                </a:lnTo>
                <a:lnTo>
                  <a:pt x="7619" y="6350"/>
                </a:lnTo>
                <a:lnTo>
                  <a:pt x="7619" y="2539"/>
                </a:lnTo>
                <a:lnTo>
                  <a:pt x="5079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1" name="object 381"/>
          <p:cNvSpPr/>
          <p:nvPr/>
        </p:nvSpPr>
        <p:spPr>
          <a:xfrm>
            <a:off x="6061709" y="2712720"/>
            <a:ext cx="7620" cy="8890"/>
          </a:xfrm>
          <a:custGeom>
            <a:avLst/>
            <a:gdLst/>
            <a:ahLst/>
            <a:cxnLst/>
            <a:rect l="l" t="t" r="r" b="b"/>
            <a:pathLst>
              <a:path w="7620" h="8889">
                <a:moveTo>
                  <a:pt x="3810" y="0"/>
                </a:moveTo>
                <a:lnTo>
                  <a:pt x="5079" y="0"/>
                </a:lnTo>
                <a:lnTo>
                  <a:pt x="7619" y="2539"/>
                </a:lnTo>
                <a:lnTo>
                  <a:pt x="7619" y="5079"/>
                </a:lnTo>
                <a:lnTo>
                  <a:pt x="7619" y="6350"/>
                </a:lnTo>
                <a:lnTo>
                  <a:pt x="5079" y="8889"/>
                </a:lnTo>
                <a:lnTo>
                  <a:pt x="3810" y="8889"/>
                </a:lnTo>
                <a:lnTo>
                  <a:pt x="1269" y="8889"/>
                </a:lnTo>
                <a:lnTo>
                  <a:pt x="0" y="6350"/>
                </a:lnTo>
                <a:lnTo>
                  <a:pt x="0" y="5079"/>
                </a:lnTo>
                <a:lnTo>
                  <a:pt x="0" y="2539"/>
                </a:lnTo>
                <a:lnTo>
                  <a:pt x="1269" y="0"/>
                </a:lnTo>
                <a:lnTo>
                  <a:pt x="3810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2" name="object 382"/>
          <p:cNvSpPr/>
          <p:nvPr/>
        </p:nvSpPr>
        <p:spPr>
          <a:xfrm>
            <a:off x="6061709" y="27127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3" name="object 383"/>
          <p:cNvSpPr/>
          <p:nvPr/>
        </p:nvSpPr>
        <p:spPr>
          <a:xfrm>
            <a:off x="6069329" y="27216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4" name="object 384"/>
          <p:cNvSpPr/>
          <p:nvPr/>
        </p:nvSpPr>
        <p:spPr>
          <a:xfrm>
            <a:off x="6038850" y="2528570"/>
            <a:ext cx="114300" cy="228600"/>
          </a:xfrm>
          <a:custGeom>
            <a:avLst/>
            <a:gdLst/>
            <a:ahLst/>
            <a:cxnLst/>
            <a:rect l="l" t="t" r="r" b="b"/>
            <a:pathLst>
              <a:path w="114300" h="228600">
                <a:moveTo>
                  <a:pt x="113029" y="0"/>
                </a:moveTo>
                <a:lnTo>
                  <a:pt x="114300" y="228600"/>
                </a:lnTo>
                <a:lnTo>
                  <a:pt x="0" y="22860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5" name="object 385"/>
          <p:cNvSpPr/>
          <p:nvPr/>
        </p:nvSpPr>
        <p:spPr>
          <a:xfrm>
            <a:off x="6038850" y="25285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6" name="object 386"/>
          <p:cNvSpPr/>
          <p:nvPr/>
        </p:nvSpPr>
        <p:spPr>
          <a:xfrm>
            <a:off x="6154420" y="27584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7" name="object 387"/>
          <p:cNvSpPr/>
          <p:nvPr/>
        </p:nvSpPr>
        <p:spPr>
          <a:xfrm>
            <a:off x="6112509" y="2688589"/>
            <a:ext cx="8890" cy="17780"/>
          </a:xfrm>
          <a:custGeom>
            <a:avLst/>
            <a:gdLst/>
            <a:ahLst/>
            <a:cxnLst/>
            <a:rect l="l" t="t" r="r" b="b"/>
            <a:pathLst>
              <a:path w="8889" h="17780">
                <a:moveTo>
                  <a:pt x="0" y="17780"/>
                </a:moveTo>
                <a:lnTo>
                  <a:pt x="0" y="0"/>
                </a:lnTo>
                <a:lnTo>
                  <a:pt x="8889" y="0"/>
                </a:lnTo>
                <a:lnTo>
                  <a:pt x="8889" y="17780"/>
                </a:lnTo>
                <a:lnTo>
                  <a:pt x="0" y="1778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8" name="object 388"/>
          <p:cNvSpPr/>
          <p:nvPr/>
        </p:nvSpPr>
        <p:spPr>
          <a:xfrm>
            <a:off x="6112509" y="2688589"/>
            <a:ext cx="8890" cy="17780"/>
          </a:xfrm>
          <a:custGeom>
            <a:avLst/>
            <a:gdLst/>
            <a:ahLst/>
            <a:cxnLst/>
            <a:rect l="l" t="t" r="r" b="b"/>
            <a:pathLst>
              <a:path w="8889" h="17780">
                <a:moveTo>
                  <a:pt x="0" y="17780"/>
                </a:moveTo>
                <a:lnTo>
                  <a:pt x="0" y="0"/>
                </a:lnTo>
                <a:lnTo>
                  <a:pt x="8889" y="0"/>
                </a:lnTo>
                <a:lnTo>
                  <a:pt x="8889" y="17780"/>
                </a:lnTo>
                <a:lnTo>
                  <a:pt x="0" y="1778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9" name="object 389"/>
          <p:cNvSpPr/>
          <p:nvPr/>
        </p:nvSpPr>
        <p:spPr>
          <a:xfrm>
            <a:off x="6112509" y="27063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0" name="object 390"/>
          <p:cNvSpPr/>
          <p:nvPr/>
        </p:nvSpPr>
        <p:spPr>
          <a:xfrm>
            <a:off x="6121400" y="26885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1" name="object 391"/>
          <p:cNvSpPr/>
          <p:nvPr/>
        </p:nvSpPr>
        <p:spPr>
          <a:xfrm>
            <a:off x="6182359" y="2536189"/>
            <a:ext cx="379730" cy="214629"/>
          </a:xfrm>
          <a:custGeom>
            <a:avLst/>
            <a:gdLst/>
            <a:ahLst/>
            <a:cxnLst/>
            <a:rect l="l" t="t" r="r" b="b"/>
            <a:pathLst>
              <a:path w="379729" h="214630">
                <a:moveTo>
                  <a:pt x="0" y="214630"/>
                </a:moveTo>
                <a:lnTo>
                  <a:pt x="0" y="0"/>
                </a:lnTo>
                <a:lnTo>
                  <a:pt x="379730" y="0"/>
                </a:lnTo>
                <a:lnTo>
                  <a:pt x="379730" y="214630"/>
                </a:lnTo>
                <a:lnTo>
                  <a:pt x="0" y="2146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2" name="object 392"/>
          <p:cNvSpPr/>
          <p:nvPr/>
        </p:nvSpPr>
        <p:spPr>
          <a:xfrm>
            <a:off x="6182359" y="2536189"/>
            <a:ext cx="379730" cy="214629"/>
          </a:xfrm>
          <a:custGeom>
            <a:avLst/>
            <a:gdLst/>
            <a:ahLst/>
            <a:cxnLst/>
            <a:rect l="l" t="t" r="r" b="b"/>
            <a:pathLst>
              <a:path w="379729" h="214630">
                <a:moveTo>
                  <a:pt x="0" y="214630"/>
                </a:moveTo>
                <a:lnTo>
                  <a:pt x="0" y="0"/>
                </a:lnTo>
                <a:lnTo>
                  <a:pt x="379730" y="0"/>
                </a:lnTo>
                <a:lnTo>
                  <a:pt x="379730" y="214630"/>
                </a:lnTo>
                <a:lnTo>
                  <a:pt x="0" y="21463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3" name="object 393"/>
          <p:cNvSpPr/>
          <p:nvPr/>
        </p:nvSpPr>
        <p:spPr>
          <a:xfrm>
            <a:off x="6182359" y="27508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4" name="object 394"/>
          <p:cNvSpPr/>
          <p:nvPr/>
        </p:nvSpPr>
        <p:spPr>
          <a:xfrm>
            <a:off x="6563359" y="25361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5" name="object 395"/>
          <p:cNvSpPr/>
          <p:nvPr/>
        </p:nvSpPr>
        <p:spPr>
          <a:xfrm>
            <a:off x="6183629" y="2578100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6" name="object 396"/>
          <p:cNvSpPr/>
          <p:nvPr/>
        </p:nvSpPr>
        <p:spPr>
          <a:xfrm>
            <a:off x="6178957" y="2569617"/>
            <a:ext cx="386715" cy="17145"/>
          </a:xfrm>
          <a:custGeom>
            <a:avLst/>
            <a:gdLst/>
            <a:ahLst/>
            <a:cxnLst/>
            <a:rect l="l" t="t" r="r" b="b"/>
            <a:pathLst>
              <a:path w="386715" h="17144">
                <a:moveTo>
                  <a:pt x="0" y="16964"/>
                </a:moveTo>
                <a:lnTo>
                  <a:pt x="386534" y="16964"/>
                </a:lnTo>
                <a:lnTo>
                  <a:pt x="38653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7" name="object 397"/>
          <p:cNvSpPr/>
          <p:nvPr/>
        </p:nvSpPr>
        <p:spPr>
          <a:xfrm>
            <a:off x="6183629" y="25819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8" name="object 398"/>
          <p:cNvSpPr/>
          <p:nvPr/>
        </p:nvSpPr>
        <p:spPr>
          <a:xfrm>
            <a:off x="6560819" y="25742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9" name="object 399"/>
          <p:cNvSpPr/>
          <p:nvPr/>
        </p:nvSpPr>
        <p:spPr>
          <a:xfrm>
            <a:off x="6183629" y="262064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0" name="object 400"/>
          <p:cNvSpPr/>
          <p:nvPr/>
        </p:nvSpPr>
        <p:spPr>
          <a:xfrm>
            <a:off x="6178957" y="2612797"/>
            <a:ext cx="386715" cy="15875"/>
          </a:xfrm>
          <a:custGeom>
            <a:avLst/>
            <a:gdLst/>
            <a:ahLst/>
            <a:cxnLst/>
            <a:rect l="l" t="t" r="r" b="b"/>
            <a:pathLst>
              <a:path w="386715" h="15875">
                <a:moveTo>
                  <a:pt x="0" y="15694"/>
                </a:moveTo>
                <a:lnTo>
                  <a:pt x="386534" y="15694"/>
                </a:lnTo>
                <a:lnTo>
                  <a:pt x="38653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1" name="object 401"/>
          <p:cNvSpPr/>
          <p:nvPr/>
        </p:nvSpPr>
        <p:spPr>
          <a:xfrm>
            <a:off x="6183629" y="26238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2" name="object 402"/>
          <p:cNvSpPr/>
          <p:nvPr/>
        </p:nvSpPr>
        <p:spPr>
          <a:xfrm>
            <a:off x="6560819" y="26174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3" name="object 403"/>
          <p:cNvSpPr/>
          <p:nvPr/>
        </p:nvSpPr>
        <p:spPr>
          <a:xfrm>
            <a:off x="6183629" y="2667000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4" name="object 404"/>
          <p:cNvSpPr/>
          <p:nvPr/>
        </p:nvSpPr>
        <p:spPr>
          <a:xfrm>
            <a:off x="6178957" y="265978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5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5" name="object 405"/>
          <p:cNvSpPr/>
          <p:nvPr/>
        </p:nvSpPr>
        <p:spPr>
          <a:xfrm>
            <a:off x="6183629" y="26695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6" name="object 406"/>
          <p:cNvSpPr/>
          <p:nvPr/>
        </p:nvSpPr>
        <p:spPr>
          <a:xfrm>
            <a:off x="6560819" y="26644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7" name="object 407"/>
          <p:cNvSpPr/>
          <p:nvPr/>
        </p:nvSpPr>
        <p:spPr>
          <a:xfrm>
            <a:off x="6183629" y="270954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8" name="object 408"/>
          <p:cNvSpPr/>
          <p:nvPr/>
        </p:nvSpPr>
        <p:spPr>
          <a:xfrm>
            <a:off x="6178957" y="2701697"/>
            <a:ext cx="386715" cy="15875"/>
          </a:xfrm>
          <a:custGeom>
            <a:avLst/>
            <a:gdLst/>
            <a:ahLst/>
            <a:cxnLst/>
            <a:rect l="l" t="t" r="r" b="b"/>
            <a:pathLst>
              <a:path w="386715" h="15875">
                <a:moveTo>
                  <a:pt x="0" y="15694"/>
                </a:moveTo>
                <a:lnTo>
                  <a:pt x="386534" y="15694"/>
                </a:lnTo>
                <a:lnTo>
                  <a:pt x="38653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9" name="object 409"/>
          <p:cNvSpPr/>
          <p:nvPr/>
        </p:nvSpPr>
        <p:spPr>
          <a:xfrm>
            <a:off x="6183629" y="2538729"/>
            <a:ext cx="377190" cy="21336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0" name="object 410"/>
          <p:cNvSpPr/>
          <p:nvPr/>
        </p:nvSpPr>
        <p:spPr>
          <a:xfrm>
            <a:off x="6182359" y="2900679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90"/>
                </a:moveTo>
                <a:lnTo>
                  <a:pt x="0" y="0"/>
                </a:lnTo>
                <a:lnTo>
                  <a:pt x="380999" y="0"/>
                </a:lnTo>
                <a:lnTo>
                  <a:pt x="380999" y="212090"/>
                </a:lnTo>
                <a:lnTo>
                  <a:pt x="0" y="2120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1" name="object 411"/>
          <p:cNvSpPr/>
          <p:nvPr/>
        </p:nvSpPr>
        <p:spPr>
          <a:xfrm>
            <a:off x="6182359" y="2900679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90"/>
                </a:moveTo>
                <a:lnTo>
                  <a:pt x="0" y="0"/>
                </a:lnTo>
                <a:lnTo>
                  <a:pt x="380999" y="0"/>
                </a:lnTo>
                <a:lnTo>
                  <a:pt x="380999" y="212090"/>
                </a:lnTo>
                <a:lnTo>
                  <a:pt x="0" y="21209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2" name="object 412"/>
          <p:cNvSpPr/>
          <p:nvPr/>
        </p:nvSpPr>
        <p:spPr>
          <a:xfrm>
            <a:off x="6182359" y="31127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3" name="object 413"/>
          <p:cNvSpPr/>
          <p:nvPr/>
        </p:nvSpPr>
        <p:spPr>
          <a:xfrm>
            <a:off x="6563359" y="29006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4" name="object 414"/>
          <p:cNvSpPr/>
          <p:nvPr/>
        </p:nvSpPr>
        <p:spPr>
          <a:xfrm>
            <a:off x="6183629" y="2940050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5" name="object 415"/>
          <p:cNvSpPr/>
          <p:nvPr/>
        </p:nvSpPr>
        <p:spPr>
          <a:xfrm>
            <a:off x="6178957" y="293283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5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6" name="object 416"/>
          <p:cNvSpPr/>
          <p:nvPr/>
        </p:nvSpPr>
        <p:spPr>
          <a:xfrm>
            <a:off x="6183629" y="29425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7" name="object 417"/>
          <p:cNvSpPr/>
          <p:nvPr/>
        </p:nvSpPr>
        <p:spPr>
          <a:xfrm>
            <a:off x="6560819" y="29375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8" name="object 418"/>
          <p:cNvSpPr/>
          <p:nvPr/>
        </p:nvSpPr>
        <p:spPr>
          <a:xfrm>
            <a:off x="6183629" y="2983229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9" name="object 419"/>
          <p:cNvSpPr/>
          <p:nvPr/>
        </p:nvSpPr>
        <p:spPr>
          <a:xfrm>
            <a:off x="6178957" y="297601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5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0" name="object 420"/>
          <p:cNvSpPr/>
          <p:nvPr/>
        </p:nvSpPr>
        <p:spPr>
          <a:xfrm>
            <a:off x="6183629" y="29857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1" name="object 421"/>
          <p:cNvSpPr/>
          <p:nvPr/>
        </p:nvSpPr>
        <p:spPr>
          <a:xfrm>
            <a:off x="6560819" y="29806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2" name="object 422"/>
          <p:cNvSpPr/>
          <p:nvPr/>
        </p:nvSpPr>
        <p:spPr>
          <a:xfrm>
            <a:off x="6183629" y="3028314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3" name="object 423"/>
          <p:cNvSpPr/>
          <p:nvPr/>
        </p:nvSpPr>
        <p:spPr>
          <a:xfrm>
            <a:off x="6178957" y="3020467"/>
            <a:ext cx="386715" cy="15875"/>
          </a:xfrm>
          <a:custGeom>
            <a:avLst/>
            <a:gdLst/>
            <a:ahLst/>
            <a:cxnLst/>
            <a:rect l="l" t="t" r="r" b="b"/>
            <a:pathLst>
              <a:path w="386715" h="15875">
                <a:moveTo>
                  <a:pt x="0" y="15694"/>
                </a:moveTo>
                <a:lnTo>
                  <a:pt x="386534" y="15694"/>
                </a:lnTo>
                <a:lnTo>
                  <a:pt x="38653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4" name="object 424"/>
          <p:cNvSpPr/>
          <p:nvPr/>
        </p:nvSpPr>
        <p:spPr>
          <a:xfrm>
            <a:off x="6183629" y="30314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5" name="object 425"/>
          <p:cNvSpPr/>
          <p:nvPr/>
        </p:nvSpPr>
        <p:spPr>
          <a:xfrm>
            <a:off x="6560819" y="30251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6" name="object 426"/>
          <p:cNvSpPr/>
          <p:nvPr/>
        </p:nvSpPr>
        <p:spPr>
          <a:xfrm>
            <a:off x="6183629" y="3072129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7" name="object 427"/>
          <p:cNvSpPr/>
          <p:nvPr/>
        </p:nvSpPr>
        <p:spPr>
          <a:xfrm>
            <a:off x="6178957" y="306491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5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8" name="object 428"/>
          <p:cNvSpPr/>
          <p:nvPr/>
        </p:nvSpPr>
        <p:spPr>
          <a:xfrm>
            <a:off x="6183629" y="2901950"/>
            <a:ext cx="377190" cy="21082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9" name="object 429"/>
          <p:cNvSpPr/>
          <p:nvPr/>
        </p:nvSpPr>
        <p:spPr>
          <a:xfrm>
            <a:off x="6182359" y="3247389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89"/>
                </a:moveTo>
                <a:lnTo>
                  <a:pt x="0" y="0"/>
                </a:lnTo>
                <a:lnTo>
                  <a:pt x="380999" y="0"/>
                </a:lnTo>
                <a:lnTo>
                  <a:pt x="380999" y="212089"/>
                </a:lnTo>
                <a:lnTo>
                  <a:pt x="0" y="2120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0" name="object 430"/>
          <p:cNvSpPr/>
          <p:nvPr/>
        </p:nvSpPr>
        <p:spPr>
          <a:xfrm>
            <a:off x="6182359" y="3247389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89"/>
                </a:moveTo>
                <a:lnTo>
                  <a:pt x="0" y="0"/>
                </a:lnTo>
                <a:lnTo>
                  <a:pt x="380999" y="0"/>
                </a:lnTo>
                <a:lnTo>
                  <a:pt x="380999" y="212089"/>
                </a:lnTo>
                <a:lnTo>
                  <a:pt x="0" y="2120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1" name="object 431"/>
          <p:cNvSpPr/>
          <p:nvPr/>
        </p:nvSpPr>
        <p:spPr>
          <a:xfrm>
            <a:off x="6182359" y="34594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2" name="object 432"/>
          <p:cNvSpPr/>
          <p:nvPr/>
        </p:nvSpPr>
        <p:spPr>
          <a:xfrm>
            <a:off x="6563359" y="32473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3" name="object 433"/>
          <p:cNvSpPr/>
          <p:nvPr/>
        </p:nvSpPr>
        <p:spPr>
          <a:xfrm>
            <a:off x="6183629" y="3286759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4" name="object 434"/>
          <p:cNvSpPr/>
          <p:nvPr/>
        </p:nvSpPr>
        <p:spPr>
          <a:xfrm>
            <a:off x="6178957" y="327954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4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5" name="object 435"/>
          <p:cNvSpPr/>
          <p:nvPr/>
        </p:nvSpPr>
        <p:spPr>
          <a:xfrm>
            <a:off x="6183629" y="32893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6" name="object 436"/>
          <p:cNvSpPr/>
          <p:nvPr/>
        </p:nvSpPr>
        <p:spPr>
          <a:xfrm>
            <a:off x="6560819" y="32842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7" name="object 437"/>
          <p:cNvSpPr/>
          <p:nvPr/>
        </p:nvSpPr>
        <p:spPr>
          <a:xfrm>
            <a:off x="6183629" y="333057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8" name="object 438"/>
          <p:cNvSpPr/>
          <p:nvPr/>
        </p:nvSpPr>
        <p:spPr>
          <a:xfrm>
            <a:off x="6178957" y="3322727"/>
            <a:ext cx="386715" cy="15875"/>
          </a:xfrm>
          <a:custGeom>
            <a:avLst/>
            <a:gdLst/>
            <a:ahLst/>
            <a:cxnLst/>
            <a:rect l="l" t="t" r="r" b="b"/>
            <a:pathLst>
              <a:path w="386715" h="15875">
                <a:moveTo>
                  <a:pt x="0" y="15694"/>
                </a:moveTo>
                <a:lnTo>
                  <a:pt x="386534" y="15694"/>
                </a:lnTo>
                <a:lnTo>
                  <a:pt x="38653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9" name="object 439"/>
          <p:cNvSpPr/>
          <p:nvPr/>
        </p:nvSpPr>
        <p:spPr>
          <a:xfrm>
            <a:off x="6183629" y="33337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0" name="object 440"/>
          <p:cNvSpPr/>
          <p:nvPr/>
        </p:nvSpPr>
        <p:spPr>
          <a:xfrm>
            <a:off x="6560819" y="33274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1" name="object 441"/>
          <p:cNvSpPr/>
          <p:nvPr/>
        </p:nvSpPr>
        <p:spPr>
          <a:xfrm>
            <a:off x="6183629" y="3375659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2" name="object 442"/>
          <p:cNvSpPr/>
          <p:nvPr/>
        </p:nvSpPr>
        <p:spPr>
          <a:xfrm>
            <a:off x="6178957" y="3367177"/>
            <a:ext cx="386715" cy="17145"/>
          </a:xfrm>
          <a:custGeom>
            <a:avLst/>
            <a:gdLst/>
            <a:ahLst/>
            <a:cxnLst/>
            <a:rect l="l" t="t" r="r" b="b"/>
            <a:pathLst>
              <a:path w="386715" h="17145">
                <a:moveTo>
                  <a:pt x="0" y="16964"/>
                </a:moveTo>
                <a:lnTo>
                  <a:pt x="386534" y="16964"/>
                </a:lnTo>
                <a:lnTo>
                  <a:pt x="38653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3" name="object 443"/>
          <p:cNvSpPr/>
          <p:nvPr/>
        </p:nvSpPr>
        <p:spPr>
          <a:xfrm>
            <a:off x="6183629" y="33794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4" name="object 444"/>
          <p:cNvSpPr/>
          <p:nvPr/>
        </p:nvSpPr>
        <p:spPr>
          <a:xfrm>
            <a:off x="6560819" y="33718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5" name="object 445"/>
          <p:cNvSpPr/>
          <p:nvPr/>
        </p:nvSpPr>
        <p:spPr>
          <a:xfrm>
            <a:off x="6183629" y="341947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889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6" name="object 446"/>
          <p:cNvSpPr/>
          <p:nvPr/>
        </p:nvSpPr>
        <p:spPr>
          <a:xfrm>
            <a:off x="6178957" y="3410357"/>
            <a:ext cx="386715" cy="18415"/>
          </a:xfrm>
          <a:custGeom>
            <a:avLst/>
            <a:gdLst/>
            <a:ahLst/>
            <a:cxnLst/>
            <a:rect l="l" t="t" r="r" b="b"/>
            <a:pathLst>
              <a:path w="386715" h="18414">
                <a:moveTo>
                  <a:pt x="0" y="18234"/>
                </a:moveTo>
                <a:lnTo>
                  <a:pt x="386534" y="18234"/>
                </a:lnTo>
                <a:lnTo>
                  <a:pt x="386534" y="0"/>
                </a:lnTo>
                <a:lnTo>
                  <a:pt x="0" y="0"/>
                </a:lnTo>
                <a:lnTo>
                  <a:pt x="0" y="1823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7" name="object 447"/>
          <p:cNvSpPr/>
          <p:nvPr/>
        </p:nvSpPr>
        <p:spPr>
          <a:xfrm>
            <a:off x="6183629" y="3247389"/>
            <a:ext cx="377190" cy="21336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8" name="object 448"/>
          <p:cNvSpPr/>
          <p:nvPr/>
        </p:nvSpPr>
        <p:spPr>
          <a:xfrm>
            <a:off x="6034177" y="2790597"/>
            <a:ext cx="152854" cy="8935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9" name="object 449"/>
          <p:cNvSpPr/>
          <p:nvPr/>
        </p:nvSpPr>
        <p:spPr>
          <a:xfrm>
            <a:off x="2564129" y="2537460"/>
            <a:ext cx="631190" cy="1028700"/>
          </a:xfrm>
          <a:custGeom>
            <a:avLst/>
            <a:gdLst/>
            <a:ahLst/>
            <a:cxnLst/>
            <a:rect l="l" t="t" r="r" b="b"/>
            <a:pathLst>
              <a:path w="631189" h="1028700">
                <a:moveTo>
                  <a:pt x="0" y="1028700"/>
                </a:moveTo>
                <a:lnTo>
                  <a:pt x="0" y="0"/>
                </a:lnTo>
                <a:lnTo>
                  <a:pt x="631189" y="0"/>
                </a:lnTo>
                <a:lnTo>
                  <a:pt x="631189" y="1028700"/>
                </a:lnTo>
                <a:lnTo>
                  <a:pt x="0" y="10287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0" name="object 450"/>
          <p:cNvSpPr/>
          <p:nvPr/>
        </p:nvSpPr>
        <p:spPr>
          <a:xfrm>
            <a:off x="2564129" y="2537460"/>
            <a:ext cx="631190" cy="1028700"/>
          </a:xfrm>
          <a:custGeom>
            <a:avLst/>
            <a:gdLst/>
            <a:ahLst/>
            <a:cxnLst/>
            <a:rect l="l" t="t" r="r" b="b"/>
            <a:pathLst>
              <a:path w="631189" h="1028700">
                <a:moveTo>
                  <a:pt x="0" y="1028700"/>
                </a:moveTo>
                <a:lnTo>
                  <a:pt x="0" y="0"/>
                </a:lnTo>
                <a:lnTo>
                  <a:pt x="631189" y="0"/>
                </a:lnTo>
                <a:lnTo>
                  <a:pt x="631189" y="1028700"/>
                </a:lnTo>
                <a:lnTo>
                  <a:pt x="0" y="1028700"/>
                </a:lnTo>
                <a:close/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1" name="object 451"/>
          <p:cNvSpPr/>
          <p:nvPr/>
        </p:nvSpPr>
        <p:spPr>
          <a:xfrm>
            <a:off x="2564129" y="35661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2" name="object 452"/>
          <p:cNvSpPr/>
          <p:nvPr/>
        </p:nvSpPr>
        <p:spPr>
          <a:xfrm>
            <a:off x="3195320" y="25374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3" name="object 453"/>
          <p:cNvSpPr/>
          <p:nvPr/>
        </p:nvSpPr>
        <p:spPr>
          <a:xfrm>
            <a:off x="2576829" y="3589654"/>
            <a:ext cx="612140" cy="0"/>
          </a:xfrm>
          <a:custGeom>
            <a:avLst/>
            <a:gdLst/>
            <a:ahLst/>
            <a:cxnLst/>
            <a:rect l="l" t="t" r="r" b="b"/>
            <a:pathLst>
              <a:path w="612139" h="0">
                <a:moveTo>
                  <a:pt x="0" y="0"/>
                </a:moveTo>
                <a:lnTo>
                  <a:pt x="612139" y="0"/>
                </a:lnTo>
              </a:path>
            </a:pathLst>
          </a:custGeom>
          <a:ln w="469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4" name="object 454"/>
          <p:cNvSpPr/>
          <p:nvPr/>
        </p:nvSpPr>
        <p:spPr>
          <a:xfrm>
            <a:off x="2576829" y="3566159"/>
            <a:ext cx="612140" cy="46990"/>
          </a:xfrm>
          <a:custGeom>
            <a:avLst/>
            <a:gdLst/>
            <a:ahLst/>
            <a:cxnLst/>
            <a:rect l="l" t="t" r="r" b="b"/>
            <a:pathLst>
              <a:path w="612139" h="46989">
                <a:moveTo>
                  <a:pt x="0" y="46989"/>
                </a:moveTo>
                <a:lnTo>
                  <a:pt x="0" y="0"/>
                </a:lnTo>
                <a:lnTo>
                  <a:pt x="612139" y="0"/>
                </a:lnTo>
                <a:lnTo>
                  <a:pt x="612139" y="46989"/>
                </a:lnTo>
                <a:lnTo>
                  <a:pt x="0" y="469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5" name="object 455"/>
          <p:cNvSpPr/>
          <p:nvPr/>
        </p:nvSpPr>
        <p:spPr>
          <a:xfrm>
            <a:off x="2576829" y="36131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6" name="object 456"/>
          <p:cNvSpPr/>
          <p:nvPr/>
        </p:nvSpPr>
        <p:spPr>
          <a:xfrm>
            <a:off x="3188970" y="35661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7" name="object 457"/>
          <p:cNvSpPr/>
          <p:nvPr/>
        </p:nvSpPr>
        <p:spPr>
          <a:xfrm>
            <a:off x="2595879" y="2538729"/>
            <a:ext cx="0" cy="1028700"/>
          </a:xfrm>
          <a:custGeom>
            <a:avLst/>
            <a:gdLst/>
            <a:ahLst/>
            <a:cxnLst/>
            <a:rect l="l" t="t" r="r" b="b"/>
            <a:pathLst>
              <a:path w="0" h="1028700">
                <a:moveTo>
                  <a:pt x="0" y="0"/>
                </a:moveTo>
                <a:lnTo>
                  <a:pt x="0" y="102870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8" name="object 458"/>
          <p:cNvSpPr/>
          <p:nvPr/>
        </p:nvSpPr>
        <p:spPr>
          <a:xfrm>
            <a:off x="2599689" y="2546350"/>
            <a:ext cx="558800" cy="1016000"/>
          </a:xfrm>
          <a:custGeom>
            <a:avLst/>
            <a:gdLst/>
            <a:ahLst/>
            <a:cxnLst/>
            <a:rect l="l" t="t" r="r" b="b"/>
            <a:pathLst>
              <a:path w="558800" h="1016000">
                <a:moveTo>
                  <a:pt x="0" y="1016000"/>
                </a:moveTo>
                <a:lnTo>
                  <a:pt x="0" y="0"/>
                </a:lnTo>
                <a:lnTo>
                  <a:pt x="55880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9" name="object 459"/>
          <p:cNvSpPr/>
          <p:nvPr/>
        </p:nvSpPr>
        <p:spPr>
          <a:xfrm>
            <a:off x="2599689" y="25463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0" name="object 460"/>
          <p:cNvSpPr/>
          <p:nvPr/>
        </p:nvSpPr>
        <p:spPr>
          <a:xfrm>
            <a:off x="3159760" y="35636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1" name="object 461"/>
          <p:cNvSpPr/>
          <p:nvPr/>
        </p:nvSpPr>
        <p:spPr>
          <a:xfrm>
            <a:off x="2565400" y="2541270"/>
            <a:ext cx="24130" cy="1018540"/>
          </a:xfrm>
          <a:custGeom>
            <a:avLst/>
            <a:gdLst/>
            <a:ahLst/>
            <a:cxnLst/>
            <a:rect l="l" t="t" r="r" b="b"/>
            <a:pathLst>
              <a:path w="24130" h="1018539">
                <a:moveTo>
                  <a:pt x="0" y="1018539"/>
                </a:moveTo>
                <a:lnTo>
                  <a:pt x="0" y="0"/>
                </a:lnTo>
                <a:lnTo>
                  <a:pt x="2413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2" name="object 462"/>
          <p:cNvSpPr/>
          <p:nvPr/>
        </p:nvSpPr>
        <p:spPr>
          <a:xfrm>
            <a:off x="2590800" y="35610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3" name="object 463"/>
          <p:cNvSpPr/>
          <p:nvPr/>
        </p:nvSpPr>
        <p:spPr>
          <a:xfrm>
            <a:off x="3166110" y="2541270"/>
            <a:ext cx="26670" cy="1018540"/>
          </a:xfrm>
          <a:custGeom>
            <a:avLst/>
            <a:gdLst/>
            <a:ahLst/>
            <a:cxnLst/>
            <a:rect l="l" t="t" r="r" b="b"/>
            <a:pathLst>
              <a:path w="26669" h="1018539">
                <a:moveTo>
                  <a:pt x="0" y="0"/>
                </a:moveTo>
                <a:lnTo>
                  <a:pt x="26669" y="0"/>
                </a:lnTo>
                <a:lnTo>
                  <a:pt x="26669" y="1018539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4" name="object 464"/>
          <p:cNvSpPr/>
          <p:nvPr/>
        </p:nvSpPr>
        <p:spPr>
          <a:xfrm>
            <a:off x="3166110" y="25412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5" name="object 465"/>
          <p:cNvSpPr/>
          <p:nvPr/>
        </p:nvSpPr>
        <p:spPr>
          <a:xfrm>
            <a:off x="3166110" y="2538729"/>
            <a:ext cx="0" cy="1032510"/>
          </a:xfrm>
          <a:custGeom>
            <a:avLst/>
            <a:gdLst/>
            <a:ahLst/>
            <a:cxnLst/>
            <a:rect l="l" t="t" r="r" b="b"/>
            <a:pathLst>
              <a:path w="0" h="1032510">
                <a:moveTo>
                  <a:pt x="0" y="0"/>
                </a:moveTo>
                <a:lnTo>
                  <a:pt x="0" y="103251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6" name="object 466"/>
          <p:cNvSpPr/>
          <p:nvPr/>
        </p:nvSpPr>
        <p:spPr>
          <a:xfrm>
            <a:off x="2617470" y="2611120"/>
            <a:ext cx="109220" cy="224790"/>
          </a:xfrm>
          <a:custGeom>
            <a:avLst/>
            <a:gdLst/>
            <a:ahLst/>
            <a:cxnLst/>
            <a:rect l="l" t="t" r="r" b="b"/>
            <a:pathLst>
              <a:path w="109219" h="224789">
                <a:moveTo>
                  <a:pt x="0" y="224789"/>
                </a:moveTo>
                <a:lnTo>
                  <a:pt x="0" y="0"/>
                </a:lnTo>
                <a:lnTo>
                  <a:pt x="109219" y="0"/>
                </a:lnTo>
                <a:lnTo>
                  <a:pt x="109219" y="224789"/>
                </a:lnTo>
                <a:lnTo>
                  <a:pt x="0" y="22478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7" name="object 467"/>
          <p:cNvSpPr/>
          <p:nvPr/>
        </p:nvSpPr>
        <p:spPr>
          <a:xfrm>
            <a:off x="2628900" y="2623820"/>
            <a:ext cx="86360" cy="199390"/>
          </a:xfrm>
          <a:custGeom>
            <a:avLst/>
            <a:gdLst/>
            <a:ahLst/>
            <a:cxnLst/>
            <a:rect l="l" t="t" r="r" b="b"/>
            <a:pathLst>
              <a:path w="86360" h="199389">
                <a:moveTo>
                  <a:pt x="0" y="199389"/>
                </a:moveTo>
                <a:lnTo>
                  <a:pt x="0" y="0"/>
                </a:lnTo>
                <a:lnTo>
                  <a:pt x="86360" y="0"/>
                </a:lnTo>
                <a:lnTo>
                  <a:pt x="86360" y="199389"/>
                </a:lnTo>
                <a:lnTo>
                  <a:pt x="0" y="19938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8" name="object 468"/>
          <p:cNvSpPr/>
          <p:nvPr/>
        </p:nvSpPr>
        <p:spPr>
          <a:xfrm>
            <a:off x="2628900" y="2623820"/>
            <a:ext cx="86360" cy="199390"/>
          </a:xfrm>
          <a:custGeom>
            <a:avLst/>
            <a:gdLst/>
            <a:ahLst/>
            <a:cxnLst/>
            <a:rect l="l" t="t" r="r" b="b"/>
            <a:pathLst>
              <a:path w="86360" h="199389">
                <a:moveTo>
                  <a:pt x="0" y="199389"/>
                </a:moveTo>
                <a:lnTo>
                  <a:pt x="0" y="0"/>
                </a:lnTo>
                <a:lnTo>
                  <a:pt x="86360" y="0"/>
                </a:lnTo>
                <a:lnTo>
                  <a:pt x="86360" y="199389"/>
                </a:lnTo>
                <a:lnTo>
                  <a:pt x="0" y="19938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9" name="object 469"/>
          <p:cNvSpPr/>
          <p:nvPr/>
        </p:nvSpPr>
        <p:spPr>
          <a:xfrm>
            <a:off x="2628900" y="28232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0" name="object 470"/>
          <p:cNvSpPr/>
          <p:nvPr/>
        </p:nvSpPr>
        <p:spPr>
          <a:xfrm>
            <a:off x="2715260" y="26238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1" name="object 471"/>
          <p:cNvSpPr/>
          <p:nvPr/>
        </p:nvSpPr>
        <p:spPr>
          <a:xfrm>
            <a:off x="2631439" y="2760979"/>
            <a:ext cx="81280" cy="58419"/>
          </a:xfrm>
          <a:custGeom>
            <a:avLst/>
            <a:gdLst/>
            <a:ahLst/>
            <a:cxnLst/>
            <a:rect l="l" t="t" r="r" b="b"/>
            <a:pathLst>
              <a:path w="81280" h="58419">
                <a:moveTo>
                  <a:pt x="0" y="58420"/>
                </a:moveTo>
                <a:lnTo>
                  <a:pt x="0" y="0"/>
                </a:lnTo>
                <a:lnTo>
                  <a:pt x="81280" y="0"/>
                </a:lnTo>
                <a:lnTo>
                  <a:pt x="81280" y="58420"/>
                </a:lnTo>
                <a:lnTo>
                  <a:pt x="0" y="5842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2" name="object 472"/>
          <p:cNvSpPr/>
          <p:nvPr/>
        </p:nvSpPr>
        <p:spPr>
          <a:xfrm>
            <a:off x="2631439" y="2760979"/>
            <a:ext cx="81280" cy="58419"/>
          </a:xfrm>
          <a:custGeom>
            <a:avLst/>
            <a:gdLst/>
            <a:ahLst/>
            <a:cxnLst/>
            <a:rect l="l" t="t" r="r" b="b"/>
            <a:pathLst>
              <a:path w="81280" h="58419">
                <a:moveTo>
                  <a:pt x="0" y="58420"/>
                </a:moveTo>
                <a:lnTo>
                  <a:pt x="0" y="0"/>
                </a:lnTo>
                <a:lnTo>
                  <a:pt x="81280" y="0"/>
                </a:lnTo>
                <a:lnTo>
                  <a:pt x="81280" y="58420"/>
                </a:lnTo>
                <a:lnTo>
                  <a:pt x="0" y="58420"/>
                </a:lnTo>
                <a:close/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3" name="object 473"/>
          <p:cNvSpPr/>
          <p:nvPr/>
        </p:nvSpPr>
        <p:spPr>
          <a:xfrm>
            <a:off x="2631439" y="28194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4" name="object 474"/>
          <p:cNvSpPr/>
          <p:nvPr/>
        </p:nvSpPr>
        <p:spPr>
          <a:xfrm>
            <a:off x="2712720" y="27609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5" name="object 475"/>
          <p:cNvSpPr/>
          <p:nvPr/>
        </p:nvSpPr>
        <p:spPr>
          <a:xfrm>
            <a:off x="2631439" y="2628900"/>
            <a:ext cx="36830" cy="127000"/>
          </a:xfrm>
          <a:custGeom>
            <a:avLst/>
            <a:gdLst/>
            <a:ahLst/>
            <a:cxnLst/>
            <a:rect l="l" t="t" r="r" b="b"/>
            <a:pathLst>
              <a:path w="36830" h="127000">
                <a:moveTo>
                  <a:pt x="0" y="127000"/>
                </a:moveTo>
                <a:lnTo>
                  <a:pt x="36829" y="127000"/>
                </a:lnTo>
                <a:lnTo>
                  <a:pt x="36829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6" name="object 476"/>
          <p:cNvSpPr/>
          <p:nvPr/>
        </p:nvSpPr>
        <p:spPr>
          <a:xfrm>
            <a:off x="2631439" y="2628900"/>
            <a:ext cx="36830" cy="127000"/>
          </a:xfrm>
          <a:custGeom>
            <a:avLst/>
            <a:gdLst/>
            <a:ahLst/>
            <a:cxnLst/>
            <a:rect l="l" t="t" r="r" b="b"/>
            <a:pathLst>
              <a:path w="36830" h="127000">
                <a:moveTo>
                  <a:pt x="0" y="127000"/>
                </a:moveTo>
                <a:lnTo>
                  <a:pt x="0" y="0"/>
                </a:lnTo>
                <a:lnTo>
                  <a:pt x="36830" y="0"/>
                </a:lnTo>
                <a:lnTo>
                  <a:pt x="36830" y="127000"/>
                </a:lnTo>
                <a:lnTo>
                  <a:pt x="0" y="12700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7" name="object 477"/>
          <p:cNvSpPr/>
          <p:nvPr/>
        </p:nvSpPr>
        <p:spPr>
          <a:xfrm>
            <a:off x="2631439" y="27559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8" name="object 478"/>
          <p:cNvSpPr/>
          <p:nvPr/>
        </p:nvSpPr>
        <p:spPr>
          <a:xfrm>
            <a:off x="2668270" y="26289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9" name="object 479"/>
          <p:cNvSpPr/>
          <p:nvPr/>
        </p:nvSpPr>
        <p:spPr>
          <a:xfrm>
            <a:off x="2683510" y="2631439"/>
            <a:ext cx="25400" cy="113030"/>
          </a:xfrm>
          <a:custGeom>
            <a:avLst/>
            <a:gdLst/>
            <a:ahLst/>
            <a:cxnLst/>
            <a:rect l="l" t="t" r="r" b="b"/>
            <a:pathLst>
              <a:path w="25400" h="113030">
                <a:moveTo>
                  <a:pt x="0" y="113030"/>
                </a:moveTo>
                <a:lnTo>
                  <a:pt x="25400" y="113030"/>
                </a:lnTo>
                <a:lnTo>
                  <a:pt x="25400" y="0"/>
                </a:lnTo>
                <a:lnTo>
                  <a:pt x="0" y="0"/>
                </a:lnTo>
                <a:lnTo>
                  <a:pt x="0" y="11303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0" name="object 480"/>
          <p:cNvSpPr/>
          <p:nvPr/>
        </p:nvSpPr>
        <p:spPr>
          <a:xfrm>
            <a:off x="2683510" y="2631439"/>
            <a:ext cx="25400" cy="113030"/>
          </a:xfrm>
          <a:custGeom>
            <a:avLst/>
            <a:gdLst/>
            <a:ahLst/>
            <a:cxnLst/>
            <a:rect l="l" t="t" r="r" b="b"/>
            <a:pathLst>
              <a:path w="25400" h="113030">
                <a:moveTo>
                  <a:pt x="0" y="113030"/>
                </a:moveTo>
                <a:lnTo>
                  <a:pt x="0" y="0"/>
                </a:lnTo>
                <a:lnTo>
                  <a:pt x="25400" y="0"/>
                </a:lnTo>
                <a:lnTo>
                  <a:pt x="25400" y="113030"/>
                </a:lnTo>
                <a:lnTo>
                  <a:pt x="0" y="11303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1" name="object 481"/>
          <p:cNvSpPr/>
          <p:nvPr/>
        </p:nvSpPr>
        <p:spPr>
          <a:xfrm>
            <a:off x="2683510" y="27444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2" name="object 482"/>
          <p:cNvSpPr/>
          <p:nvPr/>
        </p:nvSpPr>
        <p:spPr>
          <a:xfrm>
            <a:off x="2708910" y="26314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3" name="object 483"/>
          <p:cNvSpPr/>
          <p:nvPr/>
        </p:nvSpPr>
        <p:spPr>
          <a:xfrm>
            <a:off x="2640329" y="2663189"/>
            <a:ext cx="20320" cy="85090"/>
          </a:xfrm>
          <a:custGeom>
            <a:avLst/>
            <a:gdLst/>
            <a:ahLst/>
            <a:cxnLst/>
            <a:rect l="l" t="t" r="r" b="b"/>
            <a:pathLst>
              <a:path w="20319" h="85089">
                <a:moveTo>
                  <a:pt x="0" y="85089"/>
                </a:moveTo>
                <a:lnTo>
                  <a:pt x="0" y="0"/>
                </a:lnTo>
                <a:lnTo>
                  <a:pt x="20319" y="0"/>
                </a:lnTo>
                <a:lnTo>
                  <a:pt x="20319" y="85089"/>
                </a:lnTo>
                <a:lnTo>
                  <a:pt x="0" y="850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4" name="object 484"/>
          <p:cNvSpPr/>
          <p:nvPr/>
        </p:nvSpPr>
        <p:spPr>
          <a:xfrm>
            <a:off x="2635657" y="2658517"/>
            <a:ext cx="29845" cy="94615"/>
          </a:xfrm>
          <a:custGeom>
            <a:avLst/>
            <a:gdLst/>
            <a:ahLst/>
            <a:cxnLst/>
            <a:rect l="l" t="t" r="r" b="b"/>
            <a:pathLst>
              <a:path w="29844" h="94614">
                <a:moveTo>
                  <a:pt x="0" y="94434"/>
                </a:moveTo>
                <a:lnTo>
                  <a:pt x="29664" y="94434"/>
                </a:lnTo>
                <a:lnTo>
                  <a:pt x="29664" y="0"/>
                </a:lnTo>
                <a:lnTo>
                  <a:pt x="0" y="0"/>
                </a:lnTo>
                <a:lnTo>
                  <a:pt x="0" y="9443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5" name="object 485"/>
          <p:cNvSpPr/>
          <p:nvPr/>
        </p:nvSpPr>
        <p:spPr>
          <a:xfrm>
            <a:off x="2640329" y="27482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6" name="object 486"/>
          <p:cNvSpPr/>
          <p:nvPr/>
        </p:nvSpPr>
        <p:spPr>
          <a:xfrm>
            <a:off x="2660650" y="26631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7" name="object 487"/>
          <p:cNvSpPr/>
          <p:nvPr/>
        </p:nvSpPr>
        <p:spPr>
          <a:xfrm>
            <a:off x="2640329" y="2663189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19" h="7619">
                <a:moveTo>
                  <a:pt x="0" y="7620"/>
                </a:moveTo>
                <a:lnTo>
                  <a:pt x="0" y="0"/>
                </a:lnTo>
                <a:lnTo>
                  <a:pt x="20319" y="0"/>
                </a:lnTo>
                <a:lnTo>
                  <a:pt x="20319" y="7620"/>
                </a:lnTo>
                <a:lnTo>
                  <a:pt x="0" y="762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8" name="object 488"/>
          <p:cNvSpPr/>
          <p:nvPr/>
        </p:nvSpPr>
        <p:spPr>
          <a:xfrm>
            <a:off x="2640329" y="26708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9" name="object 489"/>
          <p:cNvSpPr/>
          <p:nvPr/>
        </p:nvSpPr>
        <p:spPr>
          <a:xfrm>
            <a:off x="2660650" y="26631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0" name="object 490"/>
          <p:cNvSpPr/>
          <p:nvPr/>
        </p:nvSpPr>
        <p:spPr>
          <a:xfrm>
            <a:off x="2669539" y="2628900"/>
            <a:ext cx="0" cy="127000"/>
          </a:xfrm>
          <a:custGeom>
            <a:avLst/>
            <a:gdLst/>
            <a:ahLst/>
            <a:cxnLst/>
            <a:rect l="l" t="t" r="r" b="b"/>
            <a:pathLst>
              <a:path w="0" h="127000">
                <a:moveTo>
                  <a:pt x="0" y="0"/>
                </a:moveTo>
                <a:lnTo>
                  <a:pt x="0" y="127000"/>
                </a:lnTo>
              </a:path>
            </a:pathLst>
          </a:custGeom>
          <a:ln w="5080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1" name="object 491"/>
          <p:cNvSpPr/>
          <p:nvPr/>
        </p:nvSpPr>
        <p:spPr>
          <a:xfrm>
            <a:off x="2662327" y="2624227"/>
            <a:ext cx="14604" cy="136525"/>
          </a:xfrm>
          <a:custGeom>
            <a:avLst/>
            <a:gdLst/>
            <a:ahLst/>
            <a:cxnLst/>
            <a:rect l="l" t="t" r="r" b="b"/>
            <a:pathLst>
              <a:path w="14605" h="136525">
                <a:moveTo>
                  <a:pt x="0" y="136344"/>
                </a:moveTo>
                <a:lnTo>
                  <a:pt x="14424" y="136344"/>
                </a:lnTo>
                <a:lnTo>
                  <a:pt x="14424" y="0"/>
                </a:lnTo>
                <a:lnTo>
                  <a:pt x="0" y="0"/>
                </a:lnTo>
                <a:lnTo>
                  <a:pt x="0" y="1363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2" name="object 492"/>
          <p:cNvSpPr/>
          <p:nvPr/>
        </p:nvSpPr>
        <p:spPr>
          <a:xfrm>
            <a:off x="2667000" y="27559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3" name="object 493"/>
          <p:cNvSpPr/>
          <p:nvPr/>
        </p:nvSpPr>
        <p:spPr>
          <a:xfrm>
            <a:off x="2672079" y="26289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4" name="object 494"/>
          <p:cNvSpPr/>
          <p:nvPr/>
        </p:nvSpPr>
        <p:spPr>
          <a:xfrm>
            <a:off x="2684779" y="2631439"/>
            <a:ext cx="0" cy="113030"/>
          </a:xfrm>
          <a:custGeom>
            <a:avLst/>
            <a:gdLst/>
            <a:ahLst/>
            <a:cxnLst/>
            <a:rect l="l" t="t" r="r" b="b"/>
            <a:pathLst>
              <a:path w="0" h="113030">
                <a:moveTo>
                  <a:pt x="0" y="0"/>
                </a:moveTo>
                <a:lnTo>
                  <a:pt x="0" y="113030"/>
                </a:lnTo>
              </a:path>
            </a:pathLst>
          </a:custGeom>
          <a:ln w="1016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5" name="object 495"/>
          <p:cNvSpPr/>
          <p:nvPr/>
        </p:nvSpPr>
        <p:spPr>
          <a:xfrm>
            <a:off x="2675027" y="2626767"/>
            <a:ext cx="19685" cy="122555"/>
          </a:xfrm>
          <a:custGeom>
            <a:avLst/>
            <a:gdLst/>
            <a:ahLst/>
            <a:cxnLst/>
            <a:rect l="l" t="t" r="r" b="b"/>
            <a:pathLst>
              <a:path w="19685" h="122555">
                <a:moveTo>
                  <a:pt x="0" y="122374"/>
                </a:moveTo>
                <a:lnTo>
                  <a:pt x="19504" y="122374"/>
                </a:lnTo>
                <a:lnTo>
                  <a:pt x="19504" y="0"/>
                </a:lnTo>
                <a:lnTo>
                  <a:pt x="0" y="0"/>
                </a:lnTo>
                <a:lnTo>
                  <a:pt x="0" y="12237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6" name="object 496"/>
          <p:cNvSpPr/>
          <p:nvPr/>
        </p:nvSpPr>
        <p:spPr>
          <a:xfrm>
            <a:off x="2679700" y="27444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7" name="object 497"/>
          <p:cNvSpPr/>
          <p:nvPr/>
        </p:nvSpPr>
        <p:spPr>
          <a:xfrm>
            <a:off x="2689860" y="26314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8" name="object 498"/>
          <p:cNvSpPr/>
          <p:nvPr/>
        </p:nvSpPr>
        <p:spPr>
          <a:xfrm>
            <a:off x="2653029" y="2767329"/>
            <a:ext cx="8890" cy="49530"/>
          </a:xfrm>
          <a:custGeom>
            <a:avLst/>
            <a:gdLst/>
            <a:ahLst/>
            <a:cxnLst/>
            <a:rect l="l" t="t" r="r" b="b"/>
            <a:pathLst>
              <a:path w="8889" h="49530">
                <a:moveTo>
                  <a:pt x="0" y="49530"/>
                </a:moveTo>
                <a:lnTo>
                  <a:pt x="0" y="0"/>
                </a:lnTo>
                <a:lnTo>
                  <a:pt x="8889" y="0"/>
                </a:lnTo>
                <a:lnTo>
                  <a:pt x="8889" y="49530"/>
                </a:lnTo>
                <a:lnTo>
                  <a:pt x="0" y="4953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9" name="object 499"/>
          <p:cNvSpPr/>
          <p:nvPr/>
        </p:nvSpPr>
        <p:spPr>
          <a:xfrm>
            <a:off x="2653029" y="28168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0" name="object 500"/>
          <p:cNvSpPr/>
          <p:nvPr/>
        </p:nvSpPr>
        <p:spPr>
          <a:xfrm>
            <a:off x="2661920" y="27673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1" name="object 501"/>
          <p:cNvSpPr/>
          <p:nvPr/>
        </p:nvSpPr>
        <p:spPr>
          <a:xfrm>
            <a:off x="2640329" y="2773679"/>
            <a:ext cx="7620" cy="6350"/>
          </a:xfrm>
          <a:custGeom>
            <a:avLst/>
            <a:gdLst/>
            <a:ahLst/>
            <a:cxnLst/>
            <a:rect l="l" t="t" r="r" b="b"/>
            <a:pathLst>
              <a:path w="7619" h="6350">
                <a:moveTo>
                  <a:pt x="5080" y="0"/>
                </a:moveTo>
                <a:lnTo>
                  <a:pt x="2539" y="0"/>
                </a:lnTo>
                <a:lnTo>
                  <a:pt x="0" y="1270"/>
                </a:lnTo>
                <a:lnTo>
                  <a:pt x="0" y="5080"/>
                </a:lnTo>
                <a:lnTo>
                  <a:pt x="2539" y="6350"/>
                </a:lnTo>
                <a:lnTo>
                  <a:pt x="5080" y="6350"/>
                </a:lnTo>
                <a:lnTo>
                  <a:pt x="7619" y="5080"/>
                </a:lnTo>
                <a:lnTo>
                  <a:pt x="7619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2" name="object 502"/>
          <p:cNvSpPr/>
          <p:nvPr/>
        </p:nvSpPr>
        <p:spPr>
          <a:xfrm>
            <a:off x="2640329" y="2773679"/>
            <a:ext cx="7620" cy="6350"/>
          </a:xfrm>
          <a:custGeom>
            <a:avLst/>
            <a:gdLst/>
            <a:ahLst/>
            <a:cxnLst/>
            <a:rect l="l" t="t" r="r" b="b"/>
            <a:pathLst>
              <a:path w="7619" h="6350">
                <a:moveTo>
                  <a:pt x="3809" y="0"/>
                </a:moveTo>
                <a:lnTo>
                  <a:pt x="5080" y="0"/>
                </a:lnTo>
                <a:lnTo>
                  <a:pt x="7619" y="1270"/>
                </a:lnTo>
                <a:lnTo>
                  <a:pt x="7619" y="2540"/>
                </a:lnTo>
                <a:lnTo>
                  <a:pt x="7619" y="5080"/>
                </a:lnTo>
                <a:lnTo>
                  <a:pt x="5080" y="6350"/>
                </a:lnTo>
                <a:lnTo>
                  <a:pt x="3809" y="6350"/>
                </a:lnTo>
                <a:lnTo>
                  <a:pt x="2539" y="6350"/>
                </a:lnTo>
                <a:lnTo>
                  <a:pt x="0" y="5080"/>
                </a:lnTo>
                <a:lnTo>
                  <a:pt x="0" y="2540"/>
                </a:lnTo>
                <a:lnTo>
                  <a:pt x="0" y="1270"/>
                </a:lnTo>
                <a:lnTo>
                  <a:pt x="2539" y="0"/>
                </a:lnTo>
                <a:lnTo>
                  <a:pt x="380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3" name="object 503"/>
          <p:cNvSpPr/>
          <p:nvPr/>
        </p:nvSpPr>
        <p:spPr>
          <a:xfrm>
            <a:off x="2640329" y="27736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4" name="object 504"/>
          <p:cNvSpPr/>
          <p:nvPr/>
        </p:nvSpPr>
        <p:spPr>
          <a:xfrm>
            <a:off x="2647950" y="27800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5" name="object 505"/>
          <p:cNvSpPr/>
          <p:nvPr/>
        </p:nvSpPr>
        <p:spPr>
          <a:xfrm>
            <a:off x="2640329" y="2794000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89">
                <a:moveTo>
                  <a:pt x="5080" y="0"/>
                </a:moveTo>
                <a:lnTo>
                  <a:pt x="2539" y="0"/>
                </a:lnTo>
                <a:lnTo>
                  <a:pt x="0" y="2539"/>
                </a:lnTo>
                <a:lnTo>
                  <a:pt x="0" y="6350"/>
                </a:lnTo>
                <a:lnTo>
                  <a:pt x="2539" y="8889"/>
                </a:lnTo>
                <a:lnTo>
                  <a:pt x="5080" y="8889"/>
                </a:lnTo>
                <a:lnTo>
                  <a:pt x="7619" y="6350"/>
                </a:lnTo>
                <a:lnTo>
                  <a:pt x="7619" y="2539"/>
                </a:lnTo>
                <a:lnTo>
                  <a:pt x="508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6" name="object 506"/>
          <p:cNvSpPr/>
          <p:nvPr/>
        </p:nvSpPr>
        <p:spPr>
          <a:xfrm>
            <a:off x="2640329" y="2794000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89">
                <a:moveTo>
                  <a:pt x="3809" y="0"/>
                </a:moveTo>
                <a:lnTo>
                  <a:pt x="5080" y="0"/>
                </a:lnTo>
                <a:lnTo>
                  <a:pt x="7619" y="2539"/>
                </a:lnTo>
                <a:lnTo>
                  <a:pt x="7619" y="3810"/>
                </a:lnTo>
                <a:lnTo>
                  <a:pt x="7619" y="6350"/>
                </a:lnTo>
                <a:lnTo>
                  <a:pt x="5080" y="8889"/>
                </a:lnTo>
                <a:lnTo>
                  <a:pt x="3809" y="8889"/>
                </a:lnTo>
                <a:lnTo>
                  <a:pt x="2539" y="8889"/>
                </a:lnTo>
                <a:lnTo>
                  <a:pt x="0" y="6350"/>
                </a:lnTo>
                <a:lnTo>
                  <a:pt x="0" y="3810"/>
                </a:lnTo>
                <a:lnTo>
                  <a:pt x="0" y="2539"/>
                </a:lnTo>
                <a:lnTo>
                  <a:pt x="2539" y="0"/>
                </a:lnTo>
                <a:lnTo>
                  <a:pt x="380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7" name="object 507"/>
          <p:cNvSpPr/>
          <p:nvPr/>
        </p:nvSpPr>
        <p:spPr>
          <a:xfrm>
            <a:off x="2640329" y="27940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8" name="object 508"/>
          <p:cNvSpPr/>
          <p:nvPr/>
        </p:nvSpPr>
        <p:spPr>
          <a:xfrm>
            <a:off x="2647950" y="28028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9" name="object 509"/>
          <p:cNvSpPr/>
          <p:nvPr/>
        </p:nvSpPr>
        <p:spPr>
          <a:xfrm>
            <a:off x="2614929" y="2609850"/>
            <a:ext cx="115570" cy="228600"/>
          </a:xfrm>
          <a:custGeom>
            <a:avLst/>
            <a:gdLst/>
            <a:ahLst/>
            <a:cxnLst/>
            <a:rect l="l" t="t" r="r" b="b"/>
            <a:pathLst>
              <a:path w="115569" h="228600">
                <a:moveTo>
                  <a:pt x="113030" y="0"/>
                </a:moveTo>
                <a:lnTo>
                  <a:pt x="115569" y="228600"/>
                </a:lnTo>
                <a:lnTo>
                  <a:pt x="0" y="22860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0" name="object 510"/>
          <p:cNvSpPr/>
          <p:nvPr/>
        </p:nvSpPr>
        <p:spPr>
          <a:xfrm>
            <a:off x="2614929" y="26098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1" name="object 511"/>
          <p:cNvSpPr/>
          <p:nvPr/>
        </p:nvSpPr>
        <p:spPr>
          <a:xfrm>
            <a:off x="2733039" y="28397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2" name="object 512"/>
          <p:cNvSpPr/>
          <p:nvPr/>
        </p:nvSpPr>
        <p:spPr>
          <a:xfrm>
            <a:off x="2689860" y="2768600"/>
            <a:ext cx="10160" cy="19050"/>
          </a:xfrm>
          <a:custGeom>
            <a:avLst/>
            <a:gdLst/>
            <a:ahLst/>
            <a:cxnLst/>
            <a:rect l="l" t="t" r="r" b="b"/>
            <a:pathLst>
              <a:path w="10160" h="19050">
                <a:moveTo>
                  <a:pt x="0" y="19050"/>
                </a:moveTo>
                <a:lnTo>
                  <a:pt x="0" y="0"/>
                </a:lnTo>
                <a:lnTo>
                  <a:pt x="10159" y="0"/>
                </a:lnTo>
                <a:lnTo>
                  <a:pt x="10159" y="19050"/>
                </a:lnTo>
                <a:lnTo>
                  <a:pt x="0" y="1905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3" name="object 513"/>
          <p:cNvSpPr/>
          <p:nvPr/>
        </p:nvSpPr>
        <p:spPr>
          <a:xfrm>
            <a:off x="2689860" y="2768600"/>
            <a:ext cx="10160" cy="19050"/>
          </a:xfrm>
          <a:custGeom>
            <a:avLst/>
            <a:gdLst/>
            <a:ahLst/>
            <a:cxnLst/>
            <a:rect l="l" t="t" r="r" b="b"/>
            <a:pathLst>
              <a:path w="10160" h="19050">
                <a:moveTo>
                  <a:pt x="0" y="19050"/>
                </a:moveTo>
                <a:lnTo>
                  <a:pt x="0" y="0"/>
                </a:lnTo>
                <a:lnTo>
                  <a:pt x="10159" y="0"/>
                </a:lnTo>
                <a:lnTo>
                  <a:pt x="10159" y="19050"/>
                </a:lnTo>
                <a:lnTo>
                  <a:pt x="0" y="1905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4" name="object 514"/>
          <p:cNvSpPr/>
          <p:nvPr/>
        </p:nvSpPr>
        <p:spPr>
          <a:xfrm>
            <a:off x="2689860" y="27876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5" name="object 515"/>
          <p:cNvSpPr/>
          <p:nvPr/>
        </p:nvSpPr>
        <p:spPr>
          <a:xfrm>
            <a:off x="2700020" y="27686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6" name="object 516"/>
          <p:cNvSpPr/>
          <p:nvPr/>
        </p:nvSpPr>
        <p:spPr>
          <a:xfrm>
            <a:off x="2760979" y="2617470"/>
            <a:ext cx="381000" cy="214629"/>
          </a:xfrm>
          <a:custGeom>
            <a:avLst/>
            <a:gdLst/>
            <a:ahLst/>
            <a:cxnLst/>
            <a:rect l="l" t="t" r="r" b="b"/>
            <a:pathLst>
              <a:path w="381000" h="214630">
                <a:moveTo>
                  <a:pt x="0" y="214629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4629"/>
                </a:lnTo>
                <a:lnTo>
                  <a:pt x="0" y="2146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7" name="object 517"/>
          <p:cNvSpPr/>
          <p:nvPr/>
        </p:nvSpPr>
        <p:spPr>
          <a:xfrm>
            <a:off x="2760979" y="2617470"/>
            <a:ext cx="381000" cy="214629"/>
          </a:xfrm>
          <a:custGeom>
            <a:avLst/>
            <a:gdLst/>
            <a:ahLst/>
            <a:cxnLst/>
            <a:rect l="l" t="t" r="r" b="b"/>
            <a:pathLst>
              <a:path w="381000" h="214630">
                <a:moveTo>
                  <a:pt x="0" y="214629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4629"/>
                </a:lnTo>
                <a:lnTo>
                  <a:pt x="0" y="21462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8" name="object 518"/>
          <p:cNvSpPr/>
          <p:nvPr/>
        </p:nvSpPr>
        <p:spPr>
          <a:xfrm>
            <a:off x="2760979" y="28321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9" name="object 519"/>
          <p:cNvSpPr/>
          <p:nvPr/>
        </p:nvSpPr>
        <p:spPr>
          <a:xfrm>
            <a:off x="3141979" y="26174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0" name="object 520"/>
          <p:cNvSpPr/>
          <p:nvPr/>
        </p:nvSpPr>
        <p:spPr>
          <a:xfrm>
            <a:off x="2759710" y="2659379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1" name="object 521"/>
          <p:cNvSpPr/>
          <p:nvPr/>
        </p:nvSpPr>
        <p:spPr>
          <a:xfrm>
            <a:off x="2755037" y="2650897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4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2" name="object 522"/>
          <p:cNvSpPr/>
          <p:nvPr/>
        </p:nvSpPr>
        <p:spPr>
          <a:xfrm>
            <a:off x="2759710" y="26631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3" name="object 523"/>
          <p:cNvSpPr/>
          <p:nvPr/>
        </p:nvSpPr>
        <p:spPr>
          <a:xfrm>
            <a:off x="3139439" y="26555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4" name="object 524"/>
          <p:cNvSpPr/>
          <p:nvPr/>
        </p:nvSpPr>
        <p:spPr>
          <a:xfrm>
            <a:off x="2759710" y="270192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5" name="object 525"/>
          <p:cNvSpPr/>
          <p:nvPr/>
        </p:nvSpPr>
        <p:spPr>
          <a:xfrm>
            <a:off x="2755037" y="2694077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6" name="object 526"/>
          <p:cNvSpPr/>
          <p:nvPr/>
        </p:nvSpPr>
        <p:spPr>
          <a:xfrm>
            <a:off x="2759710" y="27051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7" name="object 527"/>
          <p:cNvSpPr/>
          <p:nvPr/>
        </p:nvSpPr>
        <p:spPr>
          <a:xfrm>
            <a:off x="3139439" y="26987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8" name="object 528"/>
          <p:cNvSpPr/>
          <p:nvPr/>
        </p:nvSpPr>
        <p:spPr>
          <a:xfrm>
            <a:off x="2759710" y="274764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9" name="object 529"/>
          <p:cNvSpPr/>
          <p:nvPr/>
        </p:nvSpPr>
        <p:spPr>
          <a:xfrm>
            <a:off x="2755037" y="2739797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0" name="object 530"/>
          <p:cNvSpPr/>
          <p:nvPr/>
        </p:nvSpPr>
        <p:spPr>
          <a:xfrm>
            <a:off x="2759710" y="27508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1" name="object 531"/>
          <p:cNvSpPr/>
          <p:nvPr/>
        </p:nvSpPr>
        <p:spPr>
          <a:xfrm>
            <a:off x="3139439" y="27444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2" name="object 532"/>
          <p:cNvSpPr/>
          <p:nvPr/>
        </p:nvSpPr>
        <p:spPr>
          <a:xfrm>
            <a:off x="2759710" y="2790189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3" name="object 533"/>
          <p:cNvSpPr/>
          <p:nvPr/>
        </p:nvSpPr>
        <p:spPr>
          <a:xfrm>
            <a:off x="2755037" y="2781707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4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4" name="object 534"/>
          <p:cNvSpPr/>
          <p:nvPr/>
        </p:nvSpPr>
        <p:spPr>
          <a:xfrm>
            <a:off x="2759710" y="2618739"/>
            <a:ext cx="379729" cy="21336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5" name="object 535"/>
          <p:cNvSpPr/>
          <p:nvPr/>
        </p:nvSpPr>
        <p:spPr>
          <a:xfrm>
            <a:off x="2760979" y="2981960"/>
            <a:ext cx="381000" cy="213360"/>
          </a:xfrm>
          <a:custGeom>
            <a:avLst/>
            <a:gdLst/>
            <a:ahLst/>
            <a:cxnLst/>
            <a:rect l="l" t="t" r="r" b="b"/>
            <a:pathLst>
              <a:path w="381000" h="213360">
                <a:moveTo>
                  <a:pt x="0" y="21336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3360"/>
                </a:lnTo>
                <a:lnTo>
                  <a:pt x="0" y="2133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6" name="object 536"/>
          <p:cNvSpPr/>
          <p:nvPr/>
        </p:nvSpPr>
        <p:spPr>
          <a:xfrm>
            <a:off x="2760979" y="2981960"/>
            <a:ext cx="381000" cy="213360"/>
          </a:xfrm>
          <a:custGeom>
            <a:avLst/>
            <a:gdLst/>
            <a:ahLst/>
            <a:cxnLst/>
            <a:rect l="l" t="t" r="r" b="b"/>
            <a:pathLst>
              <a:path w="381000" h="213360">
                <a:moveTo>
                  <a:pt x="0" y="21336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3360"/>
                </a:lnTo>
                <a:lnTo>
                  <a:pt x="0" y="21336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7" name="object 537"/>
          <p:cNvSpPr/>
          <p:nvPr/>
        </p:nvSpPr>
        <p:spPr>
          <a:xfrm>
            <a:off x="2760979" y="31953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8" name="object 538"/>
          <p:cNvSpPr/>
          <p:nvPr/>
        </p:nvSpPr>
        <p:spPr>
          <a:xfrm>
            <a:off x="3141979" y="29819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9" name="object 539"/>
          <p:cNvSpPr/>
          <p:nvPr/>
        </p:nvSpPr>
        <p:spPr>
          <a:xfrm>
            <a:off x="2759710" y="3021329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0" name="object 540"/>
          <p:cNvSpPr/>
          <p:nvPr/>
        </p:nvSpPr>
        <p:spPr>
          <a:xfrm>
            <a:off x="2755037" y="3014117"/>
            <a:ext cx="389255" cy="14604"/>
          </a:xfrm>
          <a:custGeom>
            <a:avLst/>
            <a:gdLst/>
            <a:ahLst/>
            <a:cxnLst/>
            <a:rect l="l" t="t" r="r" b="b"/>
            <a:pathLst>
              <a:path w="389255" h="14605">
                <a:moveTo>
                  <a:pt x="0" y="14424"/>
                </a:moveTo>
                <a:lnTo>
                  <a:pt x="389074" y="14424"/>
                </a:lnTo>
                <a:lnTo>
                  <a:pt x="38907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1" name="object 541"/>
          <p:cNvSpPr/>
          <p:nvPr/>
        </p:nvSpPr>
        <p:spPr>
          <a:xfrm>
            <a:off x="2759710" y="30238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2" name="object 542"/>
          <p:cNvSpPr/>
          <p:nvPr/>
        </p:nvSpPr>
        <p:spPr>
          <a:xfrm>
            <a:off x="3139439" y="30187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3" name="object 543"/>
          <p:cNvSpPr/>
          <p:nvPr/>
        </p:nvSpPr>
        <p:spPr>
          <a:xfrm>
            <a:off x="2759710" y="306451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4" name="object 544"/>
          <p:cNvSpPr/>
          <p:nvPr/>
        </p:nvSpPr>
        <p:spPr>
          <a:xfrm>
            <a:off x="2755037" y="3057297"/>
            <a:ext cx="389255" cy="14604"/>
          </a:xfrm>
          <a:custGeom>
            <a:avLst/>
            <a:gdLst/>
            <a:ahLst/>
            <a:cxnLst/>
            <a:rect l="l" t="t" r="r" b="b"/>
            <a:pathLst>
              <a:path w="389255" h="14605">
                <a:moveTo>
                  <a:pt x="0" y="14424"/>
                </a:moveTo>
                <a:lnTo>
                  <a:pt x="389074" y="14424"/>
                </a:lnTo>
                <a:lnTo>
                  <a:pt x="38907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5" name="object 545"/>
          <p:cNvSpPr/>
          <p:nvPr/>
        </p:nvSpPr>
        <p:spPr>
          <a:xfrm>
            <a:off x="2759710" y="30670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6" name="object 546"/>
          <p:cNvSpPr/>
          <p:nvPr/>
        </p:nvSpPr>
        <p:spPr>
          <a:xfrm>
            <a:off x="3139439" y="30619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7" name="object 547"/>
          <p:cNvSpPr/>
          <p:nvPr/>
        </p:nvSpPr>
        <p:spPr>
          <a:xfrm>
            <a:off x="2759710" y="310959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8" name="object 548"/>
          <p:cNvSpPr/>
          <p:nvPr/>
        </p:nvSpPr>
        <p:spPr>
          <a:xfrm>
            <a:off x="2755037" y="3101747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9" name="object 549"/>
          <p:cNvSpPr/>
          <p:nvPr/>
        </p:nvSpPr>
        <p:spPr>
          <a:xfrm>
            <a:off x="2759710" y="31127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0" name="object 550"/>
          <p:cNvSpPr/>
          <p:nvPr/>
        </p:nvSpPr>
        <p:spPr>
          <a:xfrm>
            <a:off x="3139439" y="31064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1" name="object 551"/>
          <p:cNvSpPr/>
          <p:nvPr/>
        </p:nvSpPr>
        <p:spPr>
          <a:xfrm>
            <a:off x="2759710" y="315341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2" name="object 552"/>
          <p:cNvSpPr/>
          <p:nvPr/>
        </p:nvSpPr>
        <p:spPr>
          <a:xfrm>
            <a:off x="2755037" y="3144927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4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3" name="object 553"/>
          <p:cNvSpPr/>
          <p:nvPr/>
        </p:nvSpPr>
        <p:spPr>
          <a:xfrm>
            <a:off x="2759710" y="2981960"/>
            <a:ext cx="379729" cy="21336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4" name="object 554"/>
          <p:cNvSpPr/>
          <p:nvPr/>
        </p:nvSpPr>
        <p:spPr>
          <a:xfrm>
            <a:off x="2760979" y="3328670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89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2089"/>
                </a:lnTo>
                <a:lnTo>
                  <a:pt x="0" y="2120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5" name="object 555"/>
          <p:cNvSpPr/>
          <p:nvPr/>
        </p:nvSpPr>
        <p:spPr>
          <a:xfrm>
            <a:off x="2760979" y="3328670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89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2089"/>
                </a:lnTo>
                <a:lnTo>
                  <a:pt x="0" y="2120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6" name="object 556"/>
          <p:cNvSpPr/>
          <p:nvPr/>
        </p:nvSpPr>
        <p:spPr>
          <a:xfrm>
            <a:off x="2760979" y="35407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7" name="object 557"/>
          <p:cNvSpPr/>
          <p:nvPr/>
        </p:nvSpPr>
        <p:spPr>
          <a:xfrm>
            <a:off x="3141979" y="33286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8" name="object 558"/>
          <p:cNvSpPr/>
          <p:nvPr/>
        </p:nvSpPr>
        <p:spPr>
          <a:xfrm>
            <a:off x="2759710" y="336867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9" name="object 559"/>
          <p:cNvSpPr/>
          <p:nvPr/>
        </p:nvSpPr>
        <p:spPr>
          <a:xfrm>
            <a:off x="2755037" y="3360827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0" name="object 560"/>
          <p:cNvSpPr/>
          <p:nvPr/>
        </p:nvSpPr>
        <p:spPr>
          <a:xfrm>
            <a:off x="2759710" y="33718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1" name="object 561"/>
          <p:cNvSpPr/>
          <p:nvPr/>
        </p:nvSpPr>
        <p:spPr>
          <a:xfrm>
            <a:off x="3139439" y="33655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2" name="object 562"/>
          <p:cNvSpPr/>
          <p:nvPr/>
        </p:nvSpPr>
        <p:spPr>
          <a:xfrm>
            <a:off x="2759710" y="341122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3" name="object 563"/>
          <p:cNvSpPr/>
          <p:nvPr/>
        </p:nvSpPr>
        <p:spPr>
          <a:xfrm>
            <a:off x="2755037" y="3402737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5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4" name="object 564"/>
          <p:cNvSpPr/>
          <p:nvPr/>
        </p:nvSpPr>
        <p:spPr>
          <a:xfrm>
            <a:off x="2759710" y="34150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5" name="object 565"/>
          <p:cNvSpPr/>
          <p:nvPr/>
        </p:nvSpPr>
        <p:spPr>
          <a:xfrm>
            <a:off x="3139439" y="34074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6" name="object 566"/>
          <p:cNvSpPr/>
          <p:nvPr/>
        </p:nvSpPr>
        <p:spPr>
          <a:xfrm>
            <a:off x="2759710" y="3456304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7" name="object 567"/>
          <p:cNvSpPr/>
          <p:nvPr/>
        </p:nvSpPr>
        <p:spPr>
          <a:xfrm>
            <a:off x="2755037" y="3448457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8" name="object 568"/>
          <p:cNvSpPr/>
          <p:nvPr/>
        </p:nvSpPr>
        <p:spPr>
          <a:xfrm>
            <a:off x="2759710" y="34594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9" name="object 569"/>
          <p:cNvSpPr/>
          <p:nvPr/>
        </p:nvSpPr>
        <p:spPr>
          <a:xfrm>
            <a:off x="3139439" y="34531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0" name="object 570"/>
          <p:cNvSpPr/>
          <p:nvPr/>
        </p:nvSpPr>
        <p:spPr>
          <a:xfrm>
            <a:off x="2759710" y="350139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1" name="object 571"/>
          <p:cNvSpPr/>
          <p:nvPr/>
        </p:nvSpPr>
        <p:spPr>
          <a:xfrm>
            <a:off x="2755037" y="3492907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5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2" name="object 572"/>
          <p:cNvSpPr/>
          <p:nvPr/>
        </p:nvSpPr>
        <p:spPr>
          <a:xfrm>
            <a:off x="2759710" y="3328670"/>
            <a:ext cx="379729" cy="21335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3" name="object 573"/>
          <p:cNvSpPr/>
          <p:nvPr/>
        </p:nvSpPr>
        <p:spPr>
          <a:xfrm>
            <a:off x="2610257" y="2870607"/>
            <a:ext cx="154124" cy="9062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4" name="object 574"/>
          <p:cNvSpPr txBox="1"/>
          <p:nvPr/>
        </p:nvSpPr>
        <p:spPr>
          <a:xfrm>
            <a:off x="800100" y="4801870"/>
            <a:ext cx="6744970" cy="1413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8427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ns1.sanjose.nominum.net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100" spc="10">
                <a:latin typeface="Arial"/>
                <a:cs typeface="Arial"/>
              </a:rPr>
              <a:t>f.</a:t>
            </a:r>
            <a:r>
              <a:rPr dirty="0" sz="1100" spc="5">
                <a:latin typeface="Arial"/>
                <a:cs typeface="Arial"/>
              </a:rPr>
              <a:t>g</a:t>
            </a:r>
            <a:r>
              <a:rPr dirty="0" sz="1100" spc="10">
                <a:latin typeface="Arial"/>
                <a:cs typeface="Arial"/>
              </a:rPr>
              <a:t>t</a:t>
            </a:r>
            <a:r>
              <a:rPr dirty="0" sz="1100" spc="-15">
                <a:latin typeface="Arial"/>
                <a:cs typeface="Arial"/>
              </a:rPr>
              <a:t>l</a:t>
            </a:r>
            <a:r>
              <a:rPr dirty="0" sz="1100" spc="5">
                <a:latin typeface="Arial"/>
                <a:cs typeface="Arial"/>
              </a:rPr>
              <a:t>d</a:t>
            </a:r>
            <a:r>
              <a:rPr dirty="0" sz="1100">
                <a:latin typeface="Arial"/>
                <a:cs typeface="Arial"/>
              </a:rPr>
              <a:t>-s</a:t>
            </a:r>
            <a:r>
              <a:rPr dirty="0" sz="1100" spc="-5">
                <a:latin typeface="Arial"/>
                <a:cs typeface="Arial"/>
              </a:rPr>
              <a:t>e</a:t>
            </a:r>
            <a:r>
              <a:rPr dirty="0" sz="1100">
                <a:latin typeface="Arial"/>
                <a:cs typeface="Arial"/>
              </a:rPr>
              <a:t>r</a:t>
            </a:r>
            <a:r>
              <a:rPr dirty="0" sz="1100" spc="-10">
                <a:latin typeface="Arial"/>
                <a:cs typeface="Arial"/>
              </a:rPr>
              <a:t>v</a:t>
            </a:r>
            <a:r>
              <a:rPr dirty="0" sz="1100" spc="5">
                <a:latin typeface="Arial"/>
                <a:cs typeface="Arial"/>
              </a:rPr>
              <a:t>e</a:t>
            </a:r>
            <a:r>
              <a:rPr dirty="0" sz="1100">
                <a:latin typeface="Arial"/>
                <a:cs typeface="Arial"/>
              </a:rPr>
              <a:t>rs.</a:t>
            </a:r>
            <a:r>
              <a:rPr dirty="0" sz="1100" spc="5">
                <a:latin typeface="Arial"/>
                <a:cs typeface="Arial"/>
              </a:rPr>
              <a:t>n</a:t>
            </a:r>
            <a:r>
              <a:rPr dirty="0" sz="1100" spc="-15">
                <a:latin typeface="Arial"/>
                <a:cs typeface="Arial"/>
              </a:rPr>
              <a:t>e</a:t>
            </a:r>
            <a:r>
              <a:rPr dirty="0" sz="1100">
                <a:latin typeface="Arial"/>
                <a:cs typeface="Arial"/>
              </a:rPr>
              <a:t>t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230"/>
              </a:lnSpc>
            </a:pPr>
            <a:r>
              <a:rPr dirty="0" sz="1100" spc="-5">
                <a:latin typeface="Arial"/>
                <a:cs typeface="Arial"/>
              </a:rPr>
              <a:t>annie.west.sprockets.com</a:t>
            </a:r>
            <a:endParaRPr sz="1100">
              <a:latin typeface="Arial"/>
              <a:cs typeface="Arial"/>
            </a:endParaRPr>
          </a:p>
          <a:p>
            <a:pPr marL="1333500">
              <a:lnSpc>
                <a:spcPts val="2550"/>
              </a:lnSpc>
            </a:pPr>
            <a:r>
              <a:rPr dirty="0" sz="2200" spc="-5">
                <a:latin typeface="Courier New"/>
                <a:cs typeface="Courier New"/>
              </a:rPr>
              <a:t>ping</a:t>
            </a:r>
            <a:r>
              <a:rPr dirty="0" sz="2200" spc="-15">
                <a:latin typeface="Courier New"/>
                <a:cs typeface="Courier New"/>
                <a:hlinkClick r:id="rId12"/>
              </a:rPr>
              <a:t> </a:t>
            </a:r>
            <a:r>
              <a:rPr dirty="0" sz="2200" spc="-5">
                <a:latin typeface="Courier New"/>
                <a:cs typeface="Courier New"/>
                <a:hlinkClick r:id="rId12"/>
              </a:rPr>
              <a:t>www.nominum.com.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75" name="object 575"/>
          <p:cNvSpPr/>
          <p:nvPr/>
        </p:nvSpPr>
        <p:spPr>
          <a:xfrm>
            <a:off x="3333750" y="2439670"/>
            <a:ext cx="2339340" cy="1055370"/>
          </a:xfrm>
          <a:custGeom>
            <a:avLst/>
            <a:gdLst/>
            <a:ahLst/>
            <a:cxnLst/>
            <a:rect l="l" t="t" r="r" b="b"/>
            <a:pathLst>
              <a:path w="2339340" h="1055370">
                <a:moveTo>
                  <a:pt x="586739" y="920750"/>
                </a:moveTo>
                <a:lnTo>
                  <a:pt x="353060" y="920750"/>
                </a:lnTo>
                <a:lnTo>
                  <a:pt x="186689" y="1055369"/>
                </a:lnTo>
                <a:lnTo>
                  <a:pt x="586739" y="920750"/>
                </a:lnTo>
                <a:close/>
              </a:path>
              <a:path w="2339340" h="1055370">
                <a:moveTo>
                  <a:pt x="2157729" y="0"/>
                </a:moveTo>
                <a:lnTo>
                  <a:pt x="181610" y="0"/>
                </a:lnTo>
                <a:lnTo>
                  <a:pt x="163829" y="2539"/>
                </a:lnTo>
                <a:lnTo>
                  <a:pt x="146050" y="3809"/>
                </a:lnTo>
                <a:lnTo>
                  <a:pt x="129539" y="8889"/>
                </a:lnTo>
                <a:lnTo>
                  <a:pt x="113029" y="11429"/>
                </a:lnTo>
                <a:lnTo>
                  <a:pt x="82550" y="21589"/>
                </a:lnTo>
                <a:lnTo>
                  <a:pt x="68579" y="27939"/>
                </a:lnTo>
                <a:lnTo>
                  <a:pt x="58420" y="33019"/>
                </a:lnTo>
                <a:lnTo>
                  <a:pt x="45720" y="41909"/>
                </a:lnTo>
                <a:lnTo>
                  <a:pt x="34289" y="49529"/>
                </a:lnTo>
                <a:lnTo>
                  <a:pt x="24129" y="57150"/>
                </a:lnTo>
                <a:lnTo>
                  <a:pt x="16510" y="63500"/>
                </a:lnTo>
                <a:lnTo>
                  <a:pt x="10160" y="74929"/>
                </a:lnTo>
                <a:lnTo>
                  <a:pt x="3810" y="82550"/>
                </a:lnTo>
                <a:lnTo>
                  <a:pt x="1270" y="91439"/>
                </a:lnTo>
                <a:lnTo>
                  <a:pt x="0" y="100329"/>
                </a:lnTo>
                <a:lnTo>
                  <a:pt x="0" y="820419"/>
                </a:lnTo>
                <a:lnTo>
                  <a:pt x="16510" y="858519"/>
                </a:lnTo>
                <a:lnTo>
                  <a:pt x="58420" y="887729"/>
                </a:lnTo>
                <a:lnTo>
                  <a:pt x="68579" y="896619"/>
                </a:lnTo>
                <a:lnTo>
                  <a:pt x="82550" y="900429"/>
                </a:lnTo>
                <a:lnTo>
                  <a:pt x="97789" y="908050"/>
                </a:lnTo>
                <a:lnTo>
                  <a:pt x="113029" y="910589"/>
                </a:lnTo>
                <a:lnTo>
                  <a:pt x="129539" y="915669"/>
                </a:lnTo>
                <a:lnTo>
                  <a:pt x="146050" y="916939"/>
                </a:lnTo>
                <a:lnTo>
                  <a:pt x="163829" y="920750"/>
                </a:lnTo>
                <a:lnTo>
                  <a:pt x="2174240" y="920750"/>
                </a:lnTo>
                <a:lnTo>
                  <a:pt x="2189479" y="916939"/>
                </a:lnTo>
                <a:lnTo>
                  <a:pt x="2207260" y="915669"/>
                </a:lnTo>
                <a:lnTo>
                  <a:pt x="2225040" y="910589"/>
                </a:lnTo>
                <a:lnTo>
                  <a:pt x="2237740" y="908050"/>
                </a:lnTo>
                <a:lnTo>
                  <a:pt x="2252979" y="900429"/>
                </a:lnTo>
                <a:lnTo>
                  <a:pt x="2266950" y="896619"/>
                </a:lnTo>
                <a:lnTo>
                  <a:pt x="2280920" y="887729"/>
                </a:lnTo>
                <a:lnTo>
                  <a:pt x="2291079" y="882650"/>
                </a:lnTo>
                <a:lnTo>
                  <a:pt x="2302510" y="875029"/>
                </a:lnTo>
                <a:lnTo>
                  <a:pt x="2311400" y="867409"/>
                </a:lnTo>
                <a:lnTo>
                  <a:pt x="2321560" y="858519"/>
                </a:lnTo>
                <a:lnTo>
                  <a:pt x="2325370" y="850900"/>
                </a:lnTo>
                <a:lnTo>
                  <a:pt x="2331720" y="840739"/>
                </a:lnTo>
                <a:lnTo>
                  <a:pt x="2335529" y="831850"/>
                </a:lnTo>
                <a:lnTo>
                  <a:pt x="2339340" y="820419"/>
                </a:lnTo>
                <a:lnTo>
                  <a:pt x="2339340" y="100329"/>
                </a:lnTo>
                <a:lnTo>
                  <a:pt x="2331720" y="82550"/>
                </a:lnTo>
                <a:lnTo>
                  <a:pt x="2325370" y="74929"/>
                </a:lnTo>
                <a:lnTo>
                  <a:pt x="2321560" y="63500"/>
                </a:lnTo>
                <a:lnTo>
                  <a:pt x="2311400" y="57150"/>
                </a:lnTo>
                <a:lnTo>
                  <a:pt x="2302510" y="49529"/>
                </a:lnTo>
                <a:lnTo>
                  <a:pt x="2291079" y="41909"/>
                </a:lnTo>
                <a:lnTo>
                  <a:pt x="2280920" y="33019"/>
                </a:lnTo>
                <a:lnTo>
                  <a:pt x="2266950" y="27939"/>
                </a:lnTo>
                <a:lnTo>
                  <a:pt x="2252979" y="21589"/>
                </a:lnTo>
                <a:lnTo>
                  <a:pt x="2237740" y="16509"/>
                </a:lnTo>
                <a:lnTo>
                  <a:pt x="2225040" y="11429"/>
                </a:lnTo>
                <a:lnTo>
                  <a:pt x="2207260" y="8889"/>
                </a:lnTo>
                <a:lnTo>
                  <a:pt x="2189479" y="3809"/>
                </a:lnTo>
                <a:lnTo>
                  <a:pt x="2174240" y="2539"/>
                </a:lnTo>
                <a:lnTo>
                  <a:pt x="215772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6" name="object 576"/>
          <p:cNvSpPr/>
          <p:nvPr/>
        </p:nvSpPr>
        <p:spPr>
          <a:xfrm>
            <a:off x="3333750" y="2439670"/>
            <a:ext cx="2339340" cy="1055370"/>
          </a:xfrm>
          <a:custGeom>
            <a:avLst/>
            <a:gdLst/>
            <a:ahLst/>
            <a:cxnLst/>
            <a:rect l="l" t="t" r="r" b="b"/>
            <a:pathLst>
              <a:path w="2339340" h="1055370">
                <a:moveTo>
                  <a:pt x="2157729" y="920750"/>
                </a:moveTo>
                <a:lnTo>
                  <a:pt x="2174240" y="920750"/>
                </a:lnTo>
                <a:lnTo>
                  <a:pt x="2189479" y="916939"/>
                </a:lnTo>
                <a:lnTo>
                  <a:pt x="2207260" y="915669"/>
                </a:lnTo>
                <a:lnTo>
                  <a:pt x="2225040" y="910589"/>
                </a:lnTo>
                <a:lnTo>
                  <a:pt x="2237740" y="908050"/>
                </a:lnTo>
                <a:lnTo>
                  <a:pt x="2252979" y="900429"/>
                </a:lnTo>
                <a:lnTo>
                  <a:pt x="2266950" y="896619"/>
                </a:lnTo>
                <a:lnTo>
                  <a:pt x="2280920" y="887729"/>
                </a:lnTo>
                <a:lnTo>
                  <a:pt x="2291079" y="882650"/>
                </a:lnTo>
                <a:lnTo>
                  <a:pt x="2302510" y="875029"/>
                </a:lnTo>
                <a:lnTo>
                  <a:pt x="2311400" y="867409"/>
                </a:lnTo>
                <a:lnTo>
                  <a:pt x="2321560" y="858519"/>
                </a:lnTo>
                <a:lnTo>
                  <a:pt x="2325370" y="850900"/>
                </a:lnTo>
                <a:lnTo>
                  <a:pt x="2331720" y="840739"/>
                </a:lnTo>
                <a:lnTo>
                  <a:pt x="2335529" y="831850"/>
                </a:lnTo>
                <a:lnTo>
                  <a:pt x="2339340" y="820419"/>
                </a:lnTo>
                <a:lnTo>
                  <a:pt x="2339340" y="100329"/>
                </a:lnTo>
                <a:lnTo>
                  <a:pt x="2335529" y="91439"/>
                </a:lnTo>
                <a:lnTo>
                  <a:pt x="2331720" y="82550"/>
                </a:lnTo>
                <a:lnTo>
                  <a:pt x="2325370" y="74929"/>
                </a:lnTo>
                <a:lnTo>
                  <a:pt x="2321560" y="63500"/>
                </a:lnTo>
                <a:lnTo>
                  <a:pt x="2311400" y="57150"/>
                </a:lnTo>
                <a:lnTo>
                  <a:pt x="2302510" y="49529"/>
                </a:lnTo>
                <a:lnTo>
                  <a:pt x="2291079" y="41909"/>
                </a:lnTo>
                <a:lnTo>
                  <a:pt x="2280920" y="33019"/>
                </a:lnTo>
                <a:lnTo>
                  <a:pt x="2266950" y="27939"/>
                </a:lnTo>
                <a:lnTo>
                  <a:pt x="2252979" y="21589"/>
                </a:lnTo>
                <a:lnTo>
                  <a:pt x="2237740" y="16509"/>
                </a:lnTo>
                <a:lnTo>
                  <a:pt x="2225040" y="11429"/>
                </a:lnTo>
                <a:lnTo>
                  <a:pt x="2207260" y="8889"/>
                </a:lnTo>
                <a:lnTo>
                  <a:pt x="2189479" y="3809"/>
                </a:lnTo>
                <a:lnTo>
                  <a:pt x="2174240" y="2539"/>
                </a:lnTo>
                <a:lnTo>
                  <a:pt x="2157729" y="0"/>
                </a:lnTo>
                <a:lnTo>
                  <a:pt x="181610" y="0"/>
                </a:lnTo>
                <a:lnTo>
                  <a:pt x="163829" y="2539"/>
                </a:lnTo>
                <a:lnTo>
                  <a:pt x="146050" y="3809"/>
                </a:lnTo>
                <a:lnTo>
                  <a:pt x="129539" y="8889"/>
                </a:lnTo>
                <a:lnTo>
                  <a:pt x="82550" y="21589"/>
                </a:lnTo>
                <a:lnTo>
                  <a:pt x="45720" y="41909"/>
                </a:lnTo>
                <a:lnTo>
                  <a:pt x="34289" y="49529"/>
                </a:lnTo>
                <a:lnTo>
                  <a:pt x="24129" y="57150"/>
                </a:lnTo>
                <a:lnTo>
                  <a:pt x="16510" y="63500"/>
                </a:lnTo>
                <a:lnTo>
                  <a:pt x="10160" y="74929"/>
                </a:lnTo>
                <a:lnTo>
                  <a:pt x="3810" y="82550"/>
                </a:lnTo>
                <a:lnTo>
                  <a:pt x="1270" y="91439"/>
                </a:lnTo>
                <a:lnTo>
                  <a:pt x="0" y="100329"/>
                </a:lnTo>
                <a:lnTo>
                  <a:pt x="0" y="820419"/>
                </a:lnTo>
                <a:lnTo>
                  <a:pt x="16510" y="858519"/>
                </a:lnTo>
                <a:lnTo>
                  <a:pt x="58420" y="887729"/>
                </a:lnTo>
                <a:lnTo>
                  <a:pt x="68579" y="896619"/>
                </a:lnTo>
                <a:lnTo>
                  <a:pt x="82550" y="900429"/>
                </a:lnTo>
                <a:lnTo>
                  <a:pt x="97789" y="908050"/>
                </a:lnTo>
                <a:lnTo>
                  <a:pt x="113029" y="910589"/>
                </a:lnTo>
                <a:lnTo>
                  <a:pt x="129539" y="915669"/>
                </a:lnTo>
                <a:lnTo>
                  <a:pt x="146050" y="916939"/>
                </a:lnTo>
                <a:lnTo>
                  <a:pt x="163829" y="920750"/>
                </a:lnTo>
                <a:lnTo>
                  <a:pt x="181610" y="920750"/>
                </a:lnTo>
                <a:lnTo>
                  <a:pt x="353060" y="920750"/>
                </a:lnTo>
                <a:lnTo>
                  <a:pt x="186689" y="1055369"/>
                </a:lnTo>
                <a:lnTo>
                  <a:pt x="586739" y="920750"/>
                </a:lnTo>
                <a:lnTo>
                  <a:pt x="2157729" y="920750"/>
                </a:lnTo>
                <a:close/>
              </a:path>
            </a:pathLst>
          </a:custGeom>
          <a:ln w="186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7" name="object 577"/>
          <p:cNvSpPr/>
          <p:nvPr/>
        </p:nvSpPr>
        <p:spPr>
          <a:xfrm>
            <a:off x="3333750" y="24396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186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8" name="object 578"/>
          <p:cNvSpPr/>
          <p:nvPr/>
        </p:nvSpPr>
        <p:spPr>
          <a:xfrm>
            <a:off x="5675629" y="34963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186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9" name="object 579"/>
          <p:cNvSpPr txBox="1"/>
          <p:nvPr/>
        </p:nvSpPr>
        <p:spPr>
          <a:xfrm>
            <a:off x="2282189" y="2536190"/>
            <a:ext cx="4575175" cy="1499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300480" marR="1280160">
              <a:lnSpc>
                <a:spcPct val="99700"/>
              </a:lnSpc>
              <a:spcBef>
                <a:spcPts val="105"/>
              </a:spcBef>
            </a:pPr>
            <a:r>
              <a:rPr dirty="0" sz="1600">
                <a:latin typeface="Arial"/>
                <a:cs typeface="Arial"/>
              </a:rPr>
              <a:t>What’s </a:t>
            </a:r>
            <a:r>
              <a:rPr dirty="0" sz="1600" spc="-5">
                <a:latin typeface="Arial"/>
                <a:cs typeface="Arial"/>
              </a:rPr>
              <a:t>the IP</a:t>
            </a:r>
            <a:r>
              <a:rPr dirty="0" sz="1600" spc="-8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address  of               </a:t>
            </a:r>
            <a:r>
              <a:rPr dirty="0" sz="1600" spc="-5">
                <a:latin typeface="Arial"/>
                <a:cs typeface="Arial"/>
                <a:hlinkClick r:id="rId12"/>
              </a:rPr>
              <a:t>www.nominum.com?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100">
                <a:latin typeface="Arial"/>
                <a:cs typeface="Arial"/>
              </a:rPr>
              <a:t>m.r</a:t>
            </a:r>
            <a:r>
              <a:rPr dirty="0" sz="1100" spc="5">
                <a:latin typeface="Arial"/>
                <a:cs typeface="Arial"/>
              </a:rPr>
              <a:t>o</a:t>
            </a:r>
            <a:r>
              <a:rPr dirty="0" sz="1100" spc="-5">
                <a:latin typeface="Arial"/>
                <a:cs typeface="Arial"/>
              </a:rPr>
              <a:t>o</a:t>
            </a:r>
            <a:r>
              <a:rPr dirty="0" sz="1100">
                <a:latin typeface="Arial"/>
                <a:cs typeface="Arial"/>
              </a:rPr>
              <a:t>t-</a:t>
            </a:r>
            <a:r>
              <a:rPr dirty="0" sz="1100" spc="5">
                <a:latin typeface="Arial"/>
                <a:cs typeface="Arial"/>
              </a:rPr>
              <a:t>s</a:t>
            </a:r>
            <a:r>
              <a:rPr dirty="0" sz="1100" spc="-5">
                <a:latin typeface="Arial"/>
                <a:cs typeface="Arial"/>
              </a:rPr>
              <a:t>e</a:t>
            </a:r>
            <a:r>
              <a:rPr dirty="0" sz="1100">
                <a:latin typeface="Arial"/>
                <a:cs typeface="Arial"/>
              </a:rPr>
              <a:t>r</a:t>
            </a:r>
            <a:r>
              <a:rPr dirty="0" sz="1100" spc="-10">
                <a:latin typeface="Arial"/>
                <a:cs typeface="Arial"/>
              </a:rPr>
              <a:t>v</a:t>
            </a:r>
            <a:r>
              <a:rPr dirty="0" sz="1100" spc="-5">
                <a:latin typeface="Arial"/>
                <a:cs typeface="Arial"/>
              </a:rPr>
              <a:t>e</a:t>
            </a:r>
            <a:r>
              <a:rPr dirty="0" sz="1100">
                <a:latin typeface="Arial"/>
                <a:cs typeface="Arial"/>
              </a:rPr>
              <a:t>r</a:t>
            </a:r>
            <a:r>
              <a:rPr dirty="0" sz="1100" spc="5">
                <a:latin typeface="Arial"/>
                <a:cs typeface="Arial"/>
              </a:rPr>
              <a:t>s</a:t>
            </a:r>
            <a:r>
              <a:rPr dirty="0" sz="1100">
                <a:latin typeface="Arial"/>
                <a:cs typeface="Arial"/>
              </a:rPr>
              <a:t>.</a:t>
            </a:r>
            <a:r>
              <a:rPr dirty="0" sz="1100" spc="-5">
                <a:latin typeface="Arial"/>
                <a:cs typeface="Arial"/>
              </a:rPr>
              <a:t>ne</a:t>
            </a:r>
            <a:r>
              <a:rPr dirty="0" sz="1100">
                <a:latin typeface="Arial"/>
                <a:cs typeface="Arial"/>
              </a:rPr>
              <a:t>t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dirty="0" sz="1100" spc="-5">
                <a:latin typeface="Arial"/>
                <a:cs typeface="Arial"/>
              </a:rPr>
              <a:t>dakota.west.sprockets.com</a:t>
            </a:r>
            <a:endParaRPr sz="1100">
              <a:latin typeface="Arial"/>
              <a:cs typeface="Arial"/>
            </a:endParaRPr>
          </a:p>
        </p:txBody>
      </p:sp>
      <p:sp>
        <p:nvSpPr>
          <p:cNvPr id="580" name="object 580"/>
          <p:cNvSpPr/>
          <p:nvPr/>
        </p:nvSpPr>
        <p:spPr>
          <a:xfrm>
            <a:off x="3276600" y="3542029"/>
            <a:ext cx="1078230" cy="293370"/>
          </a:xfrm>
          <a:custGeom>
            <a:avLst/>
            <a:gdLst/>
            <a:ahLst/>
            <a:cxnLst/>
            <a:rect l="l" t="t" r="r" b="b"/>
            <a:pathLst>
              <a:path w="1078229" h="293370">
                <a:moveTo>
                  <a:pt x="0" y="0"/>
                </a:moveTo>
                <a:lnTo>
                  <a:pt x="1078229" y="293370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1" name="object 581"/>
          <p:cNvSpPr/>
          <p:nvPr/>
        </p:nvSpPr>
        <p:spPr>
          <a:xfrm>
            <a:off x="4335779" y="3788409"/>
            <a:ext cx="104139" cy="91440"/>
          </a:xfrm>
          <a:custGeom>
            <a:avLst/>
            <a:gdLst/>
            <a:ahLst/>
            <a:cxnLst/>
            <a:rect l="l" t="t" r="r" b="b"/>
            <a:pathLst>
              <a:path w="104139" h="91439">
                <a:moveTo>
                  <a:pt x="25400" y="0"/>
                </a:moveTo>
                <a:lnTo>
                  <a:pt x="0" y="91439"/>
                </a:lnTo>
                <a:lnTo>
                  <a:pt x="104140" y="71119"/>
                </a:lnTo>
                <a:lnTo>
                  <a:pt x="25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5400" y="5168900"/>
            <a:ext cx="623570" cy="187960"/>
          </a:xfrm>
          <a:custGeom>
            <a:avLst/>
            <a:gdLst/>
            <a:ahLst/>
            <a:cxnLst/>
            <a:rect l="l" t="t" r="r" b="b"/>
            <a:pathLst>
              <a:path w="623569" h="187960">
                <a:moveTo>
                  <a:pt x="0" y="187959"/>
                </a:moveTo>
                <a:lnTo>
                  <a:pt x="0" y="0"/>
                </a:lnTo>
                <a:lnTo>
                  <a:pt x="623569" y="0"/>
                </a:lnTo>
                <a:lnTo>
                  <a:pt x="623569" y="187959"/>
                </a:lnTo>
                <a:lnTo>
                  <a:pt x="0" y="18795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95400" y="5168900"/>
            <a:ext cx="623570" cy="187960"/>
          </a:xfrm>
          <a:custGeom>
            <a:avLst/>
            <a:gdLst/>
            <a:ahLst/>
            <a:cxnLst/>
            <a:rect l="l" t="t" r="r" b="b"/>
            <a:pathLst>
              <a:path w="623569" h="187960">
                <a:moveTo>
                  <a:pt x="0" y="187959"/>
                </a:moveTo>
                <a:lnTo>
                  <a:pt x="0" y="0"/>
                </a:lnTo>
                <a:lnTo>
                  <a:pt x="623569" y="0"/>
                </a:lnTo>
                <a:lnTo>
                  <a:pt x="623569" y="187959"/>
                </a:lnTo>
                <a:lnTo>
                  <a:pt x="0" y="187959"/>
                </a:lnTo>
                <a:close/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95400" y="53568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918970" y="51689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13180" y="5245100"/>
            <a:ext cx="93980" cy="29209"/>
          </a:xfrm>
          <a:custGeom>
            <a:avLst/>
            <a:gdLst/>
            <a:ahLst/>
            <a:cxnLst/>
            <a:rect l="l" t="t" r="r" b="b"/>
            <a:pathLst>
              <a:path w="93980" h="29210">
                <a:moveTo>
                  <a:pt x="87629" y="3809"/>
                </a:moveTo>
                <a:lnTo>
                  <a:pt x="6350" y="3809"/>
                </a:lnTo>
                <a:lnTo>
                  <a:pt x="2539" y="7619"/>
                </a:lnTo>
                <a:lnTo>
                  <a:pt x="0" y="12700"/>
                </a:lnTo>
                <a:lnTo>
                  <a:pt x="0" y="21590"/>
                </a:lnTo>
                <a:lnTo>
                  <a:pt x="1269" y="21590"/>
                </a:lnTo>
                <a:lnTo>
                  <a:pt x="1269" y="24130"/>
                </a:lnTo>
                <a:lnTo>
                  <a:pt x="2539" y="24130"/>
                </a:lnTo>
                <a:lnTo>
                  <a:pt x="2539" y="25400"/>
                </a:lnTo>
                <a:lnTo>
                  <a:pt x="6350" y="25400"/>
                </a:lnTo>
                <a:lnTo>
                  <a:pt x="6350" y="29209"/>
                </a:lnTo>
                <a:lnTo>
                  <a:pt x="85089" y="29209"/>
                </a:lnTo>
                <a:lnTo>
                  <a:pt x="87629" y="25400"/>
                </a:lnTo>
                <a:lnTo>
                  <a:pt x="87629" y="24130"/>
                </a:lnTo>
                <a:lnTo>
                  <a:pt x="91439" y="21590"/>
                </a:lnTo>
                <a:lnTo>
                  <a:pt x="91439" y="17780"/>
                </a:lnTo>
                <a:lnTo>
                  <a:pt x="93979" y="16509"/>
                </a:lnTo>
                <a:lnTo>
                  <a:pt x="91439" y="16509"/>
                </a:lnTo>
                <a:lnTo>
                  <a:pt x="91439" y="8890"/>
                </a:lnTo>
                <a:lnTo>
                  <a:pt x="87629" y="8890"/>
                </a:lnTo>
                <a:lnTo>
                  <a:pt x="87629" y="3809"/>
                </a:lnTo>
                <a:close/>
              </a:path>
              <a:path w="93980" h="29210">
                <a:moveTo>
                  <a:pt x="82550" y="1269"/>
                </a:moveTo>
                <a:lnTo>
                  <a:pt x="8889" y="1269"/>
                </a:lnTo>
                <a:lnTo>
                  <a:pt x="7619" y="3809"/>
                </a:lnTo>
                <a:lnTo>
                  <a:pt x="82550" y="3809"/>
                </a:lnTo>
                <a:lnTo>
                  <a:pt x="82550" y="1269"/>
                </a:lnTo>
                <a:close/>
              </a:path>
              <a:path w="93980" h="29210">
                <a:moveTo>
                  <a:pt x="78739" y="0"/>
                </a:moveTo>
                <a:lnTo>
                  <a:pt x="13969" y="0"/>
                </a:lnTo>
                <a:lnTo>
                  <a:pt x="11429" y="1269"/>
                </a:lnTo>
                <a:lnTo>
                  <a:pt x="78739" y="1269"/>
                </a:lnTo>
                <a:lnTo>
                  <a:pt x="78739" y="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59560" y="5198109"/>
            <a:ext cx="229870" cy="1358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15719" y="4593590"/>
            <a:ext cx="576580" cy="504190"/>
          </a:xfrm>
          <a:custGeom>
            <a:avLst/>
            <a:gdLst/>
            <a:ahLst/>
            <a:cxnLst/>
            <a:rect l="l" t="t" r="r" b="b"/>
            <a:pathLst>
              <a:path w="576580" h="504189">
                <a:moveTo>
                  <a:pt x="563880" y="2540"/>
                </a:moveTo>
                <a:lnTo>
                  <a:pt x="20320" y="2540"/>
                </a:lnTo>
                <a:lnTo>
                  <a:pt x="11430" y="11430"/>
                </a:lnTo>
                <a:lnTo>
                  <a:pt x="8890" y="11430"/>
                </a:lnTo>
                <a:lnTo>
                  <a:pt x="6350" y="12700"/>
                </a:lnTo>
                <a:lnTo>
                  <a:pt x="5080" y="15240"/>
                </a:lnTo>
                <a:lnTo>
                  <a:pt x="1270" y="17780"/>
                </a:lnTo>
                <a:lnTo>
                  <a:pt x="1270" y="21590"/>
                </a:lnTo>
                <a:lnTo>
                  <a:pt x="0" y="24130"/>
                </a:lnTo>
                <a:lnTo>
                  <a:pt x="0" y="494030"/>
                </a:lnTo>
                <a:lnTo>
                  <a:pt x="5080" y="495300"/>
                </a:lnTo>
                <a:lnTo>
                  <a:pt x="5080" y="497840"/>
                </a:lnTo>
                <a:lnTo>
                  <a:pt x="7620" y="497840"/>
                </a:lnTo>
                <a:lnTo>
                  <a:pt x="7620" y="500380"/>
                </a:lnTo>
                <a:lnTo>
                  <a:pt x="10160" y="500380"/>
                </a:lnTo>
                <a:lnTo>
                  <a:pt x="11430" y="501650"/>
                </a:lnTo>
                <a:lnTo>
                  <a:pt x="15240" y="501650"/>
                </a:lnTo>
                <a:lnTo>
                  <a:pt x="17780" y="504190"/>
                </a:lnTo>
                <a:lnTo>
                  <a:pt x="558800" y="504190"/>
                </a:lnTo>
                <a:lnTo>
                  <a:pt x="561340" y="501650"/>
                </a:lnTo>
                <a:lnTo>
                  <a:pt x="563880" y="500380"/>
                </a:lnTo>
                <a:lnTo>
                  <a:pt x="567690" y="499110"/>
                </a:lnTo>
                <a:lnTo>
                  <a:pt x="568960" y="496570"/>
                </a:lnTo>
                <a:lnTo>
                  <a:pt x="568960" y="495300"/>
                </a:lnTo>
                <a:lnTo>
                  <a:pt x="571500" y="492760"/>
                </a:lnTo>
                <a:lnTo>
                  <a:pt x="571500" y="491490"/>
                </a:lnTo>
                <a:lnTo>
                  <a:pt x="574040" y="486410"/>
                </a:lnTo>
                <a:lnTo>
                  <a:pt x="574040" y="483870"/>
                </a:lnTo>
                <a:lnTo>
                  <a:pt x="575310" y="482600"/>
                </a:lnTo>
                <a:lnTo>
                  <a:pt x="575310" y="478790"/>
                </a:lnTo>
                <a:lnTo>
                  <a:pt x="576580" y="473710"/>
                </a:lnTo>
                <a:lnTo>
                  <a:pt x="576580" y="33020"/>
                </a:lnTo>
                <a:lnTo>
                  <a:pt x="575310" y="29210"/>
                </a:lnTo>
                <a:lnTo>
                  <a:pt x="575310" y="20320"/>
                </a:lnTo>
                <a:lnTo>
                  <a:pt x="572769" y="17780"/>
                </a:lnTo>
                <a:lnTo>
                  <a:pt x="572769" y="15240"/>
                </a:lnTo>
                <a:lnTo>
                  <a:pt x="571500" y="12700"/>
                </a:lnTo>
                <a:lnTo>
                  <a:pt x="571500" y="10160"/>
                </a:lnTo>
                <a:lnTo>
                  <a:pt x="568960" y="10160"/>
                </a:lnTo>
                <a:lnTo>
                  <a:pt x="567690" y="7620"/>
                </a:lnTo>
                <a:lnTo>
                  <a:pt x="563880" y="6350"/>
                </a:lnTo>
                <a:lnTo>
                  <a:pt x="563880" y="2540"/>
                </a:lnTo>
                <a:close/>
              </a:path>
              <a:path w="576580" h="504189">
                <a:moveTo>
                  <a:pt x="553719" y="0"/>
                </a:moveTo>
                <a:lnTo>
                  <a:pt x="35560" y="0"/>
                </a:lnTo>
                <a:lnTo>
                  <a:pt x="29210" y="2540"/>
                </a:lnTo>
                <a:lnTo>
                  <a:pt x="554990" y="2540"/>
                </a:lnTo>
                <a:lnTo>
                  <a:pt x="55371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358900" y="4644390"/>
            <a:ext cx="497840" cy="386080"/>
          </a:xfrm>
          <a:custGeom>
            <a:avLst/>
            <a:gdLst/>
            <a:ahLst/>
            <a:cxnLst/>
            <a:rect l="l" t="t" r="r" b="b"/>
            <a:pathLst>
              <a:path w="497839" h="386079">
                <a:moveTo>
                  <a:pt x="488950" y="7620"/>
                </a:moveTo>
                <a:lnTo>
                  <a:pt x="5080" y="7620"/>
                </a:lnTo>
                <a:lnTo>
                  <a:pt x="1269" y="11430"/>
                </a:lnTo>
                <a:lnTo>
                  <a:pt x="0" y="13970"/>
                </a:lnTo>
                <a:lnTo>
                  <a:pt x="0" y="374650"/>
                </a:lnTo>
                <a:lnTo>
                  <a:pt x="1269" y="375920"/>
                </a:lnTo>
                <a:lnTo>
                  <a:pt x="1269" y="379730"/>
                </a:lnTo>
                <a:lnTo>
                  <a:pt x="3809" y="381000"/>
                </a:lnTo>
                <a:lnTo>
                  <a:pt x="3809" y="383540"/>
                </a:lnTo>
                <a:lnTo>
                  <a:pt x="6350" y="383540"/>
                </a:lnTo>
                <a:lnTo>
                  <a:pt x="6350" y="386080"/>
                </a:lnTo>
                <a:lnTo>
                  <a:pt x="481330" y="386080"/>
                </a:lnTo>
                <a:lnTo>
                  <a:pt x="483869" y="384810"/>
                </a:lnTo>
                <a:lnTo>
                  <a:pt x="487680" y="384810"/>
                </a:lnTo>
                <a:lnTo>
                  <a:pt x="490219" y="381000"/>
                </a:lnTo>
                <a:lnTo>
                  <a:pt x="494030" y="378460"/>
                </a:lnTo>
                <a:lnTo>
                  <a:pt x="495300" y="374650"/>
                </a:lnTo>
                <a:lnTo>
                  <a:pt x="495300" y="368300"/>
                </a:lnTo>
                <a:lnTo>
                  <a:pt x="497839" y="365760"/>
                </a:lnTo>
                <a:lnTo>
                  <a:pt x="497839" y="26670"/>
                </a:lnTo>
                <a:lnTo>
                  <a:pt x="495300" y="25400"/>
                </a:lnTo>
                <a:lnTo>
                  <a:pt x="495300" y="16510"/>
                </a:lnTo>
                <a:lnTo>
                  <a:pt x="494030" y="16510"/>
                </a:lnTo>
                <a:lnTo>
                  <a:pt x="494030" y="10160"/>
                </a:lnTo>
                <a:lnTo>
                  <a:pt x="490219" y="10160"/>
                </a:lnTo>
                <a:lnTo>
                  <a:pt x="488950" y="7620"/>
                </a:lnTo>
                <a:close/>
              </a:path>
              <a:path w="497839" h="386079">
                <a:moveTo>
                  <a:pt x="486410" y="5080"/>
                </a:moveTo>
                <a:lnTo>
                  <a:pt x="8890" y="5080"/>
                </a:lnTo>
                <a:lnTo>
                  <a:pt x="6350" y="7620"/>
                </a:lnTo>
                <a:lnTo>
                  <a:pt x="486410" y="7620"/>
                </a:lnTo>
                <a:lnTo>
                  <a:pt x="486410" y="5080"/>
                </a:lnTo>
                <a:close/>
              </a:path>
              <a:path w="497839" h="386079">
                <a:moveTo>
                  <a:pt x="30480" y="0"/>
                </a:moveTo>
                <a:lnTo>
                  <a:pt x="27940" y="2540"/>
                </a:lnTo>
                <a:lnTo>
                  <a:pt x="19050" y="2540"/>
                </a:lnTo>
                <a:lnTo>
                  <a:pt x="16509" y="5080"/>
                </a:lnTo>
                <a:lnTo>
                  <a:pt x="483869" y="5080"/>
                </a:lnTo>
                <a:lnTo>
                  <a:pt x="482600" y="3810"/>
                </a:lnTo>
                <a:lnTo>
                  <a:pt x="477519" y="3810"/>
                </a:lnTo>
                <a:lnTo>
                  <a:pt x="477519" y="2540"/>
                </a:lnTo>
                <a:lnTo>
                  <a:pt x="3048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76680" y="4662170"/>
            <a:ext cx="466090" cy="350520"/>
          </a:xfrm>
          <a:custGeom>
            <a:avLst/>
            <a:gdLst/>
            <a:ahLst/>
            <a:cxnLst/>
            <a:rect l="l" t="t" r="r" b="b"/>
            <a:pathLst>
              <a:path w="466089" h="350520">
                <a:moveTo>
                  <a:pt x="455930" y="349249"/>
                </a:moveTo>
                <a:lnTo>
                  <a:pt x="7619" y="349249"/>
                </a:lnTo>
                <a:lnTo>
                  <a:pt x="10159" y="350519"/>
                </a:lnTo>
                <a:lnTo>
                  <a:pt x="453389" y="350519"/>
                </a:lnTo>
                <a:lnTo>
                  <a:pt x="455930" y="349249"/>
                </a:lnTo>
                <a:close/>
              </a:path>
              <a:path w="466089" h="350520">
                <a:moveTo>
                  <a:pt x="447039" y="2539"/>
                </a:moveTo>
                <a:lnTo>
                  <a:pt x="12700" y="2539"/>
                </a:lnTo>
                <a:lnTo>
                  <a:pt x="10159" y="5079"/>
                </a:lnTo>
                <a:lnTo>
                  <a:pt x="6350" y="5079"/>
                </a:lnTo>
                <a:lnTo>
                  <a:pt x="0" y="11429"/>
                </a:lnTo>
                <a:lnTo>
                  <a:pt x="0" y="345439"/>
                </a:lnTo>
                <a:lnTo>
                  <a:pt x="1269" y="345439"/>
                </a:lnTo>
                <a:lnTo>
                  <a:pt x="1269" y="346709"/>
                </a:lnTo>
                <a:lnTo>
                  <a:pt x="3809" y="346709"/>
                </a:lnTo>
                <a:lnTo>
                  <a:pt x="3809" y="349249"/>
                </a:lnTo>
                <a:lnTo>
                  <a:pt x="457200" y="349249"/>
                </a:lnTo>
                <a:lnTo>
                  <a:pt x="459739" y="346709"/>
                </a:lnTo>
                <a:lnTo>
                  <a:pt x="459739" y="341629"/>
                </a:lnTo>
                <a:lnTo>
                  <a:pt x="464819" y="339089"/>
                </a:lnTo>
                <a:lnTo>
                  <a:pt x="464819" y="334009"/>
                </a:lnTo>
                <a:lnTo>
                  <a:pt x="466089" y="331469"/>
                </a:lnTo>
                <a:lnTo>
                  <a:pt x="466089" y="24129"/>
                </a:lnTo>
                <a:lnTo>
                  <a:pt x="464819" y="24129"/>
                </a:lnTo>
                <a:lnTo>
                  <a:pt x="464819" y="15239"/>
                </a:lnTo>
                <a:lnTo>
                  <a:pt x="459739" y="15239"/>
                </a:lnTo>
                <a:lnTo>
                  <a:pt x="459739" y="8889"/>
                </a:lnTo>
                <a:lnTo>
                  <a:pt x="457200" y="8889"/>
                </a:lnTo>
                <a:lnTo>
                  <a:pt x="455930" y="7619"/>
                </a:lnTo>
                <a:lnTo>
                  <a:pt x="453389" y="7619"/>
                </a:lnTo>
                <a:lnTo>
                  <a:pt x="453389" y="3809"/>
                </a:lnTo>
                <a:lnTo>
                  <a:pt x="449580" y="3809"/>
                </a:lnTo>
                <a:lnTo>
                  <a:pt x="447039" y="2539"/>
                </a:lnTo>
                <a:close/>
              </a:path>
              <a:path w="466089" h="350520">
                <a:moveTo>
                  <a:pt x="444500" y="0"/>
                </a:moveTo>
                <a:lnTo>
                  <a:pt x="24129" y="0"/>
                </a:lnTo>
                <a:lnTo>
                  <a:pt x="21589" y="2539"/>
                </a:lnTo>
                <a:lnTo>
                  <a:pt x="444500" y="2539"/>
                </a:lnTo>
                <a:lnTo>
                  <a:pt x="444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296669" y="5208270"/>
            <a:ext cx="246379" cy="0"/>
          </a:xfrm>
          <a:custGeom>
            <a:avLst/>
            <a:gdLst/>
            <a:ahLst/>
            <a:cxnLst/>
            <a:rect l="l" t="t" r="r" b="b"/>
            <a:pathLst>
              <a:path w="246380" h="0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291997" y="5208270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5" h="0">
                <a:moveTo>
                  <a:pt x="0" y="0"/>
                </a:moveTo>
                <a:lnTo>
                  <a:pt x="255724" y="0"/>
                </a:lnTo>
              </a:path>
            </a:pathLst>
          </a:custGeom>
          <a:ln w="169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296669" y="52120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543050" y="52044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296669" y="5326379"/>
            <a:ext cx="246379" cy="0"/>
          </a:xfrm>
          <a:custGeom>
            <a:avLst/>
            <a:gdLst/>
            <a:ahLst/>
            <a:cxnLst/>
            <a:rect l="l" t="t" r="r" b="b"/>
            <a:pathLst>
              <a:path w="246380" h="0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291997" y="5326379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5" h="0">
                <a:moveTo>
                  <a:pt x="0" y="0"/>
                </a:moveTo>
                <a:lnTo>
                  <a:pt x="255724" y="0"/>
                </a:lnTo>
              </a:path>
            </a:pathLst>
          </a:custGeom>
          <a:ln w="144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296669" y="53289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543050" y="53238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793239" y="5201920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 h="0">
                <a:moveTo>
                  <a:pt x="0" y="0"/>
                </a:moveTo>
                <a:lnTo>
                  <a:pt x="127000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788567" y="5201920"/>
            <a:ext cx="136525" cy="0"/>
          </a:xfrm>
          <a:custGeom>
            <a:avLst/>
            <a:gdLst/>
            <a:ahLst/>
            <a:cxnLst/>
            <a:rect l="l" t="t" r="r" b="b"/>
            <a:pathLst>
              <a:path w="136525" h="0">
                <a:moveTo>
                  <a:pt x="0" y="0"/>
                </a:moveTo>
                <a:lnTo>
                  <a:pt x="136344" y="0"/>
                </a:lnTo>
              </a:path>
            </a:pathLst>
          </a:custGeom>
          <a:ln w="169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793239" y="52057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920239" y="51981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793239" y="5326379"/>
            <a:ext cx="125730" cy="0"/>
          </a:xfrm>
          <a:custGeom>
            <a:avLst/>
            <a:gdLst/>
            <a:ahLst/>
            <a:cxnLst/>
            <a:rect l="l" t="t" r="r" b="b"/>
            <a:pathLst>
              <a:path w="125730" h="0">
                <a:moveTo>
                  <a:pt x="0" y="0"/>
                </a:moveTo>
                <a:lnTo>
                  <a:pt x="12573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788567" y="5326379"/>
            <a:ext cx="135255" cy="0"/>
          </a:xfrm>
          <a:custGeom>
            <a:avLst/>
            <a:gdLst/>
            <a:ahLst/>
            <a:cxnLst/>
            <a:rect l="l" t="t" r="r" b="b"/>
            <a:pathLst>
              <a:path w="135255" h="0">
                <a:moveTo>
                  <a:pt x="0" y="0"/>
                </a:moveTo>
                <a:lnTo>
                  <a:pt x="135074" y="0"/>
                </a:lnTo>
              </a:path>
            </a:pathLst>
          </a:custGeom>
          <a:ln w="144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793239" y="53289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918970" y="53238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577339" y="5221604"/>
            <a:ext cx="195580" cy="0"/>
          </a:xfrm>
          <a:custGeom>
            <a:avLst/>
            <a:gdLst/>
            <a:ahLst/>
            <a:cxnLst/>
            <a:rect l="l" t="t" r="r" b="b"/>
            <a:pathLst>
              <a:path w="195580" h="0">
                <a:moveTo>
                  <a:pt x="0" y="0"/>
                </a:moveTo>
                <a:lnTo>
                  <a:pt x="195579" y="0"/>
                </a:lnTo>
              </a:path>
            </a:pathLst>
          </a:custGeom>
          <a:ln w="6350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572667" y="5221604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5" h="0">
                <a:moveTo>
                  <a:pt x="0" y="0"/>
                </a:moveTo>
                <a:lnTo>
                  <a:pt x="204924" y="0"/>
                </a:lnTo>
              </a:path>
            </a:pathLst>
          </a:custGeom>
          <a:ln w="1569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577339" y="52247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772920" y="52184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602739" y="5256529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 h="0">
                <a:moveTo>
                  <a:pt x="0" y="0"/>
                </a:moveTo>
                <a:lnTo>
                  <a:pt x="146049" y="0"/>
                </a:lnTo>
              </a:path>
            </a:pathLst>
          </a:custGeom>
          <a:ln w="10159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598067" y="5256529"/>
            <a:ext cx="155575" cy="0"/>
          </a:xfrm>
          <a:custGeom>
            <a:avLst/>
            <a:gdLst/>
            <a:ahLst/>
            <a:cxnLst/>
            <a:rect l="l" t="t" r="r" b="b"/>
            <a:pathLst>
              <a:path w="155575" h="0">
                <a:moveTo>
                  <a:pt x="0" y="0"/>
                </a:moveTo>
                <a:lnTo>
                  <a:pt x="155394" y="0"/>
                </a:lnTo>
              </a:path>
            </a:pathLst>
          </a:custGeom>
          <a:ln w="1950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602739" y="52616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748789" y="52514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560830" y="524002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563369" y="5274309"/>
            <a:ext cx="223520" cy="1270"/>
          </a:xfrm>
          <a:custGeom>
            <a:avLst/>
            <a:gdLst/>
            <a:ahLst/>
            <a:cxnLst/>
            <a:rect l="l" t="t" r="r" b="b"/>
            <a:pathLst>
              <a:path w="223519" h="1270">
                <a:moveTo>
                  <a:pt x="0" y="0"/>
                </a:moveTo>
                <a:lnTo>
                  <a:pt x="223519" y="12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816100" y="5236209"/>
            <a:ext cx="78740" cy="40640"/>
          </a:xfrm>
          <a:custGeom>
            <a:avLst/>
            <a:gdLst/>
            <a:ahLst/>
            <a:cxnLst/>
            <a:rect l="l" t="t" r="r" b="b"/>
            <a:pathLst>
              <a:path w="78739" h="40639">
                <a:moveTo>
                  <a:pt x="0" y="40639"/>
                </a:moveTo>
                <a:lnTo>
                  <a:pt x="0" y="0"/>
                </a:lnTo>
                <a:lnTo>
                  <a:pt x="78739" y="0"/>
                </a:lnTo>
                <a:lnTo>
                  <a:pt x="78739" y="40639"/>
                </a:lnTo>
                <a:lnTo>
                  <a:pt x="0" y="4063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816100" y="5236209"/>
            <a:ext cx="78740" cy="40640"/>
          </a:xfrm>
          <a:custGeom>
            <a:avLst/>
            <a:gdLst/>
            <a:ahLst/>
            <a:cxnLst/>
            <a:rect l="l" t="t" r="r" b="b"/>
            <a:pathLst>
              <a:path w="78739" h="40639">
                <a:moveTo>
                  <a:pt x="0" y="40639"/>
                </a:moveTo>
                <a:lnTo>
                  <a:pt x="0" y="0"/>
                </a:lnTo>
                <a:lnTo>
                  <a:pt x="78739" y="0"/>
                </a:lnTo>
                <a:lnTo>
                  <a:pt x="78739" y="40639"/>
                </a:lnTo>
                <a:lnTo>
                  <a:pt x="0" y="4063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816100" y="52768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894839" y="52362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176019" y="5384800"/>
            <a:ext cx="848360" cy="172720"/>
          </a:xfrm>
          <a:custGeom>
            <a:avLst/>
            <a:gdLst/>
            <a:ahLst/>
            <a:cxnLst/>
            <a:rect l="l" t="t" r="r" b="b"/>
            <a:pathLst>
              <a:path w="848360" h="172720">
                <a:moveTo>
                  <a:pt x="775969" y="0"/>
                </a:moveTo>
                <a:lnTo>
                  <a:pt x="85090" y="0"/>
                </a:lnTo>
                <a:lnTo>
                  <a:pt x="0" y="172719"/>
                </a:lnTo>
                <a:lnTo>
                  <a:pt x="848360" y="172719"/>
                </a:lnTo>
                <a:lnTo>
                  <a:pt x="77596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176019" y="5384800"/>
            <a:ext cx="848360" cy="172720"/>
          </a:xfrm>
          <a:custGeom>
            <a:avLst/>
            <a:gdLst/>
            <a:ahLst/>
            <a:cxnLst/>
            <a:rect l="l" t="t" r="r" b="b"/>
            <a:pathLst>
              <a:path w="848360" h="172720">
                <a:moveTo>
                  <a:pt x="85090" y="0"/>
                </a:moveTo>
                <a:lnTo>
                  <a:pt x="86360" y="0"/>
                </a:lnTo>
                <a:lnTo>
                  <a:pt x="775969" y="0"/>
                </a:lnTo>
                <a:lnTo>
                  <a:pt x="848360" y="172719"/>
                </a:lnTo>
                <a:lnTo>
                  <a:pt x="0" y="172719"/>
                </a:lnTo>
                <a:lnTo>
                  <a:pt x="85090" y="0"/>
                </a:lnTo>
                <a:close/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176019" y="53848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025650" y="55587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177289" y="5571490"/>
            <a:ext cx="845819" cy="0"/>
          </a:xfrm>
          <a:custGeom>
            <a:avLst/>
            <a:gdLst/>
            <a:ahLst/>
            <a:cxnLst/>
            <a:rect l="l" t="t" r="r" b="b"/>
            <a:pathLst>
              <a:path w="845819" h="0">
                <a:moveTo>
                  <a:pt x="0" y="0"/>
                </a:moveTo>
                <a:lnTo>
                  <a:pt x="845820" y="0"/>
                </a:lnTo>
              </a:path>
            </a:pathLst>
          </a:custGeom>
          <a:ln w="2794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276350" y="5406390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 h="0">
                <a:moveTo>
                  <a:pt x="0" y="0"/>
                </a:moveTo>
                <a:lnTo>
                  <a:pt x="543560" y="0"/>
                </a:lnTo>
              </a:path>
            </a:pathLst>
          </a:custGeom>
          <a:ln w="15240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276350" y="5398770"/>
            <a:ext cx="543560" cy="15240"/>
          </a:xfrm>
          <a:custGeom>
            <a:avLst/>
            <a:gdLst/>
            <a:ahLst/>
            <a:cxnLst/>
            <a:rect l="l" t="t" r="r" b="b"/>
            <a:pathLst>
              <a:path w="543560" h="15239">
                <a:moveTo>
                  <a:pt x="5080" y="0"/>
                </a:moveTo>
                <a:lnTo>
                  <a:pt x="0" y="15239"/>
                </a:lnTo>
                <a:lnTo>
                  <a:pt x="543560" y="15239"/>
                </a:lnTo>
                <a:lnTo>
                  <a:pt x="537210" y="0"/>
                </a:lnTo>
                <a:lnTo>
                  <a:pt x="5080" y="0"/>
                </a:lnTo>
                <a:close/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276350" y="53987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822450" y="54152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230630" y="5422900"/>
            <a:ext cx="497840" cy="85090"/>
          </a:xfrm>
          <a:custGeom>
            <a:avLst/>
            <a:gdLst/>
            <a:ahLst/>
            <a:cxnLst/>
            <a:rect l="l" t="t" r="r" b="b"/>
            <a:pathLst>
              <a:path w="497839" h="85089">
                <a:moveTo>
                  <a:pt x="491489" y="0"/>
                </a:moveTo>
                <a:lnTo>
                  <a:pt x="43179" y="0"/>
                </a:lnTo>
                <a:lnTo>
                  <a:pt x="0" y="85090"/>
                </a:lnTo>
                <a:lnTo>
                  <a:pt x="60959" y="83819"/>
                </a:lnTo>
                <a:lnTo>
                  <a:pt x="63500" y="74930"/>
                </a:lnTo>
                <a:lnTo>
                  <a:pt x="92709" y="72390"/>
                </a:lnTo>
                <a:lnTo>
                  <a:pt x="496892" y="72390"/>
                </a:lnTo>
                <a:lnTo>
                  <a:pt x="491489" y="0"/>
                </a:lnTo>
                <a:close/>
              </a:path>
              <a:path w="497839" h="85089">
                <a:moveTo>
                  <a:pt x="496892" y="72390"/>
                </a:moveTo>
                <a:lnTo>
                  <a:pt x="449580" y="72390"/>
                </a:lnTo>
                <a:lnTo>
                  <a:pt x="449580" y="83819"/>
                </a:lnTo>
                <a:lnTo>
                  <a:pt x="497839" y="85090"/>
                </a:lnTo>
                <a:lnTo>
                  <a:pt x="496892" y="72390"/>
                </a:lnTo>
                <a:close/>
              </a:path>
              <a:path w="497839" h="85089">
                <a:moveTo>
                  <a:pt x="424180" y="72390"/>
                </a:moveTo>
                <a:lnTo>
                  <a:pt x="92709" y="72390"/>
                </a:lnTo>
                <a:lnTo>
                  <a:pt x="91439" y="83819"/>
                </a:lnTo>
                <a:lnTo>
                  <a:pt x="422909" y="83819"/>
                </a:lnTo>
                <a:lnTo>
                  <a:pt x="424180" y="7239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230630" y="5422900"/>
            <a:ext cx="497840" cy="85090"/>
          </a:xfrm>
          <a:custGeom>
            <a:avLst/>
            <a:gdLst/>
            <a:ahLst/>
            <a:cxnLst/>
            <a:rect l="l" t="t" r="r" b="b"/>
            <a:pathLst>
              <a:path w="497839" h="85089">
                <a:moveTo>
                  <a:pt x="43179" y="0"/>
                </a:moveTo>
                <a:lnTo>
                  <a:pt x="491489" y="0"/>
                </a:lnTo>
                <a:lnTo>
                  <a:pt x="497839" y="85090"/>
                </a:lnTo>
                <a:lnTo>
                  <a:pt x="449580" y="83819"/>
                </a:lnTo>
                <a:lnTo>
                  <a:pt x="449580" y="72390"/>
                </a:lnTo>
                <a:lnTo>
                  <a:pt x="424180" y="72390"/>
                </a:lnTo>
                <a:lnTo>
                  <a:pt x="422909" y="83819"/>
                </a:lnTo>
                <a:lnTo>
                  <a:pt x="91439" y="83819"/>
                </a:lnTo>
                <a:lnTo>
                  <a:pt x="92709" y="72390"/>
                </a:lnTo>
                <a:lnTo>
                  <a:pt x="63500" y="74930"/>
                </a:lnTo>
                <a:lnTo>
                  <a:pt x="60959" y="83819"/>
                </a:lnTo>
                <a:lnTo>
                  <a:pt x="0" y="85090"/>
                </a:lnTo>
                <a:lnTo>
                  <a:pt x="43179" y="0"/>
                </a:lnTo>
                <a:close/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230630" y="54229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728877" y="5419497"/>
            <a:ext cx="263344" cy="95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464310" y="5095240"/>
            <a:ext cx="285750" cy="50800"/>
          </a:xfrm>
          <a:custGeom>
            <a:avLst/>
            <a:gdLst/>
            <a:ahLst/>
            <a:cxnLst/>
            <a:rect l="l" t="t" r="r" b="b"/>
            <a:pathLst>
              <a:path w="285750" h="50800">
                <a:moveTo>
                  <a:pt x="281940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45720"/>
                </a:lnTo>
                <a:lnTo>
                  <a:pt x="3809" y="50800"/>
                </a:lnTo>
                <a:lnTo>
                  <a:pt x="281940" y="50800"/>
                </a:lnTo>
                <a:lnTo>
                  <a:pt x="285750" y="45720"/>
                </a:lnTo>
                <a:lnTo>
                  <a:pt x="285750" y="3810"/>
                </a:lnTo>
                <a:lnTo>
                  <a:pt x="281940" y="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464310" y="5095240"/>
            <a:ext cx="285750" cy="50800"/>
          </a:xfrm>
          <a:custGeom>
            <a:avLst/>
            <a:gdLst/>
            <a:ahLst/>
            <a:cxnLst/>
            <a:rect l="l" t="t" r="r" b="b"/>
            <a:pathLst>
              <a:path w="285750" h="50800">
                <a:moveTo>
                  <a:pt x="7620" y="50800"/>
                </a:moveTo>
                <a:lnTo>
                  <a:pt x="3809" y="50800"/>
                </a:lnTo>
                <a:lnTo>
                  <a:pt x="0" y="45720"/>
                </a:lnTo>
                <a:lnTo>
                  <a:pt x="0" y="41910"/>
                </a:lnTo>
                <a:lnTo>
                  <a:pt x="0" y="7620"/>
                </a:lnTo>
                <a:lnTo>
                  <a:pt x="0" y="3810"/>
                </a:lnTo>
                <a:lnTo>
                  <a:pt x="3809" y="0"/>
                </a:lnTo>
                <a:lnTo>
                  <a:pt x="7620" y="0"/>
                </a:lnTo>
                <a:lnTo>
                  <a:pt x="278129" y="0"/>
                </a:lnTo>
                <a:lnTo>
                  <a:pt x="281940" y="0"/>
                </a:lnTo>
                <a:lnTo>
                  <a:pt x="285750" y="3810"/>
                </a:lnTo>
                <a:lnTo>
                  <a:pt x="285750" y="7620"/>
                </a:lnTo>
                <a:lnTo>
                  <a:pt x="285750" y="41910"/>
                </a:lnTo>
                <a:lnTo>
                  <a:pt x="285750" y="45720"/>
                </a:lnTo>
                <a:lnTo>
                  <a:pt x="281940" y="50800"/>
                </a:lnTo>
                <a:lnTo>
                  <a:pt x="278129" y="50800"/>
                </a:lnTo>
                <a:lnTo>
                  <a:pt x="7620" y="50800"/>
                </a:lnTo>
                <a:close/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464310" y="51460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750060" y="50952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817370" y="5055870"/>
            <a:ext cx="39370" cy="24130"/>
          </a:xfrm>
          <a:custGeom>
            <a:avLst/>
            <a:gdLst/>
            <a:ahLst/>
            <a:cxnLst/>
            <a:rect l="l" t="t" r="r" b="b"/>
            <a:pathLst>
              <a:path w="39369" h="24129">
                <a:moveTo>
                  <a:pt x="0" y="24129"/>
                </a:moveTo>
                <a:lnTo>
                  <a:pt x="0" y="0"/>
                </a:lnTo>
                <a:lnTo>
                  <a:pt x="39369" y="0"/>
                </a:lnTo>
                <a:lnTo>
                  <a:pt x="39369" y="24129"/>
                </a:lnTo>
                <a:lnTo>
                  <a:pt x="0" y="2412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817370" y="5055870"/>
            <a:ext cx="39370" cy="24130"/>
          </a:xfrm>
          <a:custGeom>
            <a:avLst/>
            <a:gdLst/>
            <a:ahLst/>
            <a:cxnLst/>
            <a:rect l="l" t="t" r="r" b="b"/>
            <a:pathLst>
              <a:path w="39369" h="24129">
                <a:moveTo>
                  <a:pt x="0" y="24129"/>
                </a:moveTo>
                <a:lnTo>
                  <a:pt x="0" y="0"/>
                </a:lnTo>
                <a:lnTo>
                  <a:pt x="39369" y="0"/>
                </a:lnTo>
                <a:lnTo>
                  <a:pt x="39369" y="24129"/>
                </a:lnTo>
                <a:lnTo>
                  <a:pt x="0" y="2412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817370" y="50800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856739" y="50558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395730" y="5123179"/>
            <a:ext cx="424180" cy="38100"/>
          </a:xfrm>
          <a:custGeom>
            <a:avLst/>
            <a:gdLst/>
            <a:ahLst/>
            <a:cxnLst/>
            <a:rect l="l" t="t" r="r" b="b"/>
            <a:pathLst>
              <a:path w="424180" h="38100">
                <a:moveTo>
                  <a:pt x="0" y="38100"/>
                </a:moveTo>
                <a:lnTo>
                  <a:pt x="424180" y="38100"/>
                </a:lnTo>
                <a:lnTo>
                  <a:pt x="42418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397000" y="5162550"/>
            <a:ext cx="422909" cy="0"/>
          </a:xfrm>
          <a:custGeom>
            <a:avLst/>
            <a:gdLst/>
            <a:ahLst/>
            <a:cxnLst/>
            <a:rect l="l" t="t" r="r" b="b"/>
            <a:pathLst>
              <a:path w="422910" h="0">
                <a:moveTo>
                  <a:pt x="0" y="0"/>
                </a:moveTo>
                <a:lnTo>
                  <a:pt x="422910" y="0"/>
                </a:lnTo>
              </a:path>
            </a:pathLst>
          </a:custGeom>
          <a:ln w="101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392327" y="5152797"/>
            <a:ext cx="432434" cy="19685"/>
          </a:xfrm>
          <a:custGeom>
            <a:avLst/>
            <a:gdLst/>
            <a:ahLst/>
            <a:cxnLst/>
            <a:rect l="l" t="t" r="r" b="b"/>
            <a:pathLst>
              <a:path w="432435" h="19685">
                <a:moveTo>
                  <a:pt x="0" y="19504"/>
                </a:moveTo>
                <a:lnTo>
                  <a:pt x="432254" y="19504"/>
                </a:lnTo>
                <a:lnTo>
                  <a:pt x="432254" y="0"/>
                </a:lnTo>
                <a:lnTo>
                  <a:pt x="0" y="0"/>
                </a:lnTo>
                <a:lnTo>
                  <a:pt x="0" y="19504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397000" y="51676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819910" y="51574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781800" y="4114800"/>
            <a:ext cx="631190" cy="1026160"/>
          </a:xfrm>
          <a:custGeom>
            <a:avLst/>
            <a:gdLst/>
            <a:ahLst/>
            <a:cxnLst/>
            <a:rect l="l" t="t" r="r" b="b"/>
            <a:pathLst>
              <a:path w="631190" h="1026160">
                <a:moveTo>
                  <a:pt x="0" y="1026160"/>
                </a:moveTo>
                <a:lnTo>
                  <a:pt x="0" y="0"/>
                </a:lnTo>
                <a:lnTo>
                  <a:pt x="631190" y="0"/>
                </a:lnTo>
                <a:lnTo>
                  <a:pt x="631190" y="1026160"/>
                </a:lnTo>
                <a:lnTo>
                  <a:pt x="0" y="102616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781800" y="4114800"/>
            <a:ext cx="631190" cy="1026160"/>
          </a:xfrm>
          <a:custGeom>
            <a:avLst/>
            <a:gdLst/>
            <a:ahLst/>
            <a:cxnLst/>
            <a:rect l="l" t="t" r="r" b="b"/>
            <a:pathLst>
              <a:path w="631190" h="1026160">
                <a:moveTo>
                  <a:pt x="0" y="1026160"/>
                </a:moveTo>
                <a:lnTo>
                  <a:pt x="0" y="0"/>
                </a:lnTo>
                <a:lnTo>
                  <a:pt x="631190" y="0"/>
                </a:lnTo>
                <a:lnTo>
                  <a:pt x="631190" y="1026160"/>
                </a:lnTo>
                <a:lnTo>
                  <a:pt x="0" y="1026160"/>
                </a:lnTo>
                <a:close/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781800" y="51409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412990" y="41148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794500" y="5165090"/>
            <a:ext cx="612140" cy="0"/>
          </a:xfrm>
          <a:custGeom>
            <a:avLst/>
            <a:gdLst/>
            <a:ahLst/>
            <a:cxnLst/>
            <a:rect l="l" t="t" r="r" b="b"/>
            <a:pathLst>
              <a:path w="612140" h="0">
                <a:moveTo>
                  <a:pt x="0" y="0"/>
                </a:moveTo>
                <a:lnTo>
                  <a:pt x="612140" y="0"/>
                </a:lnTo>
              </a:path>
            </a:pathLst>
          </a:custGeom>
          <a:ln w="482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794500" y="5140959"/>
            <a:ext cx="612140" cy="48260"/>
          </a:xfrm>
          <a:custGeom>
            <a:avLst/>
            <a:gdLst/>
            <a:ahLst/>
            <a:cxnLst/>
            <a:rect l="l" t="t" r="r" b="b"/>
            <a:pathLst>
              <a:path w="612140" h="48260">
                <a:moveTo>
                  <a:pt x="0" y="48259"/>
                </a:moveTo>
                <a:lnTo>
                  <a:pt x="0" y="0"/>
                </a:lnTo>
                <a:lnTo>
                  <a:pt x="612140" y="0"/>
                </a:lnTo>
                <a:lnTo>
                  <a:pt x="612140" y="48259"/>
                </a:lnTo>
                <a:lnTo>
                  <a:pt x="0" y="4825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794500" y="51892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7406640" y="51409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814819" y="4114800"/>
            <a:ext cx="0" cy="1026160"/>
          </a:xfrm>
          <a:custGeom>
            <a:avLst/>
            <a:gdLst/>
            <a:ahLst/>
            <a:cxnLst/>
            <a:rect l="l" t="t" r="r" b="b"/>
            <a:pathLst>
              <a:path w="0" h="1026160">
                <a:moveTo>
                  <a:pt x="0" y="0"/>
                </a:moveTo>
                <a:lnTo>
                  <a:pt x="0" y="102616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818630" y="4122420"/>
            <a:ext cx="556260" cy="1014730"/>
          </a:xfrm>
          <a:custGeom>
            <a:avLst/>
            <a:gdLst/>
            <a:ahLst/>
            <a:cxnLst/>
            <a:rect l="l" t="t" r="r" b="b"/>
            <a:pathLst>
              <a:path w="556259" h="1014729">
                <a:moveTo>
                  <a:pt x="0" y="1014729"/>
                </a:moveTo>
                <a:lnTo>
                  <a:pt x="0" y="0"/>
                </a:lnTo>
                <a:lnTo>
                  <a:pt x="55626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818630" y="41224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376159" y="51384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784340" y="4118609"/>
            <a:ext cx="24130" cy="1016000"/>
          </a:xfrm>
          <a:custGeom>
            <a:avLst/>
            <a:gdLst/>
            <a:ahLst/>
            <a:cxnLst/>
            <a:rect l="l" t="t" r="r" b="b"/>
            <a:pathLst>
              <a:path w="24129" h="1016000">
                <a:moveTo>
                  <a:pt x="0" y="1016000"/>
                </a:moveTo>
                <a:lnTo>
                  <a:pt x="0" y="0"/>
                </a:lnTo>
                <a:lnTo>
                  <a:pt x="24129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784340" y="41186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809740" y="51358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381240" y="4118609"/>
            <a:ext cx="26670" cy="1016000"/>
          </a:xfrm>
          <a:custGeom>
            <a:avLst/>
            <a:gdLst/>
            <a:ahLst/>
            <a:cxnLst/>
            <a:rect l="l" t="t" r="r" b="b"/>
            <a:pathLst>
              <a:path w="26670" h="1016000">
                <a:moveTo>
                  <a:pt x="0" y="0"/>
                </a:moveTo>
                <a:lnTo>
                  <a:pt x="26669" y="0"/>
                </a:lnTo>
                <a:lnTo>
                  <a:pt x="26669" y="10160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381240" y="41186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381240" y="4114800"/>
            <a:ext cx="0" cy="1031240"/>
          </a:xfrm>
          <a:custGeom>
            <a:avLst/>
            <a:gdLst/>
            <a:ahLst/>
            <a:cxnLst/>
            <a:rect l="l" t="t" r="r" b="b"/>
            <a:pathLst>
              <a:path w="0" h="1031239">
                <a:moveTo>
                  <a:pt x="0" y="0"/>
                </a:moveTo>
                <a:lnTo>
                  <a:pt x="0" y="1031239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835140" y="4187190"/>
            <a:ext cx="110489" cy="224790"/>
          </a:xfrm>
          <a:custGeom>
            <a:avLst/>
            <a:gdLst/>
            <a:ahLst/>
            <a:cxnLst/>
            <a:rect l="l" t="t" r="r" b="b"/>
            <a:pathLst>
              <a:path w="110490" h="224789">
                <a:moveTo>
                  <a:pt x="0" y="224790"/>
                </a:moveTo>
                <a:lnTo>
                  <a:pt x="0" y="0"/>
                </a:lnTo>
                <a:lnTo>
                  <a:pt x="110489" y="0"/>
                </a:lnTo>
                <a:lnTo>
                  <a:pt x="110489" y="224790"/>
                </a:lnTo>
                <a:lnTo>
                  <a:pt x="0" y="22479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6847840" y="4199890"/>
            <a:ext cx="86360" cy="200660"/>
          </a:xfrm>
          <a:custGeom>
            <a:avLst/>
            <a:gdLst/>
            <a:ahLst/>
            <a:cxnLst/>
            <a:rect l="l" t="t" r="r" b="b"/>
            <a:pathLst>
              <a:path w="86359" h="200660">
                <a:moveTo>
                  <a:pt x="0" y="200660"/>
                </a:moveTo>
                <a:lnTo>
                  <a:pt x="0" y="0"/>
                </a:lnTo>
                <a:lnTo>
                  <a:pt x="86359" y="0"/>
                </a:lnTo>
                <a:lnTo>
                  <a:pt x="86359" y="200660"/>
                </a:lnTo>
                <a:lnTo>
                  <a:pt x="0" y="20066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6847840" y="4199890"/>
            <a:ext cx="86360" cy="200660"/>
          </a:xfrm>
          <a:custGeom>
            <a:avLst/>
            <a:gdLst/>
            <a:ahLst/>
            <a:cxnLst/>
            <a:rect l="l" t="t" r="r" b="b"/>
            <a:pathLst>
              <a:path w="86359" h="200660">
                <a:moveTo>
                  <a:pt x="0" y="200660"/>
                </a:moveTo>
                <a:lnTo>
                  <a:pt x="0" y="0"/>
                </a:lnTo>
                <a:lnTo>
                  <a:pt x="86359" y="0"/>
                </a:lnTo>
                <a:lnTo>
                  <a:pt x="86359" y="200660"/>
                </a:lnTo>
                <a:lnTo>
                  <a:pt x="0" y="20066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6847840" y="44005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6934200" y="41998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6850380" y="4335779"/>
            <a:ext cx="81280" cy="60960"/>
          </a:xfrm>
          <a:custGeom>
            <a:avLst/>
            <a:gdLst/>
            <a:ahLst/>
            <a:cxnLst/>
            <a:rect l="l" t="t" r="r" b="b"/>
            <a:pathLst>
              <a:path w="81279" h="60960">
                <a:moveTo>
                  <a:pt x="0" y="60960"/>
                </a:moveTo>
                <a:lnTo>
                  <a:pt x="0" y="0"/>
                </a:lnTo>
                <a:lnTo>
                  <a:pt x="81279" y="0"/>
                </a:lnTo>
                <a:lnTo>
                  <a:pt x="81279" y="60960"/>
                </a:lnTo>
                <a:lnTo>
                  <a:pt x="0" y="6096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6850380" y="4335779"/>
            <a:ext cx="81280" cy="60960"/>
          </a:xfrm>
          <a:custGeom>
            <a:avLst/>
            <a:gdLst/>
            <a:ahLst/>
            <a:cxnLst/>
            <a:rect l="l" t="t" r="r" b="b"/>
            <a:pathLst>
              <a:path w="81279" h="60960">
                <a:moveTo>
                  <a:pt x="0" y="60960"/>
                </a:moveTo>
                <a:lnTo>
                  <a:pt x="0" y="0"/>
                </a:lnTo>
                <a:lnTo>
                  <a:pt x="81279" y="0"/>
                </a:lnTo>
                <a:lnTo>
                  <a:pt x="81279" y="60960"/>
                </a:lnTo>
                <a:lnTo>
                  <a:pt x="0" y="60960"/>
                </a:lnTo>
                <a:close/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6850380" y="43967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6931659" y="43357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6850380" y="4204970"/>
            <a:ext cx="35560" cy="128270"/>
          </a:xfrm>
          <a:custGeom>
            <a:avLst/>
            <a:gdLst/>
            <a:ahLst/>
            <a:cxnLst/>
            <a:rect l="l" t="t" r="r" b="b"/>
            <a:pathLst>
              <a:path w="35559" h="128270">
                <a:moveTo>
                  <a:pt x="0" y="128269"/>
                </a:moveTo>
                <a:lnTo>
                  <a:pt x="35560" y="128269"/>
                </a:lnTo>
                <a:lnTo>
                  <a:pt x="35560" y="0"/>
                </a:lnTo>
                <a:lnTo>
                  <a:pt x="0" y="0"/>
                </a:lnTo>
                <a:lnTo>
                  <a:pt x="0" y="12826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6850380" y="4204970"/>
            <a:ext cx="35560" cy="128270"/>
          </a:xfrm>
          <a:custGeom>
            <a:avLst/>
            <a:gdLst/>
            <a:ahLst/>
            <a:cxnLst/>
            <a:rect l="l" t="t" r="r" b="b"/>
            <a:pathLst>
              <a:path w="35559" h="128270">
                <a:moveTo>
                  <a:pt x="0" y="128269"/>
                </a:moveTo>
                <a:lnTo>
                  <a:pt x="0" y="0"/>
                </a:lnTo>
                <a:lnTo>
                  <a:pt x="35560" y="0"/>
                </a:lnTo>
                <a:lnTo>
                  <a:pt x="35560" y="128269"/>
                </a:lnTo>
                <a:lnTo>
                  <a:pt x="0" y="12826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6850380" y="43332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6885940" y="42049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6902450" y="4207509"/>
            <a:ext cx="25400" cy="114300"/>
          </a:xfrm>
          <a:custGeom>
            <a:avLst/>
            <a:gdLst/>
            <a:ahLst/>
            <a:cxnLst/>
            <a:rect l="l" t="t" r="r" b="b"/>
            <a:pathLst>
              <a:path w="25400" h="114300">
                <a:moveTo>
                  <a:pt x="0" y="114300"/>
                </a:moveTo>
                <a:lnTo>
                  <a:pt x="25400" y="114300"/>
                </a:lnTo>
                <a:lnTo>
                  <a:pt x="254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902450" y="4207509"/>
            <a:ext cx="25400" cy="114300"/>
          </a:xfrm>
          <a:custGeom>
            <a:avLst/>
            <a:gdLst/>
            <a:ahLst/>
            <a:cxnLst/>
            <a:rect l="l" t="t" r="r" b="b"/>
            <a:pathLst>
              <a:path w="25400" h="114300">
                <a:moveTo>
                  <a:pt x="0" y="114300"/>
                </a:moveTo>
                <a:lnTo>
                  <a:pt x="0" y="0"/>
                </a:lnTo>
                <a:lnTo>
                  <a:pt x="25400" y="0"/>
                </a:lnTo>
                <a:lnTo>
                  <a:pt x="25400" y="114300"/>
                </a:lnTo>
                <a:lnTo>
                  <a:pt x="0" y="11430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902450" y="43218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927850" y="42075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6858000" y="4241800"/>
            <a:ext cx="21590" cy="82550"/>
          </a:xfrm>
          <a:custGeom>
            <a:avLst/>
            <a:gdLst/>
            <a:ahLst/>
            <a:cxnLst/>
            <a:rect l="l" t="t" r="r" b="b"/>
            <a:pathLst>
              <a:path w="21590" h="82550">
                <a:moveTo>
                  <a:pt x="0" y="82550"/>
                </a:moveTo>
                <a:lnTo>
                  <a:pt x="0" y="0"/>
                </a:lnTo>
                <a:lnTo>
                  <a:pt x="21590" y="0"/>
                </a:lnTo>
                <a:lnTo>
                  <a:pt x="21590" y="82550"/>
                </a:lnTo>
                <a:lnTo>
                  <a:pt x="0" y="825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6853327" y="4234587"/>
            <a:ext cx="31115" cy="94615"/>
          </a:xfrm>
          <a:custGeom>
            <a:avLst/>
            <a:gdLst/>
            <a:ahLst/>
            <a:cxnLst/>
            <a:rect l="l" t="t" r="r" b="b"/>
            <a:pathLst>
              <a:path w="31115" h="94614">
                <a:moveTo>
                  <a:pt x="0" y="94434"/>
                </a:moveTo>
                <a:lnTo>
                  <a:pt x="30934" y="94434"/>
                </a:lnTo>
                <a:lnTo>
                  <a:pt x="30934" y="0"/>
                </a:lnTo>
                <a:lnTo>
                  <a:pt x="0" y="0"/>
                </a:lnTo>
                <a:lnTo>
                  <a:pt x="0" y="9443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6858000" y="43243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6879590" y="42418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6859269" y="4239259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7619"/>
                </a:moveTo>
                <a:lnTo>
                  <a:pt x="0" y="0"/>
                </a:lnTo>
                <a:lnTo>
                  <a:pt x="20320" y="0"/>
                </a:lnTo>
                <a:lnTo>
                  <a:pt x="20320" y="7619"/>
                </a:lnTo>
                <a:lnTo>
                  <a:pt x="0" y="761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6859269" y="42468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6879590" y="42392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6888480" y="4204970"/>
            <a:ext cx="0" cy="128270"/>
          </a:xfrm>
          <a:custGeom>
            <a:avLst/>
            <a:gdLst/>
            <a:ahLst/>
            <a:cxnLst/>
            <a:rect l="l" t="t" r="r" b="b"/>
            <a:pathLst>
              <a:path w="0" h="128270">
                <a:moveTo>
                  <a:pt x="0" y="0"/>
                </a:moveTo>
                <a:lnTo>
                  <a:pt x="0" y="128269"/>
                </a:lnTo>
              </a:path>
            </a:pathLst>
          </a:custGeom>
          <a:ln w="5079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6881267" y="4200297"/>
            <a:ext cx="14604" cy="137795"/>
          </a:xfrm>
          <a:custGeom>
            <a:avLst/>
            <a:gdLst/>
            <a:ahLst/>
            <a:cxnLst/>
            <a:rect l="l" t="t" r="r" b="b"/>
            <a:pathLst>
              <a:path w="14604" h="137795">
                <a:moveTo>
                  <a:pt x="0" y="137614"/>
                </a:moveTo>
                <a:lnTo>
                  <a:pt x="14424" y="137614"/>
                </a:lnTo>
                <a:lnTo>
                  <a:pt x="14424" y="0"/>
                </a:lnTo>
                <a:lnTo>
                  <a:pt x="0" y="0"/>
                </a:lnTo>
                <a:lnTo>
                  <a:pt x="0" y="13761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6885940" y="43332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6891019" y="42049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6903084" y="4207509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888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6893967" y="4202837"/>
            <a:ext cx="18415" cy="123825"/>
          </a:xfrm>
          <a:custGeom>
            <a:avLst/>
            <a:gdLst/>
            <a:ahLst/>
            <a:cxnLst/>
            <a:rect l="l" t="t" r="r" b="b"/>
            <a:pathLst>
              <a:path w="18415" h="123825">
                <a:moveTo>
                  <a:pt x="0" y="123644"/>
                </a:moveTo>
                <a:lnTo>
                  <a:pt x="18234" y="123644"/>
                </a:lnTo>
                <a:lnTo>
                  <a:pt x="18234" y="0"/>
                </a:lnTo>
                <a:lnTo>
                  <a:pt x="0" y="0"/>
                </a:lnTo>
                <a:lnTo>
                  <a:pt x="0" y="1236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6898640" y="43218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6907530" y="42075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6871969" y="4343400"/>
            <a:ext cx="8890" cy="49530"/>
          </a:xfrm>
          <a:custGeom>
            <a:avLst/>
            <a:gdLst/>
            <a:ahLst/>
            <a:cxnLst/>
            <a:rect l="l" t="t" r="r" b="b"/>
            <a:pathLst>
              <a:path w="8890" h="49529">
                <a:moveTo>
                  <a:pt x="0" y="49530"/>
                </a:moveTo>
                <a:lnTo>
                  <a:pt x="0" y="0"/>
                </a:lnTo>
                <a:lnTo>
                  <a:pt x="8889" y="0"/>
                </a:lnTo>
                <a:lnTo>
                  <a:pt x="8889" y="49530"/>
                </a:lnTo>
                <a:lnTo>
                  <a:pt x="0" y="4953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6871969" y="43929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6880859" y="43434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6858000" y="435102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6350" y="0"/>
                </a:moveTo>
                <a:lnTo>
                  <a:pt x="1270" y="0"/>
                </a:lnTo>
                <a:lnTo>
                  <a:pt x="0" y="1269"/>
                </a:lnTo>
                <a:lnTo>
                  <a:pt x="0" y="5079"/>
                </a:lnTo>
                <a:lnTo>
                  <a:pt x="1270" y="6349"/>
                </a:lnTo>
                <a:lnTo>
                  <a:pt x="6350" y="6349"/>
                </a:lnTo>
                <a:lnTo>
                  <a:pt x="7620" y="5079"/>
                </a:lnTo>
                <a:lnTo>
                  <a:pt x="762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6858000" y="435102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3809" y="0"/>
                </a:moveTo>
                <a:lnTo>
                  <a:pt x="6350" y="0"/>
                </a:lnTo>
                <a:lnTo>
                  <a:pt x="7620" y="1269"/>
                </a:lnTo>
                <a:lnTo>
                  <a:pt x="7620" y="3809"/>
                </a:lnTo>
                <a:lnTo>
                  <a:pt x="7620" y="5079"/>
                </a:lnTo>
                <a:lnTo>
                  <a:pt x="6350" y="6349"/>
                </a:lnTo>
                <a:lnTo>
                  <a:pt x="3809" y="6349"/>
                </a:lnTo>
                <a:lnTo>
                  <a:pt x="1270" y="6349"/>
                </a:lnTo>
                <a:lnTo>
                  <a:pt x="0" y="5079"/>
                </a:lnTo>
                <a:lnTo>
                  <a:pt x="0" y="3809"/>
                </a:lnTo>
                <a:lnTo>
                  <a:pt x="0" y="1269"/>
                </a:lnTo>
                <a:lnTo>
                  <a:pt x="1270" y="0"/>
                </a:lnTo>
                <a:lnTo>
                  <a:pt x="380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6858000" y="43510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6866890" y="43586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6858000" y="4370070"/>
            <a:ext cx="7620" cy="10160"/>
          </a:xfrm>
          <a:custGeom>
            <a:avLst/>
            <a:gdLst/>
            <a:ahLst/>
            <a:cxnLst/>
            <a:rect l="l" t="t" r="r" b="b"/>
            <a:pathLst>
              <a:path w="7620" h="10160">
                <a:moveTo>
                  <a:pt x="6350" y="0"/>
                </a:moveTo>
                <a:lnTo>
                  <a:pt x="1270" y="0"/>
                </a:lnTo>
                <a:lnTo>
                  <a:pt x="0" y="2539"/>
                </a:lnTo>
                <a:lnTo>
                  <a:pt x="0" y="7619"/>
                </a:lnTo>
                <a:lnTo>
                  <a:pt x="1270" y="10159"/>
                </a:lnTo>
                <a:lnTo>
                  <a:pt x="6350" y="10159"/>
                </a:lnTo>
                <a:lnTo>
                  <a:pt x="7620" y="7619"/>
                </a:lnTo>
                <a:lnTo>
                  <a:pt x="7620" y="2539"/>
                </a:lnTo>
                <a:lnTo>
                  <a:pt x="635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6858000" y="4370070"/>
            <a:ext cx="7620" cy="10160"/>
          </a:xfrm>
          <a:custGeom>
            <a:avLst/>
            <a:gdLst/>
            <a:ahLst/>
            <a:cxnLst/>
            <a:rect l="l" t="t" r="r" b="b"/>
            <a:pathLst>
              <a:path w="7620" h="10160">
                <a:moveTo>
                  <a:pt x="3809" y="0"/>
                </a:moveTo>
                <a:lnTo>
                  <a:pt x="6350" y="0"/>
                </a:lnTo>
                <a:lnTo>
                  <a:pt x="7620" y="2539"/>
                </a:lnTo>
                <a:lnTo>
                  <a:pt x="7620" y="5079"/>
                </a:lnTo>
                <a:lnTo>
                  <a:pt x="7620" y="7619"/>
                </a:lnTo>
                <a:lnTo>
                  <a:pt x="6350" y="10159"/>
                </a:lnTo>
                <a:lnTo>
                  <a:pt x="3809" y="10159"/>
                </a:lnTo>
                <a:lnTo>
                  <a:pt x="1270" y="10159"/>
                </a:lnTo>
                <a:lnTo>
                  <a:pt x="0" y="7619"/>
                </a:lnTo>
                <a:lnTo>
                  <a:pt x="0" y="5079"/>
                </a:lnTo>
                <a:lnTo>
                  <a:pt x="0" y="2539"/>
                </a:lnTo>
                <a:lnTo>
                  <a:pt x="1270" y="0"/>
                </a:lnTo>
                <a:lnTo>
                  <a:pt x="380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6858000" y="43700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6866890" y="43802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6835140" y="4185920"/>
            <a:ext cx="115570" cy="228600"/>
          </a:xfrm>
          <a:custGeom>
            <a:avLst/>
            <a:gdLst/>
            <a:ahLst/>
            <a:cxnLst/>
            <a:rect l="l" t="t" r="r" b="b"/>
            <a:pathLst>
              <a:path w="115570" h="228600">
                <a:moveTo>
                  <a:pt x="111759" y="0"/>
                </a:moveTo>
                <a:lnTo>
                  <a:pt x="115569" y="228599"/>
                </a:lnTo>
                <a:lnTo>
                  <a:pt x="0" y="228599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6835140" y="41859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6951980" y="44157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6908800" y="4344670"/>
            <a:ext cx="8890" cy="19050"/>
          </a:xfrm>
          <a:custGeom>
            <a:avLst/>
            <a:gdLst/>
            <a:ahLst/>
            <a:cxnLst/>
            <a:rect l="l" t="t" r="r" b="b"/>
            <a:pathLst>
              <a:path w="8890" h="19050">
                <a:moveTo>
                  <a:pt x="0" y="19049"/>
                </a:moveTo>
                <a:lnTo>
                  <a:pt x="0" y="0"/>
                </a:lnTo>
                <a:lnTo>
                  <a:pt x="8890" y="0"/>
                </a:lnTo>
                <a:lnTo>
                  <a:pt x="8890" y="19049"/>
                </a:lnTo>
                <a:lnTo>
                  <a:pt x="0" y="1904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6908800" y="4344670"/>
            <a:ext cx="8890" cy="19050"/>
          </a:xfrm>
          <a:custGeom>
            <a:avLst/>
            <a:gdLst/>
            <a:ahLst/>
            <a:cxnLst/>
            <a:rect l="l" t="t" r="r" b="b"/>
            <a:pathLst>
              <a:path w="8890" h="19050">
                <a:moveTo>
                  <a:pt x="0" y="19049"/>
                </a:moveTo>
                <a:lnTo>
                  <a:pt x="0" y="0"/>
                </a:lnTo>
                <a:lnTo>
                  <a:pt x="8890" y="0"/>
                </a:lnTo>
                <a:lnTo>
                  <a:pt x="8890" y="19049"/>
                </a:lnTo>
                <a:lnTo>
                  <a:pt x="0" y="19049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6908800" y="43637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6917690" y="43446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6977380" y="4194809"/>
            <a:ext cx="382270" cy="213360"/>
          </a:xfrm>
          <a:custGeom>
            <a:avLst/>
            <a:gdLst/>
            <a:ahLst/>
            <a:cxnLst/>
            <a:rect l="l" t="t" r="r" b="b"/>
            <a:pathLst>
              <a:path w="382270" h="213360">
                <a:moveTo>
                  <a:pt x="0" y="213359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3359"/>
                </a:lnTo>
                <a:lnTo>
                  <a:pt x="0" y="2133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6977380" y="4194809"/>
            <a:ext cx="382270" cy="213360"/>
          </a:xfrm>
          <a:custGeom>
            <a:avLst/>
            <a:gdLst/>
            <a:ahLst/>
            <a:cxnLst/>
            <a:rect l="l" t="t" r="r" b="b"/>
            <a:pathLst>
              <a:path w="382270" h="213360">
                <a:moveTo>
                  <a:pt x="0" y="213359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3359"/>
                </a:lnTo>
                <a:lnTo>
                  <a:pt x="0" y="21335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6977380" y="44081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7359650" y="41948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6978650" y="4235450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6973977" y="4226967"/>
            <a:ext cx="385445" cy="17145"/>
          </a:xfrm>
          <a:custGeom>
            <a:avLst/>
            <a:gdLst/>
            <a:ahLst/>
            <a:cxnLst/>
            <a:rect l="l" t="t" r="r" b="b"/>
            <a:pathLst>
              <a:path w="385445" h="17145">
                <a:moveTo>
                  <a:pt x="0" y="16964"/>
                </a:moveTo>
                <a:lnTo>
                  <a:pt x="385264" y="16964"/>
                </a:lnTo>
                <a:lnTo>
                  <a:pt x="38526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6978650" y="42392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7354569" y="42316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6978650" y="4278629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6973977" y="4271417"/>
            <a:ext cx="385445" cy="14604"/>
          </a:xfrm>
          <a:custGeom>
            <a:avLst/>
            <a:gdLst/>
            <a:ahLst/>
            <a:cxnLst/>
            <a:rect l="l" t="t" r="r" b="b"/>
            <a:pathLst>
              <a:path w="385445" h="14604">
                <a:moveTo>
                  <a:pt x="0" y="14424"/>
                </a:moveTo>
                <a:lnTo>
                  <a:pt x="385264" y="14424"/>
                </a:lnTo>
                <a:lnTo>
                  <a:pt x="38526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6978650" y="42811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7354569" y="42760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6978650" y="4323715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6973977" y="4315867"/>
            <a:ext cx="385445" cy="15875"/>
          </a:xfrm>
          <a:custGeom>
            <a:avLst/>
            <a:gdLst/>
            <a:ahLst/>
            <a:cxnLst/>
            <a:rect l="l" t="t" r="r" b="b"/>
            <a:pathLst>
              <a:path w="385445" h="15875">
                <a:moveTo>
                  <a:pt x="0" y="15694"/>
                </a:moveTo>
                <a:lnTo>
                  <a:pt x="385264" y="15694"/>
                </a:lnTo>
                <a:lnTo>
                  <a:pt x="38526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6978650" y="43268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7354569" y="43205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6978650" y="4366259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6973977" y="4357777"/>
            <a:ext cx="385445" cy="17145"/>
          </a:xfrm>
          <a:custGeom>
            <a:avLst/>
            <a:gdLst/>
            <a:ahLst/>
            <a:cxnLst/>
            <a:rect l="l" t="t" r="r" b="b"/>
            <a:pathLst>
              <a:path w="385445" h="17145">
                <a:moveTo>
                  <a:pt x="0" y="16964"/>
                </a:moveTo>
                <a:lnTo>
                  <a:pt x="385264" y="16964"/>
                </a:lnTo>
                <a:lnTo>
                  <a:pt x="38526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6978650" y="4196079"/>
            <a:ext cx="375920" cy="2120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6977380" y="4558029"/>
            <a:ext cx="382270" cy="212090"/>
          </a:xfrm>
          <a:custGeom>
            <a:avLst/>
            <a:gdLst/>
            <a:ahLst/>
            <a:cxnLst/>
            <a:rect l="l" t="t" r="r" b="b"/>
            <a:pathLst>
              <a:path w="382270" h="212089">
                <a:moveTo>
                  <a:pt x="0" y="212090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2090"/>
                </a:lnTo>
                <a:lnTo>
                  <a:pt x="0" y="2120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6977380" y="4558029"/>
            <a:ext cx="382270" cy="212090"/>
          </a:xfrm>
          <a:custGeom>
            <a:avLst/>
            <a:gdLst/>
            <a:ahLst/>
            <a:cxnLst/>
            <a:rect l="l" t="t" r="r" b="b"/>
            <a:pathLst>
              <a:path w="382270" h="212089">
                <a:moveTo>
                  <a:pt x="0" y="212090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2090"/>
                </a:lnTo>
                <a:lnTo>
                  <a:pt x="0" y="21209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6977380" y="47701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7359650" y="45580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6978650" y="4597400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6973977" y="4590187"/>
            <a:ext cx="385445" cy="14604"/>
          </a:xfrm>
          <a:custGeom>
            <a:avLst/>
            <a:gdLst/>
            <a:ahLst/>
            <a:cxnLst/>
            <a:rect l="l" t="t" r="r" b="b"/>
            <a:pathLst>
              <a:path w="385445" h="14604">
                <a:moveTo>
                  <a:pt x="0" y="14424"/>
                </a:moveTo>
                <a:lnTo>
                  <a:pt x="385264" y="14424"/>
                </a:lnTo>
                <a:lnTo>
                  <a:pt x="38526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6978650" y="45999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7354569" y="45948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6978650" y="4640579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6973977" y="4633367"/>
            <a:ext cx="385445" cy="14604"/>
          </a:xfrm>
          <a:custGeom>
            <a:avLst/>
            <a:gdLst/>
            <a:ahLst/>
            <a:cxnLst/>
            <a:rect l="l" t="t" r="r" b="b"/>
            <a:pathLst>
              <a:path w="385445" h="14604">
                <a:moveTo>
                  <a:pt x="0" y="14424"/>
                </a:moveTo>
                <a:lnTo>
                  <a:pt x="385264" y="14424"/>
                </a:lnTo>
                <a:lnTo>
                  <a:pt x="38526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6978650" y="46431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7354569" y="46380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6978650" y="4685665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6973977" y="4677817"/>
            <a:ext cx="385445" cy="15875"/>
          </a:xfrm>
          <a:custGeom>
            <a:avLst/>
            <a:gdLst/>
            <a:ahLst/>
            <a:cxnLst/>
            <a:rect l="l" t="t" r="r" b="b"/>
            <a:pathLst>
              <a:path w="385445" h="15875">
                <a:moveTo>
                  <a:pt x="0" y="15694"/>
                </a:moveTo>
                <a:lnTo>
                  <a:pt x="385264" y="15694"/>
                </a:lnTo>
                <a:lnTo>
                  <a:pt x="38526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6978650" y="46888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7354569" y="46824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6978650" y="4728845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6973977" y="4720997"/>
            <a:ext cx="385445" cy="15875"/>
          </a:xfrm>
          <a:custGeom>
            <a:avLst/>
            <a:gdLst/>
            <a:ahLst/>
            <a:cxnLst/>
            <a:rect l="l" t="t" r="r" b="b"/>
            <a:pathLst>
              <a:path w="385445" h="15875">
                <a:moveTo>
                  <a:pt x="0" y="15694"/>
                </a:moveTo>
                <a:lnTo>
                  <a:pt x="385264" y="15694"/>
                </a:lnTo>
                <a:lnTo>
                  <a:pt x="38526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6978650" y="4558029"/>
            <a:ext cx="375920" cy="2120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6977380" y="4903470"/>
            <a:ext cx="382270" cy="212090"/>
          </a:xfrm>
          <a:custGeom>
            <a:avLst/>
            <a:gdLst/>
            <a:ahLst/>
            <a:cxnLst/>
            <a:rect l="l" t="t" r="r" b="b"/>
            <a:pathLst>
              <a:path w="382270" h="212089">
                <a:moveTo>
                  <a:pt x="0" y="212089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2089"/>
                </a:lnTo>
                <a:lnTo>
                  <a:pt x="0" y="2120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6977380" y="4903470"/>
            <a:ext cx="382270" cy="212090"/>
          </a:xfrm>
          <a:custGeom>
            <a:avLst/>
            <a:gdLst/>
            <a:ahLst/>
            <a:cxnLst/>
            <a:rect l="l" t="t" r="r" b="b"/>
            <a:pathLst>
              <a:path w="382270" h="212089">
                <a:moveTo>
                  <a:pt x="0" y="212089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2089"/>
                </a:lnTo>
                <a:lnTo>
                  <a:pt x="0" y="2120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6977380" y="51155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7359650" y="49034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6978650" y="4943475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6973977" y="4935627"/>
            <a:ext cx="385445" cy="15875"/>
          </a:xfrm>
          <a:custGeom>
            <a:avLst/>
            <a:gdLst/>
            <a:ahLst/>
            <a:cxnLst/>
            <a:rect l="l" t="t" r="r" b="b"/>
            <a:pathLst>
              <a:path w="385445" h="15875">
                <a:moveTo>
                  <a:pt x="0" y="15694"/>
                </a:moveTo>
                <a:lnTo>
                  <a:pt x="385264" y="15694"/>
                </a:lnTo>
                <a:lnTo>
                  <a:pt x="38526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6978650" y="49466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7354569" y="49403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6978650" y="4986654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6973977" y="4978807"/>
            <a:ext cx="385445" cy="15875"/>
          </a:xfrm>
          <a:custGeom>
            <a:avLst/>
            <a:gdLst/>
            <a:ahLst/>
            <a:cxnLst/>
            <a:rect l="l" t="t" r="r" b="b"/>
            <a:pathLst>
              <a:path w="385445" h="15875">
                <a:moveTo>
                  <a:pt x="0" y="15694"/>
                </a:moveTo>
                <a:lnTo>
                  <a:pt x="385264" y="15694"/>
                </a:lnTo>
                <a:lnTo>
                  <a:pt x="38526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6978650" y="49898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7354569" y="49834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6978650" y="5031740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6973977" y="5024527"/>
            <a:ext cx="385445" cy="14604"/>
          </a:xfrm>
          <a:custGeom>
            <a:avLst/>
            <a:gdLst/>
            <a:ahLst/>
            <a:cxnLst/>
            <a:rect l="l" t="t" r="r" b="b"/>
            <a:pathLst>
              <a:path w="385445" h="14604">
                <a:moveTo>
                  <a:pt x="0" y="14424"/>
                </a:moveTo>
                <a:lnTo>
                  <a:pt x="385264" y="14424"/>
                </a:lnTo>
                <a:lnTo>
                  <a:pt x="38526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6978650" y="50342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7354569" y="50292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6978650" y="5076190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6973977" y="5067707"/>
            <a:ext cx="385445" cy="17145"/>
          </a:xfrm>
          <a:custGeom>
            <a:avLst/>
            <a:gdLst/>
            <a:ahLst/>
            <a:cxnLst/>
            <a:rect l="l" t="t" r="r" b="b"/>
            <a:pathLst>
              <a:path w="385445" h="17145">
                <a:moveTo>
                  <a:pt x="0" y="16964"/>
                </a:moveTo>
                <a:lnTo>
                  <a:pt x="385264" y="16964"/>
                </a:lnTo>
                <a:lnTo>
                  <a:pt x="38526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6978650" y="4904740"/>
            <a:ext cx="375920" cy="2120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6830467" y="4446677"/>
            <a:ext cx="151584" cy="893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4552950" y="3698240"/>
            <a:ext cx="629920" cy="1028700"/>
          </a:xfrm>
          <a:custGeom>
            <a:avLst/>
            <a:gdLst/>
            <a:ahLst/>
            <a:cxnLst/>
            <a:rect l="l" t="t" r="r" b="b"/>
            <a:pathLst>
              <a:path w="629920" h="1028700">
                <a:moveTo>
                  <a:pt x="0" y="1028700"/>
                </a:moveTo>
                <a:lnTo>
                  <a:pt x="0" y="0"/>
                </a:lnTo>
                <a:lnTo>
                  <a:pt x="629920" y="0"/>
                </a:lnTo>
                <a:lnTo>
                  <a:pt x="629920" y="1028700"/>
                </a:lnTo>
                <a:lnTo>
                  <a:pt x="0" y="10287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4552950" y="3698240"/>
            <a:ext cx="629920" cy="1028700"/>
          </a:xfrm>
          <a:custGeom>
            <a:avLst/>
            <a:gdLst/>
            <a:ahLst/>
            <a:cxnLst/>
            <a:rect l="l" t="t" r="r" b="b"/>
            <a:pathLst>
              <a:path w="629920" h="1028700">
                <a:moveTo>
                  <a:pt x="0" y="1028700"/>
                </a:moveTo>
                <a:lnTo>
                  <a:pt x="0" y="0"/>
                </a:lnTo>
                <a:lnTo>
                  <a:pt x="629920" y="0"/>
                </a:lnTo>
                <a:lnTo>
                  <a:pt x="629920" y="1028700"/>
                </a:lnTo>
                <a:lnTo>
                  <a:pt x="0" y="1028700"/>
                </a:lnTo>
                <a:close/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4552950" y="47269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5182870" y="36982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4565650" y="4751070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 h="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482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4565650" y="4726940"/>
            <a:ext cx="609600" cy="48260"/>
          </a:xfrm>
          <a:custGeom>
            <a:avLst/>
            <a:gdLst/>
            <a:ahLst/>
            <a:cxnLst/>
            <a:rect l="l" t="t" r="r" b="b"/>
            <a:pathLst>
              <a:path w="609600" h="48260">
                <a:moveTo>
                  <a:pt x="0" y="48260"/>
                </a:moveTo>
                <a:lnTo>
                  <a:pt x="0" y="0"/>
                </a:lnTo>
                <a:lnTo>
                  <a:pt x="609600" y="0"/>
                </a:lnTo>
                <a:lnTo>
                  <a:pt x="609600" y="48260"/>
                </a:lnTo>
                <a:lnTo>
                  <a:pt x="0" y="4826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4565650" y="47752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5175250" y="47269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4584700" y="3699509"/>
            <a:ext cx="0" cy="1027430"/>
          </a:xfrm>
          <a:custGeom>
            <a:avLst/>
            <a:gdLst/>
            <a:ahLst/>
            <a:cxnLst/>
            <a:rect l="l" t="t" r="r" b="b"/>
            <a:pathLst>
              <a:path w="0" h="1027429">
                <a:moveTo>
                  <a:pt x="0" y="0"/>
                </a:moveTo>
                <a:lnTo>
                  <a:pt x="0" y="1027429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4588509" y="3707129"/>
            <a:ext cx="556260" cy="1016000"/>
          </a:xfrm>
          <a:custGeom>
            <a:avLst/>
            <a:gdLst/>
            <a:ahLst/>
            <a:cxnLst/>
            <a:rect l="l" t="t" r="r" b="b"/>
            <a:pathLst>
              <a:path w="556260" h="1016000">
                <a:moveTo>
                  <a:pt x="0" y="1016000"/>
                </a:moveTo>
                <a:lnTo>
                  <a:pt x="0" y="0"/>
                </a:lnTo>
                <a:lnTo>
                  <a:pt x="55626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4588509" y="37071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5147309" y="47244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4554220" y="3702050"/>
            <a:ext cx="24130" cy="1018540"/>
          </a:xfrm>
          <a:custGeom>
            <a:avLst/>
            <a:gdLst/>
            <a:ahLst/>
            <a:cxnLst/>
            <a:rect l="l" t="t" r="r" b="b"/>
            <a:pathLst>
              <a:path w="24129" h="1018539">
                <a:moveTo>
                  <a:pt x="0" y="1018539"/>
                </a:moveTo>
                <a:lnTo>
                  <a:pt x="0" y="0"/>
                </a:lnTo>
                <a:lnTo>
                  <a:pt x="24129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4579620" y="47218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5152390" y="3702050"/>
            <a:ext cx="26670" cy="1018540"/>
          </a:xfrm>
          <a:custGeom>
            <a:avLst/>
            <a:gdLst/>
            <a:ahLst/>
            <a:cxnLst/>
            <a:rect l="l" t="t" r="r" b="b"/>
            <a:pathLst>
              <a:path w="26670" h="1018539">
                <a:moveTo>
                  <a:pt x="0" y="0"/>
                </a:moveTo>
                <a:lnTo>
                  <a:pt x="26670" y="0"/>
                </a:lnTo>
                <a:lnTo>
                  <a:pt x="26670" y="1018539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5152390" y="37020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5152390" y="3699509"/>
            <a:ext cx="0" cy="1032510"/>
          </a:xfrm>
          <a:custGeom>
            <a:avLst/>
            <a:gdLst/>
            <a:ahLst/>
            <a:cxnLst/>
            <a:rect l="l" t="t" r="r" b="b"/>
            <a:pathLst>
              <a:path w="0" h="1032510">
                <a:moveTo>
                  <a:pt x="0" y="0"/>
                </a:moveTo>
                <a:lnTo>
                  <a:pt x="0" y="1032509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4606290" y="3771900"/>
            <a:ext cx="109220" cy="224790"/>
          </a:xfrm>
          <a:custGeom>
            <a:avLst/>
            <a:gdLst/>
            <a:ahLst/>
            <a:cxnLst/>
            <a:rect l="l" t="t" r="r" b="b"/>
            <a:pathLst>
              <a:path w="109220" h="224789">
                <a:moveTo>
                  <a:pt x="0" y="224789"/>
                </a:moveTo>
                <a:lnTo>
                  <a:pt x="0" y="0"/>
                </a:lnTo>
                <a:lnTo>
                  <a:pt x="109220" y="0"/>
                </a:lnTo>
                <a:lnTo>
                  <a:pt x="109220" y="224789"/>
                </a:lnTo>
                <a:lnTo>
                  <a:pt x="0" y="22478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4617720" y="3784600"/>
            <a:ext cx="86360" cy="199390"/>
          </a:xfrm>
          <a:custGeom>
            <a:avLst/>
            <a:gdLst/>
            <a:ahLst/>
            <a:cxnLst/>
            <a:rect l="l" t="t" r="r" b="b"/>
            <a:pathLst>
              <a:path w="86360" h="199389">
                <a:moveTo>
                  <a:pt x="0" y="199389"/>
                </a:moveTo>
                <a:lnTo>
                  <a:pt x="0" y="0"/>
                </a:lnTo>
                <a:lnTo>
                  <a:pt x="86359" y="0"/>
                </a:lnTo>
                <a:lnTo>
                  <a:pt x="86359" y="199389"/>
                </a:lnTo>
                <a:lnTo>
                  <a:pt x="0" y="19938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4617720" y="3784600"/>
            <a:ext cx="86360" cy="199390"/>
          </a:xfrm>
          <a:custGeom>
            <a:avLst/>
            <a:gdLst/>
            <a:ahLst/>
            <a:cxnLst/>
            <a:rect l="l" t="t" r="r" b="b"/>
            <a:pathLst>
              <a:path w="86360" h="199389">
                <a:moveTo>
                  <a:pt x="0" y="199389"/>
                </a:moveTo>
                <a:lnTo>
                  <a:pt x="0" y="0"/>
                </a:lnTo>
                <a:lnTo>
                  <a:pt x="86359" y="0"/>
                </a:lnTo>
                <a:lnTo>
                  <a:pt x="86359" y="199389"/>
                </a:lnTo>
                <a:lnTo>
                  <a:pt x="0" y="19938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4617720" y="39839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4704079" y="37833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4620259" y="3920490"/>
            <a:ext cx="81280" cy="59690"/>
          </a:xfrm>
          <a:custGeom>
            <a:avLst/>
            <a:gdLst/>
            <a:ahLst/>
            <a:cxnLst/>
            <a:rect l="l" t="t" r="r" b="b"/>
            <a:pathLst>
              <a:path w="81279" h="59689">
                <a:moveTo>
                  <a:pt x="0" y="59690"/>
                </a:moveTo>
                <a:lnTo>
                  <a:pt x="0" y="0"/>
                </a:lnTo>
                <a:lnTo>
                  <a:pt x="81279" y="0"/>
                </a:lnTo>
                <a:lnTo>
                  <a:pt x="81279" y="59690"/>
                </a:lnTo>
                <a:lnTo>
                  <a:pt x="0" y="5969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4620259" y="3920490"/>
            <a:ext cx="81280" cy="59690"/>
          </a:xfrm>
          <a:custGeom>
            <a:avLst/>
            <a:gdLst/>
            <a:ahLst/>
            <a:cxnLst/>
            <a:rect l="l" t="t" r="r" b="b"/>
            <a:pathLst>
              <a:path w="81279" h="59689">
                <a:moveTo>
                  <a:pt x="0" y="59690"/>
                </a:moveTo>
                <a:lnTo>
                  <a:pt x="0" y="0"/>
                </a:lnTo>
                <a:lnTo>
                  <a:pt x="81279" y="0"/>
                </a:lnTo>
                <a:lnTo>
                  <a:pt x="81279" y="59690"/>
                </a:lnTo>
                <a:lnTo>
                  <a:pt x="0" y="59690"/>
                </a:lnTo>
                <a:close/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4620259" y="39801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4701540" y="39204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4620259" y="3789679"/>
            <a:ext cx="35560" cy="127000"/>
          </a:xfrm>
          <a:custGeom>
            <a:avLst/>
            <a:gdLst/>
            <a:ahLst/>
            <a:cxnLst/>
            <a:rect l="l" t="t" r="r" b="b"/>
            <a:pathLst>
              <a:path w="35560" h="127000">
                <a:moveTo>
                  <a:pt x="0" y="127000"/>
                </a:moveTo>
                <a:lnTo>
                  <a:pt x="35559" y="127000"/>
                </a:lnTo>
                <a:lnTo>
                  <a:pt x="35559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4620259" y="3789679"/>
            <a:ext cx="35560" cy="127000"/>
          </a:xfrm>
          <a:custGeom>
            <a:avLst/>
            <a:gdLst/>
            <a:ahLst/>
            <a:cxnLst/>
            <a:rect l="l" t="t" r="r" b="b"/>
            <a:pathLst>
              <a:path w="35560" h="127000">
                <a:moveTo>
                  <a:pt x="0" y="127000"/>
                </a:moveTo>
                <a:lnTo>
                  <a:pt x="0" y="0"/>
                </a:lnTo>
                <a:lnTo>
                  <a:pt x="35560" y="0"/>
                </a:lnTo>
                <a:lnTo>
                  <a:pt x="35560" y="127000"/>
                </a:lnTo>
                <a:lnTo>
                  <a:pt x="0" y="12700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4620259" y="39166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4655820" y="37896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4672329" y="3793490"/>
            <a:ext cx="25400" cy="111760"/>
          </a:xfrm>
          <a:custGeom>
            <a:avLst/>
            <a:gdLst/>
            <a:ahLst/>
            <a:cxnLst/>
            <a:rect l="l" t="t" r="r" b="b"/>
            <a:pathLst>
              <a:path w="25400" h="111760">
                <a:moveTo>
                  <a:pt x="0" y="111760"/>
                </a:moveTo>
                <a:lnTo>
                  <a:pt x="25400" y="111760"/>
                </a:lnTo>
                <a:lnTo>
                  <a:pt x="25400" y="0"/>
                </a:lnTo>
                <a:lnTo>
                  <a:pt x="0" y="0"/>
                </a:lnTo>
                <a:lnTo>
                  <a:pt x="0" y="11176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4672329" y="3793490"/>
            <a:ext cx="25400" cy="111760"/>
          </a:xfrm>
          <a:custGeom>
            <a:avLst/>
            <a:gdLst/>
            <a:ahLst/>
            <a:cxnLst/>
            <a:rect l="l" t="t" r="r" b="b"/>
            <a:pathLst>
              <a:path w="25400" h="111760">
                <a:moveTo>
                  <a:pt x="0" y="111760"/>
                </a:moveTo>
                <a:lnTo>
                  <a:pt x="0" y="0"/>
                </a:lnTo>
                <a:lnTo>
                  <a:pt x="25400" y="0"/>
                </a:lnTo>
                <a:lnTo>
                  <a:pt x="25400" y="111760"/>
                </a:lnTo>
                <a:lnTo>
                  <a:pt x="0" y="11176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4672329" y="39052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4697729" y="37934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4629150" y="3823970"/>
            <a:ext cx="20320" cy="85090"/>
          </a:xfrm>
          <a:custGeom>
            <a:avLst/>
            <a:gdLst/>
            <a:ahLst/>
            <a:cxnLst/>
            <a:rect l="l" t="t" r="r" b="b"/>
            <a:pathLst>
              <a:path w="20320" h="85089">
                <a:moveTo>
                  <a:pt x="0" y="85089"/>
                </a:moveTo>
                <a:lnTo>
                  <a:pt x="0" y="0"/>
                </a:lnTo>
                <a:lnTo>
                  <a:pt x="20320" y="0"/>
                </a:lnTo>
                <a:lnTo>
                  <a:pt x="20320" y="85089"/>
                </a:lnTo>
                <a:lnTo>
                  <a:pt x="0" y="850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4624477" y="3819297"/>
            <a:ext cx="29845" cy="94615"/>
          </a:xfrm>
          <a:custGeom>
            <a:avLst/>
            <a:gdLst/>
            <a:ahLst/>
            <a:cxnLst/>
            <a:rect l="l" t="t" r="r" b="b"/>
            <a:pathLst>
              <a:path w="29845" h="94614">
                <a:moveTo>
                  <a:pt x="0" y="94434"/>
                </a:moveTo>
                <a:lnTo>
                  <a:pt x="29664" y="94434"/>
                </a:lnTo>
                <a:lnTo>
                  <a:pt x="29664" y="0"/>
                </a:lnTo>
                <a:lnTo>
                  <a:pt x="0" y="0"/>
                </a:lnTo>
                <a:lnTo>
                  <a:pt x="0" y="9443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4629150" y="39090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4649470" y="38239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4629150" y="3823970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7619"/>
                </a:moveTo>
                <a:lnTo>
                  <a:pt x="0" y="0"/>
                </a:lnTo>
                <a:lnTo>
                  <a:pt x="20320" y="0"/>
                </a:lnTo>
                <a:lnTo>
                  <a:pt x="20320" y="7619"/>
                </a:lnTo>
                <a:lnTo>
                  <a:pt x="0" y="761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4629150" y="38315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4649470" y="38239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4658359" y="3789679"/>
            <a:ext cx="0" cy="127000"/>
          </a:xfrm>
          <a:custGeom>
            <a:avLst/>
            <a:gdLst/>
            <a:ahLst/>
            <a:cxnLst/>
            <a:rect l="l" t="t" r="r" b="b"/>
            <a:pathLst>
              <a:path w="0" h="127000">
                <a:moveTo>
                  <a:pt x="0" y="0"/>
                </a:moveTo>
                <a:lnTo>
                  <a:pt x="0" y="127000"/>
                </a:lnTo>
              </a:path>
            </a:pathLst>
          </a:custGeom>
          <a:ln w="5079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4651147" y="3785007"/>
            <a:ext cx="14604" cy="136525"/>
          </a:xfrm>
          <a:custGeom>
            <a:avLst/>
            <a:gdLst/>
            <a:ahLst/>
            <a:cxnLst/>
            <a:rect l="l" t="t" r="r" b="b"/>
            <a:pathLst>
              <a:path w="14604" h="136525">
                <a:moveTo>
                  <a:pt x="0" y="136344"/>
                </a:moveTo>
                <a:lnTo>
                  <a:pt x="14424" y="136344"/>
                </a:lnTo>
                <a:lnTo>
                  <a:pt x="14424" y="0"/>
                </a:lnTo>
                <a:lnTo>
                  <a:pt x="0" y="0"/>
                </a:lnTo>
                <a:lnTo>
                  <a:pt x="0" y="1363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4655820" y="39166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4660900" y="37896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4672329" y="3793490"/>
            <a:ext cx="0" cy="111760"/>
          </a:xfrm>
          <a:custGeom>
            <a:avLst/>
            <a:gdLst/>
            <a:ahLst/>
            <a:cxnLst/>
            <a:rect l="l" t="t" r="r" b="b"/>
            <a:pathLst>
              <a:path w="0" h="111760">
                <a:moveTo>
                  <a:pt x="0" y="0"/>
                </a:moveTo>
                <a:lnTo>
                  <a:pt x="0" y="111760"/>
                </a:lnTo>
              </a:path>
            </a:pathLst>
          </a:custGeom>
          <a:ln w="1016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4662577" y="3788817"/>
            <a:ext cx="19685" cy="121285"/>
          </a:xfrm>
          <a:custGeom>
            <a:avLst/>
            <a:gdLst/>
            <a:ahLst/>
            <a:cxnLst/>
            <a:rect l="l" t="t" r="r" b="b"/>
            <a:pathLst>
              <a:path w="19685" h="121285">
                <a:moveTo>
                  <a:pt x="0" y="121104"/>
                </a:moveTo>
                <a:lnTo>
                  <a:pt x="19504" y="121104"/>
                </a:lnTo>
                <a:lnTo>
                  <a:pt x="19504" y="0"/>
                </a:lnTo>
                <a:lnTo>
                  <a:pt x="0" y="0"/>
                </a:lnTo>
                <a:lnTo>
                  <a:pt x="0" y="12110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4667250" y="39052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4678679" y="37934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4641850" y="3929379"/>
            <a:ext cx="8890" cy="49530"/>
          </a:xfrm>
          <a:custGeom>
            <a:avLst/>
            <a:gdLst/>
            <a:ahLst/>
            <a:cxnLst/>
            <a:rect l="l" t="t" r="r" b="b"/>
            <a:pathLst>
              <a:path w="8889" h="49529">
                <a:moveTo>
                  <a:pt x="0" y="49530"/>
                </a:moveTo>
                <a:lnTo>
                  <a:pt x="0" y="0"/>
                </a:lnTo>
                <a:lnTo>
                  <a:pt x="8889" y="0"/>
                </a:lnTo>
                <a:lnTo>
                  <a:pt x="8889" y="49530"/>
                </a:lnTo>
                <a:lnTo>
                  <a:pt x="0" y="4953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4641850" y="39789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4650740" y="39293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4629150" y="3934459"/>
            <a:ext cx="6350" cy="7620"/>
          </a:xfrm>
          <a:custGeom>
            <a:avLst/>
            <a:gdLst/>
            <a:ahLst/>
            <a:cxnLst/>
            <a:rect l="l" t="t" r="r" b="b"/>
            <a:pathLst>
              <a:path w="6350" h="7620">
                <a:moveTo>
                  <a:pt x="3810" y="0"/>
                </a:moveTo>
                <a:lnTo>
                  <a:pt x="1270" y="0"/>
                </a:lnTo>
                <a:lnTo>
                  <a:pt x="0" y="1269"/>
                </a:lnTo>
                <a:lnTo>
                  <a:pt x="0" y="6350"/>
                </a:lnTo>
                <a:lnTo>
                  <a:pt x="1270" y="7619"/>
                </a:lnTo>
                <a:lnTo>
                  <a:pt x="3810" y="7619"/>
                </a:lnTo>
                <a:lnTo>
                  <a:pt x="6350" y="6350"/>
                </a:lnTo>
                <a:lnTo>
                  <a:pt x="635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4629150" y="3934459"/>
            <a:ext cx="6350" cy="7620"/>
          </a:xfrm>
          <a:custGeom>
            <a:avLst/>
            <a:gdLst/>
            <a:ahLst/>
            <a:cxnLst/>
            <a:rect l="l" t="t" r="r" b="b"/>
            <a:pathLst>
              <a:path w="6350" h="7620">
                <a:moveTo>
                  <a:pt x="2539" y="0"/>
                </a:moveTo>
                <a:lnTo>
                  <a:pt x="3810" y="0"/>
                </a:lnTo>
                <a:lnTo>
                  <a:pt x="6350" y="1269"/>
                </a:lnTo>
                <a:lnTo>
                  <a:pt x="6350" y="3809"/>
                </a:lnTo>
                <a:lnTo>
                  <a:pt x="6350" y="6350"/>
                </a:lnTo>
                <a:lnTo>
                  <a:pt x="3810" y="7619"/>
                </a:lnTo>
                <a:lnTo>
                  <a:pt x="2539" y="7619"/>
                </a:lnTo>
                <a:lnTo>
                  <a:pt x="1270" y="7619"/>
                </a:lnTo>
                <a:lnTo>
                  <a:pt x="0" y="6350"/>
                </a:lnTo>
                <a:lnTo>
                  <a:pt x="0" y="3809"/>
                </a:lnTo>
                <a:lnTo>
                  <a:pt x="0" y="1269"/>
                </a:lnTo>
                <a:lnTo>
                  <a:pt x="1270" y="0"/>
                </a:lnTo>
                <a:lnTo>
                  <a:pt x="253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4629150" y="39344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4635500" y="39420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4629150" y="3956050"/>
            <a:ext cx="6350" cy="7620"/>
          </a:xfrm>
          <a:custGeom>
            <a:avLst/>
            <a:gdLst/>
            <a:ahLst/>
            <a:cxnLst/>
            <a:rect l="l" t="t" r="r" b="b"/>
            <a:pathLst>
              <a:path w="6350" h="7620">
                <a:moveTo>
                  <a:pt x="3810" y="0"/>
                </a:moveTo>
                <a:lnTo>
                  <a:pt x="1270" y="0"/>
                </a:lnTo>
                <a:lnTo>
                  <a:pt x="0" y="2539"/>
                </a:lnTo>
                <a:lnTo>
                  <a:pt x="0" y="6350"/>
                </a:lnTo>
                <a:lnTo>
                  <a:pt x="1270" y="7619"/>
                </a:lnTo>
                <a:lnTo>
                  <a:pt x="3810" y="7619"/>
                </a:lnTo>
                <a:lnTo>
                  <a:pt x="6350" y="6350"/>
                </a:lnTo>
                <a:lnTo>
                  <a:pt x="6350" y="2539"/>
                </a:lnTo>
                <a:lnTo>
                  <a:pt x="381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4629150" y="3956050"/>
            <a:ext cx="6350" cy="7620"/>
          </a:xfrm>
          <a:custGeom>
            <a:avLst/>
            <a:gdLst/>
            <a:ahLst/>
            <a:cxnLst/>
            <a:rect l="l" t="t" r="r" b="b"/>
            <a:pathLst>
              <a:path w="6350" h="7620">
                <a:moveTo>
                  <a:pt x="2539" y="0"/>
                </a:moveTo>
                <a:lnTo>
                  <a:pt x="3810" y="0"/>
                </a:lnTo>
                <a:lnTo>
                  <a:pt x="6350" y="2539"/>
                </a:lnTo>
                <a:lnTo>
                  <a:pt x="6350" y="3810"/>
                </a:lnTo>
                <a:lnTo>
                  <a:pt x="6350" y="6350"/>
                </a:lnTo>
                <a:lnTo>
                  <a:pt x="3810" y="7619"/>
                </a:lnTo>
                <a:lnTo>
                  <a:pt x="2539" y="7619"/>
                </a:lnTo>
                <a:lnTo>
                  <a:pt x="1270" y="7619"/>
                </a:lnTo>
                <a:lnTo>
                  <a:pt x="0" y="6350"/>
                </a:lnTo>
                <a:lnTo>
                  <a:pt x="0" y="3810"/>
                </a:lnTo>
                <a:lnTo>
                  <a:pt x="0" y="2539"/>
                </a:lnTo>
                <a:lnTo>
                  <a:pt x="1270" y="0"/>
                </a:lnTo>
                <a:lnTo>
                  <a:pt x="253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4629150" y="39560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4635500" y="39636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4603750" y="3771900"/>
            <a:ext cx="115570" cy="227329"/>
          </a:xfrm>
          <a:custGeom>
            <a:avLst/>
            <a:gdLst/>
            <a:ahLst/>
            <a:cxnLst/>
            <a:rect l="l" t="t" r="r" b="b"/>
            <a:pathLst>
              <a:path w="115570" h="227329">
                <a:moveTo>
                  <a:pt x="113029" y="0"/>
                </a:moveTo>
                <a:lnTo>
                  <a:pt x="115570" y="227330"/>
                </a:lnTo>
                <a:lnTo>
                  <a:pt x="0" y="22733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4603750" y="37719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4721859" y="40005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4678679" y="3929379"/>
            <a:ext cx="8890" cy="19050"/>
          </a:xfrm>
          <a:custGeom>
            <a:avLst/>
            <a:gdLst/>
            <a:ahLst/>
            <a:cxnLst/>
            <a:rect l="l" t="t" r="r" b="b"/>
            <a:pathLst>
              <a:path w="8889" h="19050">
                <a:moveTo>
                  <a:pt x="0" y="19050"/>
                </a:moveTo>
                <a:lnTo>
                  <a:pt x="0" y="0"/>
                </a:lnTo>
                <a:lnTo>
                  <a:pt x="8890" y="0"/>
                </a:lnTo>
                <a:lnTo>
                  <a:pt x="8890" y="19050"/>
                </a:lnTo>
                <a:lnTo>
                  <a:pt x="0" y="1905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4678679" y="3929379"/>
            <a:ext cx="8890" cy="19050"/>
          </a:xfrm>
          <a:custGeom>
            <a:avLst/>
            <a:gdLst/>
            <a:ahLst/>
            <a:cxnLst/>
            <a:rect l="l" t="t" r="r" b="b"/>
            <a:pathLst>
              <a:path w="8889" h="19050">
                <a:moveTo>
                  <a:pt x="0" y="19050"/>
                </a:moveTo>
                <a:lnTo>
                  <a:pt x="0" y="0"/>
                </a:lnTo>
                <a:lnTo>
                  <a:pt x="8890" y="0"/>
                </a:lnTo>
                <a:lnTo>
                  <a:pt x="8890" y="19050"/>
                </a:lnTo>
                <a:lnTo>
                  <a:pt x="0" y="1905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4678679" y="39484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4687570" y="39293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4748529" y="3778250"/>
            <a:ext cx="381000" cy="214629"/>
          </a:xfrm>
          <a:custGeom>
            <a:avLst/>
            <a:gdLst/>
            <a:ahLst/>
            <a:cxnLst/>
            <a:rect l="l" t="t" r="r" b="b"/>
            <a:pathLst>
              <a:path w="381000" h="214629">
                <a:moveTo>
                  <a:pt x="0" y="21463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4630"/>
                </a:lnTo>
                <a:lnTo>
                  <a:pt x="0" y="2146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4748529" y="3778250"/>
            <a:ext cx="381000" cy="214629"/>
          </a:xfrm>
          <a:custGeom>
            <a:avLst/>
            <a:gdLst/>
            <a:ahLst/>
            <a:cxnLst/>
            <a:rect l="l" t="t" r="r" b="b"/>
            <a:pathLst>
              <a:path w="381000" h="214629">
                <a:moveTo>
                  <a:pt x="0" y="21463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4630"/>
                </a:lnTo>
                <a:lnTo>
                  <a:pt x="0" y="21463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4748529" y="39928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5129529" y="37782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4748529" y="3820159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4743857" y="3812947"/>
            <a:ext cx="387985" cy="14604"/>
          </a:xfrm>
          <a:custGeom>
            <a:avLst/>
            <a:gdLst/>
            <a:ahLst/>
            <a:cxnLst/>
            <a:rect l="l" t="t" r="r" b="b"/>
            <a:pathLst>
              <a:path w="387985" h="14604">
                <a:moveTo>
                  <a:pt x="0" y="14424"/>
                </a:moveTo>
                <a:lnTo>
                  <a:pt x="387804" y="14424"/>
                </a:lnTo>
                <a:lnTo>
                  <a:pt x="38780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4748529" y="38227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5126990" y="38176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4748529" y="3862704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4743857" y="3854857"/>
            <a:ext cx="387985" cy="15875"/>
          </a:xfrm>
          <a:custGeom>
            <a:avLst/>
            <a:gdLst/>
            <a:ahLst/>
            <a:cxnLst/>
            <a:rect l="l" t="t" r="r" b="b"/>
            <a:pathLst>
              <a:path w="387985" h="15875">
                <a:moveTo>
                  <a:pt x="0" y="15694"/>
                </a:moveTo>
                <a:lnTo>
                  <a:pt x="387804" y="15694"/>
                </a:lnTo>
                <a:lnTo>
                  <a:pt x="38780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4748529" y="38658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5126990" y="38595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4748529" y="3908425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4743857" y="3900577"/>
            <a:ext cx="387985" cy="15875"/>
          </a:xfrm>
          <a:custGeom>
            <a:avLst/>
            <a:gdLst/>
            <a:ahLst/>
            <a:cxnLst/>
            <a:rect l="l" t="t" r="r" b="b"/>
            <a:pathLst>
              <a:path w="387985" h="15875">
                <a:moveTo>
                  <a:pt x="0" y="15694"/>
                </a:moveTo>
                <a:lnTo>
                  <a:pt x="387804" y="15694"/>
                </a:lnTo>
                <a:lnTo>
                  <a:pt x="38780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4748529" y="39116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5126990" y="39052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4748529" y="3950970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4743857" y="3942487"/>
            <a:ext cx="387985" cy="17145"/>
          </a:xfrm>
          <a:custGeom>
            <a:avLst/>
            <a:gdLst/>
            <a:ahLst/>
            <a:cxnLst/>
            <a:rect l="l" t="t" r="r" b="b"/>
            <a:pathLst>
              <a:path w="387985" h="17145">
                <a:moveTo>
                  <a:pt x="0" y="16964"/>
                </a:moveTo>
                <a:lnTo>
                  <a:pt x="387804" y="16964"/>
                </a:lnTo>
                <a:lnTo>
                  <a:pt x="38780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4748529" y="3779520"/>
            <a:ext cx="378460" cy="2133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4748529" y="4142740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9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2090"/>
                </a:lnTo>
                <a:lnTo>
                  <a:pt x="0" y="2120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4748529" y="4142740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9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2090"/>
                </a:lnTo>
                <a:lnTo>
                  <a:pt x="0" y="21209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4748529" y="43548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5129529" y="41427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4748529" y="4182109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4743857" y="4174897"/>
            <a:ext cx="387985" cy="14604"/>
          </a:xfrm>
          <a:custGeom>
            <a:avLst/>
            <a:gdLst/>
            <a:ahLst/>
            <a:cxnLst/>
            <a:rect l="l" t="t" r="r" b="b"/>
            <a:pathLst>
              <a:path w="387985" h="14604">
                <a:moveTo>
                  <a:pt x="0" y="14424"/>
                </a:moveTo>
                <a:lnTo>
                  <a:pt x="387804" y="14424"/>
                </a:lnTo>
                <a:lnTo>
                  <a:pt x="38780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4748529" y="41846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5126990" y="41795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4748529" y="4224654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4743857" y="4216807"/>
            <a:ext cx="387985" cy="15875"/>
          </a:xfrm>
          <a:custGeom>
            <a:avLst/>
            <a:gdLst/>
            <a:ahLst/>
            <a:cxnLst/>
            <a:rect l="l" t="t" r="r" b="b"/>
            <a:pathLst>
              <a:path w="387985" h="15875">
                <a:moveTo>
                  <a:pt x="0" y="15694"/>
                </a:moveTo>
                <a:lnTo>
                  <a:pt x="387804" y="15694"/>
                </a:lnTo>
                <a:lnTo>
                  <a:pt x="38780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4748529" y="42278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5126990" y="42214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4748529" y="4270375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4743857" y="4262527"/>
            <a:ext cx="387985" cy="15875"/>
          </a:xfrm>
          <a:custGeom>
            <a:avLst/>
            <a:gdLst/>
            <a:ahLst/>
            <a:cxnLst/>
            <a:rect l="l" t="t" r="r" b="b"/>
            <a:pathLst>
              <a:path w="387985" h="15875">
                <a:moveTo>
                  <a:pt x="0" y="15694"/>
                </a:moveTo>
                <a:lnTo>
                  <a:pt x="387804" y="15694"/>
                </a:lnTo>
                <a:lnTo>
                  <a:pt x="38780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4748529" y="42735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5126990" y="42672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4748529" y="4314190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4743857" y="4305707"/>
            <a:ext cx="387985" cy="17145"/>
          </a:xfrm>
          <a:custGeom>
            <a:avLst/>
            <a:gdLst/>
            <a:ahLst/>
            <a:cxnLst/>
            <a:rect l="l" t="t" r="r" b="b"/>
            <a:pathLst>
              <a:path w="387985" h="17145">
                <a:moveTo>
                  <a:pt x="0" y="16964"/>
                </a:moveTo>
                <a:lnTo>
                  <a:pt x="387804" y="16964"/>
                </a:lnTo>
                <a:lnTo>
                  <a:pt x="38780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4748529" y="4142740"/>
            <a:ext cx="378460" cy="2133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4748529" y="4488179"/>
            <a:ext cx="381000" cy="213360"/>
          </a:xfrm>
          <a:custGeom>
            <a:avLst/>
            <a:gdLst/>
            <a:ahLst/>
            <a:cxnLst/>
            <a:rect l="l" t="t" r="r" b="b"/>
            <a:pathLst>
              <a:path w="381000" h="213360">
                <a:moveTo>
                  <a:pt x="0" y="21336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3360"/>
                </a:lnTo>
                <a:lnTo>
                  <a:pt x="0" y="2133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4748529" y="4488179"/>
            <a:ext cx="381000" cy="213360"/>
          </a:xfrm>
          <a:custGeom>
            <a:avLst/>
            <a:gdLst/>
            <a:ahLst/>
            <a:cxnLst/>
            <a:rect l="l" t="t" r="r" b="b"/>
            <a:pathLst>
              <a:path w="381000" h="213360">
                <a:moveTo>
                  <a:pt x="0" y="21336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3360"/>
                </a:lnTo>
                <a:lnTo>
                  <a:pt x="0" y="21336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4748529" y="47015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5129529" y="44881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4748529" y="4528820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4743857" y="4521607"/>
            <a:ext cx="387985" cy="14604"/>
          </a:xfrm>
          <a:custGeom>
            <a:avLst/>
            <a:gdLst/>
            <a:ahLst/>
            <a:cxnLst/>
            <a:rect l="l" t="t" r="r" b="b"/>
            <a:pathLst>
              <a:path w="387985" h="14604">
                <a:moveTo>
                  <a:pt x="0" y="14424"/>
                </a:moveTo>
                <a:lnTo>
                  <a:pt x="387804" y="14424"/>
                </a:lnTo>
                <a:lnTo>
                  <a:pt x="38780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4748529" y="45313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5126990" y="45262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4748529" y="4572000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4743857" y="4563517"/>
            <a:ext cx="387985" cy="17145"/>
          </a:xfrm>
          <a:custGeom>
            <a:avLst/>
            <a:gdLst/>
            <a:ahLst/>
            <a:cxnLst/>
            <a:rect l="l" t="t" r="r" b="b"/>
            <a:pathLst>
              <a:path w="387985" h="17145">
                <a:moveTo>
                  <a:pt x="0" y="16964"/>
                </a:moveTo>
                <a:lnTo>
                  <a:pt x="387804" y="16964"/>
                </a:lnTo>
                <a:lnTo>
                  <a:pt x="38780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4748529" y="45758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5126990" y="45681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4748529" y="4617084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4743857" y="4609237"/>
            <a:ext cx="387985" cy="15875"/>
          </a:xfrm>
          <a:custGeom>
            <a:avLst/>
            <a:gdLst/>
            <a:ahLst/>
            <a:cxnLst/>
            <a:rect l="l" t="t" r="r" b="b"/>
            <a:pathLst>
              <a:path w="387985" h="15875">
                <a:moveTo>
                  <a:pt x="0" y="15694"/>
                </a:moveTo>
                <a:lnTo>
                  <a:pt x="387804" y="15694"/>
                </a:lnTo>
                <a:lnTo>
                  <a:pt x="38780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4748529" y="46202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5126990" y="46139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4748529" y="4661534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/>
          <p:nvPr/>
        </p:nvSpPr>
        <p:spPr>
          <a:xfrm>
            <a:off x="4743857" y="4653687"/>
            <a:ext cx="387985" cy="15875"/>
          </a:xfrm>
          <a:custGeom>
            <a:avLst/>
            <a:gdLst/>
            <a:ahLst/>
            <a:cxnLst/>
            <a:rect l="l" t="t" r="r" b="b"/>
            <a:pathLst>
              <a:path w="387985" h="15875">
                <a:moveTo>
                  <a:pt x="0" y="15694"/>
                </a:moveTo>
                <a:lnTo>
                  <a:pt x="387804" y="15694"/>
                </a:lnTo>
                <a:lnTo>
                  <a:pt x="38780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6" name="object 316"/>
          <p:cNvSpPr/>
          <p:nvPr/>
        </p:nvSpPr>
        <p:spPr>
          <a:xfrm>
            <a:off x="4748529" y="4489450"/>
            <a:ext cx="378460" cy="21208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4599077" y="4031387"/>
            <a:ext cx="154124" cy="8935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 txBox="1">
            <a:spLocks noGrp="1"/>
          </p:cNvSpPr>
          <p:nvPr>
            <p:ph type="title"/>
          </p:nvPr>
        </p:nvSpPr>
        <p:spPr>
          <a:xfrm>
            <a:off x="1915160" y="833120"/>
            <a:ext cx="530415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The </a:t>
            </a:r>
            <a:r>
              <a:rPr dirty="0"/>
              <a:t>Resolution</a:t>
            </a:r>
            <a:r>
              <a:rPr dirty="0" spc="-65"/>
              <a:t> </a:t>
            </a:r>
            <a:r>
              <a:rPr dirty="0" spc="-5"/>
              <a:t>Process</a:t>
            </a:r>
          </a:p>
        </p:txBody>
      </p:sp>
      <p:sp>
        <p:nvSpPr>
          <p:cNvPr id="319" name="object 319"/>
          <p:cNvSpPr txBox="1"/>
          <p:nvPr/>
        </p:nvSpPr>
        <p:spPr>
          <a:xfrm>
            <a:off x="764540" y="1557020"/>
            <a:ext cx="6656070" cy="878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Times New Roman"/>
                <a:cs typeface="Times New Roman"/>
              </a:rPr>
              <a:t>The </a:t>
            </a:r>
            <a:r>
              <a:rPr dirty="0" sz="2800" spc="-5" i="1">
                <a:latin typeface="Times New Roman"/>
                <a:cs typeface="Times New Roman"/>
              </a:rPr>
              <a:t>nominum.com </a:t>
            </a:r>
            <a:r>
              <a:rPr dirty="0" sz="2800" spc="-5">
                <a:latin typeface="Times New Roman"/>
                <a:cs typeface="Times New Roman"/>
              </a:rPr>
              <a:t>name server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ns1.sanjose</a:t>
            </a:r>
            <a:endParaRPr sz="2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dirty="0" sz="2800" spc="-5">
                <a:latin typeface="Times New Roman"/>
                <a:cs typeface="Times New Roman"/>
              </a:rPr>
              <a:t>responds with </a:t>
            </a:r>
            <a:r>
              <a:rPr dirty="0" sz="2800" spc="-5" i="1">
                <a:latin typeface="Times New Roman"/>
                <a:cs typeface="Times New Roman"/>
                <a:hlinkClick r:id="rId12"/>
              </a:rPr>
              <a:t>www.nominum.com</a:t>
            </a:r>
            <a:r>
              <a:rPr dirty="0" sz="2800" spc="-5" i="1">
                <a:latin typeface="Times New Roman"/>
                <a:cs typeface="Times New Roman"/>
              </a:rPr>
              <a:t>’s</a:t>
            </a:r>
            <a:r>
              <a:rPr dirty="0" sz="2800" spc="-20" i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address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20" name="object 320"/>
          <p:cNvSpPr txBox="1"/>
          <p:nvPr/>
        </p:nvSpPr>
        <p:spPr>
          <a:xfrm>
            <a:off x="800100" y="5367020"/>
            <a:ext cx="674497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100" spc="10">
                <a:latin typeface="Arial"/>
                <a:cs typeface="Arial"/>
              </a:rPr>
              <a:t>f.</a:t>
            </a:r>
            <a:r>
              <a:rPr dirty="0" sz="1100" spc="5">
                <a:latin typeface="Arial"/>
                <a:cs typeface="Arial"/>
              </a:rPr>
              <a:t>g</a:t>
            </a:r>
            <a:r>
              <a:rPr dirty="0" sz="1100" spc="10">
                <a:latin typeface="Arial"/>
                <a:cs typeface="Arial"/>
              </a:rPr>
              <a:t>t</a:t>
            </a:r>
            <a:r>
              <a:rPr dirty="0" sz="1100" spc="-15">
                <a:latin typeface="Arial"/>
                <a:cs typeface="Arial"/>
              </a:rPr>
              <a:t>l</a:t>
            </a:r>
            <a:r>
              <a:rPr dirty="0" sz="1100" spc="5">
                <a:latin typeface="Arial"/>
                <a:cs typeface="Arial"/>
              </a:rPr>
              <a:t>d</a:t>
            </a:r>
            <a:r>
              <a:rPr dirty="0" sz="1100">
                <a:latin typeface="Arial"/>
                <a:cs typeface="Arial"/>
              </a:rPr>
              <a:t>-s</a:t>
            </a:r>
            <a:r>
              <a:rPr dirty="0" sz="1100" spc="-5">
                <a:latin typeface="Arial"/>
                <a:cs typeface="Arial"/>
              </a:rPr>
              <a:t>e</a:t>
            </a:r>
            <a:r>
              <a:rPr dirty="0" sz="1100">
                <a:latin typeface="Arial"/>
                <a:cs typeface="Arial"/>
              </a:rPr>
              <a:t>r</a:t>
            </a:r>
            <a:r>
              <a:rPr dirty="0" sz="1100" spc="-10">
                <a:latin typeface="Arial"/>
                <a:cs typeface="Arial"/>
              </a:rPr>
              <a:t>v</a:t>
            </a:r>
            <a:r>
              <a:rPr dirty="0" sz="1100" spc="5">
                <a:latin typeface="Arial"/>
                <a:cs typeface="Arial"/>
              </a:rPr>
              <a:t>e</a:t>
            </a:r>
            <a:r>
              <a:rPr dirty="0" sz="1100">
                <a:latin typeface="Arial"/>
                <a:cs typeface="Arial"/>
              </a:rPr>
              <a:t>rs.</a:t>
            </a:r>
            <a:r>
              <a:rPr dirty="0" sz="1100" spc="5">
                <a:latin typeface="Arial"/>
                <a:cs typeface="Arial"/>
              </a:rPr>
              <a:t>n</a:t>
            </a:r>
            <a:r>
              <a:rPr dirty="0" sz="1100" spc="-15">
                <a:latin typeface="Arial"/>
                <a:cs typeface="Arial"/>
              </a:rPr>
              <a:t>e</a:t>
            </a:r>
            <a:r>
              <a:rPr dirty="0" sz="1100">
                <a:latin typeface="Arial"/>
                <a:cs typeface="Arial"/>
              </a:rPr>
              <a:t>t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230"/>
              </a:lnSpc>
            </a:pPr>
            <a:r>
              <a:rPr dirty="0" sz="1100" spc="-5">
                <a:latin typeface="Arial"/>
                <a:cs typeface="Arial"/>
              </a:rPr>
              <a:t>annie.west.sprockets.com</a:t>
            </a:r>
            <a:endParaRPr sz="1100">
              <a:latin typeface="Arial"/>
              <a:cs typeface="Arial"/>
            </a:endParaRPr>
          </a:p>
          <a:p>
            <a:pPr marL="1333500">
              <a:lnSpc>
                <a:spcPts val="2550"/>
              </a:lnSpc>
            </a:pPr>
            <a:r>
              <a:rPr dirty="0" sz="2200" spc="-5">
                <a:latin typeface="Courier New"/>
                <a:cs typeface="Courier New"/>
              </a:rPr>
              <a:t>ping</a:t>
            </a:r>
            <a:r>
              <a:rPr dirty="0" sz="2200" spc="-15">
                <a:latin typeface="Courier New"/>
                <a:cs typeface="Courier New"/>
                <a:hlinkClick r:id="rId12"/>
              </a:rPr>
              <a:t> </a:t>
            </a:r>
            <a:r>
              <a:rPr dirty="0" sz="2200" spc="-5">
                <a:latin typeface="Courier New"/>
                <a:cs typeface="Courier New"/>
                <a:hlinkClick r:id="rId12"/>
              </a:rPr>
              <a:t>www.nominum.com.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21" name="object 321"/>
          <p:cNvSpPr/>
          <p:nvPr/>
        </p:nvSpPr>
        <p:spPr>
          <a:xfrm>
            <a:off x="5985509" y="2456179"/>
            <a:ext cx="632460" cy="1029969"/>
          </a:xfrm>
          <a:custGeom>
            <a:avLst/>
            <a:gdLst/>
            <a:ahLst/>
            <a:cxnLst/>
            <a:rect l="l" t="t" r="r" b="b"/>
            <a:pathLst>
              <a:path w="632459" h="1029970">
                <a:moveTo>
                  <a:pt x="0" y="1029970"/>
                </a:moveTo>
                <a:lnTo>
                  <a:pt x="0" y="0"/>
                </a:lnTo>
                <a:lnTo>
                  <a:pt x="632460" y="0"/>
                </a:lnTo>
                <a:lnTo>
                  <a:pt x="632460" y="1029970"/>
                </a:lnTo>
                <a:lnTo>
                  <a:pt x="0" y="102997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2" name="object 322"/>
          <p:cNvSpPr/>
          <p:nvPr/>
        </p:nvSpPr>
        <p:spPr>
          <a:xfrm>
            <a:off x="5985509" y="2456179"/>
            <a:ext cx="632460" cy="1029969"/>
          </a:xfrm>
          <a:custGeom>
            <a:avLst/>
            <a:gdLst/>
            <a:ahLst/>
            <a:cxnLst/>
            <a:rect l="l" t="t" r="r" b="b"/>
            <a:pathLst>
              <a:path w="632459" h="1029970">
                <a:moveTo>
                  <a:pt x="0" y="1029970"/>
                </a:moveTo>
                <a:lnTo>
                  <a:pt x="0" y="0"/>
                </a:lnTo>
                <a:lnTo>
                  <a:pt x="632460" y="0"/>
                </a:lnTo>
                <a:lnTo>
                  <a:pt x="632460" y="1029970"/>
                </a:lnTo>
                <a:lnTo>
                  <a:pt x="0" y="1029970"/>
                </a:lnTo>
                <a:close/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3" name="object 323"/>
          <p:cNvSpPr/>
          <p:nvPr/>
        </p:nvSpPr>
        <p:spPr>
          <a:xfrm>
            <a:off x="5985509" y="34861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4" name="object 324"/>
          <p:cNvSpPr/>
          <p:nvPr/>
        </p:nvSpPr>
        <p:spPr>
          <a:xfrm>
            <a:off x="6617969" y="24561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5" name="object 325"/>
          <p:cNvSpPr/>
          <p:nvPr/>
        </p:nvSpPr>
        <p:spPr>
          <a:xfrm>
            <a:off x="5999479" y="3509645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 h="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469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6" name="object 326"/>
          <p:cNvSpPr/>
          <p:nvPr/>
        </p:nvSpPr>
        <p:spPr>
          <a:xfrm>
            <a:off x="5999479" y="3486150"/>
            <a:ext cx="609600" cy="46990"/>
          </a:xfrm>
          <a:custGeom>
            <a:avLst/>
            <a:gdLst/>
            <a:ahLst/>
            <a:cxnLst/>
            <a:rect l="l" t="t" r="r" b="b"/>
            <a:pathLst>
              <a:path w="609600" h="46989">
                <a:moveTo>
                  <a:pt x="0" y="46989"/>
                </a:moveTo>
                <a:lnTo>
                  <a:pt x="0" y="0"/>
                </a:lnTo>
                <a:lnTo>
                  <a:pt x="609600" y="0"/>
                </a:lnTo>
                <a:lnTo>
                  <a:pt x="609600" y="46989"/>
                </a:lnTo>
                <a:lnTo>
                  <a:pt x="0" y="469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7" name="object 327"/>
          <p:cNvSpPr/>
          <p:nvPr/>
        </p:nvSpPr>
        <p:spPr>
          <a:xfrm>
            <a:off x="5999479" y="35331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8" name="object 328"/>
          <p:cNvSpPr/>
          <p:nvPr/>
        </p:nvSpPr>
        <p:spPr>
          <a:xfrm>
            <a:off x="6610350" y="34861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9" name="object 329"/>
          <p:cNvSpPr/>
          <p:nvPr/>
        </p:nvSpPr>
        <p:spPr>
          <a:xfrm>
            <a:off x="6019800" y="2457450"/>
            <a:ext cx="0" cy="1028700"/>
          </a:xfrm>
          <a:custGeom>
            <a:avLst/>
            <a:gdLst/>
            <a:ahLst/>
            <a:cxnLst/>
            <a:rect l="l" t="t" r="r" b="b"/>
            <a:pathLst>
              <a:path w="0" h="1028700">
                <a:moveTo>
                  <a:pt x="0" y="0"/>
                </a:moveTo>
                <a:lnTo>
                  <a:pt x="0" y="102870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0" name="object 330"/>
          <p:cNvSpPr/>
          <p:nvPr/>
        </p:nvSpPr>
        <p:spPr>
          <a:xfrm>
            <a:off x="6023609" y="2465070"/>
            <a:ext cx="556260" cy="1016000"/>
          </a:xfrm>
          <a:custGeom>
            <a:avLst/>
            <a:gdLst/>
            <a:ahLst/>
            <a:cxnLst/>
            <a:rect l="l" t="t" r="r" b="b"/>
            <a:pathLst>
              <a:path w="556259" h="1016000">
                <a:moveTo>
                  <a:pt x="0" y="1016000"/>
                </a:moveTo>
                <a:lnTo>
                  <a:pt x="0" y="0"/>
                </a:lnTo>
                <a:lnTo>
                  <a:pt x="55626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1" name="object 331"/>
          <p:cNvSpPr/>
          <p:nvPr/>
        </p:nvSpPr>
        <p:spPr>
          <a:xfrm>
            <a:off x="6023609" y="24650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2" name="object 332"/>
          <p:cNvSpPr/>
          <p:nvPr/>
        </p:nvSpPr>
        <p:spPr>
          <a:xfrm>
            <a:off x="6582409" y="34823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3" name="object 333"/>
          <p:cNvSpPr/>
          <p:nvPr/>
        </p:nvSpPr>
        <p:spPr>
          <a:xfrm>
            <a:off x="5989320" y="2459989"/>
            <a:ext cx="24130" cy="1018540"/>
          </a:xfrm>
          <a:custGeom>
            <a:avLst/>
            <a:gdLst/>
            <a:ahLst/>
            <a:cxnLst/>
            <a:rect l="l" t="t" r="r" b="b"/>
            <a:pathLst>
              <a:path w="24129" h="1018539">
                <a:moveTo>
                  <a:pt x="0" y="1018539"/>
                </a:moveTo>
                <a:lnTo>
                  <a:pt x="0" y="0"/>
                </a:lnTo>
                <a:lnTo>
                  <a:pt x="24129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4" name="object 334"/>
          <p:cNvSpPr/>
          <p:nvPr/>
        </p:nvSpPr>
        <p:spPr>
          <a:xfrm>
            <a:off x="5989320" y="24599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5" name="object 335"/>
          <p:cNvSpPr/>
          <p:nvPr/>
        </p:nvSpPr>
        <p:spPr>
          <a:xfrm>
            <a:off x="6014720" y="34798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6" name="object 336"/>
          <p:cNvSpPr/>
          <p:nvPr/>
        </p:nvSpPr>
        <p:spPr>
          <a:xfrm>
            <a:off x="6586219" y="2459989"/>
            <a:ext cx="26670" cy="1018540"/>
          </a:xfrm>
          <a:custGeom>
            <a:avLst/>
            <a:gdLst/>
            <a:ahLst/>
            <a:cxnLst/>
            <a:rect l="l" t="t" r="r" b="b"/>
            <a:pathLst>
              <a:path w="26670" h="1018539">
                <a:moveTo>
                  <a:pt x="0" y="0"/>
                </a:moveTo>
                <a:lnTo>
                  <a:pt x="26670" y="0"/>
                </a:lnTo>
                <a:lnTo>
                  <a:pt x="26670" y="1018539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7" name="object 337"/>
          <p:cNvSpPr/>
          <p:nvPr/>
        </p:nvSpPr>
        <p:spPr>
          <a:xfrm>
            <a:off x="6586219" y="24599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8" name="object 338"/>
          <p:cNvSpPr/>
          <p:nvPr/>
        </p:nvSpPr>
        <p:spPr>
          <a:xfrm>
            <a:off x="6614159" y="34798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9" name="object 339"/>
          <p:cNvSpPr/>
          <p:nvPr/>
        </p:nvSpPr>
        <p:spPr>
          <a:xfrm>
            <a:off x="6586219" y="2457450"/>
            <a:ext cx="0" cy="1032510"/>
          </a:xfrm>
          <a:custGeom>
            <a:avLst/>
            <a:gdLst/>
            <a:ahLst/>
            <a:cxnLst/>
            <a:rect l="l" t="t" r="r" b="b"/>
            <a:pathLst>
              <a:path w="0" h="1032510">
                <a:moveTo>
                  <a:pt x="0" y="0"/>
                </a:moveTo>
                <a:lnTo>
                  <a:pt x="0" y="103251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0" name="object 340"/>
          <p:cNvSpPr/>
          <p:nvPr/>
        </p:nvSpPr>
        <p:spPr>
          <a:xfrm>
            <a:off x="6040120" y="2529839"/>
            <a:ext cx="110489" cy="224790"/>
          </a:xfrm>
          <a:custGeom>
            <a:avLst/>
            <a:gdLst/>
            <a:ahLst/>
            <a:cxnLst/>
            <a:rect l="l" t="t" r="r" b="b"/>
            <a:pathLst>
              <a:path w="110489" h="224789">
                <a:moveTo>
                  <a:pt x="0" y="224789"/>
                </a:moveTo>
                <a:lnTo>
                  <a:pt x="0" y="0"/>
                </a:lnTo>
                <a:lnTo>
                  <a:pt x="110489" y="0"/>
                </a:lnTo>
                <a:lnTo>
                  <a:pt x="110489" y="224789"/>
                </a:lnTo>
                <a:lnTo>
                  <a:pt x="0" y="22478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1" name="object 341"/>
          <p:cNvSpPr/>
          <p:nvPr/>
        </p:nvSpPr>
        <p:spPr>
          <a:xfrm>
            <a:off x="6052820" y="2541270"/>
            <a:ext cx="86360" cy="201930"/>
          </a:xfrm>
          <a:custGeom>
            <a:avLst/>
            <a:gdLst/>
            <a:ahLst/>
            <a:cxnLst/>
            <a:rect l="l" t="t" r="r" b="b"/>
            <a:pathLst>
              <a:path w="86360" h="201930">
                <a:moveTo>
                  <a:pt x="0" y="201929"/>
                </a:moveTo>
                <a:lnTo>
                  <a:pt x="0" y="0"/>
                </a:lnTo>
                <a:lnTo>
                  <a:pt x="86359" y="0"/>
                </a:lnTo>
                <a:lnTo>
                  <a:pt x="86359" y="201929"/>
                </a:lnTo>
                <a:lnTo>
                  <a:pt x="0" y="20192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2" name="object 342"/>
          <p:cNvSpPr/>
          <p:nvPr/>
        </p:nvSpPr>
        <p:spPr>
          <a:xfrm>
            <a:off x="6052820" y="2541270"/>
            <a:ext cx="86360" cy="201930"/>
          </a:xfrm>
          <a:custGeom>
            <a:avLst/>
            <a:gdLst/>
            <a:ahLst/>
            <a:cxnLst/>
            <a:rect l="l" t="t" r="r" b="b"/>
            <a:pathLst>
              <a:path w="86360" h="201930">
                <a:moveTo>
                  <a:pt x="0" y="201929"/>
                </a:moveTo>
                <a:lnTo>
                  <a:pt x="0" y="0"/>
                </a:lnTo>
                <a:lnTo>
                  <a:pt x="86359" y="0"/>
                </a:lnTo>
                <a:lnTo>
                  <a:pt x="86359" y="201929"/>
                </a:lnTo>
                <a:lnTo>
                  <a:pt x="0" y="20192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3" name="object 343"/>
          <p:cNvSpPr/>
          <p:nvPr/>
        </p:nvSpPr>
        <p:spPr>
          <a:xfrm>
            <a:off x="6052820" y="27432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4" name="object 344"/>
          <p:cNvSpPr/>
          <p:nvPr/>
        </p:nvSpPr>
        <p:spPr>
          <a:xfrm>
            <a:off x="6139179" y="25412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5" name="object 345"/>
          <p:cNvSpPr/>
          <p:nvPr/>
        </p:nvSpPr>
        <p:spPr>
          <a:xfrm>
            <a:off x="6055359" y="2679700"/>
            <a:ext cx="81280" cy="58419"/>
          </a:xfrm>
          <a:custGeom>
            <a:avLst/>
            <a:gdLst/>
            <a:ahLst/>
            <a:cxnLst/>
            <a:rect l="l" t="t" r="r" b="b"/>
            <a:pathLst>
              <a:path w="81279" h="58419">
                <a:moveTo>
                  <a:pt x="0" y="58420"/>
                </a:moveTo>
                <a:lnTo>
                  <a:pt x="0" y="0"/>
                </a:lnTo>
                <a:lnTo>
                  <a:pt x="81279" y="0"/>
                </a:lnTo>
                <a:lnTo>
                  <a:pt x="81279" y="58420"/>
                </a:lnTo>
                <a:lnTo>
                  <a:pt x="0" y="5842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6" name="object 346"/>
          <p:cNvSpPr/>
          <p:nvPr/>
        </p:nvSpPr>
        <p:spPr>
          <a:xfrm>
            <a:off x="6055359" y="2679700"/>
            <a:ext cx="81280" cy="58419"/>
          </a:xfrm>
          <a:custGeom>
            <a:avLst/>
            <a:gdLst/>
            <a:ahLst/>
            <a:cxnLst/>
            <a:rect l="l" t="t" r="r" b="b"/>
            <a:pathLst>
              <a:path w="81279" h="58419">
                <a:moveTo>
                  <a:pt x="0" y="58420"/>
                </a:moveTo>
                <a:lnTo>
                  <a:pt x="0" y="0"/>
                </a:lnTo>
                <a:lnTo>
                  <a:pt x="81279" y="0"/>
                </a:lnTo>
                <a:lnTo>
                  <a:pt x="81279" y="58420"/>
                </a:lnTo>
                <a:lnTo>
                  <a:pt x="0" y="58420"/>
                </a:lnTo>
                <a:close/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7" name="object 347"/>
          <p:cNvSpPr/>
          <p:nvPr/>
        </p:nvSpPr>
        <p:spPr>
          <a:xfrm>
            <a:off x="6055359" y="27381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8" name="object 348"/>
          <p:cNvSpPr/>
          <p:nvPr/>
        </p:nvSpPr>
        <p:spPr>
          <a:xfrm>
            <a:off x="6136640" y="26797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9" name="object 349"/>
          <p:cNvSpPr/>
          <p:nvPr/>
        </p:nvSpPr>
        <p:spPr>
          <a:xfrm>
            <a:off x="6055359" y="2547620"/>
            <a:ext cx="35560" cy="128270"/>
          </a:xfrm>
          <a:custGeom>
            <a:avLst/>
            <a:gdLst/>
            <a:ahLst/>
            <a:cxnLst/>
            <a:rect l="l" t="t" r="r" b="b"/>
            <a:pathLst>
              <a:path w="35560" h="128269">
                <a:moveTo>
                  <a:pt x="0" y="128269"/>
                </a:moveTo>
                <a:lnTo>
                  <a:pt x="35559" y="128269"/>
                </a:lnTo>
                <a:lnTo>
                  <a:pt x="35559" y="0"/>
                </a:lnTo>
                <a:lnTo>
                  <a:pt x="0" y="0"/>
                </a:lnTo>
                <a:lnTo>
                  <a:pt x="0" y="12826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0" name="object 350"/>
          <p:cNvSpPr/>
          <p:nvPr/>
        </p:nvSpPr>
        <p:spPr>
          <a:xfrm>
            <a:off x="6055359" y="2547620"/>
            <a:ext cx="35560" cy="128270"/>
          </a:xfrm>
          <a:custGeom>
            <a:avLst/>
            <a:gdLst/>
            <a:ahLst/>
            <a:cxnLst/>
            <a:rect l="l" t="t" r="r" b="b"/>
            <a:pathLst>
              <a:path w="35560" h="128269">
                <a:moveTo>
                  <a:pt x="0" y="128269"/>
                </a:moveTo>
                <a:lnTo>
                  <a:pt x="0" y="0"/>
                </a:lnTo>
                <a:lnTo>
                  <a:pt x="35560" y="0"/>
                </a:lnTo>
                <a:lnTo>
                  <a:pt x="35560" y="128269"/>
                </a:lnTo>
                <a:lnTo>
                  <a:pt x="0" y="12826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1" name="object 351"/>
          <p:cNvSpPr/>
          <p:nvPr/>
        </p:nvSpPr>
        <p:spPr>
          <a:xfrm>
            <a:off x="6055359" y="26758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2" name="object 352"/>
          <p:cNvSpPr/>
          <p:nvPr/>
        </p:nvSpPr>
        <p:spPr>
          <a:xfrm>
            <a:off x="6090920" y="25476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3" name="object 353"/>
          <p:cNvSpPr/>
          <p:nvPr/>
        </p:nvSpPr>
        <p:spPr>
          <a:xfrm>
            <a:off x="6107429" y="2550160"/>
            <a:ext cx="25400" cy="114300"/>
          </a:xfrm>
          <a:custGeom>
            <a:avLst/>
            <a:gdLst/>
            <a:ahLst/>
            <a:cxnLst/>
            <a:rect l="l" t="t" r="r" b="b"/>
            <a:pathLst>
              <a:path w="25400" h="114300">
                <a:moveTo>
                  <a:pt x="0" y="114300"/>
                </a:moveTo>
                <a:lnTo>
                  <a:pt x="25400" y="114300"/>
                </a:lnTo>
                <a:lnTo>
                  <a:pt x="254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4" name="object 354"/>
          <p:cNvSpPr/>
          <p:nvPr/>
        </p:nvSpPr>
        <p:spPr>
          <a:xfrm>
            <a:off x="6107429" y="2550160"/>
            <a:ext cx="25400" cy="114300"/>
          </a:xfrm>
          <a:custGeom>
            <a:avLst/>
            <a:gdLst/>
            <a:ahLst/>
            <a:cxnLst/>
            <a:rect l="l" t="t" r="r" b="b"/>
            <a:pathLst>
              <a:path w="25400" h="114300">
                <a:moveTo>
                  <a:pt x="0" y="114300"/>
                </a:moveTo>
                <a:lnTo>
                  <a:pt x="0" y="0"/>
                </a:lnTo>
                <a:lnTo>
                  <a:pt x="25400" y="0"/>
                </a:lnTo>
                <a:lnTo>
                  <a:pt x="25400" y="114300"/>
                </a:lnTo>
                <a:lnTo>
                  <a:pt x="0" y="11430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5" name="object 355"/>
          <p:cNvSpPr/>
          <p:nvPr/>
        </p:nvSpPr>
        <p:spPr>
          <a:xfrm>
            <a:off x="6107429" y="26644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6" name="object 356"/>
          <p:cNvSpPr/>
          <p:nvPr/>
        </p:nvSpPr>
        <p:spPr>
          <a:xfrm>
            <a:off x="6132829" y="25501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7" name="object 357"/>
          <p:cNvSpPr/>
          <p:nvPr/>
        </p:nvSpPr>
        <p:spPr>
          <a:xfrm>
            <a:off x="6061709" y="2583179"/>
            <a:ext cx="21590" cy="83820"/>
          </a:xfrm>
          <a:custGeom>
            <a:avLst/>
            <a:gdLst/>
            <a:ahLst/>
            <a:cxnLst/>
            <a:rect l="l" t="t" r="r" b="b"/>
            <a:pathLst>
              <a:path w="21589" h="83819">
                <a:moveTo>
                  <a:pt x="0" y="83820"/>
                </a:moveTo>
                <a:lnTo>
                  <a:pt x="0" y="0"/>
                </a:lnTo>
                <a:lnTo>
                  <a:pt x="21589" y="0"/>
                </a:lnTo>
                <a:lnTo>
                  <a:pt x="21589" y="83820"/>
                </a:lnTo>
                <a:lnTo>
                  <a:pt x="0" y="8382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8" name="object 358"/>
          <p:cNvSpPr/>
          <p:nvPr/>
        </p:nvSpPr>
        <p:spPr>
          <a:xfrm>
            <a:off x="6057037" y="2578507"/>
            <a:ext cx="31115" cy="93345"/>
          </a:xfrm>
          <a:custGeom>
            <a:avLst/>
            <a:gdLst/>
            <a:ahLst/>
            <a:cxnLst/>
            <a:rect l="l" t="t" r="r" b="b"/>
            <a:pathLst>
              <a:path w="31114" h="93344">
                <a:moveTo>
                  <a:pt x="0" y="93164"/>
                </a:moveTo>
                <a:lnTo>
                  <a:pt x="30934" y="93164"/>
                </a:lnTo>
                <a:lnTo>
                  <a:pt x="30934" y="0"/>
                </a:lnTo>
                <a:lnTo>
                  <a:pt x="0" y="0"/>
                </a:lnTo>
                <a:lnTo>
                  <a:pt x="0" y="9316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9" name="object 359"/>
          <p:cNvSpPr/>
          <p:nvPr/>
        </p:nvSpPr>
        <p:spPr>
          <a:xfrm>
            <a:off x="6061709" y="26670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0" name="object 360"/>
          <p:cNvSpPr/>
          <p:nvPr/>
        </p:nvSpPr>
        <p:spPr>
          <a:xfrm>
            <a:off x="6083300" y="25831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1" name="object 361"/>
          <p:cNvSpPr/>
          <p:nvPr/>
        </p:nvSpPr>
        <p:spPr>
          <a:xfrm>
            <a:off x="6064250" y="2583179"/>
            <a:ext cx="19050" cy="6350"/>
          </a:xfrm>
          <a:custGeom>
            <a:avLst/>
            <a:gdLst/>
            <a:ahLst/>
            <a:cxnLst/>
            <a:rect l="l" t="t" r="r" b="b"/>
            <a:pathLst>
              <a:path w="19050" h="6350">
                <a:moveTo>
                  <a:pt x="0" y="6350"/>
                </a:moveTo>
                <a:lnTo>
                  <a:pt x="0" y="0"/>
                </a:lnTo>
                <a:lnTo>
                  <a:pt x="19050" y="0"/>
                </a:lnTo>
                <a:lnTo>
                  <a:pt x="19050" y="6350"/>
                </a:lnTo>
                <a:lnTo>
                  <a:pt x="0" y="635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2" name="object 362"/>
          <p:cNvSpPr/>
          <p:nvPr/>
        </p:nvSpPr>
        <p:spPr>
          <a:xfrm>
            <a:off x="6064250" y="2583179"/>
            <a:ext cx="19050" cy="6350"/>
          </a:xfrm>
          <a:custGeom>
            <a:avLst/>
            <a:gdLst/>
            <a:ahLst/>
            <a:cxnLst/>
            <a:rect l="l" t="t" r="r" b="b"/>
            <a:pathLst>
              <a:path w="19050" h="6350">
                <a:moveTo>
                  <a:pt x="0" y="6350"/>
                </a:moveTo>
                <a:lnTo>
                  <a:pt x="0" y="0"/>
                </a:lnTo>
                <a:lnTo>
                  <a:pt x="19050" y="0"/>
                </a:lnTo>
                <a:lnTo>
                  <a:pt x="19050" y="6350"/>
                </a:lnTo>
                <a:lnTo>
                  <a:pt x="0" y="635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3" name="object 363"/>
          <p:cNvSpPr/>
          <p:nvPr/>
        </p:nvSpPr>
        <p:spPr>
          <a:xfrm>
            <a:off x="6064250" y="25895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4" name="object 364"/>
          <p:cNvSpPr/>
          <p:nvPr/>
        </p:nvSpPr>
        <p:spPr>
          <a:xfrm>
            <a:off x="6084570" y="25831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5" name="object 365"/>
          <p:cNvSpPr/>
          <p:nvPr/>
        </p:nvSpPr>
        <p:spPr>
          <a:xfrm>
            <a:off x="6093459" y="2547620"/>
            <a:ext cx="0" cy="128270"/>
          </a:xfrm>
          <a:custGeom>
            <a:avLst/>
            <a:gdLst/>
            <a:ahLst/>
            <a:cxnLst/>
            <a:rect l="l" t="t" r="r" b="b"/>
            <a:pathLst>
              <a:path w="0" h="128269">
                <a:moveTo>
                  <a:pt x="0" y="0"/>
                </a:moveTo>
                <a:lnTo>
                  <a:pt x="0" y="128269"/>
                </a:lnTo>
              </a:path>
            </a:pathLst>
          </a:custGeom>
          <a:ln w="5079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6" name="object 366"/>
          <p:cNvSpPr/>
          <p:nvPr/>
        </p:nvSpPr>
        <p:spPr>
          <a:xfrm>
            <a:off x="6086247" y="2542947"/>
            <a:ext cx="14604" cy="137795"/>
          </a:xfrm>
          <a:custGeom>
            <a:avLst/>
            <a:gdLst/>
            <a:ahLst/>
            <a:cxnLst/>
            <a:rect l="l" t="t" r="r" b="b"/>
            <a:pathLst>
              <a:path w="14604" h="137794">
                <a:moveTo>
                  <a:pt x="0" y="137614"/>
                </a:moveTo>
                <a:lnTo>
                  <a:pt x="14424" y="137614"/>
                </a:lnTo>
                <a:lnTo>
                  <a:pt x="14424" y="0"/>
                </a:lnTo>
                <a:lnTo>
                  <a:pt x="0" y="0"/>
                </a:lnTo>
                <a:lnTo>
                  <a:pt x="0" y="13761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7" name="object 367"/>
          <p:cNvSpPr/>
          <p:nvPr/>
        </p:nvSpPr>
        <p:spPr>
          <a:xfrm>
            <a:off x="6090920" y="26758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8" name="object 368"/>
          <p:cNvSpPr/>
          <p:nvPr/>
        </p:nvSpPr>
        <p:spPr>
          <a:xfrm>
            <a:off x="6096000" y="25476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9" name="object 369"/>
          <p:cNvSpPr/>
          <p:nvPr/>
        </p:nvSpPr>
        <p:spPr>
          <a:xfrm>
            <a:off x="6106795" y="2550160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888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0" name="object 370"/>
          <p:cNvSpPr/>
          <p:nvPr/>
        </p:nvSpPr>
        <p:spPr>
          <a:xfrm>
            <a:off x="6097677" y="2545487"/>
            <a:ext cx="18415" cy="123825"/>
          </a:xfrm>
          <a:custGeom>
            <a:avLst/>
            <a:gdLst/>
            <a:ahLst/>
            <a:cxnLst/>
            <a:rect l="l" t="t" r="r" b="b"/>
            <a:pathLst>
              <a:path w="18414" h="123825">
                <a:moveTo>
                  <a:pt x="0" y="123644"/>
                </a:moveTo>
                <a:lnTo>
                  <a:pt x="18234" y="123644"/>
                </a:lnTo>
                <a:lnTo>
                  <a:pt x="18234" y="0"/>
                </a:lnTo>
                <a:lnTo>
                  <a:pt x="0" y="0"/>
                </a:lnTo>
                <a:lnTo>
                  <a:pt x="0" y="1236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1" name="object 371"/>
          <p:cNvSpPr/>
          <p:nvPr/>
        </p:nvSpPr>
        <p:spPr>
          <a:xfrm>
            <a:off x="6102350" y="26644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2" name="object 372"/>
          <p:cNvSpPr/>
          <p:nvPr/>
        </p:nvSpPr>
        <p:spPr>
          <a:xfrm>
            <a:off x="6111240" y="25501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3" name="object 373"/>
          <p:cNvSpPr/>
          <p:nvPr/>
        </p:nvSpPr>
        <p:spPr>
          <a:xfrm>
            <a:off x="6076950" y="2686050"/>
            <a:ext cx="8890" cy="49530"/>
          </a:xfrm>
          <a:custGeom>
            <a:avLst/>
            <a:gdLst/>
            <a:ahLst/>
            <a:cxnLst/>
            <a:rect l="l" t="t" r="r" b="b"/>
            <a:pathLst>
              <a:path w="8889" h="49530">
                <a:moveTo>
                  <a:pt x="0" y="49529"/>
                </a:moveTo>
                <a:lnTo>
                  <a:pt x="0" y="0"/>
                </a:lnTo>
                <a:lnTo>
                  <a:pt x="8889" y="0"/>
                </a:lnTo>
                <a:lnTo>
                  <a:pt x="8889" y="49529"/>
                </a:lnTo>
                <a:lnTo>
                  <a:pt x="0" y="49529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4" name="object 374"/>
          <p:cNvSpPr/>
          <p:nvPr/>
        </p:nvSpPr>
        <p:spPr>
          <a:xfrm>
            <a:off x="6076950" y="27355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5" name="object 375"/>
          <p:cNvSpPr/>
          <p:nvPr/>
        </p:nvSpPr>
        <p:spPr>
          <a:xfrm>
            <a:off x="6085840" y="26860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6" name="object 376"/>
          <p:cNvSpPr/>
          <p:nvPr/>
        </p:nvSpPr>
        <p:spPr>
          <a:xfrm>
            <a:off x="6061709" y="269240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5079" y="0"/>
                </a:moveTo>
                <a:lnTo>
                  <a:pt x="1269" y="0"/>
                </a:lnTo>
                <a:lnTo>
                  <a:pt x="0" y="1270"/>
                </a:lnTo>
                <a:lnTo>
                  <a:pt x="0" y="5079"/>
                </a:lnTo>
                <a:lnTo>
                  <a:pt x="1269" y="6350"/>
                </a:lnTo>
                <a:lnTo>
                  <a:pt x="5079" y="6350"/>
                </a:lnTo>
                <a:lnTo>
                  <a:pt x="7619" y="5079"/>
                </a:lnTo>
                <a:lnTo>
                  <a:pt x="761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7" name="object 377"/>
          <p:cNvSpPr/>
          <p:nvPr/>
        </p:nvSpPr>
        <p:spPr>
          <a:xfrm>
            <a:off x="6061709" y="269240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3810" y="0"/>
                </a:moveTo>
                <a:lnTo>
                  <a:pt x="5079" y="0"/>
                </a:lnTo>
                <a:lnTo>
                  <a:pt x="7619" y="1270"/>
                </a:lnTo>
                <a:lnTo>
                  <a:pt x="7619" y="3810"/>
                </a:lnTo>
                <a:lnTo>
                  <a:pt x="7619" y="5079"/>
                </a:lnTo>
                <a:lnTo>
                  <a:pt x="5079" y="6350"/>
                </a:lnTo>
                <a:lnTo>
                  <a:pt x="3810" y="6350"/>
                </a:lnTo>
                <a:lnTo>
                  <a:pt x="1269" y="6350"/>
                </a:lnTo>
                <a:lnTo>
                  <a:pt x="0" y="5079"/>
                </a:lnTo>
                <a:lnTo>
                  <a:pt x="0" y="3810"/>
                </a:lnTo>
                <a:lnTo>
                  <a:pt x="0" y="1270"/>
                </a:lnTo>
                <a:lnTo>
                  <a:pt x="1269" y="0"/>
                </a:lnTo>
                <a:lnTo>
                  <a:pt x="3810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8" name="object 378"/>
          <p:cNvSpPr/>
          <p:nvPr/>
        </p:nvSpPr>
        <p:spPr>
          <a:xfrm>
            <a:off x="6061709" y="26924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9" name="object 379"/>
          <p:cNvSpPr/>
          <p:nvPr/>
        </p:nvSpPr>
        <p:spPr>
          <a:xfrm>
            <a:off x="6069329" y="27000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0" name="object 380"/>
          <p:cNvSpPr/>
          <p:nvPr/>
        </p:nvSpPr>
        <p:spPr>
          <a:xfrm>
            <a:off x="6061709" y="2712720"/>
            <a:ext cx="7620" cy="8890"/>
          </a:xfrm>
          <a:custGeom>
            <a:avLst/>
            <a:gdLst/>
            <a:ahLst/>
            <a:cxnLst/>
            <a:rect l="l" t="t" r="r" b="b"/>
            <a:pathLst>
              <a:path w="7620" h="8889">
                <a:moveTo>
                  <a:pt x="5079" y="0"/>
                </a:moveTo>
                <a:lnTo>
                  <a:pt x="1269" y="0"/>
                </a:lnTo>
                <a:lnTo>
                  <a:pt x="0" y="2539"/>
                </a:lnTo>
                <a:lnTo>
                  <a:pt x="0" y="6350"/>
                </a:lnTo>
                <a:lnTo>
                  <a:pt x="1269" y="8889"/>
                </a:lnTo>
                <a:lnTo>
                  <a:pt x="5079" y="8889"/>
                </a:lnTo>
                <a:lnTo>
                  <a:pt x="7619" y="6350"/>
                </a:lnTo>
                <a:lnTo>
                  <a:pt x="7619" y="2539"/>
                </a:lnTo>
                <a:lnTo>
                  <a:pt x="5079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1" name="object 381"/>
          <p:cNvSpPr/>
          <p:nvPr/>
        </p:nvSpPr>
        <p:spPr>
          <a:xfrm>
            <a:off x="6061709" y="2712720"/>
            <a:ext cx="7620" cy="8890"/>
          </a:xfrm>
          <a:custGeom>
            <a:avLst/>
            <a:gdLst/>
            <a:ahLst/>
            <a:cxnLst/>
            <a:rect l="l" t="t" r="r" b="b"/>
            <a:pathLst>
              <a:path w="7620" h="8889">
                <a:moveTo>
                  <a:pt x="3810" y="0"/>
                </a:moveTo>
                <a:lnTo>
                  <a:pt x="5079" y="0"/>
                </a:lnTo>
                <a:lnTo>
                  <a:pt x="7619" y="2539"/>
                </a:lnTo>
                <a:lnTo>
                  <a:pt x="7619" y="5079"/>
                </a:lnTo>
                <a:lnTo>
                  <a:pt x="7619" y="6350"/>
                </a:lnTo>
                <a:lnTo>
                  <a:pt x="5079" y="8889"/>
                </a:lnTo>
                <a:lnTo>
                  <a:pt x="3810" y="8889"/>
                </a:lnTo>
                <a:lnTo>
                  <a:pt x="1269" y="8889"/>
                </a:lnTo>
                <a:lnTo>
                  <a:pt x="0" y="6350"/>
                </a:lnTo>
                <a:lnTo>
                  <a:pt x="0" y="5079"/>
                </a:lnTo>
                <a:lnTo>
                  <a:pt x="0" y="2539"/>
                </a:lnTo>
                <a:lnTo>
                  <a:pt x="1269" y="0"/>
                </a:lnTo>
                <a:lnTo>
                  <a:pt x="3810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2" name="object 382"/>
          <p:cNvSpPr/>
          <p:nvPr/>
        </p:nvSpPr>
        <p:spPr>
          <a:xfrm>
            <a:off x="6061709" y="27127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3" name="object 383"/>
          <p:cNvSpPr/>
          <p:nvPr/>
        </p:nvSpPr>
        <p:spPr>
          <a:xfrm>
            <a:off x="6069329" y="27216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4" name="object 384"/>
          <p:cNvSpPr/>
          <p:nvPr/>
        </p:nvSpPr>
        <p:spPr>
          <a:xfrm>
            <a:off x="6038850" y="2528570"/>
            <a:ext cx="114300" cy="228600"/>
          </a:xfrm>
          <a:custGeom>
            <a:avLst/>
            <a:gdLst/>
            <a:ahLst/>
            <a:cxnLst/>
            <a:rect l="l" t="t" r="r" b="b"/>
            <a:pathLst>
              <a:path w="114300" h="228600">
                <a:moveTo>
                  <a:pt x="113029" y="0"/>
                </a:moveTo>
                <a:lnTo>
                  <a:pt x="114300" y="228600"/>
                </a:lnTo>
                <a:lnTo>
                  <a:pt x="0" y="22860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5" name="object 385"/>
          <p:cNvSpPr/>
          <p:nvPr/>
        </p:nvSpPr>
        <p:spPr>
          <a:xfrm>
            <a:off x="6038850" y="25285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6" name="object 386"/>
          <p:cNvSpPr/>
          <p:nvPr/>
        </p:nvSpPr>
        <p:spPr>
          <a:xfrm>
            <a:off x="6154420" y="27584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7" name="object 387"/>
          <p:cNvSpPr/>
          <p:nvPr/>
        </p:nvSpPr>
        <p:spPr>
          <a:xfrm>
            <a:off x="6112509" y="2688589"/>
            <a:ext cx="8890" cy="17780"/>
          </a:xfrm>
          <a:custGeom>
            <a:avLst/>
            <a:gdLst/>
            <a:ahLst/>
            <a:cxnLst/>
            <a:rect l="l" t="t" r="r" b="b"/>
            <a:pathLst>
              <a:path w="8889" h="17780">
                <a:moveTo>
                  <a:pt x="0" y="17780"/>
                </a:moveTo>
                <a:lnTo>
                  <a:pt x="0" y="0"/>
                </a:lnTo>
                <a:lnTo>
                  <a:pt x="8889" y="0"/>
                </a:lnTo>
                <a:lnTo>
                  <a:pt x="8889" y="17780"/>
                </a:lnTo>
                <a:lnTo>
                  <a:pt x="0" y="1778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8" name="object 388"/>
          <p:cNvSpPr/>
          <p:nvPr/>
        </p:nvSpPr>
        <p:spPr>
          <a:xfrm>
            <a:off x="6112509" y="2688589"/>
            <a:ext cx="8890" cy="17780"/>
          </a:xfrm>
          <a:custGeom>
            <a:avLst/>
            <a:gdLst/>
            <a:ahLst/>
            <a:cxnLst/>
            <a:rect l="l" t="t" r="r" b="b"/>
            <a:pathLst>
              <a:path w="8889" h="17780">
                <a:moveTo>
                  <a:pt x="0" y="17780"/>
                </a:moveTo>
                <a:lnTo>
                  <a:pt x="0" y="0"/>
                </a:lnTo>
                <a:lnTo>
                  <a:pt x="8889" y="0"/>
                </a:lnTo>
                <a:lnTo>
                  <a:pt x="8889" y="17780"/>
                </a:lnTo>
                <a:lnTo>
                  <a:pt x="0" y="1778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9" name="object 389"/>
          <p:cNvSpPr/>
          <p:nvPr/>
        </p:nvSpPr>
        <p:spPr>
          <a:xfrm>
            <a:off x="6112509" y="27063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0" name="object 390"/>
          <p:cNvSpPr/>
          <p:nvPr/>
        </p:nvSpPr>
        <p:spPr>
          <a:xfrm>
            <a:off x="6121400" y="26885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1" name="object 391"/>
          <p:cNvSpPr/>
          <p:nvPr/>
        </p:nvSpPr>
        <p:spPr>
          <a:xfrm>
            <a:off x="6182359" y="2536189"/>
            <a:ext cx="379730" cy="214629"/>
          </a:xfrm>
          <a:custGeom>
            <a:avLst/>
            <a:gdLst/>
            <a:ahLst/>
            <a:cxnLst/>
            <a:rect l="l" t="t" r="r" b="b"/>
            <a:pathLst>
              <a:path w="379729" h="214630">
                <a:moveTo>
                  <a:pt x="0" y="214630"/>
                </a:moveTo>
                <a:lnTo>
                  <a:pt x="0" y="0"/>
                </a:lnTo>
                <a:lnTo>
                  <a:pt x="379730" y="0"/>
                </a:lnTo>
                <a:lnTo>
                  <a:pt x="379730" y="214630"/>
                </a:lnTo>
                <a:lnTo>
                  <a:pt x="0" y="2146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2" name="object 392"/>
          <p:cNvSpPr/>
          <p:nvPr/>
        </p:nvSpPr>
        <p:spPr>
          <a:xfrm>
            <a:off x="6182359" y="2536189"/>
            <a:ext cx="379730" cy="214629"/>
          </a:xfrm>
          <a:custGeom>
            <a:avLst/>
            <a:gdLst/>
            <a:ahLst/>
            <a:cxnLst/>
            <a:rect l="l" t="t" r="r" b="b"/>
            <a:pathLst>
              <a:path w="379729" h="214630">
                <a:moveTo>
                  <a:pt x="0" y="214630"/>
                </a:moveTo>
                <a:lnTo>
                  <a:pt x="0" y="0"/>
                </a:lnTo>
                <a:lnTo>
                  <a:pt x="379730" y="0"/>
                </a:lnTo>
                <a:lnTo>
                  <a:pt x="379730" y="214630"/>
                </a:lnTo>
                <a:lnTo>
                  <a:pt x="0" y="21463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3" name="object 393"/>
          <p:cNvSpPr/>
          <p:nvPr/>
        </p:nvSpPr>
        <p:spPr>
          <a:xfrm>
            <a:off x="6182359" y="27508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4" name="object 394"/>
          <p:cNvSpPr/>
          <p:nvPr/>
        </p:nvSpPr>
        <p:spPr>
          <a:xfrm>
            <a:off x="6563359" y="25361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5" name="object 395"/>
          <p:cNvSpPr/>
          <p:nvPr/>
        </p:nvSpPr>
        <p:spPr>
          <a:xfrm>
            <a:off x="6183629" y="2578100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6" name="object 396"/>
          <p:cNvSpPr/>
          <p:nvPr/>
        </p:nvSpPr>
        <p:spPr>
          <a:xfrm>
            <a:off x="6178957" y="2569617"/>
            <a:ext cx="386715" cy="17145"/>
          </a:xfrm>
          <a:custGeom>
            <a:avLst/>
            <a:gdLst/>
            <a:ahLst/>
            <a:cxnLst/>
            <a:rect l="l" t="t" r="r" b="b"/>
            <a:pathLst>
              <a:path w="386715" h="17144">
                <a:moveTo>
                  <a:pt x="0" y="16964"/>
                </a:moveTo>
                <a:lnTo>
                  <a:pt x="386534" y="16964"/>
                </a:lnTo>
                <a:lnTo>
                  <a:pt x="38653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7" name="object 397"/>
          <p:cNvSpPr/>
          <p:nvPr/>
        </p:nvSpPr>
        <p:spPr>
          <a:xfrm>
            <a:off x="6183629" y="25819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8" name="object 398"/>
          <p:cNvSpPr/>
          <p:nvPr/>
        </p:nvSpPr>
        <p:spPr>
          <a:xfrm>
            <a:off x="6560819" y="25742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9" name="object 399"/>
          <p:cNvSpPr/>
          <p:nvPr/>
        </p:nvSpPr>
        <p:spPr>
          <a:xfrm>
            <a:off x="6183629" y="262064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0" name="object 400"/>
          <p:cNvSpPr/>
          <p:nvPr/>
        </p:nvSpPr>
        <p:spPr>
          <a:xfrm>
            <a:off x="6178957" y="2612797"/>
            <a:ext cx="386715" cy="15875"/>
          </a:xfrm>
          <a:custGeom>
            <a:avLst/>
            <a:gdLst/>
            <a:ahLst/>
            <a:cxnLst/>
            <a:rect l="l" t="t" r="r" b="b"/>
            <a:pathLst>
              <a:path w="386715" h="15875">
                <a:moveTo>
                  <a:pt x="0" y="15694"/>
                </a:moveTo>
                <a:lnTo>
                  <a:pt x="386534" y="15694"/>
                </a:lnTo>
                <a:lnTo>
                  <a:pt x="38653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1" name="object 401"/>
          <p:cNvSpPr/>
          <p:nvPr/>
        </p:nvSpPr>
        <p:spPr>
          <a:xfrm>
            <a:off x="6183629" y="26238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2" name="object 402"/>
          <p:cNvSpPr/>
          <p:nvPr/>
        </p:nvSpPr>
        <p:spPr>
          <a:xfrm>
            <a:off x="6560819" y="26174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3" name="object 403"/>
          <p:cNvSpPr/>
          <p:nvPr/>
        </p:nvSpPr>
        <p:spPr>
          <a:xfrm>
            <a:off x="6183629" y="2667000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4" name="object 404"/>
          <p:cNvSpPr/>
          <p:nvPr/>
        </p:nvSpPr>
        <p:spPr>
          <a:xfrm>
            <a:off x="6178957" y="265978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5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5" name="object 405"/>
          <p:cNvSpPr/>
          <p:nvPr/>
        </p:nvSpPr>
        <p:spPr>
          <a:xfrm>
            <a:off x="6183629" y="26695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6" name="object 406"/>
          <p:cNvSpPr/>
          <p:nvPr/>
        </p:nvSpPr>
        <p:spPr>
          <a:xfrm>
            <a:off x="6560819" y="26644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7" name="object 407"/>
          <p:cNvSpPr/>
          <p:nvPr/>
        </p:nvSpPr>
        <p:spPr>
          <a:xfrm>
            <a:off x="6183629" y="270954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8" name="object 408"/>
          <p:cNvSpPr/>
          <p:nvPr/>
        </p:nvSpPr>
        <p:spPr>
          <a:xfrm>
            <a:off x="6178957" y="2701697"/>
            <a:ext cx="386715" cy="15875"/>
          </a:xfrm>
          <a:custGeom>
            <a:avLst/>
            <a:gdLst/>
            <a:ahLst/>
            <a:cxnLst/>
            <a:rect l="l" t="t" r="r" b="b"/>
            <a:pathLst>
              <a:path w="386715" h="15875">
                <a:moveTo>
                  <a:pt x="0" y="15694"/>
                </a:moveTo>
                <a:lnTo>
                  <a:pt x="386534" y="15694"/>
                </a:lnTo>
                <a:lnTo>
                  <a:pt x="38653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9" name="object 409"/>
          <p:cNvSpPr/>
          <p:nvPr/>
        </p:nvSpPr>
        <p:spPr>
          <a:xfrm>
            <a:off x="6183629" y="2538729"/>
            <a:ext cx="377190" cy="21336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0" name="object 410"/>
          <p:cNvSpPr/>
          <p:nvPr/>
        </p:nvSpPr>
        <p:spPr>
          <a:xfrm>
            <a:off x="6182359" y="2900679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90"/>
                </a:moveTo>
                <a:lnTo>
                  <a:pt x="0" y="0"/>
                </a:lnTo>
                <a:lnTo>
                  <a:pt x="380999" y="0"/>
                </a:lnTo>
                <a:lnTo>
                  <a:pt x="380999" y="212090"/>
                </a:lnTo>
                <a:lnTo>
                  <a:pt x="0" y="2120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1" name="object 411"/>
          <p:cNvSpPr/>
          <p:nvPr/>
        </p:nvSpPr>
        <p:spPr>
          <a:xfrm>
            <a:off x="6182359" y="2900679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90"/>
                </a:moveTo>
                <a:lnTo>
                  <a:pt x="0" y="0"/>
                </a:lnTo>
                <a:lnTo>
                  <a:pt x="380999" y="0"/>
                </a:lnTo>
                <a:lnTo>
                  <a:pt x="380999" y="212090"/>
                </a:lnTo>
                <a:lnTo>
                  <a:pt x="0" y="21209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2" name="object 412"/>
          <p:cNvSpPr/>
          <p:nvPr/>
        </p:nvSpPr>
        <p:spPr>
          <a:xfrm>
            <a:off x="6182359" y="31127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3" name="object 413"/>
          <p:cNvSpPr/>
          <p:nvPr/>
        </p:nvSpPr>
        <p:spPr>
          <a:xfrm>
            <a:off x="6563359" y="29006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4" name="object 414"/>
          <p:cNvSpPr/>
          <p:nvPr/>
        </p:nvSpPr>
        <p:spPr>
          <a:xfrm>
            <a:off x="6183629" y="2940050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5" name="object 415"/>
          <p:cNvSpPr/>
          <p:nvPr/>
        </p:nvSpPr>
        <p:spPr>
          <a:xfrm>
            <a:off x="6178957" y="293283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5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6" name="object 416"/>
          <p:cNvSpPr/>
          <p:nvPr/>
        </p:nvSpPr>
        <p:spPr>
          <a:xfrm>
            <a:off x="6183629" y="29425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7" name="object 417"/>
          <p:cNvSpPr/>
          <p:nvPr/>
        </p:nvSpPr>
        <p:spPr>
          <a:xfrm>
            <a:off x="6560819" y="29375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8" name="object 418"/>
          <p:cNvSpPr/>
          <p:nvPr/>
        </p:nvSpPr>
        <p:spPr>
          <a:xfrm>
            <a:off x="6183629" y="2983229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9" name="object 419"/>
          <p:cNvSpPr/>
          <p:nvPr/>
        </p:nvSpPr>
        <p:spPr>
          <a:xfrm>
            <a:off x="6178957" y="297601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5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0" name="object 420"/>
          <p:cNvSpPr/>
          <p:nvPr/>
        </p:nvSpPr>
        <p:spPr>
          <a:xfrm>
            <a:off x="6183629" y="29857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1" name="object 421"/>
          <p:cNvSpPr/>
          <p:nvPr/>
        </p:nvSpPr>
        <p:spPr>
          <a:xfrm>
            <a:off x="6560819" y="29806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2" name="object 422"/>
          <p:cNvSpPr/>
          <p:nvPr/>
        </p:nvSpPr>
        <p:spPr>
          <a:xfrm>
            <a:off x="6183629" y="3028314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3" name="object 423"/>
          <p:cNvSpPr/>
          <p:nvPr/>
        </p:nvSpPr>
        <p:spPr>
          <a:xfrm>
            <a:off x="6178957" y="3020467"/>
            <a:ext cx="386715" cy="15875"/>
          </a:xfrm>
          <a:custGeom>
            <a:avLst/>
            <a:gdLst/>
            <a:ahLst/>
            <a:cxnLst/>
            <a:rect l="l" t="t" r="r" b="b"/>
            <a:pathLst>
              <a:path w="386715" h="15875">
                <a:moveTo>
                  <a:pt x="0" y="15694"/>
                </a:moveTo>
                <a:lnTo>
                  <a:pt x="386534" y="15694"/>
                </a:lnTo>
                <a:lnTo>
                  <a:pt x="38653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4" name="object 424"/>
          <p:cNvSpPr/>
          <p:nvPr/>
        </p:nvSpPr>
        <p:spPr>
          <a:xfrm>
            <a:off x="6183629" y="30314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5" name="object 425"/>
          <p:cNvSpPr/>
          <p:nvPr/>
        </p:nvSpPr>
        <p:spPr>
          <a:xfrm>
            <a:off x="6560819" y="30251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6" name="object 426"/>
          <p:cNvSpPr/>
          <p:nvPr/>
        </p:nvSpPr>
        <p:spPr>
          <a:xfrm>
            <a:off x="6183629" y="3072129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7" name="object 427"/>
          <p:cNvSpPr/>
          <p:nvPr/>
        </p:nvSpPr>
        <p:spPr>
          <a:xfrm>
            <a:off x="6178957" y="306491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5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8" name="object 428"/>
          <p:cNvSpPr/>
          <p:nvPr/>
        </p:nvSpPr>
        <p:spPr>
          <a:xfrm>
            <a:off x="6183629" y="2901950"/>
            <a:ext cx="377190" cy="21082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9" name="object 429"/>
          <p:cNvSpPr/>
          <p:nvPr/>
        </p:nvSpPr>
        <p:spPr>
          <a:xfrm>
            <a:off x="6182359" y="3247389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89"/>
                </a:moveTo>
                <a:lnTo>
                  <a:pt x="0" y="0"/>
                </a:lnTo>
                <a:lnTo>
                  <a:pt x="380999" y="0"/>
                </a:lnTo>
                <a:lnTo>
                  <a:pt x="380999" y="212089"/>
                </a:lnTo>
                <a:lnTo>
                  <a:pt x="0" y="2120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0" name="object 430"/>
          <p:cNvSpPr/>
          <p:nvPr/>
        </p:nvSpPr>
        <p:spPr>
          <a:xfrm>
            <a:off x="6182359" y="3247389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89"/>
                </a:moveTo>
                <a:lnTo>
                  <a:pt x="0" y="0"/>
                </a:lnTo>
                <a:lnTo>
                  <a:pt x="380999" y="0"/>
                </a:lnTo>
                <a:lnTo>
                  <a:pt x="380999" y="212089"/>
                </a:lnTo>
                <a:lnTo>
                  <a:pt x="0" y="2120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1" name="object 431"/>
          <p:cNvSpPr/>
          <p:nvPr/>
        </p:nvSpPr>
        <p:spPr>
          <a:xfrm>
            <a:off x="6182359" y="34594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2" name="object 432"/>
          <p:cNvSpPr/>
          <p:nvPr/>
        </p:nvSpPr>
        <p:spPr>
          <a:xfrm>
            <a:off x="6563359" y="32473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3" name="object 433"/>
          <p:cNvSpPr/>
          <p:nvPr/>
        </p:nvSpPr>
        <p:spPr>
          <a:xfrm>
            <a:off x="6183629" y="3286759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4" name="object 434"/>
          <p:cNvSpPr/>
          <p:nvPr/>
        </p:nvSpPr>
        <p:spPr>
          <a:xfrm>
            <a:off x="6178957" y="327954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4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5" name="object 435"/>
          <p:cNvSpPr/>
          <p:nvPr/>
        </p:nvSpPr>
        <p:spPr>
          <a:xfrm>
            <a:off x="6183629" y="32893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6" name="object 436"/>
          <p:cNvSpPr/>
          <p:nvPr/>
        </p:nvSpPr>
        <p:spPr>
          <a:xfrm>
            <a:off x="6560819" y="32842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7" name="object 437"/>
          <p:cNvSpPr/>
          <p:nvPr/>
        </p:nvSpPr>
        <p:spPr>
          <a:xfrm>
            <a:off x="6183629" y="333057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8" name="object 438"/>
          <p:cNvSpPr/>
          <p:nvPr/>
        </p:nvSpPr>
        <p:spPr>
          <a:xfrm>
            <a:off x="6178957" y="3322727"/>
            <a:ext cx="386715" cy="15875"/>
          </a:xfrm>
          <a:custGeom>
            <a:avLst/>
            <a:gdLst/>
            <a:ahLst/>
            <a:cxnLst/>
            <a:rect l="l" t="t" r="r" b="b"/>
            <a:pathLst>
              <a:path w="386715" h="15875">
                <a:moveTo>
                  <a:pt x="0" y="15694"/>
                </a:moveTo>
                <a:lnTo>
                  <a:pt x="386534" y="15694"/>
                </a:lnTo>
                <a:lnTo>
                  <a:pt x="38653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9" name="object 439"/>
          <p:cNvSpPr/>
          <p:nvPr/>
        </p:nvSpPr>
        <p:spPr>
          <a:xfrm>
            <a:off x="6183629" y="33337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0" name="object 440"/>
          <p:cNvSpPr/>
          <p:nvPr/>
        </p:nvSpPr>
        <p:spPr>
          <a:xfrm>
            <a:off x="6560819" y="33274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1" name="object 441"/>
          <p:cNvSpPr/>
          <p:nvPr/>
        </p:nvSpPr>
        <p:spPr>
          <a:xfrm>
            <a:off x="6183629" y="3375659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2" name="object 442"/>
          <p:cNvSpPr/>
          <p:nvPr/>
        </p:nvSpPr>
        <p:spPr>
          <a:xfrm>
            <a:off x="6178957" y="3367177"/>
            <a:ext cx="386715" cy="17145"/>
          </a:xfrm>
          <a:custGeom>
            <a:avLst/>
            <a:gdLst/>
            <a:ahLst/>
            <a:cxnLst/>
            <a:rect l="l" t="t" r="r" b="b"/>
            <a:pathLst>
              <a:path w="386715" h="17145">
                <a:moveTo>
                  <a:pt x="0" y="16964"/>
                </a:moveTo>
                <a:lnTo>
                  <a:pt x="386534" y="16964"/>
                </a:lnTo>
                <a:lnTo>
                  <a:pt x="38653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3" name="object 443"/>
          <p:cNvSpPr/>
          <p:nvPr/>
        </p:nvSpPr>
        <p:spPr>
          <a:xfrm>
            <a:off x="6183629" y="33794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4" name="object 444"/>
          <p:cNvSpPr/>
          <p:nvPr/>
        </p:nvSpPr>
        <p:spPr>
          <a:xfrm>
            <a:off x="6560819" y="33718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5" name="object 445"/>
          <p:cNvSpPr/>
          <p:nvPr/>
        </p:nvSpPr>
        <p:spPr>
          <a:xfrm>
            <a:off x="6183629" y="341947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889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6" name="object 446"/>
          <p:cNvSpPr/>
          <p:nvPr/>
        </p:nvSpPr>
        <p:spPr>
          <a:xfrm>
            <a:off x="6178957" y="3410357"/>
            <a:ext cx="386715" cy="18415"/>
          </a:xfrm>
          <a:custGeom>
            <a:avLst/>
            <a:gdLst/>
            <a:ahLst/>
            <a:cxnLst/>
            <a:rect l="l" t="t" r="r" b="b"/>
            <a:pathLst>
              <a:path w="386715" h="18414">
                <a:moveTo>
                  <a:pt x="0" y="18234"/>
                </a:moveTo>
                <a:lnTo>
                  <a:pt x="386534" y="18234"/>
                </a:lnTo>
                <a:lnTo>
                  <a:pt x="386534" y="0"/>
                </a:lnTo>
                <a:lnTo>
                  <a:pt x="0" y="0"/>
                </a:lnTo>
                <a:lnTo>
                  <a:pt x="0" y="1823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7" name="object 447"/>
          <p:cNvSpPr/>
          <p:nvPr/>
        </p:nvSpPr>
        <p:spPr>
          <a:xfrm>
            <a:off x="6183629" y="3247389"/>
            <a:ext cx="377190" cy="21336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8" name="object 448"/>
          <p:cNvSpPr/>
          <p:nvPr/>
        </p:nvSpPr>
        <p:spPr>
          <a:xfrm>
            <a:off x="6034177" y="2790597"/>
            <a:ext cx="152854" cy="8935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9" name="object 449"/>
          <p:cNvSpPr txBox="1"/>
          <p:nvPr/>
        </p:nvSpPr>
        <p:spPr>
          <a:xfrm>
            <a:off x="5694679" y="3582670"/>
            <a:ext cx="116268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m.root-servers.net</a:t>
            </a:r>
            <a:endParaRPr sz="1100">
              <a:latin typeface="Arial"/>
              <a:cs typeface="Arial"/>
            </a:endParaRPr>
          </a:p>
        </p:txBody>
      </p:sp>
      <p:sp>
        <p:nvSpPr>
          <p:cNvPr id="450" name="object 450"/>
          <p:cNvSpPr/>
          <p:nvPr/>
        </p:nvSpPr>
        <p:spPr>
          <a:xfrm>
            <a:off x="2564129" y="2537460"/>
            <a:ext cx="631190" cy="1028700"/>
          </a:xfrm>
          <a:custGeom>
            <a:avLst/>
            <a:gdLst/>
            <a:ahLst/>
            <a:cxnLst/>
            <a:rect l="l" t="t" r="r" b="b"/>
            <a:pathLst>
              <a:path w="631189" h="1028700">
                <a:moveTo>
                  <a:pt x="0" y="1028700"/>
                </a:moveTo>
                <a:lnTo>
                  <a:pt x="0" y="0"/>
                </a:lnTo>
                <a:lnTo>
                  <a:pt x="631189" y="0"/>
                </a:lnTo>
                <a:lnTo>
                  <a:pt x="631189" y="1028700"/>
                </a:lnTo>
                <a:lnTo>
                  <a:pt x="0" y="10287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1" name="object 451"/>
          <p:cNvSpPr/>
          <p:nvPr/>
        </p:nvSpPr>
        <p:spPr>
          <a:xfrm>
            <a:off x="2564129" y="2537460"/>
            <a:ext cx="631190" cy="1028700"/>
          </a:xfrm>
          <a:custGeom>
            <a:avLst/>
            <a:gdLst/>
            <a:ahLst/>
            <a:cxnLst/>
            <a:rect l="l" t="t" r="r" b="b"/>
            <a:pathLst>
              <a:path w="631189" h="1028700">
                <a:moveTo>
                  <a:pt x="0" y="1028700"/>
                </a:moveTo>
                <a:lnTo>
                  <a:pt x="0" y="0"/>
                </a:lnTo>
                <a:lnTo>
                  <a:pt x="631189" y="0"/>
                </a:lnTo>
                <a:lnTo>
                  <a:pt x="631189" y="1028700"/>
                </a:lnTo>
                <a:lnTo>
                  <a:pt x="0" y="1028700"/>
                </a:lnTo>
                <a:close/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2" name="object 452"/>
          <p:cNvSpPr/>
          <p:nvPr/>
        </p:nvSpPr>
        <p:spPr>
          <a:xfrm>
            <a:off x="2564129" y="35661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3" name="object 453"/>
          <p:cNvSpPr/>
          <p:nvPr/>
        </p:nvSpPr>
        <p:spPr>
          <a:xfrm>
            <a:off x="3195320" y="25374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4" name="object 454"/>
          <p:cNvSpPr/>
          <p:nvPr/>
        </p:nvSpPr>
        <p:spPr>
          <a:xfrm>
            <a:off x="2576829" y="3589654"/>
            <a:ext cx="612140" cy="0"/>
          </a:xfrm>
          <a:custGeom>
            <a:avLst/>
            <a:gdLst/>
            <a:ahLst/>
            <a:cxnLst/>
            <a:rect l="l" t="t" r="r" b="b"/>
            <a:pathLst>
              <a:path w="612139" h="0">
                <a:moveTo>
                  <a:pt x="0" y="0"/>
                </a:moveTo>
                <a:lnTo>
                  <a:pt x="612139" y="0"/>
                </a:lnTo>
              </a:path>
            </a:pathLst>
          </a:custGeom>
          <a:ln w="469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5" name="object 455"/>
          <p:cNvSpPr/>
          <p:nvPr/>
        </p:nvSpPr>
        <p:spPr>
          <a:xfrm>
            <a:off x="2576829" y="3566159"/>
            <a:ext cx="612140" cy="46990"/>
          </a:xfrm>
          <a:custGeom>
            <a:avLst/>
            <a:gdLst/>
            <a:ahLst/>
            <a:cxnLst/>
            <a:rect l="l" t="t" r="r" b="b"/>
            <a:pathLst>
              <a:path w="612139" h="46989">
                <a:moveTo>
                  <a:pt x="0" y="46989"/>
                </a:moveTo>
                <a:lnTo>
                  <a:pt x="0" y="0"/>
                </a:lnTo>
                <a:lnTo>
                  <a:pt x="612139" y="0"/>
                </a:lnTo>
                <a:lnTo>
                  <a:pt x="612139" y="46989"/>
                </a:lnTo>
                <a:lnTo>
                  <a:pt x="0" y="469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6" name="object 456"/>
          <p:cNvSpPr/>
          <p:nvPr/>
        </p:nvSpPr>
        <p:spPr>
          <a:xfrm>
            <a:off x="2576829" y="36131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7" name="object 457"/>
          <p:cNvSpPr/>
          <p:nvPr/>
        </p:nvSpPr>
        <p:spPr>
          <a:xfrm>
            <a:off x="3188970" y="35661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8" name="object 458"/>
          <p:cNvSpPr/>
          <p:nvPr/>
        </p:nvSpPr>
        <p:spPr>
          <a:xfrm>
            <a:off x="2595879" y="2538729"/>
            <a:ext cx="0" cy="1028700"/>
          </a:xfrm>
          <a:custGeom>
            <a:avLst/>
            <a:gdLst/>
            <a:ahLst/>
            <a:cxnLst/>
            <a:rect l="l" t="t" r="r" b="b"/>
            <a:pathLst>
              <a:path w="0" h="1028700">
                <a:moveTo>
                  <a:pt x="0" y="0"/>
                </a:moveTo>
                <a:lnTo>
                  <a:pt x="0" y="102870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9" name="object 459"/>
          <p:cNvSpPr/>
          <p:nvPr/>
        </p:nvSpPr>
        <p:spPr>
          <a:xfrm>
            <a:off x="2599689" y="2546350"/>
            <a:ext cx="558800" cy="1016000"/>
          </a:xfrm>
          <a:custGeom>
            <a:avLst/>
            <a:gdLst/>
            <a:ahLst/>
            <a:cxnLst/>
            <a:rect l="l" t="t" r="r" b="b"/>
            <a:pathLst>
              <a:path w="558800" h="1016000">
                <a:moveTo>
                  <a:pt x="0" y="1016000"/>
                </a:moveTo>
                <a:lnTo>
                  <a:pt x="0" y="0"/>
                </a:lnTo>
                <a:lnTo>
                  <a:pt x="55880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0" name="object 460"/>
          <p:cNvSpPr/>
          <p:nvPr/>
        </p:nvSpPr>
        <p:spPr>
          <a:xfrm>
            <a:off x="2599689" y="25463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1" name="object 461"/>
          <p:cNvSpPr/>
          <p:nvPr/>
        </p:nvSpPr>
        <p:spPr>
          <a:xfrm>
            <a:off x="3159760" y="35636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2" name="object 462"/>
          <p:cNvSpPr/>
          <p:nvPr/>
        </p:nvSpPr>
        <p:spPr>
          <a:xfrm>
            <a:off x="2565400" y="2541270"/>
            <a:ext cx="24130" cy="1018540"/>
          </a:xfrm>
          <a:custGeom>
            <a:avLst/>
            <a:gdLst/>
            <a:ahLst/>
            <a:cxnLst/>
            <a:rect l="l" t="t" r="r" b="b"/>
            <a:pathLst>
              <a:path w="24130" h="1018539">
                <a:moveTo>
                  <a:pt x="0" y="1018539"/>
                </a:moveTo>
                <a:lnTo>
                  <a:pt x="0" y="0"/>
                </a:lnTo>
                <a:lnTo>
                  <a:pt x="2413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3" name="object 463"/>
          <p:cNvSpPr/>
          <p:nvPr/>
        </p:nvSpPr>
        <p:spPr>
          <a:xfrm>
            <a:off x="2590800" y="35610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4" name="object 464"/>
          <p:cNvSpPr/>
          <p:nvPr/>
        </p:nvSpPr>
        <p:spPr>
          <a:xfrm>
            <a:off x="3166110" y="2541270"/>
            <a:ext cx="26670" cy="1018540"/>
          </a:xfrm>
          <a:custGeom>
            <a:avLst/>
            <a:gdLst/>
            <a:ahLst/>
            <a:cxnLst/>
            <a:rect l="l" t="t" r="r" b="b"/>
            <a:pathLst>
              <a:path w="26669" h="1018539">
                <a:moveTo>
                  <a:pt x="0" y="0"/>
                </a:moveTo>
                <a:lnTo>
                  <a:pt x="26669" y="0"/>
                </a:lnTo>
                <a:lnTo>
                  <a:pt x="26669" y="1018539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5" name="object 465"/>
          <p:cNvSpPr/>
          <p:nvPr/>
        </p:nvSpPr>
        <p:spPr>
          <a:xfrm>
            <a:off x="3166110" y="25412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6" name="object 466"/>
          <p:cNvSpPr/>
          <p:nvPr/>
        </p:nvSpPr>
        <p:spPr>
          <a:xfrm>
            <a:off x="3166110" y="2538729"/>
            <a:ext cx="0" cy="1032510"/>
          </a:xfrm>
          <a:custGeom>
            <a:avLst/>
            <a:gdLst/>
            <a:ahLst/>
            <a:cxnLst/>
            <a:rect l="l" t="t" r="r" b="b"/>
            <a:pathLst>
              <a:path w="0" h="1032510">
                <a:moveTo>
                  <a:pt x="0" y="0"/>
                </a:moveTo>
                <a:lnTo>
                  <a:pt x="0" y="103251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7" name="object 467"/>
          <p:cNvSpPr/>
          <p:nvPr/>
        </p:nvSpPr>
        <p:spPr>
          <a:xfrm>
            <a:off x="2617470" y="2611120"/>
            <a:ext cx="109220" cy="224790"/>
          </a:xfrm>
          <a:custGeom>
            <a:avLst/>
            <a:gdLst/>
            <a:ahLst/>
            <a:cxnLst/>
            <a:rect l="l" t="t" r="r" b="b"/>
            <a:pathLst>
              <a:path w="109219" h="224789">
                <a:moveTo>
                  <a:pt x="0" y="224789"/>
                </a:moveTo>
                <a:lnTo>
                  <a:pt x="0" y="0"/>
                </a:lnTo>
                <a:lnTo>
                  <a:pt x="109219" y="0"/>
                </a:lnTo>
                <a:lnTo>
                  <a:pt x="109219" y="224789"/>
                </a:lnTo>
                <a:lnTo>
                  <a:pt x="0" y="22478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8" name="object 468"/>
          <p:cNvSpPr/>
          <p:nvPr/>
        </p:nvSpPr>
        <p:spPr>
          <a:xfrm>
            <a:off x="2628900" y="2623820"/>
            <a:ext cx="86360" cy="199390"/>
          </a:xfrm>
          <a:custGeom>
            <a:avLst/>
            <a:gdLst/>
            <a:ahLst/>
            <a:cxnLst/>
            <a:rect l="l" t="t" r="r" b="b"/>
            <a:pathLst>
              <a:path w="86360" h="199389">
                <a:moveTo>
                  <a:pt x="0" y="199389"/>
                </a:moveTo>
                <a:lnTo>
                  <a:pt x="0" y="0"/>
                </a:lnTo>
                <a:lnTo>
                  <a:pt x="86360" y="0"/>
                </a:lnTo>
                <a:lnTo>
                  <a:pt x="86360" y="199389"/>
                </a:lnTo>
                <a:lnTo>
                  <a:pt x="0" y="19938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9" name="object 469"/>
          <p:cNvSpPr/>
          <p:nvPr/>
        </p:nvSpPr>
        <p:spPr>
          <a:xfrm>
            <a:off x="2628900" y="2623820"/>
            <a:ext cx="86360" cy="199390"/>
          </a:xfrm>
          <a:custGeom>
            <a:avLst/>
            <a:gdLst/>
            <a:ahLst/>
            <a:cxnLst/>
            <a:rect l="l" t="t" r="r" b="b"/>
            <a:pathLst>
              <a:path w="86360" h="199389">
                <a:moveTo>
                  <a:pt x="0" y="199389"/>
                </a:moveTo>
                <a:lnTo>
                  <a:pt x="0" y="0"/>
                </a:lnTo>
                <a:lnTo>
                  <a:pt x="86360" y="0"/>
                </a:lnTo>
                <a:lnTo>
                  <a:pt x="86360" y="199389"/>
                </a:lnTo>
                <a:lnTo>
                  <a:pt x="0" y="19938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0" name="object 470"/>
          <p:cNvSpPr/>
          <p:nvPr/>
        </p:nvSpPr>
        <p:spPr>
          <a:xfrm>
            <a:off x="2628900" y="28232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1" name="object 471"/>
          <p:cNvSpPr/>
          <p:nvPr/>
        </p:nvSpPr>
        <p:spPr>
          <a:xfrm>
            <a:off x="2715260" y="26238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2" name="object 472"/>
          <p:cNvSpPr/>
          <p:nvPr/>
        </p:nvSpPr>
        <p:spPr>
          <a:xfrm>
            <a:off x="2631439" y="2760979"/>
            <a:ext cx="81280" cy="58419"/>
          </a:xfrm>
          <a:custGeom>
            <a:avLst/>
            <a:gdLst/>
            <a:ahLst/>
            <a:cxnLst/>
            <a:rect l="l" t="t" r="r" b="b"/>
            <a:pathLst>
              <a:path w="81280" h="58419">
                <a:moveTo>
                  <a:pt x="0" y="58420"/>
                </a:moveTo>
                <a:lnTo>
                  <a:pt x="0" y="0"/>
                </a:lnTo>
                <a:lnTo>
                  <a:pt x="81280" y="0"/>
                </a:lnTo>
                <a:lnTo>
                  <a:pt x="81280" y="58420"/>
                </a:lnTo>
                <a:lnTo>
                  <a:pt x="0" y="5842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3" name="object 473"/>
          <p:cNvSpPr/>
          <p:nvPr/>
        </p:nvSpPr>
        <p:spPr>
          <a:xfrm>
            <a:off x="2631439" y="2760979"/>
            <a:ext cx="81280" cy="58419"/>
          </a:xfrm>
          <a:custGeom>
            <a:avLst/>
            <a:gdLst/>
            <a:ahLst/>
            <a:cxnLst/>
            <a:rect l="l" t="t" r="r" b="b"/>
            <a:pathLst>
              <a:path w="81280" h="58419">
                <a:moveTo>
                  <a:pt x="0" y="58420"/>
                </a:moveTo>
                <a:lnTo>
                  <a:pt x="0" y="0"/>
                </a:lnTo>
                <a:lnTo>
                  <a:pt x="81280" y="0"/>
                </a:lnTo>
                <a:lnTo>
                  <a:pt x="81280" y="58420"/>
                </a:lnTo>
                <a:lnTo>
                  <a:pt x="0" y="58420"/>
                </a:lnTo>
                <a:close/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4" name="object 474"/>
          <p:cNvSpPr/>
          <p:nvPr/>
        </p:nvSpPr>
        <p:spPr>
          <a:xfrm>
            <a:off x="2631439" y="28194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5" name="object 475"/>
          <p:cNvSpPr/>
          <p:nvPr/>
        </p:nvSpPr>
        <p:spPr>
          <a:xfrm>
            <a:off x="2712720" y="27609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6" name="object 476"/>
          <p:cNvSpPr/>
          <p:nvPr/>
        </p:nvSpPr>
        <p:spPr>
          <a:xfrm>
            <a:off x="2631439" y="2628900"/>
            <a:ext cx="36830" cy="127000"/>
          </a:xfrm>
          <a:custGeom>
            <a:avLst/>
            <a:gdLst/>
            <a:ahLst/>
            <a:cxnLst/>
            <a:rect l="l" t="t" r="r" b="b"/>
            <a:pathLst>
              <a:path w="36830" h="127000">
                <a:moveTo>
                  <a:pt x="0" y="127000"/>
                </a:moveTo>
                <a:lnTo>
                  <a:pt x="36829" y="127000"/>
                </a:lnTo>
                <a:lnTo>
                  <a:pt x="36829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7" name="object 477"/>
          <p:cNvSpPr/>
          <p:nvPr/>
        </p:nvSpPr>
        <p:spPr>
          <a:xfrm>
            <a:off x="2631439" y="2628900"/>
            <a:ext cx="36830" cy="127000"/>
          </a:xfrm>
          <a:custGeom>
            <a:avLst/>
            <a:gdLst/>
            <a:ahLst/>
            <a:cxnLst/>
            <a:rect l="l" t="t" r="r" b="b"/>
            <a:pathLst>
              <a:path w="36830" h="127000">
                <a:moveTo>
                  <a:pt x="0" y="127000"/>
                </a:moveTo>
                <a:lnTo>
                  <a:pt x="0" y="0"/>
                </a:lnTo>
                <a:lnTo>
                  <a:pt x="36830" y="0"/>
                </a:lnTo>
                <a:lnTo>
                  <a:pt x="36830" y="127000"/>
                </a:lnTo>
                <a:lnTo>
                  <a:pt x="0" y="12700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8" name="object 478"/>
          <p:cNvSpPr/>
          <p:nvPr/>
        </p:nvSpPr>
        <p:spPr>
          <a:xfrm>
            <a:off x="2631439" y="27559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9" name="object 479"/>
          <p:cNvSpPr/>
          <p:nvPr/>
        </p:nvSpPr>
        <p:spPr>
          <a:xfrm>
            <a:off x="2668270" y="26289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0" name="object 480"/>
          <p:cNvSpPr/>
          <p:nvPr/>
        </p:nvSpPr>
        <p:spPr>
          <a:xfrm>
            <a:off x="2683510" y="2631439"/>
            <a:ext cx="25400" cy="113030"/>
          </a:xfrm>
          <a:custGeom>
            <a:avLst/>
            <a:gdLst/>
            <a:ahLst/>
            <a:cxnLst/>
            <a:rect l="l" t="t" r="r" b="b"/>
            <a:pathLst>
              <a:path w="25400" h="113030">
                <a:moveTo>
                  <a:pt x="0" y="113030"/>
                </a:moveTo>
                <a:lnTo>
                  <a:pt x="25400" y="113030"/>
                </a:lnTo>
                <a:lnTo>
                  <a:pt x="25400" y="0"/>
                </a:lnTo>
                <a:lnTo>
                  <a:pt x="0" y="0"/>
                </a:lnTo>
                <a:lnTo>
                  <a:pt x="0" y="11303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1" name="object 481"/>
          <p:cNvSpPr/>
          <p:nvPr/>
        </p:nvSpPr>
        <p:spPr>
          <a:xfrm>
            <a:off x="2683510" y="2631439"/>
            <a:ext cx="25400" cy="113030"/>
          </a:xfrm>
          <a:custGeom>
            <a:avLst/>
            <a:gdLst/>
            <a:ahLst/>
            <a:cxnLst/>
            <a:rect l="l" t="t" r="r" b="b"/>
            <a:pathLst>
              <a:path w="25400" h="113030">
                <a:moveTo>
                  <a:pt x="0" y="113030"/>
                </a:moveTo>
                <a:lnTo>
                  <a:pt x="0" y="0"/>
                </a:lnTo>
                <a:lnTo>
                  <a:pt x="25400" y="0"/>
                </a:lnTo>
                <a:lnTo>
                  <a:pt x="25400" y="113030"/>
                </a:lnTo>
                <a:lnTo>
                  <a:pt x="0" y="11303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2" name="object 482"/>
          <p:cNvSpPr/>
          <p:nvPr/>
        </p:nvSpPr>
        <p:spPr>
          <a:xfrm>
            <a:off x="2683510" y="27444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3" name="object 483"/>
          <p:cNvSpPr/>
          <p:nvPr/>
        </p:nvSpPr>
        <p:spPr>
          <a:xfrm>
            <a:off x="2708910" y="26314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4" name="object 484"/>
          <p:cNvSpPr/>
          <p:nvPr/>
        </p:nvSpPr>
        <p:spPr>
          <a:xfrm>
            <a:off x="2640329" y="2663189"/>
            <a:ext cx="20320" cy="85090"/>
          </a:xfrm>
          <a:custGeom>
            <a:avLst/>
            <a:gdLst/>
            <a:ahLst/>
            <a:cxnLst/>
            <a:rect l="l" t="t" r="r" b="b"/>
            <a:pathLst>
              <a:path w="20319" h="85089">
                <a:moveTo>
                  <a:pt x="0" y="85089"/>
                </a:moveTo>
                <a:lnTo>
                  <a:pt x="0" y="0"/>
                </a:lnTo>
                <a:lnTo>
                  <a:pt x="20319" y="0"/>
                </a:lnTo>
                <a:lnTo>
                  <a:pt x="20319" y="85089"/>
                </a:lnTo>
                <a:lnTo>
                  <a:pt x="0" y="850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5" name="object 485"/>
          <p:cNvSpPr/>
          <p:nvPr/>
        </p:nvSpPr>
        <p:spPr>
          <a:xfrm>
            <a:off x="2635657" y="2658517"/>
            <a:ext cx="29845" cy="94615"/>
          </a:xfrm>
          <a:custGeom>
            <a:avLst/>
            <a:gdLst/>
            <a:ahLst/>
            <a:cxnLst/>
            <a:rect l="l" t="t" r="r" b="b"/>
            <a:pathLst>
              <a:path w="29844" h="94614">
                <a:moveTo>
                  <a:pt x="0" y="94434"/>
                </a:moveTo>
                <a:lnTo>
                  <a:pt x="29664" y="94434"/>
                </a:lnTo>
                <a:lnTo>
                  <a:pt x="29664" y="0"/>
                </a:lnTo>
                <a:lnTo>
                  <a:pt x="0" y="0"/>
                </a:lnTo>
                <a:lnTo>
                  <a:pt x="0" y="9443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6" name="object 486"/>
          <p:cNvSpPr/>
          <p:nvPr/>
        </p:nvSpPr>
        <p:spPr>
          <a:xfrm>
            <a:off x="2640329" y="27482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7" name="object 487"/>
          <p:cNvSpPr/>
          <p:nvPr/>
        </p:nvSpPr>
        <p:spPr>
          <a:xfrm>
            <a:off x="2660650" y="26631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8" name="object 488"/>
          <p:cNvSpPr/>
          <p:nvPr/>
        </p:nvSpPr>
        <p:spPr>
          <a:xfrm>
            <a:off x="2640329" y="2663189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19" h="7619">
                <a:moveTo>
                  <a:pt x="0" y="7620"/>
                </a:moveTo>
                <a:lnTo>
                  <a:pt x="0" y="0"/>
                </a:lnTo>
                <a:lnTo>
                  <a:pt x="20319" y="0"/>
                </a:lnTo>
                <a:lnTo>
                  <a:pt x="20319" y="7620"/>
                </a:lnTo>
                <a:lnTo>
                  <a:pt x="0" y="762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9" name="object 489"/>
          <p:cNvSpPr/>
          <p:nvPr/>
        </p:nvSpPr>
        <p:spPr>
          <a:xfrm>
            <a:off x="2640329" y="26708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0" name="object 490"/>
          <p:cNvSpPr/>
          <p:nvPr/>
        </p:nvSpPr>
        <p:spPr>
          <a:xfrm>
            <a:off x="2660650" y="26631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1" name="object 491"/>
          <p:cNvSpPr/>
          <p:nvPr/>
        </p:nvSpPr>
        <p:spPr>
          <a:xfrm>
            <a:off x="2669539" y="2628900"/>
            <a:ext cx="0" cy="127000"/>
          </a:xfrm>
          <a:custGeom>
            <a:avLst/>
            <a:gdLst/>
            <a:ahLst/>
            <a:cxnLst/>
            <a:rect l="l" t="t" r="r" b="b"/>
            <a:pathLst>
              <a:path w="0" h="127000">
                <a:moveTo>
                  <a:pt x="0" y="0"/>
                </a:moveTo>
                <a:lnTo>
                  <a:pt x="0" y="127000"/>
                </a:lnTo>
              </a:path>
            </a:pathLst>
          </a:custGeom>
          <a:ln w="5080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2" name="object 492"/>
          <p:cNvSpPr/>
          <p:nvPr/>
        </p:nvSpPr>
        <p:spPr>
          <a:xfrm>
            <a:off x="2662327" y="2624227"/>
            <a:ext cx="14604" cy="136525"/>
          </a:xfrm>
          <a:custGeom>
            <a:avLst/>
            <a:gdLst/>
            <a:ahLst/>
            <a:cxnLst/>
            <a:rect l="l" t="t" r="r" b="b"/>
            <a:pathLst>
              <a:path w="14605" h="136525">
                <a:moveTo>
                  <a:pt x="0" y="136344"/>
                </a:moveTo>
                <a:lnTo>
                  <a:pt x="14424" y="136344"/>
                </a:lnTo>
                <a:lnTo>
                  <a:pt x="14424" y="0"/>
                </a:lnTo>
                <a:lnTo>
                  <a:pt x="0" y="0"/>
                </a:lnTo>
                <a:lnTo>
                  <a:pt x="0" y="1363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3" name="object 493"/>
          <p:cNvSpPr/>
          <p:nvPr/>
        </p:nvSpPr>
        <p:spPr>
          <a:xfrm>
            <a:off x="2667000" y="27559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4" name="object 494"/>
          <p:cNvSpPr/>
          <p:nvPr/>
        </p:nvSpPr>
        <p:spPr>
          <a:xfrm>
            <a:off x="2672079" y="26289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5" name="object 495"/>
          <p:cNvSpPr/>
          <p:nvPr/>
        </p:nvSpPr>
        <p:spPr>
          <a:xfrm>
            <a:off x="2684779" y="2631439"/>
            <a:ext cx="0" cy="113030"/>
          </a:xfrm>
          <a:custGeom>
            <a:avLst/>
            <a:gdLst/>
            <a:ahLst/>
            <a:cxnLst/>
            <a:rect l="l" t="t" r="r" b="b"/>
            <a:pathLst>
              <a:path w="0" h="113030">
                <a:moveTo>
                  <a:pt x="0" y="0"/>
                </a:moveTo>
                <a:lnTo>
                  <a:pt x="0" y="113030"/>
                </a:lnTo>
              </a:path>
            </a:pathLst>
          </a:custGeom>
          <a:ln w="1016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6" name="object 496"/>
          <p:cNvSpPr/>
          <p:nvPr/>
        </p:nvSpPr>
        <p:spPr>
          <a:xfrm>
            <a:off x="2675027" y="2626767"/>
            <a:ext cx="19685" cy="122555"/>
          </a:xfrm>
          <a:custGeom>
            <a:avLst/>
            <a:gdLst/>
            <a:ahLst/>
            <a:cxnLst/>
            <a:rect l="l" t="t" r="r" b="b"/>
            <a:pathLst>
              <a:path w="19685" h="122555">
                <a:moveTo>
                  <a:pt x="0" y="122374"/>
                </a:moveTo>
                <a:lnTo>
                  <a:pt x="19504" y="122374"/>
                </a:lnTo>
                <a:lnTo>
                  <a:pt x="19504" y="0"/>
                </a:lnTo>
                <a:lnTo>
                  <a:pt x="0" y="0"/>
                </a:lnTo>
                <a:lnTo>
                  <a:pt x="0" y="12237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7" name="object 497"/>
          <p:cNvSpPr/>
          <p:nvPr/>
        </p:nvSpPr>
        <p:spPr>
          <a:xfrm>
            <a:off x="2679700" y="27444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8" name="object 498"/>
          <p:cNvSpPr/>
          <p:nvPr/>
        </p:nvSpPr>
        <p:spPr>
          <a:xfrm>
            <a:off x="2689860" y="26314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9" name="object 499"/>
          <p:cNvSpPr/>
          <p:nvPr/>
        </p:nvSpPr>
        <p:spPr>
          <a:xfrm>
            <a:off x="2653029" y="2767329"/>
            <a:ext cx="8890" cy="49530"/>
          </a:xfrm>
          <a:custGeom>
            <a:avLst/>
            <a:gdLst/>
            <a:ahLst/>
            <a:cxnLst/>
            <a:rect l="l" t="t" r="r" b="b"/>
            <a:pathLst>
              <a:path w="8889" h="49530">
                <a:moveTo>
                  <a:pt x="0" y="49530"/>
                </a:moveTo>
                <a:lnTo>
                  <a:pt x="0" y="0"/>
                </a:lnTo>
                <a:lnTo>
                  <a:pt x="8889" y="0"/>
                </a:lnTo>
                <a:lnTo>
                  <a:pt x="8889" y="49530"/>
                </a:lnTo>
                <a:lnTo>
                  <a:pt x="0" y="4953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0" name="object 500"/>
          <p:cNvSpPr/>
          <p:nvPr/>
        </p:nvSpPr>
        <p:spPr>
          <a:xfrm>
            <a:off x="2653029" y="28168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1" name="object 501"/>
          <p:cNvSpPr/>
          <p:nvPr/>
        </p:nvSpPr>
        <p:spPr>
          <a:xfrm>
            <a:off x="2661920" y="27673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2" name="object 502"/>
          <p:cNvSpPr/>
          <p:nvPr/>
        </p:nvSpPr>
        <p:spPr>
          <a:xfrm>
            <a:off x="2640329" y="2773679"/>
            <a:ext cx="7620" cy="6350"/>
          </a:xfrm>
          <a:custGeom>
            <a:avLst/>
            <a:gdLst/>
            <a:ahLst/>
            <a:cxnLst/>
            <a:rect l="l" t="t" r="r" b="b"/>
            <a:pathLst>
              <a:path w="7619" h="6350">
                <a:moveTo>
                  <a:pt x="5080" y="0"/>
                </a:moveTo>
                <a:lnTo>
                  <a:pt x="2539" y="0"/>
                </a:lnTo>
                <a:lnTo>
                  <a:pt x="0" y="1270"/>
                </a:lnTo>
                <a:lnTo>
                  <a:pt x="0" y="5080"/>
                </a:lnTo>
                <a:lnTo>
                  <a:pt x="2539" y="6350"/>
                </a:lnTo>
                <a:lnTo>
                  <a:pt x="5080" y="6350"/>
                </a:lnTo>
                <a:lnTo>
                  <a:pt x="7619" y="5080"/>
                </a:lnTo>
                <a:lnTo>
                  <a:pt x="7619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3" name="object 503"/>
          <p:cNvSpPr/>
          <p:nvPr/>
        </p:nvSpPr>
        <p:spPr>
          <a:xfrm>
            <a:off x="2640329" y="2773679"/>
            <a:ext cx="7620" cy="6350"/>
          </a:xfrm>
          <a:custGeom>
            <a:avLst/>
            <a:gdLst/>
            <a:ahLst/>
            <a:cxnLst/>
            <a:rect l="l" t="t" r="r" b="b"/>
            <a:pathLst>
              <a:path w="7619" h="6350">
                <a:moveTo>
                  <a:pt x="3809" y="0"/>
                </a:moveTo>
                <a:lnTo>
                  <a:pt x="5080" y="0"/>
                </a:lnTo>
                <a:lnTo>
                  <a:pt x="7619" y="1270"/>
                </a:lnTo>
                <a:lnTo>
                  <a:pt x="7619" y="2540"/>
                </a:lnTo>
                <a:lnTo>
                  <a:pt x="7619" y="5080"/>
                </a:lnTo>
                <a:lnTo>
                  <a:pt x="5080" y="6350"/>
                </a:lnTo>
                <a:lnTo>
                  <a:pt x="3809" y="6350"/>
                </a:lnTo>
                <a:lnTo>
                  <a:pt x="2539" y="6350"/>
                </a:lnTo>
                <a:lnTo>
                  <a:pt x="0" y="5080"/>
                </a:lnTo>
                <a:lnTo>
                  <a:pt x="0" y="2540"/>
                </a:lnTo>
                <a:lnTo>
                  <a:pt x="0" y="1270"/>
                </a:lnTo>
                <a:lnTo>
                  <a:pt x="2539" y="0"/>
                </a:lnTo>
                <a:lnTo>
                  <a:pt x="380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4" name="object 504"/>
          <p:cNvSpPr/>
          <p:nvPr/>
        </p:nvSpPr>
        <p:spPr>
          <a:xfrm>
            <a:off x="2640329" y="27736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5" name="object 505"/>
          <p:cNvSpPr/>
          <p:nvPr/>
        </p:nvSpPr>
        <p:spPr>
          <a:xfrm>
            <a:off x="2647950" y="27800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6" name="object 506"/>
          <p:cNvSpPr/>
          <p:nvPr/>
        </p:nvSpPr>
        <p:spPr>
          <a:xfrm>
            <a:off x="2640329" y="2794000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89">
                <a:moveTo>
                  <a:pt x="5080" y="0"/>
                </a:moveTo>
                <a:lnTo>
                  <a:pt x="2539" y="0"/>
                </a:lnTo>
                <a:lnTo>
                  <a:pt x="0" y="2539"/>
                </a:lnTo>
                <a:lnTo>
                  <a:pt x="0" y="6350"/>
                </a:lnTo>
                <a:lnTo>
                  <a:pt x="2539" y="8889"/>
                </a:lnTo>
                <a:lnTo>
                  <a:pt x="5080" y="8889"/>
                </a:lnTo>
                <a:lnTo>
                  <a:pt x="7619" y="6350"/>
                </a:lnTo>
                <a:lnTo>
                  <a:pt x="7619" y="2539"/>
                </a:lnTo>
                <a:lnTo>
                  <a:pt x="508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7" name="object 507"/>
          <p:cNvSpPr/>
          <p:nvPr/>
        </p:nvSpPr>
        <p:spPr>
          <a:xfrm>
            <a:off x="2640329" y="2794000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89">
                <a:moveTo>
                  <a:pt x="3809" y="0"/>
                </a:moveTo>
                <a:lnTo>
                  <a:pt x="5080" y="0"/>
                </a:lnTo>
                <a:lnTo>
                  <a:pt x="7619" y="2539"/>
                </a:lnTo>
                <a:lnTo>
                  <a:pt x="7619" y="3810"/>
                </a:lnTo>
                <a:lnTo>
                  <a:pt x="7619" y="6350"/>
                </a:lnTo>
                <a:lnTo>
                  <a:pt x="5080" y="8889"/>
                </a:lnTo>
                <a:lnTo>
                  <a:pt x="3809" y="8889"/>
                </a:lnTo>
                <a:lnTo>
                  <a:pt x="2539" y="8889"/>
                </a:lnTo>
                <a:lnTo>
                  <a:pt x="0" y="6350"/>
                </a:lnTo>
                <a:lnTo>
                  <a:pt x="0" y="3810"/>
                </a:lnTo>
                <a:lnTo>
                  <a:pt x="0" y="2539"/>
                </a:lnTo>
                <a:lnTo>
                  <a:pt x="2539" y="0"/>
                </a:lnTo>
                <a:lnTo>
                  <a:pt x="380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8" name="object 508"/>
          <p:cNvSpPr/>
          <p:nvPr/>
        </p:nvSpPr>
        <p:spPr>
          <a:xfrm>
            <a:off x="2640329" y="27940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9" name="object 509"/>
          <p:cNvSpPr/>
          <p:nvPr/>
        </p:nvSpPr>
        <p:spPr>
          <a:xfrm>
            <a:off x="2647950" y="28028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0" name="object 510"/>
          <p:cNvSpPr/>
          <p:nvPr/>
        </p:nvSpPr>
        <p:spPr>
          <a:xfrm>
            <a:off x="2614929" y="2609850"/>
            <a:ext cx="115570" cy="228600"/>
          </a:xfrm>
          <a:custGeom>
            <a:avLst/>
            <a:gdLst/>
            <a:ahLst/>
            <a:cxnLst/>
            <a:rect l="l" t="t" r="r" b="b"/>
            <a:pathLst>
              <a:path w="115569" h="228600">
                <a:moveTo>
                  <a:pt x="113030" y="0"/>
                </a:moveTo>
                <a:lnTo>
                  <a:pt x="115569" y="228600"/>
                </a:lnTo>
                <a:lnTo>
                  <a:pt x="0" y="22860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1" name="object 511"/>
          <p:cNvSpPr/>
          <p:nvPr/>
        </p:nvSpPr>
        <p:spPr>
          <a:xfrm>
            <a:off x="2614929" y="26098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2" name="object 512"/>
          <p:cNvSpPr/>
          <p:nvPr/>
        </p:nvSpPr>
        <p:spPr>
          <a:xfrm>
            <a:off x="2733039" y="28397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3" name="object 513"/>
          <p:cNvSpPr/>
          <p:nvPr/>
        </p:nvSpPr>
        <p:spPr>
          <a:xfrm>
            <a:off x="2689860" y="2768600"/>
            <a:ext cx="10160" cy="19050"/>
          </a:xfrm>
          <a:custGeom>
            <a:avLst/>
            <a:gdLst/>
            <a:ahLst/>
            <a:cxnLst/>
            <a:rect l="l" t="t" r="r" b="b"/>
            <a:pathLst>
              <a:path w="10160" h="19050">
                <a:moveTo>
                  <a:pt x="0" y="19050"/>
                </a:moveTo>
                <a:lnTo>
                  <a:pt x="0" y="0"/>
                </a:lnTo>
                <a:lnTo>
                  <a:pt x="10159" y="0"/>
                </a:lnTo>
                <a:lnTo>
                  <a:pt x="10159" y="19050"/>
                </a:lnTo>
                <a:lnTo>
                  <a:pt x="0" y="1905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4" name="object 514"/>
          <p:cNvSpPr/>
          <p:nvPr/>
        </p:nvSpPr>
        <p:spPr>
          <a:xfrm>
            <a:off x="2689860" y="2768600"/>
            <a:ext cx="10160" cy="19050"/>
          </a:xfrm>
          <a:custGeom>
            <a:avLst/>
            <a:gdLst/>
            <a:ahLst/>
            <a:cxnLst/>
            <a:rect l="l" t="t" r="r" b="b"/>
            <a:pathLst>
              <a:path w="10160" h="19050">
                <a:moveTo>
                  <a:pt x="0" y="19050"/>
                </a:moveTo>
                <a:lnTo>
                  <a:pt x="0" y="0"/>
                </a:lnTo>
                <a:lnTo>
                  <a:pt x="10159" y="0"/>
                </a:lnTo>
                <a:lnTo>
                  <a:pt x="10159" y="19050"/>
                </a:lnTo>
                <a:lnTo>
                  <a:pt x="0" y="1905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5" name="object 515"/>
          <p:cNvSpPr/>
          <p:nvPr/>
        </p:nvSpPr>
        <p:spPr>
          <a:xfrm>
            <a:off x="2689860" y="27876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6" name="object 516"/>
          <p:cNvSpPr/>
          <p:nvPr/>
        </p:nvSpPr>
        <p:spPr>
          <a:xfrm>
            <a:off x="2700020" y="27686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7" name="object 517"/>
          <p:cNvSpPr/>
          <p:nvPr/>
        </p:nvSpPr>
        <p:spPr>
          <a:xfrm>
            <a:off x="2760979" y="2617470"/>
            <a:ext cx="381000" cy="214629"/>
          </a:xfrm>
          <a:custGeom>
            <a:avLst/>
            <a:gdLst/>
            <a:ahLst/>
            <a:cxnLst/>
            <a:rect l="l" t="t" r="r" b="b"/>
            <a:pathLst>
              <a:path w="381000" h="214630">
                <a:moveTo>
                  <a:pt x="0" y="214629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4629"/>
                </a:lnTo>
                <a:lnTo>
                  <a:pt x="0" y="2146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8" name="object 518"/>
          <p:cNvSpPr/>
          <p:nvPr/>
        </p:nvSpPr>
        <p:spPr>
          <a:xfrm>
            <a:off x="2760979" y="2617470"/>
            <a:ext cx="381000" cy="214629"/>
          </a:xfrm>
          <a:custGeom>
            <a:avLst/>
            <a:gdLst/>
            <a:ahLst/>
            <a:cxnLst/>
            <a:rect l="l" t="t" r="r" b="b"/>
            <a:pathLst>
              <a:path w="381000" h="214630">
                <a:moveTo>
                  <a:pt x="0" y="214629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4629"/>
                </a:lnTo>
                <a:lnTo>
                  <a:pt x="0" y="21462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9" name="object 519"/>
          <p:cNvSpPr/>
          <p:nvPr/>
        </p:nvSpPr>
        <p:spPr>
          <a:xfrm>
            <a:off x="2760979" y="28321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0" name="object 520"/>
          <p:cNvSpPr/>
          <p:nvPr/>
        </p:nvSpPr>
        <p:spPr>
          <a:xfrm>
            <a:off x="3141979" y="26174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1" name="object 521"/>
          <p:cNvSpPr/>
          <p:nvPr/>
        </p:nvSpPr>
        <p:spPr>
          <a:xfrm>
            <a:off x="2759710" y="2659379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2" name="object 522"/>
          <p:cNvSpPr/>
          <p:nvPr/>
        </p:nvSpPr>
        <p:spPr>
          <a:xfrm>
            <a:off x="2755037" y="2650897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4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3" name="object 523"/>
          <p:cNvSpPr/>
          <p:nvPr/>
        </p:nvSpPr>
        <p:spPr>
          <a:xfrm>
            <a:off x="2759710" y="26631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4" name="object 524"/>
          <p:cNvSpPr/>
          <p:nvPr/>
        </p:nvSpPr>
        <p:spPr>
          <a:xfrm>
            <a:off x="3139439" y="26555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5" name="object 525"/>
          <p:cNvSpPr/>
          <p:nvPr/>
        </p:nvSpPr>
        <p:spPr>
          <a:xfrm>
            <a:off x="2759710" y="270192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6" name="object 526"/>
          <p:cNvSpPr/>
          <p:nvPr/>
        </p:nvSpPr>
        <p:spPr>
          <a:xfrm>
            <a:off x="2755037" y="2694077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7" name="object 527"/>
          <p:cNvSpPr/>
          <p:nvPr/>
        </p:nvSpPr>
        <p:spPr>
          <a:xfrm>
            <a:off x="2759710" y="27051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8" name="object 528"/>
          <p:cNvSpPr/>
          <p:nvPr/>
        </p:nvSpPr>
        <p:spPr>
          <a:xfrm>
            <a:off x="3139439" y="26987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9" name="object 529"/>
          <p:cNvSpPr/>
          <p:nvPr/>
        </p:nvSpPr>
        <p:spPr>
          <a:xfrm>
            <a:off x="2759710" y="274764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0" name="object 530"/>
          <p:cNvSpPr/>
          <p:nvPr/>
        </p:nvSpPr>
        <p:spPr>
          <a:xfrm>
            <a:off x="2755037" y="2739797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1" name="object 531"/>
          <p:cNvSpPr/>
          <p:nvPr/>
        </p:nvSpPr>
        <p:spPr>
          <a:xfrm>
            <a:off x="2759710" y="27508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2" name="object 532"/>
          <p:cNvSpPr/>
          <p:nvPr/>
        </p:nvSpPr>
        <p:spPr>
          <a:xfrm>
            <a:off x="3139439" y="27444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3" name="object 533"/>
          <p:cNvSpPr/>
          <p:nvPr/>
        </p:nvSpPr>
        <p:spPr>
          <a:xfrm>
            <a:off x="2759710" y="2790189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4" name="object 534"/>
          <p:cNvSpPr/>
          <p:nvPr/>
        </p:nvSpPr>
        <p:spPr>
          <a:xfrm>
            <a:off x="2755037" y="2781707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4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5" name="object 535"/>
          <p:cNvSpPr/>
          <p:nvPr/>
        </p:nvSpPr>
        <p:spPr>
          <a:xfrm>
            <a:off x="2759710" y="2618739"/>
            <a:ext cx="379729" cy="21336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6" name="object 536"/>
          <p:cNvSpPr/>
          <p:nvPr/>
        </p:nvSpPr>
        <p:spPr>
          <a:xfrm>
            <a:off x="2760979" y="2981960"/>
            <a:ext cx="381000" cy="213360"/>
          </a:xfrm>
          <a:custGeom>
            <a:avLst/>
            <a:gdLst/>
            <a:ahLst/>
            <a:cxnLst/>
            <a:rect l="l" t="t" r="r" b="b"/>
            <a:pathLst>
              <a:path w="381000" h="213360">
                <a:moveTo>
                  <a:pt x="0" y="21336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3360"/>
                </a:lnTo>
                <a:lnTo>
                  <a:pt x="0" y="2133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7" name="object 537"/>
          <p:cNvSpPr/>
          <p:nvPr/>
        </p:nvSpPr>
        <p:spPr>
          <a:xfrm>
            <a:off x="2760979" y="2981960"/>
            <a:ext cx="381000" cy="213360"/>
          </a:xfrm>
          <a:custGeom>
            <a:avLst/>
            <a:gdLst/>
            <a:ahLst/>
            <a:cxnLst/>
            <a:rect l="l" t="t" r="r" b="b"/>
            <a:pathLst>
              <a:path w="381000" h="213360">
                <a:moveTo>
                  <a:pt x="0" y="21336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3360"/>
                </a:lnTo>
                <a:lnTo>
                  <a:pt x="0" y="21336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8" name="object 538"/>
          <p:cNvSpPr/>
          <p:nvPr/>
        </p:nvSpPr>
        <p:spPr>
          <a:xfrm>
            <a:off x="2760979" y="31953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9" name="object 539"/>
          <p:cNvSpPr/>
          <p:nvPr/>
        </p:nvSpPr>
        <p:spPr>
          <a:xfrm>
            <a:off x="3141979" y="29819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0" name="object 540"/>
          <p:cNvSpPr/>
          <p:nvPr/>
        </p:nvSpPr>
        <p:spPr>
          <a:xfrm>
            <a:off x="2759710" y="3021329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1" name="object 541"/>
          <p:cNvSpPr/>
          <p:nvPr/>
        </p:nvSpPr>
        <p:spPr>
          <a:xfrm>
            <a:off x="2755037" y="3014117"/>
            <a:ext cx="389255" cy="14604"/>
          </a:xfrm>
          <a:custGeom>
            <a:avLst/>
            <a:gdLst/>
            <a:ahLst/>
            <a:cxnLst/>
            <a:rect l="l" t="t" r="r" b="b"/>
            <a:pathLst>
              <a:path w="389255" h="14605">
                <a:moveTo>
                  <a:pt x="0" y="14424"/>
                </a:moveTo>
                <a:lnTo>
                  <a:pt x="389074" y="14424"/>
                </a:lnTo>
                <a:lnTo>
                  <a:pt x="38907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2" name="object 542"/>
          <p:cNvSpPr/>
          <p:nvPr/>
        </p:nvSpPr>
        <p:spPr>
          <a:xfrm>
            <a:off x="2759710" y="30238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3" name="object 543"/>
          <p:cNvSpPr/>
          <p:nvPr/>
        </p:nvSpPr>
        <p:spPr>
          <a:xfrm>
            <a:off x="3139439" y="30187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4" name="object 544"/>
          <p:cNvSpPr/>
          <p:nvPr/>
        </p:nvSpPr>
        <p:spPr>
          <a:xfrm>
            <a:off x="2759710" y="306451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5" name="object 545"/>
          <p:cNvSpPr/>
          <p:nvPr/>
        </p:nvSpPr>
        <p:spPr>
          <a:xfrm>
            <a:off x="2755037" y="3057297"/>
            <a:ext cx="389255" cy="14604"/>
          </a:xfrm>
          <a:custGeom>
            <a:avLst/>
            <a:gdLst/>
            <a:ahLst/>
            <a:cxnLst/>
            <a:rect l="l" t="t" r="r" b="b"/>
            <a:pathLst>
              <a:path w="389255" h="14605">
                <a:moveTo>
                  <a:pt x="0" y="14424"/>
                </a:moveTo>
                <a:lnTo>
                  <a:pt x="389074" y="14424"/>
                </a:lnTo>
                <a:lnTo>
                  <a:pt x="38907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6" name="object 546"/>
          <p:cNvSpPr/>
          <p:nvPr/>
        </p:nvSpPr>
        <p:spPr>
          <a:xfrm>
            <a:off x="2759710" y="30670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7" name="object 547"/>
          <p:cNvSpPr/>
          <p:nvPr/>
        </p:nvSpPr>
        <p:spPr>
          <a:xfrm>
            <a:off x="3139439" y="30619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8" name="object 548"/>
          <p:cNvSpPr/>
          <p:nvPr/>
        </p:nvSpPr>
        <p:spPr>
          <a:xfrm>
            <a:off x="2759710" y="310959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9" name="object 549"/>
          <p:cNvSpPr/>
          <p:nvPr/>
        </p:nvSpPr>
        <p:spPr>
          <a:xfrm>
            <a:off x="2755037" y="3101747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0" name="object 550"/>
          <p:cNvSpPr/>
          <p:nvPr/>
        </p:nvSpPr>
        <p:spPr>
          <a:xfrm>
            <a:off x="2759710" y="31127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1" name="object 551"/>
          <p:cNvSpPr/>
          <p:nvPr/>
        </p:nvSpPr>
        <p:spPr>
          <a:xfrm>
            <a:off x="3139439" y="31064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2" name="object 552"/>
          <p:cNvSpPr/>
          <p:nvPr/>
        </p:nvSpPr>
        <p:spPr>
          <a:xfrm>
            <a:off x="2759710" y="315341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3" name="object 553"/>
          <p:cNvSpPr/>
          <p:nvPr/>
        </p:nvSpPr>
        <p:spPr>
          <a:xfrm>
            <a:off x="2755037" y="3144927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4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4" name="object 554"/>
          <p:cNvSpPr/>
          <p:nvPr/>
        </p:nvSpPr>
        <p:spPr>
          <a:xfrm>
            <a:off x="2759710" y="2981960"/>
            <a:ext cx="379729" cy="21336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5" name="object 555"/>
          <p:cNvSpPr/>
          <p:nvPr/>
        </p:nvSpPr>
        <p:spPr>
          <a:xfrm>
            <a:off x="2760979" y="3328670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89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2089"/>
                </a:lnTo>
                <a:lnTo>
                  <a:pt x="0" y="2120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6" name="object 556"/>
          <p:cNvSpPr/>
          <p:nvPr/>
        </p:nvSpPr>
        <p:spPr>
          <a:xfrm>
            <a:off x="2760979" y="3328670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89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2089"/>
                </a:lnTo>
                <a:lnTo>
                  <a:pt x="0" y="2120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7" name="object 557"/>
          <p:cNvSpPr/>
          <p:nvPr/>
        </p:nvSpPr>
        <p:spPr>
          <a:xfrm>
            <a:off x="2760979" y="35407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8" name="object 558"/>
          <p:cNvSpPr/>
          <p:nvPr/>
        </p:nvSpPr>
        <p:spPr>
          <a:xfrm>
            <a:off x="3141979" y="33286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9" name="object 559"/>
          <p:cNvSpPr/>
          <p:nvPr/>
        </p:nvSpPr>
        <p:spPr>
          <a:xfrm>
            <a:off x="2759710" y="336867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0" name="object 560"/>
          <p:cNvSpPr/>
          <p:nvPr/>
        </p:nvSpPr>
        <p:spPr>
          <a:xfrm>
            <a:off x="2755037" y="3360827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1" name="object 561"/>
          <p:cNvSpPr/>
          <p:nvPr/>
        </p:nvSpPr>
        <p:spPr>
          <a:xfrm>
            <a:off x="2759710" y="33718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2" name="object 562"/>
          <p:cNvSpPr/>
          <p:nvPr/>
        </p:nvSpPr>
        <p:spPr>
          <a:xfrm>
            <a:off x="3139439" y="33655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3" name="object 563"/>
          <p:cNvSpPr/>
          <p:nvPr/>
        </p:nvSpPr>
        <p:spPr>
          <a:xfrm>
            <a:off x="2759710" y="341122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4" name="object 564"/>
          <p:cNvSpPr/>
          <p:nvPr/>
        </p:nvSpPr>
        <p:spPr>
          <a:xfrm>
            <a:off x="2755037" y="3402737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5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5" name="object 565"/>
          <p:cNvSpPr/>
          <p:nvPr/>
        </p:nvSpPr>
        <p:spPr>
          <a:xfrm>
            <a:off x="2759710" y="34150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6" name="object 566"/>
          <p:cNvSpPr/>
          <p:nvPr/>
        </p:nvSpPr>
        <p:spPr>
          <a:xfrm>
            <a:off x="3139439" y="34074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7" name="object 567"/>
          <p:cNvSpPr/>
          <p:nvPr/>
        </p:nvSpPr>
        <p:spPr>
          <a:xfrm>
            <a:off x="2759710" y="3456304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8" name="object 568"/>
          <p:cNvSpPr/>
          <p:nvPr/>
        </p:nvSpPr>
        <p:spPr>
          <a:xfrm>
            <a:off x="2755037" y="3448457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9" name="object 569"/>
          <p:cNvSpPr/>
          <p:nvPr/>
        </p:nvSpPr>
        <p:spPr>
          <a:xfrm>
            <a:off x="2759710" y="34594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0" name="object 570"/>
          <p:cNvSpPr/>
          <p:nvPr/>
        </p:nvSpPr>
        <p:spPr>
          <a:xfrm>
            <a:off x="3139439" y="34531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1" name="object 571"/>
          <p:cNvSpPr/>
          <p:nvPr/>
        </p:nvSpPr>
        <p:spPr>
          <a:xfrm>
            <a:off x="2759710" y="350139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2" name="object 572"/>
          <p:cNvSpPr/>
          <p:nvPr/>
        </p:nvSpPr>
        <p:spPr>
          <a:xfrm>
            <a:off x="2755037" y="3492907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5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3" name="object 573"/>
          <p:cNvSpPr/>
          <p:nvPr/>
        </p:nvSpPr>
        <p:spPr>
          <a:xfrm>
            <a:off x="2759710" y="3328670"/>
            <a:ext cx="379729" cy="21335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4" name="object 574"/>
          <p:cNvSpPr/>
          <p:nvPr/>
        </p:nvSpPr>
        <p:spPr>
          <a:xfrm>
            <a:off x="2610257" y="2870607"/>
            <a:ext cx="154124" cy="9062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5" name="object 575"/>
          <p:cNvSpPr txBox="1"/>
          <p:nvPr/>
        </p:nvSpPr>
        <p:spPr>
          <a:xfrm>
            <a:off x="2282189" y="3843020"/>
            <a:ext cx="171831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dakota.west.sprockets.com</a:t>
            </a:r>
            <a:endParaRPr sz="1100">
              <a:latin typeface="Arial"/>
              <a:cs typeface="Arial"/>
            </a:endParaRPr>
          </a:p>
        </p:txBody>
      </p:sp>
      <p:sp>
        <p:nvSpPr>
          <p:cNvPr id="576" name="object 576"/>
          <p:cNvSpPr txBox="1"/>
          <p:nvPr/>
        </p:nvSpPr>
        <p:spPr>
          <a:xfrm>
            <a:off x="4471670" y="4801870"/>
            <a:ext cx="162306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ns1.sanjose.nominum.net</a:t>
            </a:r>
            <a:endParaRPr sz="1100">
              <a:latin typeface="Arial"/>
              <a:cs typeface="Arial"/>
            </a:endParaRPr>
          </a:p>
        </p:txBody>
      </p:sp>
      <p:sp>
        <p:nvSpPr>
          <p:cNvPr id="577" name="object 577"/>
          <p:cNvSpPr/>
          <p:nvPr/>
        </p:nvSpPr>
        <p:spPr>
          <a:xfrm>
            <a:off x="2209800" y="4495800"/>
            <a:ext cx="2197100" cy="1009650"/>
          </a:xfrm>
          <a:custGeom>
            <a:avLst/>
            <a:gdLst/>
            <a:ahLst/>
            <a:cxnLst/>
            <a:rect l="l" t="t" r="r" b="b"/>
            <a:pathLst>
              <a:path w="2197100" h="1009650">
                <a:moveTo>
                  <a:pt x="2025650" y="128269"/>
                </a:moveTo>
                <a:lnTo>
                  <a:pt x="171450" y="128269"/>
                </a:lnTo>
                <a:lnTo>
                  <a:pt x="154939" y="130810"/>
                </a:lnTo>
                <a:lnTo>
                  <a:pt x="137160" y="133350"/>
                </a:lnTo>
                <a:lnTo>
                  <a:pt x="120650" y="137160"/>
                </a:lnTo>
                <a:lnTo>
                  <a:pt x="106680" y="139700"/>
                </a:lnTo>
                <a:lnTo>
                  <a:pt x="91439" y="144780"/>
                </a:lnTo>
                <a:lnTo>
                  <a:pt x="54610" y="161289"/>
                </a:lnTo>
                <a:lnTo>
                  <a:pt x="33019" y="176530"/>
                </a:lnTo>
                <a:lnTo>
                  <a:pt x="24130" y="182880"/>
                </a:lnTo>
                <a:lnTo>
                  <a:pt x="17780" y="190500"/>
                </a:lnTo>
                <a:lnTo>
                  <a:pt x="10160" y="198119"/>
                </a:lnTo>
                <a:lnTo>
                  <a:pt x="5080" y="207010"/>
                </a:lnTo>
                <a:lnTo>
                  <a:pt x="1269" y="215900"/>
                </a:lnTo>
                <a:lnTo>
                  <a:pt x="0" y="223519"/>
                </a:lnTo>
                <a:lnTo>
                  <a:pt x="0" y="914400"/>
                </a:lnTo>
                <a:lnTo>
                  <a:pt x="1269" y="925830"/>
                </a:lnTo>
                <a:lnTo>
                  <a:pt x="5080" y="933450"/>
                </a:lnTo>
                <a:lnTo>
                  <a:pt x="10160" y="942340"/>
                </a:lnTo>
                <a:lnTo>
                  <a:pt x="17780" y="948690"/>
                </a:lnTo>
                <a:lnTo>
                  <a:pt x="24130" y="957580"/>
                </a:lnTo>
                <a:lnTo>
                  <a:pt x="33019" y="966469"/>
                </a:lnTo>
                <a:lnTo>
                  <a:pt x="43180" y="974090"/>
                </a:lnTo>
                <a:lnTo>
                  <a:pt x="54610" y="980440"/>
                </a:lnTo>
                <a:lnTo>
                  <a:pt x="66039" y="985519"/>
                </a:lnTo>
                <a:lnTo>
                  <a:pt x="77469" y="991869"/>
                </a:lnTo>
                <a:lnTo>
                  <a:pt x="91439" y="996950"/>
                </a:lnTo>
                <a:lnTo>
                  <a:pt x="106680" y="1000760"/>
                </a:lnTo>
                <a:lnTo>
                  <a:pt x="120650" y="1003300"/>
                </a:lnTo>
                <a:lnTo>
                  <a:pt x="137160" y="1007110"/>
                </a:lnTo>
                <a:lnTo>
                  <a:pt x="154939" y="1009650"/>
                </a:lnTo>
                <a:lnTo>
                  <a:pt x="2039620" y="1009650"/>
                </a:lnTo>
                <a:lnTo>
                  <a:pt x="2057400" y="1007110"/>
                </a:lnTo>
                <a:lnTo>
                  <a:pt x="2072639" y="1003300"/>
                </a:lnTo>
                <a:lnTo>
                  <a:pt x="2087879" y="1000760"/>
                </a:lnTo>
                <a:lnTo>
                  <a:pt x="2100579" y="996950"/>
                </a:lnTo>
                <a:lnTo>
                  <a:pt x="2115820" y="991869"/>
                </a:lnTo>
                <a:lnTo>
                  <a:pt x="2128520" y="985519"/>
                </a:lnTo>
                <a:lnTo>
                  <a:pt x="2141220" y="980440"/>
                </a:lnTo>
                <a:lnTo>
                  <a:pt x="2151379" y="974090"/>
                </a:lnTo>
                <a:lnTo>
                  <a:pt x="2161540" y="966469"/>
                </a:lnTo>
                <a:lnTo>
                  <a:pt x="2170429" y="957580"/>
                </a:lnTo>
                <a:lnTo>
                  <a:pt x="2178050" y="948690"/>
                </a:lnTo>
                <a:lnTo>
                  <a:pt x="2184400" y="942340"/>
                </a:lnTo>
                <a:lnTo>
                  <a:pt x="2190750" y="933450"/>
                </a:lnTo>
                <a:lnTo>
                  <a:pt x="2197100" y="914400"/>
                </a:lnTo>
                <a:lnTo>
                  <a:pt x="2197100" y="223519"/>
                </a:lnTo>
                <a:lnTo>
                  <a:pt x="2193290" y="215900"/>
                </a:lnTo>
                <a:lnTo>
                  <a:pt x="2190750" y="207010"/>
                </a:lnTo>
                <a:lnTo>
                  <a:pt x="2184400" y="198119"/>
                </a:lnTo>
                <a:lnTo>
                  <a:pt x="2178050" y="190500"/>
                </a:lnTo>
                <a:lnTo>
                  <a:pt x="2170429" y="182880"/>
                </a:lnTo>
                <a:lnTo>
                  <a:pt x="2161540" y="176530"/>
                </a:lnTo>
                <a:lnTo>
                  <a:pt x="2141220" y="161289"/>
                </a:lnTo>
                <a:lnTo>
                  <a:pt x="2128520" y="154939"/>
                </a:lnTo>
                <a:lnTo>
                  <a:pt x="2115820" y="149860"/>
                </a:lnTo>
                <a:lnTo>
                  <a:pt x="2100579" y="144780"/>
                </a:lnTo>
                <a:lnTo>
                  <a:pt x="2087879" y="139700"/>
                </a:lnTo>
                <a:lnTo>
                  <a:pt x="2072639" y="137160"/>
                </a:lnTo>
                <a:lnTo>
                  <a:pt x="2057400" y="133350"/>
                </a:lnTo>
                <a:lnTo>
                  <a:pt x="2039620" y="130810"/>
                </a:lnTo>
                <a:lnTo>
                  <a:pt x="2025650" y="128269"/>
                </a:lnTo>
                <a:close/>
              </a:path>
              <a:path w="2197100" h="1009650">
                <a:moveTo>
                  <a:pt x="2019300" y="0"/>
                </a:moveTo>
                <a:lnTo>
                  <a:pt x="1645920" y="128269"/>
                </a:lnTo>
                <a:lnTo>
                  <a:pt x="1865629" y="128269"/>
                </a:lnTo>
                <a:lnTo>
                  <a:pt x="201930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8" name="object 578"/>
          <p:cNvSpPr/>
          <p:nvPr/>
        </p:nvSpPr>
        <p:spPr>
          <a:xfrm>
            <a:off x="2209800" y="4495800"/>
            <a:ext cx="2197100" cy="1009650"/>
          </a:xfrm>
          <a:custGeom>
            <a:avLst/>
            <a:gdLst/>
            <a:ahLst/>
            <a:cxnLst/>
            <a:rect l="l" t="t" r="r" b="b"/>
            <a:pathLst>
              <a:path w="2197100" h="1009650">
                <a:moveTo>
                  <a:pt x="171450" y="128269"/>
                </a:moveTo>
                <a:lnTo>
                  <a:pt x="154939" y="130810"/>
                </a:lnTo>
                <a:lnTo>
                  <a:pt x="137160" y="133350"/>
                </a:lnTo>
                <a:lnTo>
                  <a:pt x="120650" y="137160"/>
                </a:lnTo>
                <a:lnTo>
                  <a:pt x="77469" y="149860"/>
                </a:lnTo>
                <a:lnTo>
                  <a:pt x="43180" y="168910"/>
                </a:lnTo>
                <a:lnTo>
                  <a:pt x="33019" y="176530"/>
                </a:lnTo>
                <a:lnTo>
                  <a:pt x="24130" y="182880"/>
                </a:lnTo>
                <a:lnTo>
                  <a:pt x="17780" y="190500"/>
                </a:lnTo>
                <a:lnTo>
                  <a:pt x="10160" y="198119"/>
                </a:lnTo>
                <a:lnTo>
                  <a:pt x="5080" y="207010"/>
                </a:lnTo>
                <a:lnTo>
                  <a:pt x="1269" y="215900"/>
                </a:lnTo>
                <a:lnTo>
                  <a:pt x="0" y="223519"/>
                </a:lnTo>
                <a:lnTo>
                  <a:pt x="0" y="914400"/>
                </a:lnTo>
                <a:lnTo>
                  <a:pt x="1269" y="925830"/>
                </a:lnTo>
                <a:lnTo>
                  <a:pt x="5080" y="933450"/>
                </a:lnTo>
                <a:lnTo>
                  <a:pt x="10160" y="942340"/>
                </a:lnTo>
                <a:lnTo>
                  <a:pt x="17780" y="948690"/>
                </a:lnTo>
                <a:lnTo>
                  <a:pt x="24130" y="957580"/>
                </a:lnTo>
                <a:lnTo>
                  <a:pt x="33019" y="966469"/>
                </a:lnTo>
                <a:lnTo>
                  <a:pt x="43180" y="974090"/>
                </a:lnTo>
                <a:lnTo>
                  <a:pt x="54610" y="980440"/>
                </a:lnTo>
                <a:lnTo>
                  <a:pt x="66039" y="985519"/>
                </a:lnTo>
                <a:lnTo>
                  <a:pt x="77469" y="991869"/>
                </a:lnTo>
                <a:lnTo>
                  <a:pt x="91439" y="996950"/>
                </a:lnTo>
                <a:lnTo>
                  <a:pt x="106680" y="1000760"/>
                </a:lnTo>
                <a:lnTo>
                  <a:pt x="120650" y="1003300"/>
                </a:lnTo>
                <a:lnTo>
                  <a:pt x="137160" y="1007110"/>
                </a:lnTo>
                <a:lnTo>
                  <a:pt x="154939" y="1009650"/>
                </a:lnTo>
                <a:lnTo>
                  <a:pt x="171450" y="1009650"/>
                </a:lnTo>
                <a:lnTo>
                  <a:pt x="2025650" y="1009650"/>
                </a:lnTo>
                <a:lnTo>
                  <a:pt x="2039620" y="1009650"/>
                </a:lnTo>
                <a:lnTo>
                  <a:pt x="2057400" y="1007110"/>
                </a:lnTo>
                <a:lnTo>
                  <a:pt x="2072639" y="1003300"/>
                </a:lnTo>
                <a:lnTo>
                  <a:pt x="2087879" y="1000760"/>
                </a:lnTo>
                <a:lnTo>
                  <a:pt x="2100579" y="996950"/>
                </a:lnTo>
                <a:lnTo>
                  <a:pt x="2115820" y="991869"/>
                </a:lnTo>
                <a:lnTo>
                  <a:pt x="2128520" y="985519"/>
                </a:lnTo>
                <a:lnTo>
                  <a:pt x="2141220" y="980440"/>
                </a:lnTo>
                <a:lnTo>
                  <a:pt x="2151379" y="974090"/>
                </a:lnTo>
                <a:lnTo>
                  <a:pt x="2161540" y="966469"/>
                </a:lnTo>
                <a:lnTo>
                  <a:pt x="2170429" y="957580"/>
                </a:lnTo>
                <a:lnTo>
                  <a:pt x="2178050" y="948690"/>
                </a:lnTo>
                <a:lnTo>
                  <a:pt x="2184400" y="942340"/>
                </a:lnTo>
                <a:lnTo>
                  <a:pt x="2190750" y="933450"/>
                </a:lnTo>
                <a:lnTo>
                  <a:pt x="2193290" y="925830"/>
                </a:lnTo>
                <a:lnTo>
                  <a:pt x="2197100" y="914400"/>
                </a:lnTo>
                <a:lnTo>
                  <a:pt x="2197100" y="223519"/>
                </a:lnTo>
                <a:lnTo>
                  <a:pt x="2193290" y="215900"/>
                </a:lnTo>
                <a:lnTo>
                  <a:pt x="2190750" y="207010"/>
                </a:lnTo>
                <a:lnTo>
                  <a:pt x="2184400" y="198119"/>
                </a:lnTo>
                <a:lnTo>
                  <a:pt x="2178050" y="190500"/>
                </a:lnTo>
                <a:lnTo>
                  <a:pt x="2170429" y="182880"/>
                </a:lnTo>
                <a:lnTo>
                  <a:pt x="2161540" y="176530"/>
                </a:lnTo>
                <a:lnTo>
                  <a:pt x="2151379" y="168910"/>
                </a:lnTo>
                <a:lnTo>
                  <a:pt x="2141220" y="161289"/>
                </a:lnTo>
                <a:lnTo>
                  <a:pt x="2128520" y="154939"/>
                </a:lnTo>
                <a:lnTo>
                  <a:pt x="2115820" y="149860"/>
                </a:lnTo>
                <a:lnTo>
                  <a:pt x="2100579" y="144780"/>
                </a:lnTo>
                <a:lnTo>
                  <a:pt x="2087879" y="139700"/>
                </a:lnTo>
                <a:lnTo>
                  <a:pt x="2072639" y="137160"/>
                </a:lnTo>
                <a:lnTo>
                  <a:pt x="2057400" y="133350"/>
                </a:lnTo>
                <a:lnTo>
                  <a:pt x="2039620" y="130810"/>
                </a:lnTo>
                <a:lnTo>
                  <a:pt x="2025650" y="128269"/>
                </a:lnTo>
                <a:lnTo>
                  <a:pt x="1865629" y="128269"/>
                </a:lnTo>
                <a:lnTo>
                  <a:pt x="2019300" y="0"/>
                </a:lnTo>
                <a:lnTo>
                  <a:pt x="1645920" y="128269"/>
                </a:lnTo>
                <a:lnTo>
                  <a:pt x="171450" y="128269"/>
                </a:lnTo>
                <a:close/>
              </a:path>
            </a:pathLst>
          </a:custGeom>
          <a:ln w="186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9" name="object 579"/>
          <p:cNvSpPr/>
          <p:nvPr/>
        </p:nvSpPr>
        <p:spPr>
          <a:xfrm>
            <a:off x="2209800" y="44958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186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0" name="object 580"/>
          <p:cNvSpPr/>
          <p:nvPr/>
        </p:nvSpPr>
        <p:spPr>
          <a:xfrm>
            <a:off x="4409440" y="55067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186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1" name="object 581"/>
          <p:cNvSpPr txBox="1"/>
          <p:nvPr/>
        </p:nvSpPr>
        <p:spPr>
          <a:xfrm>
            <a:off x="2429510" y="4673600"/>
            <a:ext cx="1793875" cy="755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1905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Here’s the </a:t>
            </a:r>
            <a:r>
              <a:rPr dirty="0" sz="1600">
                <a:latin typeface="Arial"/>
                <a:cs typeface="Arial"/>
              </a:rPr>
              <a:t>IP  </a:t>
            </a:r>
            <a:r>
              <a:rPr dirty="0" sz="1600" spc="-5">
                <a:latin typeface="Arial"/>
                <a:cs typeface="Arial"/>
              </a:rPr>
              <a:t>address for </a:t>
            </a:r>
            <a:r>
              <a:rPr dirty="0" sz="1600" spc="-5">
                <a:latin typeface="Arial"/>
                <a:cs typeface="Arial"/>
                <a:hlinkClick r:id="rId12"/>
              </a:rPr>
              <a:t> </a:t>
            </a:r>
            <a:r>
              <a:rPr dirty="0" sz="1600" spc="-20">
                <a:latin typeface="Arial"/>
                <a:cs typeface="Arial"/>
                <a:hlinkClick r:id="rId12"/>
              </a:rPr>
              <a:t>www</a:t>
            </a:r>
            <a:r>
              <a:rPr dirty="0" sz="1600">
                <a:latin typeface="Arial"/>
                <a:cs typeface="Arial"/>
                <a:hlinkClick r:id="rId12"/>
              </a:rPr>
              <a:t>.</a:t>
            </a:r>
            <a:r>
              <a:rPr dirty="0" sz="1600" spc="-10">
                <a:latin typeface="Arial"/>
                <a:cs typeface="Arial"/>
                <a:hlinkClick r:id="rId12"/>
              </a:rPr>
              <a:t>n</a:t>
            </a:r>
            <a:r>
              <a:rPr dirty="0" sz="1600" spc="-5">
                <a:latin typeface="Arial"/>
                <a:cs typeface="Arial"/>
                <a:hlinkClick r:id="rId12"/>
              </a:rPr>
              <a:t>o</a:t>
            </a:r>
            <a:r>
              <a:rPr dirty="0" sz="1600" spc="15">
                <a:latin typeface="Arial"/>
                <a:cs typeface="Arial"/>
                <a:hlinkClick r:id="rId12"/>
              </a:rPr>
              <a:t>m</a:t>
            </a:r>
            <a:r>
              <a:rPr dirty="0" sz="1600">
                <a:latin typeface="Arial"/>
                <a:cs typeface="Arial"/>
                <a:hlinkClick r:id="rId12"/>
              </a:rPr>
              <a:t>i</a:t>
            </a:r>
            <a:r>
              <a:rPr dirty="0" sz="1600" spc="-10">
                <a:latin typeface="Arial"/>
                <a:cs typeface="Arial"/>
                <a:hlinkClick r:id="rId12"/>
              </a:rPr>
              <a:t>n</a:t>
            </a:r>
            <a:r>
              <a:rPr dirty="0" sz="1600" spc="-5">
                <a:latin typeface="Arial"/>
                <a:cs typeface="Arial"/>
                <a:hlinkClick r:id="rId12"/>
              </a:rPr>
              <a:t>u</a:t>
            </a:r>
            <a:r>
              <a:rPr dirty="0" sz="1600" spc="15">
                <a:latin typeface="Arial"/>
                <a:cs typeface="Arial"/>
                <a:hlinkClick r:id="rId12"/>
              </a:rPr>
              <a:t>m</a:t>
            </a:r>
            <a:r>
              <a:rPr dirty="0" sz="1600" spc="-5">
                <a:latin typeface="Arial"/>
                <a:cs typeface="Arial"/>
                <a:hlinkClick r:id="rId12"/>
              </a:rPr>
              <a:t>.</a:t>
            </a:r>
            <a:r>
              <a:rPr dirty="0" sz="1600" spc="5">
                <a:latin typeface="Arial"/>
                <a:cs typeface="Arial"/>
                <a:hlinkClick r:id="rId12"/>
              </a:rPr>
              <a:t>c</a:t>
            </a:r>
            <a:r>
              <a:rPr dirty="0" sz="1600" spc="-10">
                <a:latin typeface="Arial"/>
                <a:cs typeface="Arial"/>
                <a:hlinkClick r:id="rId12"/>
              </a:rPr>
              <a:t>o</a:t>
            </a:r>
            <a:r>
              <a:rPr dirty="0" sz="1600">
                <a:latin typeface="Arial"/>
                <a:cs typeface="Arial"/>
                <a:hlinkClick r:id="rId12"/>
              </a:rPr>
              <a:t>m</a:t>
            </a:r>
            <a:endParaRPr sz="1600">
              <a:latin typeface="Arial"/>
              <a:cs typeface="Arial"/>
            </a:endParaRPr>
          </a:p>
        </p:txBody>
      </p:sp>
      <p:sp>
        <p:nvSpPr>
          <p:cNvPr id="582" name="object 582"/>
          <p:cNvSpPr/>
          <p:nvPr/>
        </p:nvSpPr>
        <p:spPr>
          <a:xfrm>
            <a:off x="3493770" y="3613150"/>
            <a:ext cx="951230" cy="250190"/>
          </a:xfrm>
          <a:custGeom>
            <a:avLst/>
            <a:gdLst/>
            <a:ahLst/>
            <a:cxnLst/>
            <a:rect l="l" t="t" r="r" b="b"/>
            <a:pathLst>
              <a:path w="951229" h="250189">
                <a:moveTo>
                  <a:pt x="0" y="0"/>
                </a:moveTo>
                <a:lnTo>
                  <a:pt x="951229" y="250189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3" name="object 583"/>
          <p:cNvSpPr/>
          <p:nvPr/>
        </p:nvSpPr>
        <p:spPr>
          <a:xfrm>
            <a:off x="3408679" y="3569970"/>
            <a:ext cx="104139" cy="91440"/>
          </a:xfrm>
          <a:custGeom>
            <a:avLst/>
            <a:gdLst/>
            <a:ahLst/>
            <a:cxnLst/>
            <a:rect l="l" t="t" r="r" b="b"/>
            <a:pathLst>
              <a:path w="104139" h="91439">
                <a:moveTo>
                  <a:pt x="104140" y="0"/>
                </a:moveTo>
                <a:lnTo>
                  <a:pt x="0" y="21589"/>
                </a:lnTo>
                <a:lnTo>
                  <a:pt x="80010" y="91439"/>
                </a:lnTo>
                <a:lnTo>
                  <a:pt x="1041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5400" y="5168900"/>
            <a:ext cx="623570" cy="187960"/>
          </a:xfrm>
          <a:custGeom>
            <a:avLst/>
            <a:gdLst/>
            <a:ahLst/>
            <a:cxnLst/>
            <a:rect l="l" t="t" r="r" b="b"/>
            <a:pathLst>
              <a:path w="623569" h="187960">
                <a:moveTo>
                  <a:pt x="0" y="187959"/>
                </a:moveTo>
                <a:lnTo>
                  <a:pt x="0" y="0"/>
                </a:lnTo>
                <a:lnTo>
                  <a:pt x="623569" y="0"/>
                </a:lnTo>
                <a:lnTo>
                  <a:pt x="623569" y="187959"/>
                </a:lnTo>
                <a:lnTo>
                  <a:pt x="0" y="18795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95400" y="5168900"/>
            <a:ext cx="623570" cy="187960"/>
          </a:xfrm>
          <a:custGeom>
            <a:avLst/>
            <a:gdLst/>
            <a:ahLst/>
            <a:cxnLst/>
            <a:rect l="l" t="t" r="r" b="b"/>
            <a:pathLst>
              <a:path w="623569" h="187960">
                <a:moveTo>
                  <a:pt x="0" y="187959"/>
                </a:moveTo>
                <a:lnTo>
                  <a:pt x="0" y="0"/>
                </a:lnTo>
                <a:lnTo>
                  <a:pt x="623569" y="0"/>
                </a:lnTo>
                <a:lnTo>
                  <a:pt x="623569" y="187959"/>
                </a:lnTo>
                <a:lnTo>
                  <a:pt x="0" y="187959"/>
                </a:lnTo>
                <a:close/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95400" y="53568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918970" y="51689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13180" y="5245100"/>
            <a:ext cx="93980" cy="29209"/>
          </a:xfrm>
          <a:custGeom>
            <a:avLst/>
            <a:gdLst/>
            <a:ahLst/>
            <a:cxnLst/>
            <a:rect l="l" t="t" r="r" b="b"/>
            <a:pathLst>
              <a:path w="93980" h="29210">
                <a:moveTo>
                  <a:pt x="87629" y="3809"/>
                </a:moveTo>
                <a:lnTo>
                  <a:pt x="6350" y="3809"/>
                </a:lnTo>
                <a:lnTo>
                  <a:pt x="2539" y="7619"/>
                </a:lnTo>
                <a:lnTo>
                  <a:pt x="0" y="12700"/>
                </a:lnTo>
                <a:lnTo>
                  <a:pt x="0" y="21590"/>
                </a:lnTo>
                <a:lnTo>
                  <a:pt x="1269" y="21590"/>
                </a:lnTo>
                <a:lnTo>
                  <a:pt x="1269" y="24130"/>
                </a:lnTo>
                <a:lnTo>
                  <a:pt x="2539" y="24130"/>
                </a:lnTo>
                <a:lnTo>
                  <a:pt x="2539" y="25400"/>
                </a:lnTo>
                <a:lnTo>
                  <a:pt x="6350" y="25400"/>
                </a:lnTo>
                <a:lnTo>
                  <a:pt x="6350" y="29209"/>
                </a:lnTo>
                <a:lnTo>
                  <a:pt x="85089" y="29209"/>
                </a:lnTo>
                <a:lnTo>
                  <a:pt x="87629" y="25400"/>
                </a:lnTo>
                <a:lnTo>
                  <a:pt x="87629" y="24130"/>
                </a:lnTo>
                <a:lnTo>
                  <a:pt x="91439" y="21590"/>
                </a:lnTo>
                <a:lnTo>
                  <a:pt x="91439" y="17780"/>
                </a:lnTo>
                <a:lnTo>
                  <a:pt x="93979" y="16509"/>
                </a:lnTo>
                <a:lnTo>
                  <a:pt x="91439" y="16509"/>
                </a:lnTo>
                <a:lnTo>
                  <a:pt x="91439" y="8890"/>
                </a:lnTo>
                <a:lnTo>
                  <a:pt x="87629" y="8890"/>
                </a:lnTo>
                <a:lnTo>
                  <a:pt x="87629" y="3809"/>
                </a:lnTo>
                <a:close/>
              </a:path>
              <a:path w="93980" h="29210">
                <a:moveTo>
                  <a:pt x="82550" y="1269"/>
                </a:moveTo>
                <a:lnTo>
                  <a:pt x="8889" y="1269"/>
                </a:lnTo>
                <a:lnTo>
                  <a:pt x="7619" y="3809"/>
                </a:lnTo>
                <a:lnTo>
                  <a:pt x="82550" y="3809"/>
                </a:lnTo>
                <a:lnTo>
                  <a:pt x="82550" y="1269"/>
                </a:lnTo>
                <a:close/>
              </a:path>
              <a:path w="93980" h="29210">
                <a:moveTo>
                  <a:pt x="78739" y="0"/>
                </a:moveTo>
                <a:lnTo>
                  <a:pt x="13969" y="0"/>
                </a:lnTo>
                <a:lnTo>
                  <a:pt x="11429" y="1269"/>
                </a:lnTo>
                <a:lnTo>
                  <a:pt x="78739" y="1269"/>
                </a:lnTo>
                <a:lnTo>
                  <a:pt x="78739" y="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59560" y="5198109"/>
            <a:ext cx="229870" cy="1358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15719" y="4593590"/>
            <a:ext cx="576580" cy="504190"/>
          </a:xfrm>
          <a:custGeom>
            <a:avLst/>
            <a:gdLst/>
            <a:ahLst/>
            <a:cxnLst/>
            <a:rect l="l" t="t" r="r" b="b"/>
            <a:pathLst>
              <a:path w="576580" h="504189">
                <a:moveTo>
                  <a:pt x="563880" y="2540"/>
                </a:moveTo>
                <a:lnTo>
                  <a:pt x="20320" y="2540"/>
                </a:lnTo>
                <a:lnTo>
                  <a:pt x="11430" y="11430"/>
                </a:lnTo>
                <a:lnTo>
                  <a:pt x="8890" y="11430"/>
                </a:lnTo>
                <a:lnTo>
                  <a:pt x="6350" y="12700"/>
                </a:lnTo>
                <a:lnTo>
                  <a:pt x="5080" y="15240"/>
                </a:lnTo>
                <a:lnTo>
                  <a:pt x="1270" y="17780"/>
                </a:lnTo>
                <a:lnTo>
                  <a:pt x="1270" y="21590"/>
                </a:lnTo>
                <a:lnTo>
                  <a:pt x="0" y="24130"/>
                </a:lnTo>
                <a:lnTo>
                  <a:pt x="0" y="494030"/>
                </a:lnTo>
                <a:lnTo>
                  <a:pt x="5080" y="495300"/>
                </a:lnTo>
                <a:lnTo>
                  <a:pt x="5080" y="497840"/>
                </a:lnTo>
                <a:lnTo>
                  <a:pt x="7620" y="497840"/>
                </a:lnTo>
                <a:lnTo>
                  <a:pt x="7620" y="500380"/>
                </a:lnTo>
                <a:lnTo>
                  <a:pt x="10160" y="500380"/>
                </a:lnTo>
                <a:lnTo>
                  <a:pt x="11430" y="501650"/>
                </a:lnTo>
                <a:lnTo>
                  <a:pt x="15240" y="501650"/>
                </a:lnTo>
                <a:lnTo>
                  <a:pt x="17780" y="504190"/>
                </a:lnTo>
                <a:lnTo>
                  <a:pt x="558800" y="504190"/>
                </a:lnTo>
                <a:lnTo>
                  <a:pt x="561340" y="501650"/>
                </a:lnTo>
                <a:lnTo>
                  <a:pt x="563880" y="500380"/>
                </a:lnTo>
                <a:lnTo>
                  <a:pt x="567690" y="499110"/>
                </a:lnTo>
                <a:lnTo>
                  <a:pt x="568960" y="496570"/>
                </a:lnTo>
                <a:lnTo>
                  <a:pt x="568960" y="495300"/>
                </a:lnTo>
                <a:lnTo>
                  <a:pt x="571500" y="492760"/>
                </a:lnTo>
                <a:lnTo>
                  <a:pt x="571500" y="491490"/>
                </a:lnTo>
                <a:lnTo>
                  <a:pt x="574040" y="486410"/>
                </a:lnTo>
                <a:lnTo>
                  <a:pt x="574040" y="483870"/>
                </a:lnTo>
                <a:lnTo>
                  <a:pt x="575310" y="482600"/>
                </a:lnTo>
                <a:lnTo>
                  <a:pt x="575310" y="478790"/>
                </a:lnTo>
                <a:lnTo>
                  <a:pt x="576580" y="473710"/>
                </a:lnTo>
                <a:lnTo>
                  <a:pt x="576580" y="33020"/>
                </a:lnTo>
                <a:lnTo>
                  <a:pt x="575310" y="29210"/>
                </a:lnTo>
                <a:lnTo>
                  <a:pt x="575310" y="20320"/>
                </a:lnTo>
                <a:lnTo>
                  <a:pt x="572769" y="17780"/>
                </a:lnTo>
                <a:lnTo>
                  <a:pt x="572769" y="15240"/>
                </a:lnTo>
                <a:lnTo>
                  <a:pt x="571500" y="12700"/>
                </a:lnTo>
                <a:lnTo>
                  <a:pt x="571500" y="10160"/>
                </a:lnTo>
                <a:lnTo>
                  <a:pt x="568960" y="10160"/>
                </a:lnTo>
                <a:lnTo>
                  <a:pt x="567690" y="7620"/>
                </a:lnTo>
                <a:lnTo>
                  <a:pt x="563880" y="6350"/>
                </a:lnTo>
                <a:lnTo>
                  <a:pt x="563880" y="2540"/>
                </a:lnTo>
                <a:close/>
              </a:path>
              <a:path w="576580" h="504189">
                <a:moveTo>
                  <a:pt x="553719" y="0"/>
                </a:moveTo>
                <a:lnTo>
                  <a:pt x="35560" y="0"/>
                </a:lnTo>
                <a:lnTo>
                  <a:pt x="29210" y="2540"/>
                </a:lnTo>
                <a:lnTo>
                  <a:pt x="554990" y="2540"/>
                </a:lnTo>
                <a:lnTo>
                  <a:pt x="55371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358900" y="4644390"/>
            <a:ext cx="497840" cy="386080"/>
          </a:xfrm>
          <a:custGeom>
            <a:avLst/>
            <a:gdLst/>
            <a:ahLst/>
            <a:cxnLst/>
            <a:rect l="l" t="t" r="r" b="b"/>
            <a:pathLst>
              <a:path w="497839" h="386079">
                <a:moveTo>
                  <a:pt x="488950" y="7620"/>
                </a:moveTo>
                <a:lnTo>
                  <a:pt x="5080" y="7620"/>
                </a:lnTo>
                <a:lnTo>
                  <a:pt x="1269" y="11430"/>
                </a:lnTo>
                <a:lnTo>
                  <a:pt x="0" y="13970"/>
                </a:lnTo>
                <a:lnTo>
                  <a:pt x="0" y="374650"/>
                </a:lnTo>
                <a:lnTo>
                  <a:pt x="1269" y="375920"/>
                </a:lnTo>
                <a:lnTo>
                  <a:pt x="1269" y="379730"/>
                </a:lnTo>
                <a:lnTo>
                  <a:pt x="3809" y="381000"/>
                </a:lnTo>
                <a:lnTo>
                  <a:pt x="3809" y="383540"/>
                </a:lnTo>
                <a:lnTo>
                  <a:pt x="6350" y="383540"/>
                </a:lnTo>
                <a:lnTo>
                  <a:pt x="6350" y="386080"/>
                </a:lnTo>
                <a:lnTo>
                  <a:pt x="481330" y="386080"/>
                </a:lnTo>
                <a:lnTo>
                  <a:pt x="483869" y="384810"/>
                </a:lnTo>
                <a:lnTo>
                  <a:pt x="487680" y="384810"/>
                </a:lnTo>
                <a:lnTo>
                  <a:pt x="490219" y="381000"/>
                </a:lnTo>
                <a:lnTo>
                  <a:pt x="494030" y="378460"/>
                </a:lnTo>
                <a:lnTo>
                  <a:pt x="495300" y="374650"/>
                </a:lnTo>
                <a:lnTo>
                  <a:pt x="495300" y="368300"/>
                </a:lnTo>
                <a:lnTo>
                  <a:pt x="497839" y="365760"/>
                </a:lnTo>
                <a:lnTo>
                  <a:pt x="497839" y="26670"/>
                </a:lnTo>
                <a:lnTo>
                  <a:pt x="495300" y="25400"/>
                </a:lnTo>
                <a:lnTo>
                  <a:pt x="495300" y="16510"/>
                </a:lnTo>
                <a:lnTo>
                  <a:pt x="494030" y="16510"/>
                </a:lnTo>
                <a:lnTo>
                  <a:pt x="494030" y="10160"/>
                </a:lnTo>
                <a:lnTo>
                  <a:pt x="490219" y="10160"/>
                </a:lnTo>
                <a:lnTo>
                  <a:pt x="488950" y="7620"/>
                </a:lnTo>
                <a:close/>
              </a:path>
              <a:path w="497839" h="386079">
                <a:moveTo>
                  <a:pt x="486410" y="5080"/>
                </a:moveTo>
                <a:lnTo>
                  <a:pt x="8890" y="5080"/>
                </a:lnTo>
                <a:lnTo>
                  <a:pt x="6350" y="7620"/>
                </a:lnTo>
                <a:lnTo>
                  <a:pt x="486410" y="7620"/>
                </a:lnTo>
                <a:lnTo>
                  <a:pt x="486410" y="5080"/>
                </a:lnTo>
                <a:close/>
              </a:path>
              <a:path w="497839" h="386079">
                <a:moveTo>
                  <a:pt x="30480" y="0"/>
                </a:moveTo>
                <a:lnTo>
                  <a:pt x="27940" y="2540"/>
                </a:lnTo>
                <a:lnTo>
                  <a:pt x="19050" y="2540"/>
                </a:lnTo>
                <a:lnTo>
                  <a:pt x="16509" y="5080"/>
                </a:lnTo>
                <a:lnTo>
                  <a:pt x="483869" y="5080"/>
                </a:lnTo>
                <a:lnTo>
                  <a:pt x="482600" y="3810"/>
                </a:lnTo>
                <a:lnTo>
                  <a:pt x="477519" y="3810"/>
                </a:lnTo>
                <a:lnTo>
                  <a:pt x="477519" y="2540"/>
                </a:lnTo>
                <a:lnTo>
                  <a:pt x="3048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76680" y="4662170"/>
            <a:ext cx="466090" cy="350520"/>
          </a:xfrm>
          <a:custGeom>
            <a:avLst/>
            <a:gdLst/>
            <a:ahLst/>
            <a:cxnLst/>
            <a:rect l="l" t="t" r="r" b="b"/>
            <a:pathLst>
              <a:path w="466089" h="350520">
                <a:moveTo>
                  <a:pt x="455930" y="349249"/>
                </a:moveTo>
                <a:lnTo>
                  <a:pt x="7619" y="349249"/>
                </a:lnTo>
                <a:lnTo>
                  <a:pt x="10159" y="350519"/>
                </a:lnTo>
                <a:lnTo>
                  <a:pt x="453389" y="350519"/>
                </a:lnTo>
                <a:lnTo>
                  <a:pt x="455930" y="349249"/>
                </a:lnTo>
                <a:close/>
              </a:path>
              <a:path w="466089" h="350520">
                <a:moveTo>
                  <a:pt x="447039" y="2539"/>
                </a:moveTo>
                <a:lnTo>
                  <a:pt x="12700" y="2539"/>
                </a:lnTo>
                <a:lnTo>
                  <a:pt x="10159" y="5079"/>
                </a:lnTo>
                <a:lnTo>
                  <a:pt x="6350" y="5079"/>
                </a:lnTo>
                <a:lnTo>
                  <a:pt x="0" y="11429"/>
                </a:lnTo>
                <a:lnTo>
                  <a:pt x="0" y="345439"/>
                </a:lnTo>
                <a:lnTo>
                  <a:pt x="1269" y="345439"/>
                </a:lnTo>
                <a:lnTo>
                  <a:pt x="1269" y="346709"/>
                </a:lnTo>
                <a:lnTo>
                  <a:pt x="3809" y="346709"/>
                </a:lnTo>
                <a:lnTo>
                  <a:pt x="3809" y="349249"/>
                </a:lnTo>
                <a:lnTo>
                  <a:pt x="457200" y="349249"/>
                </a:lnTo>
                <a:lnTo>
                  <a:pt x="459739" y="346709"/>
                </a:lnTo>
                <a:lnTo>
                  <a:pt x="459739" y="341629"/>
                </a:lnTo>
                <a:lnTo>
                  <a:pt x="464819" y="339089"/>
                </a:lnTo>
                <a:lnTo>
                  <a:pt x="464819" y="334009"/>
                </a:lnTo>
                <a:lnTo>
                  <a:pt x="466089" y="331469"/>
                </a:lnTo>
                <a:lnTo>
                  <a:pt x="466089" y="24129"/>
                </a:lnTo>
                <a:lnTo>
                  <a:pt x="464819" y="24129"/>
                </a:lnTo>
                <a:lnTo>
                  <a:pt x="464819" y="15239"/>
                </a:lnTo>
                <a:lnTo>
                  <a:pt x="459739" y="15239"/>
                </a:lnTo>
                <a:lnTo>
                  <a:pt x="459739" y="8889"/>
                </a:lnTo>
                <a:lnTo>
                  <a:pt x="457200" y="8889"/>
                </a:lnTo>
                <a:lnTo>
                  <a:pt x="455930" y="7619"/>
                </a:lnTo>
                <a:lnTo>
                  <a:pt x="453389" y="7619"/>
                </a:lnTo>
                <a:lnTo>
                  <a:pt x="453389" y="3809"/>
                </a:lnTo>
                <a:lnTo>
                  <a:pt x="449580" y="3809"/>
                </a:lnTo>
                <a:lnTo>
                  <a:pt x="447039" y="2539"/>
                </a:lnTo>
                <a:close/>
              </a:path>
              <a:path w="466089" h="350520">
                <a:moveTo>
                  <a:pt x="444500" y="0"/>
                </a:moveTo>
                <a:lnTo>
                  <a:pt x="24129" y="0"/>
                </a:lnTo>
                <a:lnTo>
                  <a:pt x="21589" y="2539"/>
                </a:lnTo>
                <a:lnTo>
                  <a:pt x="444500" y="2539"/>
                </a:lnTo>
                <a:lnTo>
                  <a:pt x="444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296669" y="5208270"/>
            <a:ext cx="246379" cy="0"/>
          </a:xfrm>
          <a:custGeom>
            <a:avLst/>
            <a:gdLst/>
            <a:ahLst/>
            <a:cxnLst/>
            <a:rect l="l" t="t" r="r" b="b"/>
            <a:pathLst>
              <a:path w="246380" h="0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291997" y="5208270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5" h="0">
                <a:moveTo>
                  <a:pt x="0" y="0"/>
                </a:moveTo>
                <a:lnTo>
                  <a:pt x="255724" y="0"/>
                </a:lnTo>
              </a:path>
            </a:pathLst>
          </a:custGeom>
          <a:ln w="169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296669" y="52120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543050" y="52044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296669" y="5326379"/>
            <a:ext cx="246379" cy="0"/>
          </a:xfrm>
          <a:custGeom>
            <a:avLst/>
            <a:gdLst/>
            <a:ahLst/>
            <a:cxnLst/>
            <a:rect l="l" t="t" r="r" b="b"/>
            <a:pathLst>
              <a:path w="246380" h="0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291997" y="5326379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5" h="0">
                <a:moveTo>
                  <a:pt x="0" y="0"/>
                </a:moveTo>
                <a:lnTo>
                  <a:pt x="255724" y="0"/>
                </a:lnTo>
              </a:path>
            </a:pathLst>
          </a:custGeom>
          <a:ln w="144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296669" y="53289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543050" y="53238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793239" y="5201920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 h="0">
                <a:moveTo>
                  <a:pt x="0" y="0"/>
                </a:moveTo>
                <a:lnTo>
                  <a:pt x="127000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788567" y="5201920"/>
            <a:ext cx="136525" cy="0"/>
          </a:xfrm>
          <a:custGeom>
            <a:avLst/>
            <a:gdLst/>
            <a:ahLst/>
            <a:cxnLst/>
            <a:rect l="l" t="t" r="r" b="b"/>
            <a:pathLst>
              <a:path w="136525" h="0">
                <a:moveTo>
                  <a:pt x="0" y="0"/>
                </a:moveTo>
                <a:lnTo>
                  <a:pt x="136344" y="0"/>
                </a:lnTo>
              </a:path>
            </a:pathLst>
          </a:custGeom>
          <a:ln w="169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793239" y="52057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920239" y="51981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793239" y="5326379"/>
            <a:ext cx="125730" cy="0"/>
          </a:xfrm>
          <a:custGeom>
            <a:avLst/>
            <a:gdLst/>
            <a:ahLst/>
            <a:cxnLst/>
            <a:rect l="l" t="t" r="r" b="b"/>
            <a:pathLst>
              <a:path w="125730" h="0">
                <a:moveTo>
                  <a:pt x="0" y="0"/>
                </a:moveTo>
                <a:lnTo>
                  <a:pt x="12573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788567" y="5326379"/>
            <a:ext cx="135255" cy="0"/>
          </a:xfrm>
          <a:custGeom>
            <a:avLst/>
            <a:gdLst/>
            <a:ahLst/>
            <a:cxnLst/>
            <a:rect l="l" t="t" r="r" b="b"/>
            <a:pathLst>
              <a:path w="135255" h="0">
                <a:moveTo>
                  <a:pt x="0" y="0"/>
                </a:moveTo>
                <a:lnTo>
                  <a:pt x="135074" y="0"/>
                </a:lnTo>
              </a:path>
            </a:pathLst>
          </a:custGeom>
          <a:ln w="144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793239" y="53289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918970" y="53238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577339" y="5221604"/>
            <a:ext cx="195580" cy="0"/>
          </a:xfrm>
          <a:custGeom>
            <a:avLst/>
            <a:gdLst/>
            <a:ahLst/>
            <a:cxnLst/>
            <a:rect l="l" t="t" r="r" b="b"/>
            <a:pathLst>
              <a:path w="195580" h="0">
                <a:moveTo>
                  <a:pt x="0" y="0"/>
                </a:moveTo>
                <a:lnTo>
                  <a:pt x="195579" y="0"/>
                </a:lnTo>
              </a:path>
            </a:pathLst>
          </a:custGeom>
          <a:ln w="6350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572667" y="5221604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5" h="0">
                <a:moveTo>
                  <a:pt x="0" y="0"/>
                </a:moveTo>
                <a:lnTo>
                  <a:pt x="204924" y="0"/>
                </a:lnTo>
              </a:path>
            </a:pathLst>
          </a:custGeom>
          <a:ln w="1569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577339" y="52247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772920" y="52184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602739" y="5256529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 h="0">
                <a:moveTo>
                  <a:pt x="0" y="0"/>
                </a:moveTo>
                <a:lnTo>
                  <a:pt x="146049" y="0"/>
                </a:lnTo>
              </a:path>
            </a:pathLst>
          </a:custGeom>
          <a:ln w="10159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598067" y="5256529"/>
            <a:ext cx="155575" cy="0"/>
          </a:xfrm>
          <a:custGeom>
            <a:avLst/>
            <a:gdLst/>
            <a:ahLst/>
            <a:cxnLst/>
            <a:rect l="l" t="t" r="r" b="b"/>
            <a:pathLst>
              <a:path w="155575" h="0">
                <a:moveTo>
                  <a:pt x="0" y="0"/>
                </a:moveTo>
                <a:lnTo>
                  <a:pt x="155394" y="0"/>
                </a:lnTo>
              </a:path>
            </a:pathLst>
          </a:custGeom>
          <a:ln w="1950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602739" y="52616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748789" y="52514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560830" y="524002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563369" y="5274309"/>
            <a:ext cx="223520" cy="1270"/>
          </a:xfrm>
          <a:custGeom>
            <a:avLst/>
            <a:gdLst/>
            <a:ahLst/>
            <a:cxnLst/>
            <a:rect l="l" t="t" r="r" b="b"/>
            <a:pathLst>
              <a:path w="223519" h="1270">
                <a:moveTo>
                  <a:pt x="0" y="0"/>
                </a:moveTo>
                <a:lnTo>
                  <a:pt x="223519" y="12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816100" y="5236209"/>
            <a:ext cx="78740" cy="40640"/>
          </a:xfrm>
          <a:custGeom>
            <a:avLst/>
            <a:gdLst/>
            <a:ahLst/>
            <a:cxnLst/>
            <a:rect l="l" t="t" r="r" b="b"/>
            <a:pathLst>
              <a:path w="78739" h="40639">
                <a:moveTo>
                  <a:pt x="0" y="40639"/>
                </a:moveTo>
                <a:lnTo>
                  <a:pt x="0" y="0"/>
                </a:lnTo>
                <a:lnTo>
                  <a:pt x="78739" y="0"/>
                </a:lnTo>
                <a:lnTo>
                  <a:pt x="78739" y="40639"/>
                </a:lnTo>
                <a:lnTo>
                  <a:pt x="0" y="4063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816100" y="5236209"/>
            <a:ext cx="78740" cy="40640"/>
          </a:xfrm>
          <a:custGeom>
            <a:avLst/>
            <a:gdLst/>
            <a:ahLst/>
            <a:cxnLst/>
            <a:rect l="l" t="t" r="r" b="b"/>
            <a:pathLst>
              <a:path w="78739" h="40639">
                <a:moveTo>
                  <a:pt x="0" y="40639"/>
                </a:moveTo>
                <a:lnTo>
                  <a:pt x="0" y="0"/>
                </a:lnTo>
                <a:lnTo>
                  <a:pt x="78739" y="0"/>
                </a:lnTo>
                <a:lnTo>
                  <a:pt x="78739" y="40639"/>
                </a:lnTo>
                <a:lnTo>
                  <a:pt x="0" y="4063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816100" y="52768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894839" y="52362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176019" y="5384800"/>
            <a:ext cx="848360" cy="172720"/>
          </a:xfrm>
          <a:custGeom>
            <a:avLst/>
            <a:gdLst/>
            <a:ahLst/>
            <a:cxnLst/>
            <a:rect l="l" t="t" r="r" b="b"/>
            <a:pathLst>
              <a:path w="848360" h="172720">
                <a:moveTo>
                  <a:pt x="775969" y="0"/>
                </a:moveTo>
                <a:lnTo>
                  <a:pt x="85090" y="0"/>
                </a:lnTo>
                <a:lnTo>
                  <a:pt x="0" y="172719"/>
                </a:lnTo>
                <a:lnTo>
                  <a:pt x="848360" y="172719"/>
                </a:lnTo>
                <a:lnTo>
                  <a:pt x="77596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176019" y="5384800"/>
            <a:ext cx="848360" cy="172720"/>
          </a:xfrm>
          <a:custGeom>
            <a:avLst/>
            <a:gdLst/>
            <a:ahLst/>
            <a:cxnLst/>
            <a:rect l="l" t="t" r="r" b="b"/>
            <a:pathLst>
              <a:path w="848360" h="172720">
                <a:moveTo>
                  <a:pt x="85090" y="0"/>
                </a:moveTo>
                <a:lnTo>
                  <a:pt x="86360" y="0"/>
                </a:lnTo>
                <a:lnTo>
                  <a:pt x="775969" y="0"/>
                </a:lnTo>
                <a:lnTo>
                  <a:pt x="848360" y="172719"/>
                </a:lnTo>
                <a:lnTo>
                  <a:pt x="0" y="172719"/>
                </a:lnTo>
                <a:lnTo>
                  <a:pt x="85090" y="0"/>
                </a:lnTo>
                <a:close/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176019" y="53848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025650" y="55587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177289" y="5571490"/>
            <a:ext cx="845819" cy="0"/>
          </a:xfrm>
          <a:custGeom>
            <a:avLst/>
            <a:gdLst/>
            <a:ahLst/>
            <a:cxnLst/>
            <a:rect l="l" t="t" r="r" b="b"/>
            <a:pathLst>
              <a:path w="845819" h="0">
                <a:moveTo>
                  <a:pt x="0" y="0"/>
                </a:moveTo>
                <a:lnTo>
                  <a:pt x="845820" y="0"/>
                </a:lnTo>
              </a:path>
            </a:pathLst>
          </a:custGeom>
          <a:ln w="2794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276350" y="5406390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 h="0">
                <a:moveTo>
                  <a:pt x="0" y="0"/>
                </a:moveTo>
                <a:lnTo>
                  <a:pt x="543560" y="0"/>
                </a:lnTo>
              </a:path>
            </a:pathLst>
          </a:custGeom>
          <a:ln w="15240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276350" y="5398770"/>
            <a:ext cx="543560" cy="15240"/>
          </a:xfrm>
          <a:custGeom>
            <a:avLst/>
            <a:gdLst/>
            <a:ahLst/>
            <a:cxnLst/>
            <a:rect l="l" t="t" r="r" b="b"/>
            <a:pathLst>
              <a:path w="543560" h="15239">
                <a:moveTo>
                  <a:pt x="5080" y="0"/>
                </a:moveTo>
                <a:lnTo>
                  <a:pt x="0" y="15239"/>
                </a:lnTo>
                <a:lnTo>
                  <a:pt x="543560" y="15239"/>
                </a:lnTo>
                <a:lnTo>
                  <a:pt x="537210" y="0"/>
                </a:lnTo>
                <a:lnTo>
                  <a:pt x="5080" y="0"/>
                </a:lnTo>
                <a:close/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276350" y="53987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822450" y="54152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230630" y="5422900"/>
            <a:ext cx="497840" cy="85090"/>
          </a:xfrm>
          <a:custGeom>
            <a:avLst/>
            <a:gdLst/>
            <a:ahLst/>
            <a:cxnLst/>
            <a:rect l="l" t="t" r="r" b="b"/>
            <a:pathLst>
              <a:path w="497839" h="85089">
                <a:moveTo>
                  <a:pt x="491489" y="0"/>
                </a:moveTo>
                <a:lnTo>
                  <a:pt x="43179" y="0"/>
                </a:lnTo>
                <a:lnTo>
                  <a:pt x="0" y="85090"/>
                </a:lnTo>
                <a:lnTo>
                  <a:pt x="60959" y="83819"/>
                </a:lnTo>
                <a:lnTo>
                  <a:pt x="63500" y="74930"/>
                </a:lnTo>
                <a:lnTo>
                  <a:pt x="92709" y="72390"/>
                </a:lnTo>
                <a:lnTo>
                  <a:pt x="496892" y="72390"/>
                </a:lnTo>
                <a:lnTo>
                  <a:pt x="491489" y="0"/>
                </a:lnTo>
                <a:close/>
              </a:path>
              <a:path w="497839" h="85089">
                <a:moveTo>
                  <a:pt x="496892" y="72390"/>
                </a:moveTo>
                <a:lnTo>
                  <a:pt x="449580" y="72390"/>
                </a:lnTo>
                <a:lnTo>
                  <a:pt x="449580" y="83819"/>
                </a:lnTo>
                <a:lnTo>
                  <a:pt x="497839" y="85090"/>
                </a:lnTo>
                <a:lnTo>
                  <a:pt x="496892" y="72390"/>
                </a:lnTo>
                <a:close/>
              </a:path>
              <a:path w="497839" h="85089">
                <a:moveTo>
                  <a:pt x="424180" y="72390"/>
                </a:moveTo>
                <a:lnTo>
                  <a:pt x="92709" y="72390"/>
                </a:lnTo>
                <a:lnTo>
                  <a:pt x="91439" y="83819"/>
                </a:lnTo>
                <a:lnTo>
                  <a:pt x="422909" y="83819"/>
                </a:lnTo>
                <a:lnTo>
                  <a:pt x="424180" y="7239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230630" y="5422900"/>
            <a:ext cx="497840" cy="85090"/>
          </a:xfrm>
          <a:custGeom>
            <a:avLst/>
            <a:gdLst/>
            <a:ahLst/>
            <a:cxnLst/>
            <a:rect l="l" t="t" r="r" b="b"/>
            <a:pathLst>
              <a:path w="497839" h="85089">
                <a:moveTo>
                  <a:pt x="43179" y="0"/>
                </a:moveTo>
                <a:lnTo>
                  <a:pt x="491489" y="0"/>
                </a:lnTo>
                <a:lnTo>
                  <a:pt x="497839" y="85090"/>
                </a:lnTo>
                <a:lnTo>
                  <a:pt x="449580" y="83819"/>
                </a:lnTo>
                <a:lnTo>
                  <a:pt x="449580" y="72390"/>
                </a:lnTo>
                <a:lnTo>
                  <a:pt x="424180" y="72390"/>
                </a:lnTo>
                <a:lnTo>
                  <a:pt x="422909" y="83819"/>
                </a:lnTo>
                <a:lnTo>
                  <a:pt x="91439" y="83819"/>
                </a:lnTo>
                <a:lnTo>
                  <a:pt x="92709" y="72390"/>
                </a:lnTo>
                <a:lnTo>
                  <a:pt x="63500" y="74930"/>
                </a:lnTo>
                <a:lnTo>
                  <a:pt x="60959" y="83819"/>
                </a:lnTo>
                <a:lnTo>
                  <a:pt x="0" y="85090"/>
                </a:lnTo>
                <a:lnTo>
                  <a:pt x="43179" y="0"/>
                </a:lnTo>
                <a:close/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230630" y="54229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728877" y="5419497"/>
            <a:ext cx="263344" cy="95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464310" y="5095240"/>
            <a:ext cx="285750" cy="50800"/>
          </a:xfrm>
          <a:custGeom>
            <a:avLst/>
            <a:gdLst/>
            <a:ahLst/>
            <a:cxnLst/>
            <a:rect l="l" t="t" r="r" b="b"/>
            <a:pathLst>
              <a:path w="285750" h="50800">
                <a:moveTo>
                  <a:pt x="281940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45720"/>
                </a:lnTo>
                <a:lnTo>
                  <a:pt x="3809" y="50800"/>
                </a:lnTo>
                <a:lnTo>
                  <a:pt x="281940" y="50800"/>
                </a:lnTo>
                <a:lnTo>
                  <a:pt x="285750" y="45720"/>
                </a:lnTo>
                <a:lnTo>
                  <a:pt x="285750" y="3810"/>
                </a:lnTo>
                <a:lnTo>
                  <a:pt x="281940" y="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464310" y="5095240"/>
            <a:ext cx="285750" cy="50800"/>
          </a:xfrm>
          <a:custGeom>
            <a:avLst/>
            <a:gdLst/>
            <a:ahLst/>
            <a:cxnLst/>
            <a:rect l="l" t="t" r="r" b="b"/>
            <a:pathLst>
              <a:path w="285750" h="50800">
                <a:moveTo>
                  <a:pt x="7620" y="50800"/>
                </a:moveTo>
                <a:lnTo>
                  <a:pt x="3809" y="50800"/>
                </a:lnTo>
                <a:lnTo>
                  <a:pt x="0" y="45720"/>
                </a:lnTo>
                <a:lnTo>
                  <a:pt x="0" y="41910"/>
                </a:lnTo>
                <a:lnTo>
                  <a:pt x="0" y="7620"/>
                </a:lnTo>
                <a:lnTo>
                  <a:pt x="0" y="3810"/>
                </a:lnTo>
                <a:lnTo>
                  <a:pt x="3809" y="0"/>
                </a:lnTo>
                <a:lnTo>
                  <a:pt x="7620" y="0"/>
                </a:lnTo>
                <a:lnTo>
                  <a:pt x="278129" y="0"/>
                </a:lnTo>
                <a:lnTo>
                  <a:pt x="281940" y="0"/>
                </a:lnTo>
                <a:lnTo>
                  <a:pt x="285750" y="3810"/>
                </a:lnTo>
                <a:lnTo>
                  <a:pt x="285750" y="7620"/>
                </a:lnTo>
                <a:lnTo>
                  <a:pt x="285750" y="41910"/>
                </a:lnTo>
                <a:lnTo>
                  <a:pt x="285750" y="45720"/>
                </a:lnTo>
                <a:lnTo>
                  <a:pt x="281940" y="50800"/>
                </a:lnTo>
                <a:lnTo>
                  <a:pt x="278129" y="50800"/>
                </a:lnTo>
                <a:lnTo>
                  <a:pt x="7620" y="50800"/>
                </a:lnTo>
                <a:close/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464310" y="51460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750060" y="50952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817370" y="5055870"/>
            <a:ext cx="39370" cy="24130"/>
          </a:xfrm>
          <a:custGeom>
            <a:avLst/>
            <a:gdLst/>
            <a:ahLst/>
            <a:cxnLst/>
            <a:rect l="l" t="t" r="r" b="b"/>
            <a:pathLst>
              <a:path w="39369" h="24129">
                <a:moveTo>
                  <a:pt x="0" y="24129"/>
                </a:moveTo>
                <a:lnTo>
                  <a:pt x="0" y="0"/>
                </a:lnTo>
                <a:lnTo>
                  <a:pt x="39369" y="0"/>
                </a:lnTo>
                <a:lnTo>
                  <a:pt x="39369" y="24129"/>
                </a:lnTo>
                <a:lnTo>
                  <a:pt x="0" y="2412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817370" y="5055870"/>
            <a:ext cx="39370" cy="24130"/>
          </a:xfrm>
          <a:custGeom>
            <a:avLst/>
            <a:gdLst/>
            <a:ahLst/>
            <a:cxnLst/>
            <a:rect l="l" t="t" r="r" b="b"/>
            <a:pathLst>
              <a:path w="39369" h="24129">
                <a:moveTo>
                  <a:pt x="0" y="24129"/>
                </a:moveTo>
                <a:lnTo>
                  <a:pt x="0" y="0"/>
                </a:lnTo>
                <a:lnTo>
                  <a:pt x="39369" y="0"/>
                </a:lnTo>
                <a:lnTo>
                  <a:pt x="39369" y="24129"/>
                </a:lnTo>
                <a:lnTo>
                  <a:pt x="0" y="2412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817370" y="50800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856739" y="50558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395730" y="5123179"/>
            <a:ext cx="424180" cy="38100"/>
          </a:xfrm>
          <a:custGeom>
            <a:avLst/>
            <a:gdLst/>
            <a:ahLst/>
            <a:cxnLst/>
            <a:rect l="l" t="t" r="r" b="b"/>
            <a:pathLst>
              <a:path w="424180" h="38100">
                <a:moveTo>
                  <a:pt x="0" y="38100"/>
                </a:moveTo>
                <a:lnTo>
                  <a:pt x="424180" y="38100"/>
                </a:lnTo>
                <a:lnTo>
                  <a:pt x="42418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397000" y="5162550"/>
            <a:ext cx="422909" cy="0"/>
          </a:xfrm>
          <a:custGeom>
            <a:avLst/>
            <a:gdLst/>
            <a:ahLst/>
            <a:cxnLst/>
            <a:rect l="l" t="t" r="r" b="b"/>
            <a:pathLst>
              <a:path w="422910" h="0">
                <a:moveTo>
                  <a:pt x="0" y="0"/>
                </a:moveTo>
                <a:lnTo>
                  <a:pt x="422910" y="0"/>
                </a:lnTo>
              </a:path>
            </a:pathLst>
          </a:custGeom>
          <a:ln w="101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392327" y="5152797"/>
            <a:ext cx="432434" cy="19685"/>
          </a:xfrm>
          <a:custGeom>
            <a:avLst/>
            <a:gdLst/>
            <a:ahLst/>
            <a:cxnLst/>
            <a:rect l="l" t="t" r="r" b="b"/>
            <a:pathLst>
              <a:path w="432435" h="19685">
                <a:moveTo>
                  <a:pt x="0" y="19504"/>
                </a:moveTo>
                <a:lnTo>
                  <a:pt x="432254" y="19504"/>
                </a:lnTo>
                <a:lnTo>
                  <a:pt x="432254" y="0"/>
                </a:lnTo>
                <a:lnTo>
                  <a:pt x="0" y="0"/>
                </a:lnTo>
                <a:lnTo>
                  <a:pt x="0" y="19504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397000" y="51676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819910" y="51574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781800" y="4114800"/>
            <a:ext cx="631190" cy="1026160"/>
          </a:xfrm>
          <a:custGeom>
            <a:avLst/>
            <a:gdLst/>
            <a:ahLst/>
            <a:cxnLst/>
            <a:rect l="l" t="t" r="r" b="b"/>
            <a:pathLst>
              <a:path w="631190" h="1026160">
                <a:moveTo>
                  <a:pt x="0" y="1026160"/>
                </a:moveTo>
                <a:lnTo>
                  <a:pt x="0" y="0"/>
                </a:lnTo>
                <a:lnTo>
                  <a:pt x="631190" y="0"/>
                </a:lnTo>
                <a:lnTo>
                  <a:pt x="631190" y="1026160"/>
                </a:lnTo>
                <a:lnTo>
                  <a:pt x="0" y="102616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781800" y="4114800"/>
            <a:ext cx="631190" cy="1026160"/>
          </a:xfrm>
          <a:custGeom>
            <a:avLst/>
            <a:gdLst/>
            <a:ahLst/>
            <a:cxnLst/>
            <a:rect l="l" t="t" r="r" b="b"/>
            <a:pathLst>
              <a:path w="631190" h="1026160">
                <a:moveTo>
                  <a:pt x="0" y="1026160"/>
                </a:moveTo>
                <a:lnTo>
                  <a:pt x="0" y="0"/>
                </a:lnTo>
                <a:lnTo>
                  <a:pt x="631190" y="0"/>
                </a:lnTo>
                <a:lnTo>
                  <a:pt x="631190" y="1026160"/>
                </a:lnTo>
                <a:lnTo>
                  <a:pt x="0" y="1026160"/>
                </a:lnTo>
                <a:close/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781800" y="51409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412990" y="41148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794500" y="5165090"/>
            <a:ext cx="612140" cy="0"/>
          </a:xfrm>
          <a:custGeom>
            <a:avLst/>
            <a:gdLst/>
            <a:ahLst/>
            <a:cxnLst/>
            <a:rect l="l" t="t" r="r" b="b"/>
            <a:pathLst>
              <a:path w="612140" h="0">
                <a:moveTo>
                  <a:pt x="0" y="0"/>
                </a:moveTo>
                <a:lnTo>
                  <a:pt x="612140" y="0"/>
                </a:lnTo>
              </a:path>
            </a:pathLst>
          </a:custGeom>
          <a:ln w="482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794500" y="5140959"/>
            <a:ext cx="612140" cy="48260"/>
          </a:xfrm>
          <a:custGeom>
            <a:avLst/>
            <a:gdLst/>
            <a:ahLst/>
            <a:cxnLst/>
            <a:rect l="l" t="t" r="r" b="b"/>
            <a:pathLst>
              <a:path w="612140" h="48260">
                <a:moveTo>
                  <a:pt x="0" y="48259"/>
                </a:moveTo>
                <a:lnTo>
                  <a:pt x="0" y="0"/>
                </a:lnTo>
                <a:lnTo>
                  <a:pt x="612140" y="0"/>
                </a:lnTo>
                <a:lnTo>
                  <a:pt x="612140" y="48259"/>
                </a:lnTo>
                <a:lnTo>
                  <a:pt x="0" y="4825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794500" y="51892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7406640" y="51409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814819" y="4114800"/>
            <a:ext cx="0" cy="1026160"/>
          </a:xfrm>
          <a:custGeom>
            <a:avLst/>
            <a:gdLst/>
            <a:ahLst/>
            <a:cxnLst/>
            <a:rect l="l" t="t" r="r" b="b"/>
            <a:pathLst>
              <a:path w="0" h="1026160">
                <a:moveTo>
                  <a:pt x="0" y="0"/>
                </a:moveTo>
                <a:lnTo>
                  <a:pt x="0" y="102616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818630" y="4122420"/>
            <a:ext cx="556260" cy="1014730"/>
          </a:xfrm>
          <a:custGeom>
            <a:avLst/>
            <a:gdLst/>
            <a:ahLst/>
            <a:cxnLst/>
            <a:rect l="l" t="t" r="r" b="b"/>
            <a:pathLst>
              <a:path w="556259" h="1014729">
                <a:moveTo>
                  <a:pt x="0" y="1014729"/>
                </a:moveTo>
                <a:lnTo>
                  <a:pt x="0" y="0"/>
                </a:lnTo>
                <a:lnTo>
                  <a:pt x="55626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818630" y="41224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376159" y="51384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784340" y="4118609"/>
            <a:ext cx="24130" cy="1016000"/>
          </a:xfrm>
          <a:custGeom>
            <a:avLst/>
            <a:gdLst/>
            <a:ahLst/>
            <a:cxnLst/>
            <a:rect l="l" t="t" r="r" b="b"/>
            <a:pathLst>
              <a:path w="24129" h="1016000">
                <a:moveTo>
                  <a:pt x="0" y="1016000"/>
                </a:moveTo>
                <a:lnTo>
                  <a:pt x="0" y="0"/>
                </a:lnTo>
                <a:lnTo>
                  <a:pt x="24129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784340" y="41186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809740" y="51358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381240" y="4118609"/>
            <a:ext cx="26670" cy="1016000"/>
          </a:xfrm>
          <a:custGeom>
            <a:avLst/>
            <a:gdLst/>
            <a:ahLst/>
            <a:cxnLst/>
            <a:rect l="l" t="t" r="r" b="b"/>
            <a:pathLst>
              <a:path w="26670" h="1016000">
                <a:moveTo>
                  <a:pt x="0" y="0"/>
                </a:moveTo>
                <a:lnTo>
                  <a:pt x="26669" y="0"/>
                </a:lnTo>
                <a:lnTo>
                  <a:pt x="26669" y="10160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381240" y="41186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381240" y="4114800"/>
            <a:ext cx="0" cy="1031240"/>
          </a:xfrm>
          <a:custGeom>
            <a:avLst/>
            <a:gdLst/>
            <a:ahLst/>
            <a:cxnLst/>
            <a:rect l="l" t="t" r="r" b="b"/>
            <a:pathLst>
              <a:path w="0" h="1031239">
                <a:moveTo>
                  <a:pt x="0" y="0"/>
                </a:moveTo>
                <a:lnTo>
                  <a:pt x="0" y="1031239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835140" y="4187190"/>
            <a:ext cx="110489" cy="224790"/>
          </a:xfrm>
          <a:custGeom>
            <a:avLst/>
            <a:gdLst/>
            <a:ahLst/>
            <a:cxnLst/>
            <a:rect l="l" t="t" r="r" b="b"/>
            <a:pathLst>
              <a:path w="110490" h="224789">
                <a:moveTo>
                  <a:pt x="0" y="224790"/>
                </a:moveTo>
                <a:lnTo>
                  <a:pt x="0" y="0"/>
                </a:lnTo>
                <a:lnTo>
                  <a:pt x="110489" y="0"/>
                </a:lnTo>
                <a:lnTo>
                  <a:pt x="110489" y="224790"/>
                </a:lnTo>
                <a:lnTo>
                  <a:pt x="0" y="22479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6847840" y="4199890"/>
            <a:ext cx="86360" cy="200660"/>
          </a:xfrm>
          <a:custGeom>
            <a:avLst/>
            <a:gdLst/>
            <a:ahLst/>
            <a:cxnLst/>
            <a:rect l="l" t="t" r="r" b="b"/>
            <a:pathLst>
              <a:path w="86359" h="200660">
                <a:moveTo>
                  <a:pt x="0" y="200660"/>
                </a:moveTo>
                <a:lnTo>
                  <a:pt x="0" y="0"/>
                </a:lnTo>
                <a:lnTo>
                  <a:pt x="86359" y="0"/>
                </a:lnTo>
                <a:lnTo>
                  <a:pt x="86359" y="200660"/>
                </a:lnTo>
                <a:lnTo>
                  <a:pt x="0" y="20066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6847840" y="4199890"/>
            <a:ext cx="86360" cy="200660"/>
          </a:xfrm>
          <a:custGeom>
            <a:avLst/>
            <a:gdLst/>
            <a:ahLst/>
            <a:cxnLst/>
            <a:rect l="l" t="t" r="r" b="b"/>
            <a:pathLst>
              <a:path w="86359" h="200660">
                <a:moveTo>
                  <a:pt x="0" y="200660"/>
                </a:moveTo>
                <a:lnTo>
                  <a:pt x="0" y="0"/>
                </a:lnTo>
                <a:lnTo>
                  <a:pt x="86359" y="0"/>
                </a:lnTo>
                <a:lnTo>
                  <a:pt x="86359" y="200660"/>
                </a:lnTo>
                <a:lnTo>
                  <a:pt x="0" y="20066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6847840" y="44005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6934200" y="41998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6850380" y="4335779"/>
            <a:ext cx="81280" cy="60960"/>
          </a:xfrm>
          <a:custGeom>
            <a:avLst/>
            <a:gdLst/>
            <a:ahLst/>
            <a:cxnLst/>
            <a:rect l="l" t="t" r="r" b="b"/>
            <a:pathLst>
              <a:path w="81279" h="60960">
                <a:moveTo>
                  <a:pt x="0" y="60960"/>
                </a:moveTo>
                <a:lnTo>
                  <a:pt x="0" y="0"/>
                </a:lnTo>
                <a:lnTo>
                  <a:pt x="81279" y="0"/>
                </a:lnTo>
                <a:lnTo>
                  <a:pt x="81279" y="60960"/>
                </a:lnTo>
                <a:lnTo>
                  <a:pt x="0" y="6096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6850380" y="4335779"/>
            <a:ext cx="81280" cy="60960"/>
          </a:xfrm>
          <a:custGeom>
            <a:avLst/>
            <a:gdLst/>
            <a:ahLst/>
            <a:cxnLst/>
            <a:rect l="l" t="t" r="r" b="b"/>
            <a:pathLst>
              <a:path w="81279" h="60960">
                <a:moveTo>
                  <a:pt x="0" y="60960"/>
                </a:moveTo>
                <a:lnTo>
                  <a:pt x="0" y="0"/>
                </a:lnTo>
                <a:lnTo>
                  <a:pt x="81279" y="0"/>
                </a:lnTo>
                <a:lnTo>
                  <a:pt x="81279" y="60960"/>
                </a:lnTo>
                <a:lnTo>
                  <a:pt x="0" y="60960"/>
                </a:lnTo>
                <a:close/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6850380" y="43967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6931659" y="43357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6850380" y="4204970"/>
            <a:ext cx="35560" cy="128270"/>
          </a:xfrm>
          <a:custGeom>
            <a:avLst/>
            <a:gdLst/>
            <a:ahLst/>
            <a:cxnLst/>
            <a:rect l="l" t="t" r="r" b="b"/>
            <a:pathLst>
              <a:path w="35559" h="128270">
                <a:moveTo>
                  <a:pt x="0" y="128269"/>
                </a:moveTo>
                <a:lnTo>
                  <a:pt x="35560" y="128269"/>
                </a:lnTo>
                <a:lnTo>
                  <a:pt x="35560" y="0"/>
                </a:lnTo>
                <a:lnTo>
                  <a:pt x="0" y="0"/>
                </a:lnTo>
                <a:lnTo>
                  <a:pt x="0" y="12826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6850380" y="4204970"/>
            <a:ext cx="35560" cy="128270"/>
          </a:xfrm>
          <a:custGeom>
            <a:avLst/>
            <a:gdLst/>
            <a:ahLst/>
            <a:cxnLst/>
            <a:rect l="l" t="t" r="r" b="b"/>
            <a:pathLst>
              <a:path w="35559" h="128270">
                <a:moveTo>
                  <a:pt x="0" y="128269"/>
                </a:moveTo>
                <a:lnTo>
                  <a:pt x="0" y="0"/>
                </a:lnTo>
                <a:lnTo>
                  <a:pt x="35560" y="0"/>
                </a:lnTo>
                <a:lnTo>
                  <a:pt x="35560" y="128269"/>
                </a:lnTo>
                <a:lnTo>
                  <a:pt x="0" y="12826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6850380" y="43332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6885940" y="42049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6902450" y="4207509"/>
            <a:ext cx="25400" cy="114300"/>
          </a:xfrm>
          <a:custGeom>
            <a:avLst/>
            <a:gdLst/>
            <a:ahLst/>
            <a:cxnLst/>
            <a:rect l="l" t="t" r="r" b="b"/>
            <a:pathLst>
              <a:path w="25400" h="114300">
                <a:moveTo>
                  <a:pt x="0" y="114300"/>
                </a:moveTo>
                <a:lnTo>
                  <a:pt x="25400" y="114300"/>
                </a:lnTo>
                <a:lnTo>
                  <a:pt x="254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902450" y="4207509"/>
            <a:ext cx="25400" cy="114300"/>
          </a:xfrm>
          <a:custGeom>
            <a:avLst/>
            <a:gdLst/>
            <a:ahLst/>
            <a:cxnLst/>
            <a:rect l="l" t="t" r="r" b="b"/>
            <a:pathLst>
              <a:path w="25400" h="114300">
                <a:moveTo>
                  <a:pt x="0" y="114300"/>
                </a:moveTo>
                <a:lnTo>
                  <a:pt x="0" y="0"/>
                </a:lnTo>
                <a:lnTo>
                  <a:pt x="25400" y="0"/>
                </a:lnTo>
                <a:lnTo>
                  <a:pt x="25400" y="114300"/>
                </a:lnTo>
                <a:lnTo>
                  <a:pt x="0" y="11430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902450" y="43218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927850" y="42075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6858000" y="4241800"/>
            <a:ext cx="21590" cy="82550"/>
          </a:xfrm>
          <a:custGeom>
            <a:avLst/>
            <a:gdLst/>
            <a:ahLst/>
            <a:cxnLst/>
            <a:rect l="l" t="t" r="r" b="b"/>
            <a:pathLst>
              <a:path w="21590" h="82550">
                <a:moveTo>
                  <a:pt x="0" y="82550"/>
                </a:moveTo>
                <a:lnTo>
                  <a:pt x="0" y="0"/>
                </a:lnTo>
                <a:lnTo>
                  <a:pt x="21590" y="0"/>
                </a:lnTo>
                <a:lnTo>
                  <a:pt x="21590" y="82550"/>
                </a:lnTo>
                <a:lnTo>
                  <a:pt x="0" y="825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6853327" y="4234587"/>
            <a:ext cx="31115" cy="94615"/>
          </a:xfrm>
          <a:custGeom>
            <a:avLst/>
            <a:gdLst/>
            <a:ahLst/>
            <a:cxnLst/>
            <a:rect l="l" t="t" r="r" b="b"/>
            <a:pathLst>
              <a:path w="31115" h="94614">
                <a:moveTo>
                  <a:pt x="0" y="94434"/>
                </a:moveTo>
                <a:lnTo>
                  <a:pt x="30934" y="94434"/>
                </a:lnTo>
                <a:lnTo>
                  <a:pt x="30934" y="0"/>
                </a:lnTo>
                <a:lnTo>
                  <a:pt x="0" y="0"/>
                </a:lnTo>
                <a:lnTo>
                  <a:pt x="0" y="9443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6858000" y="43243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6879590" y="42418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6859269" y="4239259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7619"/>
                </a:moveTo>
                <a:lnTo>
                  <a:pt x="0" y="0"/>
                </a:lnTo>
                <a:lnTo>
                  <a:pt x="20320" y="0"/>
                </a:lnTo>
                <a:lnTo>
                  <a:pt x="20320" y="7619"/>
                </a:lnTo>
                <a:lnTo>
                  <a:pt x="0" y="761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6859269" y="42468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6879590" y="42392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6888480" y="4204970"/>
            <a:ext cx="0" cy="128270"/>
          </a:xfrm>
          <a:custGeom>
            <a:avLst/>
            <a:gdLst/>
            <a:ahLst/>
            <a:cxnLst/>
            <a:rect l="l" t="t" r="r" b="b"/>
            <a:pathLst>
              <a:path w="0" h="128270">
                <a:moveTo>
                  <a:pt x="0" y="0"/>
                </a:moveTo>
                <a:lnTo>
                  <a:pt x="0" y="128269"/>
                </a:lnTo>
              </a:path>
            </a:pathLst>
          </a:custGeom>
          <a:ln w="5079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6881267" y="4200297"/>
            <a:ext cx="14604" cy="137795"/>
          </a:xfrm>
          <a:custGeom>
            <a:avLst/>
            <a:gdLst/>
            <a:ahLst/>
            <a:cxnLst/>
            <a:rect l="l" t="t" r="r" b="b"/>
            <a:pathLst>
              <a:path w="14604" h="137795">
                <a:moveTo>
                  <a:pt x="0" y="137614"/>
                </a:moveTo>
                <a:lnTo>
                  <a:pt x="14424" y="137614"/>
                </a:lnTo>
                <a:lnTo>
                  <a:pt x="14424" y="0"/>
                </a:lnTo>
                <a:lnTo>
                  <a:pt x="0" y="0"/>
                </a:lnTo>
                <a:lnTo>
                  <a:pt x="0" y="13761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6885940" y="43332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6891019" y="42049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6903084" y="4207509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888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6893967" y="4202837"/>
            <a:ext cx="18415" cy="123825"/>
          </a:xfrm>
          <a:custGeom>
            <a:avLst/>
            <a:gdLst/>
            <a:ahLst/>
            <a:cxnLst/>
            <a:rect l="l" t="t" r="r" b="b"/>
            <a:pathLst>
              <a:path w="18415" h="123825">
                <a:moveTo>
                  <a:pt x="0" y="123644"/>
                </a:moveTo>
                <a:lnTo>
                  <a:pt x="18234" y="123644"/>
                </a:lnTo>
                <a:lnTo>
                  <a:pt x="18234" y="0"/>
                </a:lnTo>
                <a:lnTo>
                  <a:pt x="0" y="0"/>
                </a:lnTo>
                <a:lnTo>
                  <a:pt x="0" y="1236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6898640" y="43218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6907530" y="42075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6871969" y="4343400"/>
            <a:ext cx="8890" cy="49530"/>
          </a:xfrm>
          <a:custGeom>
            <a:avLst/>
            <a:gdLst/>
            <a:ahLst/>
            <a:cxnLst/>
            <a:rect l="l" t="t" r="r" b="b"/>
            <a:pathLst>
              <a:path w="8890" h="49529">
                <a:moveTo>
                  <a:pt x="0" y="49530"/>
                </a:moveTo>
                <a:lnTo>
                  <a:pt x="0" y="0"/>
                </a:lnTo>
                <a:lnTo>
                  <a:pt x="8889" y="0"/>
                </a:lnTo>
                <a:lnTo>
                  <a:pt x="8889" y="49530"/>
                </a:lnTo>
                <a:lnTo>
                  <a:pt x="0" y="4953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6871969" y="43929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6880859" y="43434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6858000" y="435102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6350" y="0"/>
                </a:moveTo>
                <a:lnTo>
                  <a:pt x="1270" y="0"/>
                </a:lnTo>
                <a:lnTo>
                  <a:pt x="0" y="1269"/>
                </a:lnTo>
                <a:lnTo>
                  <a:pt x="0" y="5079"/>
                </a:lnTo>
                <a:lnTo>
                  <a:pt x="1270" y="6349"/>
                </a:lnTo>
                <a:lnTo>
                  <a:pt x="6350" y="6349"/>
                </a:lnTo>
                <a:lnTo>
                  <a:pt x="7620" y="5079"/>
                </a:lnTo>
                <a:lnTo>
                  <a:pt x="762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6858000" y="435102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3809" y="0"/>
                </a:moveTo>
                <a:lnTo>
                  <a:pt x="6350" y="0"/>
                </a:lnTo>
                <a:lnTo>
                  <a:pt x="7620" y="1269"/>
                </a:lnTo>
                <a:lnTo>
                  <a:pt x="7620" y="3809"/>
                </a:lnTo>
                <a:lnTo>
                  <a:pt x="7620" y="5079"/>
                </a:lnTo>
                <a:lnTo>
                  <a:pt x="6350" y="6349"/>
                </a:lnTo>
                <a:lnTo>
                  <a:pt x="3809" y="6349"/>
                </a:lnTo>
                <a:lnTo>
                  <a:pt x="1270" y="6349"/>
                </a:lnTo>
                <a:lnTo>
                  <a:pt x="0" y="5079"/>
                </a:lnTo>
                <a:lnTo>
                  <a:pt x="0" y="3809"/>
                </a:lnTo>
                <a:lnTo>
                  <a:pt x="0" y="1269"/>
                </a:lnTo>
                <a:lnTo>
                  <a:pt x="1270" y="0"/>
                </a:lnTo>
                <a:lnTo>
                  <a:pt x="380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6858000" y="43510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6866890" y="43586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6858000" y="4370070"/>
            <a:ext cx="7620" cy="10160"/>
          </a:xfrm>
          <a:custGeom>
            <a:avLst/>
            <a:gdLst/>
            <a:ahLst/>
            <a:cxnLst/>
            <a:rect l="l" t="t" r="r" b="b"/>
            <a:pathLst>
              <a:path w="7620" h="10160">
                <a:moveTo>
                  <a:pt x="6350" y="0"/>
                </a:moveTo>
                <a:lnTo>
                  <a:pt x="1270" y="0"/>
                </a:lnTo>
                <a:lnTo>
                  <a:pt x="0" y="2539"/>
                </a:lnTo>
                <a:lnTo>
                  <a:pt x="0" y="7619"/>
                </a:lnTo>
                <a:lnTo>
                  <a:pt x="1270" y="10159"/>
                </a:lnTo>
                <a:lnTo>
                  <a:pt x="6350" y="10159"/>
                </a:lnTo>
                <a:lnTo>
                  <a:pt x="7620" y="7619"/>
                </a:lnTo>
                <a:lnTo>
                  <a:pt x="7620" y="2539"/>
                </a:lnTo>
                <a:lnTo>
                  <a:pt x="635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6858000" y="4370070"/>
            <a:ext cx="7620" cy="10160"/>
          </a:xfrm>
          <a:custGeom>
            <a:avLst/>
            <a:gdLst/>
            <a:ahLst/>
            <a:cxnLst/>
            <a:rect l="l" t="t" r="r" b="b"/>
            <a:pathLst>
              <a:path w="7620" h="10160">
                <a:moveTo>
                  <a:pt x="3809" y="0"/>
                </a:moveTo>
                <a:lnTo>
                  <a:pt x="6350" y="0"/>
                </a:lnTo>
                <a:lnTo>
                  <a:pt x="7620" y="2539"/>
                </a:lnTo>
                <a:lnTo>
                  <a:pt x="7620" y="5079"/>
                </a:lnTo>
                <a:lnTo>
                  <a:pt x="7620" y="7619"/>
                </a:lnTo>
                <a:lnTo>
                  <a:pt x="6350" y="10159"/>
                </a:lnTo>
                <a:lnTo>
                  <a:pt x="3809" y="10159"/>
                </a:lnTo>
                <a:lnTo>
                  <a:pt x="1270" y="10159"/>
                </a:lnTo>
                <a:lnTo>
                  <a:pt x="0" y="7619"/>
                </a:lnTo>
                <a:lnTo>
                  <a:pt x="0" y="5079"/>
                </a:lnTo>
                <a:lnTo>
                  <a:pt x="0" y="2539"/>
                </a:lnTo>
                <a:lnTo>
                  <a:pt x="1270" y="0"/>
                </a:lnTo>
                <a:lnTo>
                  <a:pt x="380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6858000" y="43700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6866890" y="43802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6835140" y="4185920"/>
            <a:ext cx="115570" cy="228600"/>
          </a:xfrm>
          <a:custGeom>
            <a:avLst/>
            <a:gdLst/>
            <a:ahLst/>
            <a:cxnLst/>
            <a:rect l="l" t="t" r="r" b="b"/>
            <a:pathLst>
              <a:path w="115570" h="228600">
                <a:moveTo>
                  <a:pt x="111759" y="0"/>
                </a:moveTo>
                <a:lnTo>
                  <a:pt x="115569" y="228599"/>
                </a:lnTo>
                <a:lnTo>
                  <a:pt x="0" y="228599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6835140" y="41859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6951980" y="44157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6908800" y="4344670"/>
            <a:ext cx="8890" cy="19050"/>
          </a:xfrm>
          <a:custGeom>
            <a:avLst/>
            <a:gdLst/>
            <a:ahLst/>
            <a:cxnLst/>
            <a:rect l="l" t="t" r="r" b="b"/>
            <a:pathLst>
              <a:path w="8890" h="19050">
                <a:moveTo>
                  <a:pt x="0" y="19049"/>
                </a:moveTo>
                <a:lnTo>
                  <a:pt x="0" y="0"/>
                </a:lnTo>
                <a:lnTo>
                  <a:pt x="8890" y="0"/>
                </a:lnTo>
                <a:lnTo>
                  <a:pt x="8890" y="19049"/>
                </a:lnTo>
                <a:lnTo>
                  <a:pt x="0" y="1904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6908800" y="4344670"/>
            <a:ext cx="8890" cy="19050"/>
          </a:xfrm>
          <a:custGeom>
            <a:avLst/>
            <a:gdLst/>
            <a:ahLst/>
            <a:cxnLst/>
            <a:rect l="l" t="t" r="r" b="b"/>
            <a:pathLst>
              <a:path w="8890" h="19050">
                <a:moveTo>
                  <a:pt x="0" y="19049"/>
                </a:moveTo>
                <a:lnTo>
                  <a:pt x="0" y="0"/>
                </a:lnTo>
                <a:lnTo>
                  <a:pt x="8890" y="0"/>
                </a:lnTo>
                <a:lnTo>
                  <a:pt x="8890" y="19049"/>
                </a:lnTo>
                <a:lnTo>
                  <a:pt x="0" y="19049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6908800" y="43637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6917690" y="43446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6977380" y="4194809"/>
            <a:ext cx="382270" cy="213360"/>
          </a:xfrm>
          <a:custGeom>
            <a:avLst/>
            <a:gdLst/>
            <a:ahLst/>
            <a:cxnLst/>
            <a:rect l="l" t="t" r="r" b="b"/>
            <a:pathLst>
              <a:path w="382270" h="213360">
                <a:moveTo>
                  <a:pt x="0" y="213359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3359"/>
                </a:lnTo>
                <a:lnTo>
                  <a:pt x="0" y="2133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6977380" y="4194809"/>
            <a:ext cx="382270" cy="213360"/>
          </a:xfrm>
          <a:custGeom>
            <a:avLst/>
            <a:gdLst/>
            <a:ahLst/>
            <a:cxnLst/>
            <a:rect l="l" t="t" r="r" b="b"/>
            <a:pathLst>
              <a:path w="382270" h="213360">
                <a:moveTo>
                  <a:pt x="0" y="213359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3359"/>
                </a:lnTo>
                <a:lnTo>
                  <a:pt x="0" y="21335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6977380" y="44081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7359650" y="41948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6978650" y="4235450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6973977" y="4226967"/>
            <a:ext cx="385445" cy="17145"/>
          </a:xfrm>
          <a:custGeom>
            <a:avLst/>
            <a:gdLst/>
            <a:ahLst/>
            <a:cxnLst/>
            <a:rect l="l" t="t" r="r" b="b"/>
            <a:pathLst>
              <a:path w="385445" h="17145">
                <a:moveTo>
                  <a:pt x="0" y="16964"/>
                </a:moveTo>
                <a:lnTo>
                  <a:pt x="385264" y="16964"/>
                </a:lnTo>
                <a:lnTo>
                  <a:pt x="38526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6978650" y="42392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7354569" y="42316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6978650" y="4278629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6973977" y="4271417"/>
            <a:ext cx="385445" cy="14604"/>
          </a:xfrm>
          <a:custGeom>
            <a:avLst/>
            <a:gdLst/>
            <a:ahLst/>
            <a:cxnLst/>
            <a:rect l="l" t="t" r="r" b="b"/>
            <a:pathLst>
              <a:path w="385445" h="14604">
                <a:moveTo>
                  <a:pt x="0" y="14424"/>
                </a:moveTo>
                <a:lnTo>
                  <a:pt x="385264" y="14424"/>
                </a:lnTo>
                <a:lnTo>
                  <a:pt x="38526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6978650" y="42811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7354569" y="42760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6978650" y="4323715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6973977" y="4315867"/>
            <a:ext cx="385445" cy="15875"/>
          </a:xfrm>
          <a:custGeom>
            <a:avLst/>
            <a:gdLst/>
            <a:ahLst/>
            <a:cxnLst/>
            <a:rect l="l" t="t" r="r" b="b"/>
            <a:pathLst>
              <a:path w="385445" h="15875">
                <a:moveTo>
                  <a:pt x="0" y="15694"/>
                </a:moveTo>
                <a:lnTo>
                  <a:pt x="385264" y="15694"/>
                </a:lnTo>
                <a:lnTo>
                  <a:pt x="38526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6978650" y="43268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7354569" y="43205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6978650" y="4366259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6973977" y="4357777"/>
            <a:ext cx="385445" cy="17145"/>
          </a:xfrm>
          <a:custGeom>
            <a:avLst/>
            <a:gdLst/>
            <a:ahLst/>
            <a:cxnLst/>
            <a:rect l="l" t="t" r="r" b="b"/>
            <a:pathLst>
              <a:path w="385445" h="17145">
                <a:moveTo>
                  <a:pt x="0" y="16964"/>
                </a:moveTo>
                <a:lnTo>
                  <a:pt x="385264" y="16964"/>
                </a:lnTo>
                <a:lnTo>
                  <a:pt x="38526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6978650" y="4196079"/>
            <a:ext cx="375920" cy="2120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6977380" y="4558029"/>
            <a:ext cx="382270" cy="212090"/>
          </a:xfrm>
          <a:custGeom>
            <a:avLst/>
            <a:gdLst/>
            <a:ahLst/>
            <a:cxnLst/>
            <a:rect l="l" t="t" r="r" b="b"/>
            <a:pathLst>
              <a:path w="382270" h="212089">
                <a:moveTo>
                  <a:pt x="0" y="212090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2090"/>
                </a:lnTo>
                <a:lnTo>
                  <a:pt x="0" y="2120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6977380" y="4558029"/>
            <a:ext cx="382270" cy="212090"/>
          </a:xfrm>
          <a:custGeom>
            <a:avLst/>
            <a:gdLst/>
            <a:ahLst/>
            <a:cxnLst/>
            <a:rect l="l" t="t" r="r" b="b"/>
            <a:pathLst>
              <a:path w="382270" h="212089">
                <a:moveTo>
                  <a:pt x="0" y="212090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2090"/>
                </a:lnTo>
                <a:lnTo>
                  <a:pt x="0" y="21209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6977380" y="47701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7359650" y="45580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6978650" y="4597400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6973977" y="4590187"/>
            <a:ext cx="385445" cy="14604"/>
          </a:xfrm>
          <a:custGeom>
            <a:avLst/>
            <a:gdLst/>
            <a:ahLst/>
            <a:cxnLst/>
            <a:rect l="l" t="t" r="r" b="b"/>
            <a:pathLst>
              <a:path w="385445" h="14604">
                <a:moveTo>
                  <a:pt x="0" y="14424"/>
                </a:moveTo>
                <a:lnTo>
                  <a:pt x="385264" y="14424"/>
                </a:lnTo>
                <a:lnTo>
                  <a:pt x="38526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6978650" y="45999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7354569" y="45948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6978650" y="4640579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6973977" y="4633367"/>
            <a:ext cx="385445" cy="14604"/>
          </a:xfrm>
          <a:custGeom>
            <a:avLst/>
            <a:gdLst/>
            <a:ahLst/>
            <a:cxnLst/>
            <a:rect l="l" t="t" r="r" b="b"/>
            <a:pathLst>
              <a:path w="385445" h="14604">
                <a:moveTo>
                  <a:pt x="0" y="14424"/>
                </a:moveTo>
                <a:lnTo>
                  <a:pt x="385264" y="14424"/>
                </a:lnTo>
                <a:lnTo>
                  <a:pt x="38526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6978650" y="46431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7354569" y="46380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6978650" y="4685665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6973977" y="4677817"/>
            <a:ext cx="385445" cy="15875"/>
          </a:xfrm>
          <a:custGeom>
            <a:avLst/>
            <a:gdLst/>
            <a:ahLst/>
            <a:cxnLst/>
            <a:rect l="l" t="t" r="r" b="b"/>
            <a:pathLst>
              <a:path w="385445" h="15875">
                <a:moveTo>
                  <a:pt x="0" y="15694"/>
                </a:moveTo>
                <a:lnTo>
                  <a:pt x="385264" y="15694"/>
                </a:lnTo>
                <a:lnTo>
                  <a:pt x="38526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6978650" y="46888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7354569" y="46824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6978650" y="4728845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6973977" y="4720997"/>
            <a:ext cx="385445" cy="15875"/>
          </a:xfrm>
          <a:custGeom>
            <a:avLst/>
            <a:gdLst/>
            <a:ahLst/>
            <a:cxnLst/>
            <a:rect l="l" t="t" r="r" b="b"/>
            <a:pathLst>
              <a:path w="385445" h="15875">
                <a:moveTo>
                  <a:pt x="0" y="15694"/>
                </a:moveTo>
                <a:lnTo>
                  <a:pt x="385264" y="15694"/>
                </a:lnTo>
                <a:lnTo>
                  <a:pt x="38526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6978650" y="4558029"/>
            <a:ext cx="375920" cy="2120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6977380" y="4903470"/>
            <a:ext cx="382270" cy="212090"/>
          </a:xfrm>
          <a:custGeom>
            <a:avLst/>
            <a:gdLst/>
            <a:ahLst/>
            <a:cxnLst/>
            <a:rect l="l" t="t" r="r" b="b"/>
            <a:pathLst>
              <a:path w="382270" h="212089">
                <a:moveTo>
                  <a:pt x="0" y="212089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2089"/>
                </a:lnTo>
                <a:lnTo>
                  <a:pt x="0" y="2120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6977380" y="4903470"/>
            <a:ext cx="382270" cy="212090"/>
          </a:xfrm>
          <a:custGeom>
            <a:avLst/>
            <a:gdLst/>
            <a:ahLst/>
            <a:cxnLst/>
            <a:rect l="l" t="t" r="r" b="b"/>
            <a:pathLst>
              <a:path w="382270" h="212089">
                <a:moveTo>
                  <a:pt x="0" y="212089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2089"/>
                </a:lnTo>
                <a:lnTo>
                  <a:pt x="0" y="2120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6977380" y="51155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7359650" y="49034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6978650" y="4943475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6973977" y="4935627"/>
            <a:ext cx="385445" cy="15875"/>
          </a:xfrm>
          <a:custGeom>
            <a:avLst/>
            <a:gdLst/>
            <a:ahLst/>
            <a:cxnLst/>
            <a:rect l="l" t="t" r="r" b="b"/>
            <a:pathLst>
              <a:path w="385445" h="15875">
                <a:moveTo>
                  <a:pt x="0" y="15694"/>
                </a:moveTo>
                <a:lnTo>
                  <a:pt x="385264" y="15694"/>
                </a:lnTo>
                <a:lnTo>
                  <a:pt x="38526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6978650" y="49466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7354569" y="49403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6978650" y="4986654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6973977" y="4978807"/>
            <a:ext cx="385445" cy="15875"/>
          </a:xfrm>
          <a:custGeom>
            <a:avLst/>
            <a:gdLst/>
            <a:ahLst/>
            <a:cxnLst/>
            <a:rect l="l" t="t" r="r" b="b"/>
            <a:pathLst>
              <a:path w="385445" h="15875">
                <a:moveTo>
                  <a:pt x="0" y="15694"/>
                </a:moveTo>
                <a:lnTo>
                  <a:pt x="385264" y="15694"/>
                </a:lnTo>
                <a:lnTo>
                  <a:pt x="38526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6978650" y="49898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7354569" y="49834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6978650" y="5031740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6973977" y="5024527"/>
            <a:ext cx="385445" cy="14604"/>
          </a:xfrm>
          <a:custGeom>
            <a:avLst/>
            <a:gdLst/>
            <a:ahLst/>
            <a:cxnLst/>
            <a:rect l="l" t="t" r="r" b="b"/>
            <a:pathLst>
              <a:path w="385445" h="14604">
                <a:moveTo>
                  <a:pt x="0" y="14424"/>
                </a:moveTo>
                <a:lnTo>
                  <a:pt x="385264" y="14424"/>
                </a:lnTo>
                <a:lnTo>
                  <a:pt x="38526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6978650" y="50342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7354569" y="50292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6978650" y="5076190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6973977" y="5067707"/>
            <a:ext cx="385445" cy="17145"/>
          </a:xfrm>
          <a:custGeom>
            <a:avLst/>
            <a:gdLst/>
            <a:ahLst/>
            <a:cxnLst/>
            <a:rect l="l" t="t" r="r" b="b"/>
            <a:pathLst>
              <a:path w="385445" h="17145">
                <a:moveTo>
                  <a:pt x="0" y="16964"/>
                </a:moveTo>
                <a:lnTo>
                  <a:pt x="385264" y="16964"/>
                </a:lnTo>
                <a:lnTo>
                  <a:pt x="38526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6978650" y="4904740"/>
            <a:ext cx="375920" cy="2120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6830467" y="4446677"/>
            <a:ext cx="151584" cy="893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4552950" y="3698240"/>
            <a:ext cx="629920" cy="1028700"/>
          </a:xfrm>
          <a:custGeom>
            <a:avLst/>
            <a:gdLst/>
            <a:ahLst/>
            <a:cxnLst/>
            <a:rect l="l" t="t" r="r" b="b"/>
            <a:pathLst>
              <a:path w="629920" h="1028700">
                <a:moveTo>
                  <a:pt x="0" y="1028700"/>
                </a:moveTo>
                <a:lnTo>
                  <a:pt x="0" y="0"/>
                </a:lnTo>
                <a:lnTo>
                  <a:pt x="629920" y="0"/>
                </a:lnTo>
                <a:lnTo>
                  <a:pt x="629920" y="1028700"/>
                </a:lnTo>
                <a:lnTo>
                  <a:pt x="0" y="10287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4552950" y="3698240"/>
            <a:ext cx="629920" cy="1028700"/>
          </a:xfrm>
          <a:custGeom>
            <a:avLst/>
            <a:gdLst/>
            <a:ahLst/>
            <a:cxnLst/>
            <a:rect l="l" t="t" r="r" b="b"/>
            <a:pathLst>
              <a:path w="629920" h="1028700">
                <a:moveTo>
                  <a:pt x="0" y="1028700"/>
                </a:moveTo>
                <a:lnTo>
                  <a:pt x="0" y="0"/>
                </a:lnTo>
                <a:lnTo>
                  <a:pt x="629920" y="0"/>
                </a:lnTo>
                <a:lnTo>
                  <a:pt x="629920" y="1028700"/>
                </a:lnTo>
                <a:lnTo>
                  <a:pt x="0" y="1028700"/>
                </a:lnTo>
                <a:close/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4552950" y="47269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5182870" y="36982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4565650" y="4751070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 h="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482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4565650" y="4726940"/>
            <a:ext cx="609600" cy="48260"/>
          </a:xfrm>
          <a:custGeom>
            <a:avLst/>
            <a:gdLst/>
            <a:ahLst/>
            <a:cxnLst/>
            <a:rect l="l" t="t" r="r" b="b"/>
            <a:pathLst>
              <a:path w="609600" h="48260">
                <a:moveTo>
                  <a:pt x="0" y="48260"/>
                </a:moveTo>
                <a:lnTo>
                  <a:pt x="0" y="0"/>
                </a:lnTo>
                <a:lnTo>
                  <a:pt x="609600" y="0"/>
                </a:lnTo>
                <a:lnTo>
                  <a:pt x="609600" y="48260"/>
                </a:lnTo>
                <a:lnTo>
                  <a:pt x="0" y="4826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4565650" y="47752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5175250" y="47269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4584700" y="3699509"/>
            <a:ext cx="0" cy="1027430"/>
          </a:xfrm>
          <a:custGeom>
            <a:avLst/>
            <a:gdLst/>
            <a:ahLst/>
            <a:cxnLst/>
            <a:rect l="l" t="t" r="r" b="b"/>
            <a:pathLst>
              <a:path w="0" h="1027429">
                <a:moveTo>
                  <a:pt x="0" y="0"/>
                </a:moveTo>
                <a:lnTo>
                  <a:pt x="0" y="1027429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4588509" y="3707129"/>
            <a:ext cx="556260" cy="1016000"/>
          </a:xfrm>
          <a:custGeom>
            <a:avLst/>
            <a:gdLst/>
            <a:ahLst/>
            <a:cxnLst/>
            <a:rect l="l" t="t" r="r" b="b"/>
            <a:pathLst>
              <a:path w="556260" h="1016000">
                <a:moveTo>
                  <a:pt x="0" y="1016000"/>
                </a:moveTo>
                <a:lnTo>
                  <a:pt x="0" y="0"/>
                </a:lnTo>
                <a:lnTo>
                  <a:pt x="55626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4588509" y="37071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5147309" y="47244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4554220" y="3702050"/>
            <a:ext cx="24130" cy="1018540"/>
          </a:xfrm>
          <a:custGeom>
            <a:avLst/>
            <a:gdLst/>
            <a:ahLst/>
            <a:cxnLst/>
            <a:rect l="l" t="t" r="r" b="b"/>
            <a:pathLst>
              <a:path w="24129" h="1018539">
                <a:moveTo>
                  <a:pt x="0" y="1018539"/>
                </a:moveTo>
                <a:lnTo>
                  <a:pt x="0" y="0"/>
                </a:lnTo>
                <a:lnTo>
                  <a:pt x="24129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4579620" y="47218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5152390" y="3702050"/>
            <a:ext cx="26670" cy="1018540"/>
          </a:xfrm>
          <a:custGeom>
            <a:avLst/>
            <a:gdLst/>
            <a:ahLst/>
            <a:cxnLst/>
            <a:rect l="l" t="t" r="r" b="b"/>
            <a:pathLst>
              <a:path w="26670" h="1018539">
                <a:moveTo>
                  <a:pt x="0" y="0"/>
                </a:moveTo>
                <a:lnTo>
                  <a:pt x="26670" y="0"/>
                </a:lnTo>
                <a:lnTo>
                  <a:pt x="26670" y="1018539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5152390" y="37020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5152390" y="3699509"/>
            <a:ext cx="0" cy="1032510"/>
          </a:xfrm>
          <a:custGeom>
            <a:avLst/>
            <a:gdLst/>
            <a:ahLst/>
            <a:cxnLst/>
            <a:rect l="l" t="t" r="r" b="b"/>
            <a:pathLst>
              <a:path w="0" h="1032510">
                <a:moveTo>
                  <a:pt x="0" y="0"/>
                </a:moveTo>
                <a:lnTo>
                  <a:pt x="0" y="1032509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4606290" y="3771900"/>
            <a:ext cx="109220" cy="224790"/>
          </a:xfrm>
          <a:custGeom>
            <a:avLst/>
            <a:gdLst/>
            <a:ahLst/>
            <a:cxnLst/>
            <a:rect l="l" t="t" r="r" b="b"/>
            <a:pathLst>
              <a:path w="109220" h="224789">
                <a:moveTo>
                  <a:pt x="0" y="224789"/>
                </a:moveTo>
                <a:lnTo>
                  <a:pt x="0" y="0"/>
                </a:lnTo>
                <a:lnTo>
                  <a:pt x="109220" y="0"/>
                </a:lnTo>
                <a:lnTo>
                  <a:pt x="109220" y="224789"/>
                </a:lnTo>
                <a:lnTo>
                  <a:pt x="0" y="22478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4617720" y="3784600"/>
            <a:ext cx="86360" cy="199390"/>
          </a:xfrm>
          <a:custGeom>
            <a:avLst/>
            <a:gdLst/>
            <a:ahLst/>
            <a:cxnLst/>
            <a:rect l="l" t="t" r="r" b="b"/>
            <a:pathLst>
              <a:path w="86360" h="199389">
                <a:moveTo>
                  <a:pt x="0" y="199389"/>
                </a:moveTo>
                <a:lnTo>
                  <a:pt x="0" y="0"/>
                </a:lnTo>
                <a:lnTo>
                  <a:pt x="86359" y="0"/>
                </a:lnTo>
                <a:lnTo>
                  <a:pt x="86359" y="199389"/>
                </a:lnTo>
                <a:lnTo>
                  <a:pt x="0" y="19938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4617720" y="3784600"/>
            <a:ext cx="86360" cy="199390"/>
          </a:xfrm>
          <a:custGeom>
            <a:avLst/>
            <a:gdLst/>
            <a:ahLst/>
            <a:cxnLst/>
            <a:rect l="l" t="t" r="r" b="b"/>
            <a:pathLst>
              <a:path w="86360" h="199389">
                <a:moveTo>
                  <a:pt x="0" y="199389"/>
                </a:moveTo>
                <a:lnTo>
                  <a:pt x="0" y="0"/>
                </a:lnTo>
                <a:lnTo>
                  <a:pt x="86359" y="0"/>
                </a:lnTo>
                <a:lnTo>
                  <a:pt x="86359" y="199389"/>
                </a:lnTo>
                <a:lnTo>
                  <a:pt x="0" y="19938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4617720" y="39839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4704079" y="37833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4620259" y="3920490"/>
            <a:ext cx="81280" cy="59690"/>
          </a:xfrm>
          <a:custGeom>
            <a:avLst/>
            <a:gdLst/>
            <a:ahLst/>
            <a:cxnLst/>
            <a:rect l="l" t="t" r="r" b="b"/>
            <a:pathLst>
              <a:path w="81279" h="59689">
                <a:moveTo>
                  <a:pt x="0" y="59690"/>
                </a:moveTo>
                <a:lnTo>
                  <a:pt x="0" y="0"/>
                </a:lnTo>
                <a:lnTo>
                  <a:pt x="81279" y="0"/>
                </a:lnTo>
                <a:lnTo>
                  <a:pt x="81279" y="59690"/>
                </a:lnTo>
                <a:lnTo>
                  <a:pt x="0" y="5969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4620259" y="3920490"/>
            <a:ext cx="81280" cy="59690"/>
          </a:xfrm>
          <a:custGeom>
            <a:avLst/>
            <a:gdLst/>
            <a:ahLst/>
            <a:cxnLst/>
            <a:rect l="l" t="t" r="r" b="b"/>
            <a:pathLst>
              <a:path w="81279" h="59689">
                <a:moveTo>
                  <a:pt x="0" y="59690"/>
                </a:moveTo>
                <a:lnTo>
                  <a:pt x="0" y="0"/>
                </a:lnTo>
                <a:lnTo>
                  <a:pt x="81279" y="0"/>
                </a:lnTo>
                <a:lnTo>
                  <a:pt x="81279" y="59690"/>
                </a:lnTo>
                <a:lnTo>
                  <a:pt x="0" y="59690"/>
                </a:lnTo>
                <a:close/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4620259" y="39801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4701540" y="39204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4620259" y="3789679"/>
            <a:ext cx="35560" cy="127000"/>
          </a:xfrm>
          <a:custGeom>
            <a:avLst/>
            <a:gdLst/>
            <a:ahLst/>
            <a:cxnLst/>
            <a:rect l="l" t="t" r="r" b="b"/>
            <a:pathLst>
              <a:path w="35560" h="127000">
                <a:moveTo>
                  <a:pt x="0" y="127000"/>
                </a:moveTo>
                <a:lnTo>
                  <a:pt x="35559" y="127000"/>
                </a:lnTo>
                <a:lnTo>
                  <a:pt x="35559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4620259" y="3789679"/>
            <a:ext cx="35560" cy="127000"/>
          </a:xfrm>
          <a:custGeom>
            <a:avLst/>
            <a:gdLst/>
            <a:ahLst/>
            <a:cxnLst/>
            <a:rect l="l" t="t" r="r" b="b"/>
            <a:pathLst>
              <a:path w="35560" h="127000">
                <a:moveTo>
                  <a:pt x="0" y="127000"/>
                </a:moveTo>
                <a:lnTo>
                  <a:pt x="0" y="0"/>
                </a:lnTo>
                <a:lnTo>
                  <a:pt x="35560" y="0"/>
                </a:lnTo>
                <a:lnTo>
                  <a:pt x="35560" y="127000"/>
                </a:lnTo>
                <a:lnTo>
                  <a:pt x="0" y="12700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4620259" y="39166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4655820" y="37896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4672329" y="3793490"/>
            <a:ext cx="25400" cy="111760"/>
          </a:xfrm>
          <a:custGeom>
            <a:avLst/>
            <a:gdLst/>
            <a:ahLst/>
            <a:cxnLst/>
            <a:rect l="l" t="t" r="r" b="b"/>
            <a:pathLst>
              <a:path w="25400" h="111760">
                <a:moveTo>
                  <a:pt x="0" y="111760"/>
                </a:moveTo>
                <a:lnTo>
                  <a:pt x="25400" y="111760"/>
                </a:lnTo>
                <a:lnTo>
                  <a:pt x="25400" y="0"/>
                </a:lnTo>
                <a:lnTo>
                  <a:pt x="0" y="0"/>
                </a:lnTo>
                <a:lnTo>
                  <a:pt x="0" y="11176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4672329" y="3793490"/>
            <a:ext cx="25400" cy="111760"/>
          </a:xfrm>
          <a:custGeom>
            <a:avLst/>
            <a:gdLst/>
            <a:ahLst/>
            <a:cxnLst/>
            <a:rect l="l" t="t" r="r" b="b"/>
            <a:pathLst>
              <a:path w="25400" h="111760">
                <a:moveTo>
                  <a:pt x="0" y="111760"/>
                </a:moveTo>
                <a:lnTo>
                  <a:pt x="0" y="0"/>
                </a:lnTo>
                <a:lnTo>
                  <a:pt x="25400" y="0"/>
                </a:lnTo>
                <a:lnTo>
                  <a:pt x="25400" y="111760"/>
                </a:lnTo>
                <a:lnTo>
                  <a:pt x="0" y="11176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4672329" y="39052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4697729" y="37934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4629150" y="3823970"/>
            <a:ext cx="20320" cy="85090"/>
          </a:xfrm>
          <a:custGeom>
            <a:avLst/>
            <a:gdLst/>
            <a:ahLst/>
            <a:cxnLst/>
            <a:rect l="l" t="t" r="r" b="b"/>
            <a:pathLst>
              <a:path w="20320" h="85089">
                <a:moveTo>
                  <a:pt x="0" y="85089"/>
                </a:moveTo>
                <a:lnTo>
                  <a:pt x="0" y="0"/>
                </a:lnTo>
                <a:lnTo>
                  <a:pt x="20320" y="0"/>
                </a:lnTo>
                <a:lnTo>
                  <a:pt x="20320" y="85089"/>
                </a:lnTo>
                <a:lnTo>
                  <a:pt x="0" y="850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4624477" y="3819297"/>
            <a:ext cx="29845" cy="94615"/>
          </a:xfrm>
          <a:custGeom>
            <a:avLst/>
            <a:gdLst/>
            <a:ahLst/>
            <a:cxnLst/>
            <a:rect l="l" t="t" r="r" b="b"/>
            <a:pathLst>
              <a:path w="29845" h="94614">
                <a:moveTo>
                  <a:pt x="0" y="94434"/>
                </a:moveTo>
                <a:lnTo>
                  <a:pt x="29664" y="94434"/>
                </a:lnTo>
                <a:lnTo>
                  <a:pt x="29664" y="0"/>
                </a:lnTo>
                <a:lnTo>
                  <a:pt x="0" y="0"/>
                </a:lnTo>
                <a:lnTo>
                  <a:pt x="0" y="9443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4629150" y="39090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4649470" y="38239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4629150" y="3823970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7619"/>
                </a:moveTo>
                <a:lnTo>
                  <a:pt x="0" y="0"/>
                </a:lnTo>
                <a:lnTo>
                  <a:pt x="20320" y="0"/>
                </a:lnTo>
                <a:lnTo>
                  <a:pt x="20320" y="7619"/>
                </a:lnTo>
                <a:lnTo>
                  <a:pt x="0" y="761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4629150" y="38315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4649470" y="38239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4658359" y="3789679"/>
            <a:ext cx="0" cy="127000"/>
          </a:xfrm>
          <a:custGeom>
            <a:avLst/>
            <a:gdLst/>
            <a:ahLst/>
            <a:cxnLst/>
            <a:rect l="l" t="t" r="r" b="b"/>
            <a:pathLst>
              <a:path w="0" h="127000">
                <a:moveTo>
                  <a:pt x="0" y="0"/>
                </a:moveTo>
                <a:lnTo>
                  <a:pt x="0" y="127000"/>
                </a:lnTo>
              </a:path>
            </a:pathLst>
          </a:custGeom>
          <a:ln w="5079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4651147" y="3785007"/>
            <a:ext cx="14604" cy="136525"/>
          </a:xfrm>
          <a:custGeom>
            <a:avLst/>
            <a:gdLst/>
            <a:ahLst/>
            <a:cxnLst/>
            <a:rect l="l" t="t" r="r" b="b"/>
            <a:pathLst>
              <a:path w="14604" h="136525">
                <a:moveTo>
                  <a:pt x="0" y="136344"/>
                </a:moveTo>
                <a:lnTo>
                  <a:pt x="14424" y="136344"/>
                </a:lnTo>
                <a:lnTo>
                  <a:pt x="14424" y="0"/>
                </a:lnTo>
                <a:lnTo>
                  <a:pt x="0" y="0"/>
                </a:lnTo>
                <a:lnTo>
                  <a:pt x="0" y="1363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4655820" y="39166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4660900" y="37896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4672329" y="3793490"/>
            <a:ext cx="0" cy="111760"/>
          </a:xfrm>
          <a:custGeom>
            <a:avLst/>
            <a:gdLst/>
            <a:ahLst/>
            <a:cxnLst/>
            <a:rect l="l" t="t" r="r" b="b"/>
            <a:pathLst>
              <a:path w="0" h="111760">
                <a:moveTo>
                  <a:pt x="0" y="0"/>
                </a:moveTo>
                <a:lnTo>
                  <a:pt x="0" y="111760"/>
                </a:lnTo>
              </a:path>
            </a:pathLst>
          </a:custGeom>
          <a:ln w="1016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4662577" y="3788817"/>
            <a:ext cx="19685" cy="121285"/>
          </a:xfrm>
          <a:custGeom>
            <a:avLst/>
            <a:gdLst/>
            <a:ahLst/>
            <a:cxnLst/>
            <a:rect l="l" t="t" r="r" b="b"/>
            <a:pathLst>
              <a:path w="19685" h="121285">
                <a:moveTo>
                  <a:pt x="0" y="121104"/>
                </a:moveTo>
                <a:lnTo>
                  <a:pt x="19504" y="121104"/>
                </a:lnTo>
                <a:lnTo>
                  <a:pt x="19504" y="0"/>
                </a:lnTo>
                <a:lnTo>
                  <a:pt x="0" y="0"/>
                </a:lnTo>
                <a:lnTo>
                  <a:pt x="0" y="12110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4667250" y="39052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4678679" y="37934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4641850" y="3929379"/>
            <a:ext cx="8890" cy="49530"/>
          </a:xfrm>
          <a:custGeom>
            <a:avLst/>
            <a:gdLst/>
            <a:ahLst/>
            <a:cxnLst/>
            <a:rect l="l" t="t" r="r" b="b"/>
            <a:pathLst>
              <a:path w="8889" h="49529">
                <a:moveTo>
                  <a:pt x="0" y="49530"/>
                </a:moveTo>
                <a:lnTo>
                  <a:pt x="0" y="0"/>
                </a:lnTo>
                <a:lnTo>
                  <a:pt x="8889" y="0"/>
                </a:lnTo>
                <a:lnTo>
                  <a:pt x="8889" y="49530"/>
                </a:lnTo>
                <a:lnTo>
                  <a:pt x="0" y="4953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4641850" y="39789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4650740" y="39293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4629150" y="3934459"/>
            <a:ext cx="6350" cy="7620"/>
          </a:xfrm>
          <a:custGeom>
            <a:avLst/>
            <a:gdLst/>
            <a:ahLst/>
            <a:cxnLst/>
            <a:rect l="l" t="t" r="r" b="b"/>
            <a:pathLst>
              <a:path w="6350" h="7620">
                <a:moveTo>
                  <a:pt x="3810" y="0"/>
                </a:moveTo>
                <a:lnTo>
                  <a:pt x="1270" y="0"/>
                </a:lnTo>
                <a:lnTo>
                  <a:pt x="0" y="1269"/>
                </a:lnTo>
                <a:lnTo>
                  <a:pt x="0" y="6350"/>
                </a:lnTo>
                <a:lnTo>
                  <a:pt x="1270" y="7619"/>
                </a:lnTo>
                <a:lnTo>
                  <a:pt x="3810" y="7619"/>
                </a:lnTo>
                <a:lnTo>
                  <a:pt x="6350" y="6350"/>
                </a:lnTo>
                <a:lnTo>
                  <a:pt x="635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4629150" y="3934459"/>
            <a:ext cx="6350" cy="7620"/>
          </a:xfrm>
          <a:custGeom>
            <a:avLst/>
            <a:gdLst/>
            <a:ahLst/>
            <a:cxnLst/>
            <a:rect l="l" t="t" r="r" b="b"/>
            <a:pathLst>
              <a:path w="6350" h="7620">
                <a:moveTo>
                  <a:pt x="2539" y="0"/>
                </a:moveTo>
                <a:lnTo>
                  <a:pt x="3810" y="0"/>
                </a:lnTo>
                <a:lnTo>
                  <a:pt x="6350" y="1269"/>
                </a:lnTo>
                <a:lnTo>
                  <a:pt x="6350" y="3809"/>
                </a:lnTo>
                <a:lnTo>
                  <a:pt x="6350" y="6350"/>
                </a:lnTo>
                <a:lnTo>
                  <a:pt x="3810" y="7619"/>
                </a:lnTo>
                <a:lnTo>
                  <a:pt x="2539" y="7619"/>
                </a:lnTo>
                <a:lnTo>
                  <a:pt x="1270" y="7619"/>
                </a:lnTo>
                <a:lnTo>
                  <a:pt x="0" y="6350"/>
                </a:lnTo>
                <a:lnTo>
                  <a:pt x="0" y="3809"/>
                </a:lnTo>
                <a:lnTo>
                  <a:pt x="0" y="1269"/>
                </a:lnTo>
                <a:lnTo>
                  <a:pt x="1270" y="0"/>
                </a:lnTo>
                <a:lnTo>
                  <a:pt x="253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4629150" y="39344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4635500" y="39420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4629150" y="3956050"/>
            <a:ext cx="6350" cy="7620"/>
          </a:xfrm>
          <a:custGeom>
            <a:avLst/>
            <a:gdLst/>
            <a:ahLst/>
            <a:cxnLst/>
            <a:rect l="l" t="t" r="r" b="b"/>
            <a:pathLst>
              <a:path w="6350" h="7620">
                <a:moveTo>
                  <a:pt x="3810" y="0"/>
                </a:moveTo>
                <a:lnTo>
                  <a:pt x="1270" y="0"/>
                </a:lnTo>
                <a:lnTo>
                  <a:pt x="0" y="2539"/>
                </a:lnTo>
                <a:lnTo>
                  <a:pt x="0" y="6350"/>
                </a:lnTo>
                <a:lnTo>
                  <a:pt x="1270" y="7619"/>
                </a:lnTo>
                <a:lnTo>
                  <a:pt x="3810" y="7619"/>
                </a:lnTo>
                <a:lnTo>
                  <a:pt x="6350" y="6350"/>
                </a:lnTo>
                <a:lnTo>
                  <a:pt x="6350" y="2539"/>
                </a:lnTo>
                <a:lnTo>
                  <a:pt x="381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4629150" y="3956050"/>
            <a:ext cx="6350" cy="7620"/>
          </a:xfrm>
          <a:custGeom>
            <a:avLst/>
            <a:gdLst/>
            <a:ahLst/>
            <a:cxnLst/>
            <a:rect l="l" t="t" r="r" b="b"/>
            <a:pathLst>
              <a:path w="6350" h="7620">
                <a:moveTo>
                  <a:pt x="2539" y="0"/>
                </a:moveTo>
                <a:lnTo>
                  <a:pt x="3810" y="0"/>
                </a:lnTo>
                <a:lnTo>
                  <a:pt x="6350" y="2539"/>
                </a:lnTo>
                <a:lnTo>
                  <a:pt x="6350" y="3810"/>
                </a:lnTo>
                <a:lnTo>
                  <a:pt x="6350" y="6350"/>
                </a:lnTo>
                <a:lnTo>
                  <a:pt x="3810" y="7619"/>
                </a:lnTo>
                <a:lnTo>
                  <a:pt x="2539" y="7619"/>
                </a:lnTo>
                <a:lnTo>
                  <a:pt x="1270" y="7619"/>
                </a:lnTo>
                <a:lnTo>
                  <a:pt x="0" y="6350"/>
                </a:lnTo>
                <a:lnTo>
                  <a:pt x="0" y="3810"/>
                </a:lnTo>
                <a:lnTo>
                  <a:pt x="0" y="2539"/>
                </a:lnTo>
                <a:lnTo>
                  <a:pt x="1270" y="0"/>
                </a:lnTo>
                <a:lnTo>
                  <a:pt x="253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4629150" y="39560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4635500" y="39636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4603750" y="3771900"/>
            <a:ext cx="115570" cy="227329"/>
          </a:xfrm>
          <a:custGeom>
            <a:avLst/>
            <a:gdLst/>
            <a:ahLst/>
            <a:cxnLst/>
            <a:rect l="l" t="t" r="r" b="b"/>
            <a:pathLst>
              <a:path w="115570" h="227329">
                <a:moveTo>
                  <a:pt x="113029" y="0"/>
                </a:moveTo>
                <a:lnTo>
                  <a:pt x="115570" y="227330"/>
                </a:lnTo>
                <a:lnTo>
                  <a:pt x="0" y="22733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4603750" y="37719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4721859" y="40005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4678679" y="3929379"/>
            <a:ext cx="8890" cy="19050"/>
          </a:xfrm>
          <a:custGeom>
            <a:avLst/>
            <a:gdLst/>
            <a:ahLst/>
            <a:cxnLst/>
            <a:rect l="l" t="t" r="r" b="b"/>
            <a:pathLst>
              <a:path w="8889" h="19050">
                <a:moveTo>
                  <a:pt x="0" y="19050"/>
                </a:moveTo>
                <a:lnTo>
                  <a:pt x="0" y="0"/>
                </a:lnTo>
                <a:lnTo>
                  <a:pt x="8890" y="0"/>
                </a:lnTo>
                <a:lnTo>
                  <a:pt x="8890" y="19050"/>
                </a:lnTo>
                <a:lnTo>
                  <a:pt x="0" y="1905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4678679" y="3929379"/>
            <a:ext cx="8890" cy="19050"/>
          </a:xfrm>
          <a:custGeom>
            <a:avLst/>
            <a:gdLst/>
            <a:ahLst/>
            <a:cxnLst/>
            <a:rect l="l" t="t" r="r" b="b"/>
            <a:pathLst>
              <a:path w="8889" h="19050">
                <a:moveTo>
                  <a:pt x="0" y="19050"/>
                </a:moveTo>
                <a:lnTo>
                  <a:pt x="0" y="0"/>
                </a:lnTo>
                <a:lnTo>
                  <a:pt x="8890" y="0"/>
                </a:lnTo>
                <a:lnTo>
                  <a:pt x="8890" y="19050"/>
                </a:lnTo>
                <a:lnTo>
                  <a:pt x="0" y="1905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4678679" y="39484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4687570" y="39293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4748529" y="3778250"/>
            <a:ext cx="381000" cy="214629"/>
          </a:xfrm>
          <a:custGeom>
            <a:avLst/>
            <a:gdLst/>
            <a:ahLst/>
            <a:cxnLst/>
            <a:rect l="l" t="t" r="r" b="b"/>
            <a:pathLst>
              <a:path w="381000" h="214629">
                <a:moveTo>
                  <a:pt x="0" y="21463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4630"/>
                </a:lnTo>
                <a:lnTo>
                  <a:pt x="0" y="2146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4748529" y="3778250"/>
            <a:ext cx="381000" cy="214629"/>
          </a:xfrm>
          <a:custGeom>
            <a:avLst/>
            <a:gdLst/>
            <a:ahLst/>
            <a:cxnLst/>
            <a:rect l="l" t="t" r="r" b="b"/>
            <a:pathLst>
              <a:path w="381000" h="214629">
                <a:moveTo>
                  <a:pt x="0" y="21463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4630"/>
                </a:lnTo>
                <a:lnTo>
                  <a:pt x="0" y="21463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4748529" y="39928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5129529" y="37782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4748529" y="3820159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4743857" y="3812947"/>
            <a:ext cx="387985" cy="14604"/>
          </a:xfrm>
          <a:custGeom>
            <a:avLst/>
            <a:gdLst/>
            <a:ahLst/>
            <a:cxnLst/>
            <a:rect l="l" t="t" r="r" b="b"/>
            <a:pathLst>
              <a:path w="387985" h="14604">
                <a:moveTo>
                  <a:pt x="0" y="14424"/>
                </a:moveTo>
                <a:lnTo>
                  <a:pt x="387804" y="14424"/>
                </a:lnTo>
                <a:lnTo>
                  <a:pt x="38780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4748529" y="38227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5126990" y="38176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4748529" y="3862704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4743857" y="3854857"/>
            <a:ext cx="387985" cy="15875"/>
          </a:xfrm>
          <a:custGeom>
            <a:avLst/>
            <a:gdLst/>
            <a:ahLst/>
            <a:cxnLst/>
            <a:rect l="l" t="t" r="r" b="b"/>
            <a:pathLst>
              <a:path w="387985" h="15875">
                <a:moveTo>
                  <a:pt x="0" y="15694"/>
                </a:moveTo>
                <a:lnTo>
                  <a:pt x="387804" y="15694"/>
                </a:lnTo>
                <a:lnTo>
                  <a:pt x="38780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4748529" y="38658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5126990" y="38595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4748529" y="3908425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4743857" y="3900577"/>
            <a:ext cx="387985" cy="15875"/>
          </a:xfrm>
          <a:custGeom>
            <a:avLst/>
            <a:gdLst/>
            <a:ahLst/>
            <a:cxnLst/>
            <a:rect l="l" t="t" r="r" b="b"/>
            <a:pathLst>
              <a:path w="387985" h="15875">
                <a:moveTo>
                  <a:pt x="0" y="15694"/>
                </a:moveTo>
                <a:lnTo>
                  <a:pt x="387804" y="15694"/>
                </a:lnTo>
                <a:lnTo>
                  <a:pt x="38780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4748529" y="39116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5126990" y="39052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4748529" y="3950970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4743857" y="3942487"/>
            <a:ext cx="387985" cy="17145"/>
          </a:xfrm>
          <a:custGeom>
            <a:avLst/>
            <a:gdLst/>
            <a:ahLst/>
            <a:cxnLst/>
            <a:rect l="l" t="t" r="r" b="b"/>
            <a:pathLst>
              <a:path w="387985" h="17145">
                <a:moveTo>
                  <a:pt x="0" y="16964"/>
                </a:moveTo>
                <a:lnTo>
                  <a:pt x="387804" y="16964"/>
                </a:lnTo>
                <a:lnTo>
                  <a:pt x="38780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4748529" y="3779520"/>
            <a:ext cx="378460" cy="2133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4748529" y="4142740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9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2090"/>
                </a:lnTo>
                <a:lnTo>
                  <a:pt x="0" y="2120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4748529" y="4142740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9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2090"/>
                </a:lnTo>
                <a:lnTo>
                  <a:pt x="0" y="21209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4748529" y="43548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5129529" y="41427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4748529" y="4182109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4743857" y="4174897"/>
            <a:ext cx="387985" cy="14604"/>
          </a:xfrm>
          <a:custGeom>
            <a:avLst/>
            <a:gdLst/>
            <a:ahLst/>
            <a:cxnLst/>
            <a:rect l="l" t="t" r="r" b="b"/>
            <a:pathLst>
              <a:path w="387985" h="14604">
                <a:moveTo>
                  <a:pt x="0" y="14424"/>
                </a:moveTo>
                <a:lnTo>
                  <a:pt x="387804" y="14424"/>
                </a:lnTo>
                <a:lnTo>
                  <a:pt x="38780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4748529" y="41846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5126990" y="41795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4748529" y="4224654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4743857" y="4216807"/>
            <a:ext cx="387985" cy="15875"/>
          </a:xfrm>
          <a:custGeom>
            <a:avLst/>
            <a:gdLst/>
            <a:ahLst/>
            <a:cxnLst/>
            <a:rect l="l" t="t" r="r" b="b"/>
            <a:pathLst>
              <a:path w="387985" h="15875">
                <a:moveTo>
                  <a:pt x="0" y="15694"/>
                </a:moveTo>
                <a:lnTo>
                  <a:pt x="387804" y="15694"/>
                </a:lnTo>
                <a:lnTo>
                  <a:pt x="38780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4748529" y="42278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5126990" y="42214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4748529" y="4270375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4743857" y="4262527"/>
            <a:ext cx="387985" cy="15875"/>
          </a:xfrm>
          <a:custGeom>
            <a:avLst/>
            <a:gdLst/>
            <a:ahLst/>
            <a:cxnLst/>
            <a:rect l="l" t="t" r="r" b="b"/>
            <a:pathLst>
              <a:path w="387985" h="15875">
                <a:moveTo>
                  <a:pt x="0" y="15694"/>
                </a:moveTo>
                <a:lnTo>
                  <a:pt x="387804" y="15694"/>
                </a:lnTo>
                <a:lnTo>
                  <a:pt x="38780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4748529" y="42735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5126990" y="42672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4748529" y="4314190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4743857" y="4305707"/>
            <a:ext cx="387985" cy="17145"/>
          </a:xfrm>
          <a:custGeom>
            <a:avLst/>
            <a:gdLst/>
            <a:ahLst/>
            <a:cxnLst/>
            <a:rect l="l" t="t" r="r" b="b"/>
            <a:pathLst>
              <a:path w="387985" h="17145">
                <a:moveTo>
                  <a:pt x="0" y="16964"/>
                </a:moveTo>
                <a:lnTo>
                  <a:pt x="387804" y="16964"/>
                </a:lnTo>
                <a:lnTo>
                  <a:pt x="38780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4748529" y="4142740"/>
            <a:ext cx="378460" cy="2133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4748529" y="4488179"/>
            <a:ext cx="381000" cy="213360"/>
          </a:xfrm>
          <a:custGeom>
            <a:avLst/>
            <a:gdLst/>
            <a:ahLst/>
            <a:cxnLst/>
            <a:rect l="l" t="t" r="r" b="b"/>
            <a:pathLst>
              <a:path w="381000" h="213360">
                <a:moveTo>
                  <a:pt x="0" y="21336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3360"/>
                </a:lnTo>
                <a:lnTo>
                  <a:pt x="0" y="2133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4748529" y="4488179"/>
            <a:ext cx="381000" cy="213360"/>
          </a:xfrm>
          <a:custGeom>
            <a:avLst/>
            <a:gdLst/>
            <a:ahLst/>
            <a:cxnLst/>
            <a:rect l="l" t="t" r="r" b="b"/>
            <a:pathLst>
              <a:path w="381000" h="213360">
                <a:moveTo>
                  <a:pt x="0" y="21336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3360"/>
                </a:lnTo>
                <a:lnTo>
                  <a:pt x="0" y="21336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4748529" y="47015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5129529" y="44881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4748529" y="4528820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4743857" y="4521607"/>
            <a:ext cx="387985" cy="14604"/>
          </a:xfrm>
          <a:custGeom>
            <a:avLst/>
            <a:gdLst/>
            <a:ahLst/>
            <a:cxnLst/>
            <a:rect l="l" t="t" r="r" b="b"/>
            <a:pathLst>
              <a:path w="387985" h="14604">
                <a:moveTo>
                  <a:pt x="0" y="14424"/>
                </a:moveTo>
                <a:lnTo>
                  <a:pt x="387804" y="14424"/>
                </a:lnTo>
                <a:lnTo>
                  <a:pt x="38780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4748529" y="45313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5126990" y="45262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4748529" y="4572000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4743857" y="4563517"/>
            <a:ext cx="387985" cy="17145"/>
          </a:xfrm>
          <a:custGeom>
            <a:avLst/>
            <a:gdLst/>
            <a:ahLst/>
            <a:cxnLst/>
            <a:rect l="l" t="t" r="r" b="b"/>
            <a:pathLst>
              <a:path w="387985" h="17145">
                <a:moveTo>
                  <a:pt x="0" y="16964"/>
                </a:moveTo>
                <a:lnTo>
                  <a:pt x="387804" y="16964"/>
                </a:lnTo>
                <a:lnTo>
                  <a:pt x="38780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4748529" y="45758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5126990" y="45681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4748529" y="4617084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4743857" y="4609237"/>
            <a:ext cx="387985" cy="15875"/>
          </a:xfrm>
          <a:custGeom>
            <a:avLst/>
            <a:gdLst/>
            <a:ahLst/>
            <a:cxnLst/>
            <a:rect l="l" t="t" r="r" b="b"/>
            <a:pathLst>
              <a:path w="387985" h="15875">
                <a:moveTo>
                  <a:pt x="0" y="15694"/>
                </a:moveTo>
                <a:lnTo>
                  <a:pt x="387804" y="15694"/>
                </a:lnTo>
                <a:lnTo>
                  <a:pt x="38780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4748529" y="46202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5126990" y="46139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4748529" y="4661534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/>
          <p:nvPr/>
        </p:nvSpPr>
        <p:spPr>
          <a:xfrm>
            <a:off x="4743857" y="4653687"/>
            <a:ext cx="387985" cy="15875"/>
          </a:xfrm>
          <a:custGeom>
            <a:avLst/>
            <a:gdLst/>
            <a:ahLst/>
            <a:cxnLst/>
            <a:rect l="l" t="t" r="r" b="b"/>
            <a:pathLst>
              <a:path w="387985" h="15875">
                <a:moveTo>
                  <a:pt x="0" y="15694"/>
                </a:moveTo>
                <a:lnTo>
                  <a:pt x="387804" y="15694"/>
                </a:lnTo>
                <a:lnTo>
                  <a:pt x="38780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6" name="object 316"/>
          <p:cNvSpPr/>
          <p:nvPr/>
        </p:nvSpPr>
        <p:spPr>
          <a:xfrm>
            <a:off x="4748529" y="4489450"/>
            <a:ext cx="378460" cy="21208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4599077" y="4031387"/>
            <a:ext cx="154124" cy="8935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/>
          <p:nvPr/>
        </p:nvSpPr>
        <p:spPr>
          <a:xfrm>
            <a:off x="3370579" y="2486660"/>
            <a:ext cx="2194560" cy="1008380"/>
          </a:xfrm>
          <a:custGeom>
            <a:avLst/>
            <a:gdLst/>
            <a:ahLst/>
            <a:cxnLst/>
            <a:rect l="l" t="t" r="r" b="b"/>
            <a:pathLst>
              <a:path w="2194560" h="1008379">
                <a:moveTo>
                  <a:pt x="549910" y="878839"/>
                </a:moveTo>
                <a:lnTo>
                  <a:pt x="332740" y="878839"/>
                </a:lnTo>
                <a:lnTo>
                  <a:pt x="176530" y="1008379"/>
                </a:lnTo>
                <a:lnTo>
                  <a:pt x="549910" y="878839"/>
                </a:lnTo>
                <a:close/>
              </a:path>
              <a:path w="2194560" h="1008379">
                <a:moveTo>
                  <a:pt x="2023110" y="0"/>
                </a:moveTo>
                <a:lnTo>
                  <a:pt x="170180" y="0"/>
                </a:lnTo>
                <a:lnTo>
                  <a:pt x="153670" y="2539"/>
                </a:lnTo>
                <a:lnTo>
                  <a:pt x="135890" y="3810"/>
                </a:lnTo>
                <a:lnTo>
                  <a:pt x="120650" y="7619"/>
                </a:lnTo>
                <a:lnTo>
                  <a:pt x="105410" y="10160"/>
                </a:lnTo>
                <a:lnTo>
                  <a:pt x="91440" y="16510"/>
                </a:lnTo>
                <a:lnTo>
                  <a:pt x="54610" y="31750"/>
                </a:lnTo>
                <a:lnTo>
                  <a:pt x="24130" y="55879"/>
                </a:lnTo>
                <a:lnTo>
                  <a:pt x="15240" y="60960"/>
                </a:lnTo>
                <a:lnTo>
                  <a:pt x="8890" y="69850"/>
                </a:lnTo>
                <a:lnTo>
                  <a:pt x="5080" y="77469"/>
                </a:lnTo>
                <a:lnTo>
                  <a:pt x="2540" y="86360"/>
                </a:lnTo>
                <a:lnTo>
                  <a:pt x="0" y="93979"/>
                </a:lnTo>
                <a:lnTo>
                  <a:pt x="0" y="783589"/>
                </a:lnTo>
                <a:lnTo>
                  <a:pt x="2540" y="795019"/>
                </a:lnTo>
                <a:lnTo>
                  <a:pt x="5080" y="803910"/>
                </a:lnTo>
                <a:lnTo>
                  <a:pt x="8890" y="811529"/>
                </a:lnTo>
                <a:lnTo>
                  <a:pt x="15240" y="820419"/>
                </a:lnTo>
                <a:lnTo>
                  <a:pt x="24130" y="828039"/>
                </a:lnTo>
                <a:lnTo>
                  <a:pt x="33020" y="836929"/>
                </a:lnTo>
                <a:lnTo>
                  <a:pt x="66040" y="855979"/>
                </a:lnTo>
                <a:lnTo>
                  <a:pt x="105410" y="869950"/>
                </a:lnTo>
                <a:lnTo>
                  <a:pt x="120650" y="875029"/>
                </a:lnTo>
                <a:lnTo>
                  <a:pt x="135890" y="877569"/>
                </a:lnTo>
                <a:lnTo>
                  <a:pt x="153670" y="878839"/>
                </a:lnTo>
                <a:lnTo>
                  <a:pt x="2038350" y="878839"/>
                </a:lnTo>
                <a:lnTo>
                  <a:pt x="2054860" y="877569"/>
                </a:lnTo>
                <a:lnTo>
                  <a:pt x="2070100" y="875029"/>
                </a:lnTo>
                <a:lnTo>
                  <a:pt x="2085340" y="869950"/>
                </a:lnTo>
                <a:lnTo>
                  <a:pt x="2098040" y="866139"/>
                </a:lnTo>
                <a:lnTo>
                  <a:pt x="2138680" y="849629"/>
                </a:lnTo>
                <a:lnTo>
                  <a:pt x="2167890" y="828039"/>
                </a:lnTo>
                <a:lnTo>
                  <a:pt x="2176780" y="820419"/>
                </a:lnTo>
                <a:lnTo>
                  <a:pt x="2181860" y="811529"/>
                </a:lnTo>
                <a:lnTo>
                  <a:pt x="2188210" y="803910"/>
                </a:lnTo>
                <a:lnTo>
                  <a:pt x="2190750" y="795019"/>
                </a:lnTo>
                <a:lnTo>
                  <a:pt x="2194560" y="783589"/>
                </a:lnTo>
                <a:lnTo>
                  <a:pt x="2194560" y="93979"/>
                </a:lnTo>
                <a:lnTo>
                  <a:pt x="2190750" y="86360"/>
                </a:lnTo>
                <a:lnTo>
                  <a:pt x="2188210" y="77469"/>
                </a:lnTo>
                <a:lnTo>
                  <a:pt x="2181860" y="69850"/>
                </a:lnTo>
                <a:lnTo>
                  <a:pt x="2176780" y="60960"/>
                </a:lnTo>
                <a:lnTo>
                  <a:pt x="2167890" y="55879"/>
                </a:lnTo>
                <a:lnTo>
                  <a:pt x="2125980" y="25400"/>
                </a:lnTo>
                <a:lnTo>
                  <a:pt x="2098040" y="16510"/>
                </a:lnTo>
                <a:lnTo>
                  <a:pt x="2085340" y="10160"/>
                </a:lnTo>
                <a:lnTo>
                  <a:pt x="2070100" y="7619"/>
                </a:lnTo>
                <a:lnTo>
                  <a:pt x="2054860" y="3810"/>
                </a:lnTo>
                <a:lnTo>
                  <a:pt x="2038350" y="2539"/>
                </a:lnTo>
                <a:lnTo>
                  <a:pt x="202311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9" name="object 319"/>
          <p:cNvSpPr/>
          <p:nvPr/>
        </p:nvSpPr>
        <p:spPr>
          <a:xfrm>
            <a:off x="3370579" y="2486660"/>
            <a:ext cx="2194560" cy="1008380"/>
          </a:xfrm>
          <a:custGeom>
            <a:avLst/>
            <a:gdLst/>
            <a:ahLst/>
            <a:cxnLst/>
            <a:rect l="l" t="t" r="r" b="b"/>
            <a:pathLst>
              <a:path w="2194560" h="1008379">
                <a:moveTo>
                  <a:pt x="2023110" y="878839"/>
                </a:moveTo>
                <a:lnTo>
                  <a:pt x="2038350" y="878839"/>
                </a:lnTo>
                <a:lnTo>
                  <a:pt x="2054860" y="877569"/>
                </a:lnTo>
                <a:lnTo>
                  <a:pt x="2070100" y="875029"/>
                </a:lnTo>
                <a:lnTo>
                  <a:pt x="2085340" y="869950"/>
                </a:lnTo>
                <a:lnTo>
                  <a:pt x="2098040" y="866139"/>
                </a:lnTo>
                <a:lnTo>
                  <a:pt x="2138680" y="849629"/>
                </a:lnTo>
                <a:lnTo>
                  <a:pt x="2167890" y="828039"/>
                </a:lnTo>
                <a:lnTo>
                  <a:pt x="2176780" y="820419"/>
                </a:lnTo>
                <a:lnTo>
                  <a:pt x="2181860" y="811529"/>
                </a:lnTo>
                <a:lnTo>
                  <a:pt x="2188210" y="803910"/>
                </a:lnTo>
                <a:lnTo>
                  <a:pt x="2190750" y="795019"/>
                </a:lnTo>
                <a:lnTo>
                  <a:pt x="2194560" y="783589"/>
                </a:lnTo>
                <a:lnTo>
                  <a:pt x="2194560" y="93979"/>
                </a:lnTo>
                <a:lnTo>
                  <a:pt x="2190750" y="86360"/>
                </a:lnTo>
                <a:lnTo>
                  <a:pt x="2188210" y="77469"/>
                </a:lnTo>
                <a:lnTo>
                  <a:pt x="2181860" y="69850"/>
                </a:lnTo>
                <a:lnTo>
                  <a:pt x="2176780" y="60960"/>
                </a:lnTo>
                <a:lnTo>
                  <a:pt x="2167890" y="55879"/>
                </a:lnTo>
                <a:lnTo>
                  <a:pt x="2125980" y="25400"/>
                </a:lnTo>
                <a:lnTo>
                  <a:pt x="2098040" y="16510"/>
                </a:lnTo>
                <a:lnTo>
                  <a:pt x="2085340" y="10160"/>
                </a:lnTo>
                <a:lnTo>
                  <a:pt x="2070100" y="7619"/>
                </a:lnTo>
                <a:lnTo>
                  <a:pt x="2054860" y="3810"/>
                </a:lnTo>
                <a:lnTo>
                  <a:pt x="2038350" y="2539"/>
                </a:lnTo>
                <a:lnTo>
                  <a:pt x="2023110" y="0"/>
                </a:lnTo>
                <a:lnTo>
                  <a:pt x="170180" y="0"/>
                </a:lnTo>
                <a:lnTo>
                  <a:pt x="153670" y="2539"/>
                </a:lnTo>
                <a:lnTo>
                  <a:pt x="135890" y="3810"/>
                </a:lnTo>
                <a:lnTo>
                  <a:pt x="120650" y="7619"/>
                </a:lnTo>
                <a:lnTo>
                  <a:pt x="105410" y="10160"/>
                </a:lnTo>
                <a:lnTo>
                  <a:pt x="91440" y="16510"/>
                </a:lnTo>
                <a:lnTo>
                  <a:pt x="54610" y="31750"/>
                </a:lnTo>
                <a:lnTo>
                  <a:pt x="24130" y="55879"/>
                </a:lnTo>
                <a:lnTo>
                  <a:pt x="15240" y="60960"/>
                </a:lnTo>
                <a:lnTo>
                  <a:pt x="8890" y="69850"/>
                </a:lnTo>
                <a:lnTo>
                  <a:pt x="5080" y="77469"/>
                </a:lnTo>
                <a:lnTo>
                  <a:pt x="2540" y="86360"/>
                </a:lnTo>
                <a:lnTo>
                  <a:pt x="0" y="93979"/>
                </a:lnTo>
                <a:lnTo>
                  <a:pt x="0" y="783589"/>
                </a:lnTo>
                <a:lnTo>
                  <a:pt x="2540" y="795019"/>
                </a:lnTo>
                <a:lnTo>
                  <a:pt x="5080" y="803910"/>
                </a:lnTo>
                <a:lnTo>
                  <a:pt x="8890" y="811529"/>
                </a:lnTo>
                <a:lnTo>
                  <a:pt x="15240" y="820419"/>
                </a:lnTo>
                <a:lnTo>
                  <a:pt x="24130" y="828039"/>
                </a:lnTo>
                <a:lnTo>
                  <a:pt x="33020" y="836929"/>
                </a:lnTo>
                <a:lnTo>
                  <a:pt x="66040" y="855979"/>
                </a:lnTo>
                <a:lnTo>
                  <a:pt x="105410" y="869950"/>
                </a:lnTo>
                <a:lnTo>
                  <a:pt x="120650" y="875029"/>
                </a:lnTo>
                <a:lnTo>
                  <a:pt x="135890" y="877569"/>
                </a:lnTo>
                <a:lnTo>
                  <a:pt x="153670" y="878839"/>
                </a:lnTo>
                <a:lnTo>
                  <a:pt x="170180" y="878839"/>
                </a:lnTo>
                <a:lnTo>
                  <a:pt x="332740" y="878839"/>
                </a:lnTo>
                <a:lnTo>
                  <a:pt x="176530" y="1008379"/>
                </a:lnTo>
                <a:lnTo>
                  <a:pt x="549910" y="878839"/>
                </a:lnTo>
                <a:lnTo>
                  <a:pt x="2023110" y="878839"/>
                </a:lnTo>
                <a:close/>
              </a:path>
            </a:pathLst>
          </a:custGeom>
          <a:ln w="186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0" name="object 320"/>
          <p:cNvSpPr/>
          <p:nvPr/>
        </p:nvSpPr>
        <p:spPr>
          <a:xfrm>
            <a:off x="3370579" y="24866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186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1" name="object 321"/>
          <p:cNvSpPr/>
          <p:nvPr/>
        </p:nvSpPr>
        <p:spPr>
          <a:xfrm>
            <a:off x="5567679" y="34963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186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2" name="object 322"/>
          <p:cNvSpPr/>
          <p:nvPr/>
        </p:nvSpPr>
        <p:spPr>
          <a:xfrm>
            <a:off x="1870710" y="3671570"/>
            <a:ext cx="518159" cy="703580"/>
          </a:xfrm>
          <a:custGeom>
            <a:avLst/>
            <a:gdLst/>
            <a:ahLst/>
            <a:cxnLst/>
            <a:rect l="l" t="t" r="r" b="b"/>
            <a:pathLst>
              <a:path w="518160" h="703579">
                <a:moveTo>
                  <a:pt x="0" y="703579"/>
                </a:moveTo>
                <a:lnTo>
                  <a:pt x="518159" y="0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3" name="object 323"/>
          <p:cNvSpPr/>
          <p:nvPr/>
        </p:nvSpPr>
        <p:spPr>
          <a:xfrm>
            <a:off x="1817370" y="4342129"/>
            <a:ext cx="95250" cy="104139"/>
          </a:xfrm>
          <a:custGeom>
            <a:avLst/>
            <a:gdLst/>
            <a:ahLst/>
            <a:cxnLst/>
            <a:rect l="l" t="t" r="r" b="b"/>
            <a:pathLst>
              <a:path w="95250" h="104139">
                <a:moveTo>
                  <a:pt x="19050" y="0"/>
                </a:moveTo>
                <a:lnTo>
                  <a:pt x="0" y="104140"/>
                </a:lnTo>
                <a:lnTo>
                  <a:pt x="95250" y="5588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4" name="object 324"/>
          <p:cNvSpPr txBox="1">
            <a:spLocks noGrp="1"/>
          </p:cNvSpPr>
          <p:nvPr>
            <p:ph type="title"/>
          </p:nvPr>
        </p:nvSpPr>
        <p:spPr>
          <a:xfrm>
            <a:off x="1915160" y="833120"/>
            <a:ext cx="530415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The </a:t>
            </a:r>
            <a:r>
              <a:rPr dirty="0"/>
              <a:t>Resolution</a:t>
            </a:r>
            <a:r>
              <a:rPr dirty="0" spc="-65"/>
              <a:t> </a:t>
            </a:r>
            <a:r>
              <a:rPr dirty="0" spc="-5"/>
              <a:t>Process</a:t>
            </a:r>
          </a:p>
        </p:txBody>
      </p:sp>
      <p:sp>
        <p:nvSpPr>
          <p:cNvPr id="325" name="object 325"/>
          <p:cNvSpPr txBox="1"/>
          <p:nvPr/>
        </p:nvSpPr>
        <p:spPr>
          <a:xfrm>
            <a:off x="764540" y="1557020"/>
            <a:ext cx="7109459" cy="878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Times New Roman"/>
                <a:cs typeface="Times New Roman"/>
              </a:rPr>
              <a:t>The name server </a:t>
            </a:r>
            <a:r>
              <a:rPr dirty="0" sz="2800" i="1">
                <a:latin typeface="Times New Roman"/>
                <a:cs typeface="Times New Roman"/>
              </a:rPr>
              <a:t>dakota </a:t>
            </a:r>
            <a:r>
              <a:rPr dirty="0" sz="2800">
                <a:latin typeface="Times New Roman"/>
                <a:cs typeface="Times New Roman"/>
              </a:rPr>
              <a:t>responds to </a:t>
            </a:r>
            <a:r>
              <a:rPr dirty="0" sz="2800" i="1">
                <a:latin typeface="Times New Roman"/>
                <a:cs typeface="Times New Roman"/>
              </a:rPr>
              <a:t>annie</a:t>
            </a:r>
            <a:r>
              <a:rPr dirty="0" sz="2800" spc="-90" i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with</a:t>
            </a:r>
            <a:endParaRPr sz="2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dirty="0" sz="2800" spc="-5" i="1">
                <a:latin typeface="Times New Roman"/>
                <a:cs typeface="Times New Roman"/>
                <a:hlinkClick r:id="rId12"/>
              </a:rPr>
              <a:t>www.nominum.com</a:t>
            </a:r>
            <a:r>
              <a:rPr dirty="0" sz="2800" spc="-5" i="1">
                <a:latin typeface="Times New Roman"/>
                <a:cs typeface="Times New Roman"/>
              </a:rPr>
              <a:t>’s</a:t>
            </a:r>
            <a:r>
              <a:rPr dirty="0" sz="2800" spc="5" i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address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26" name="object 326"/>
          <p:cNvSpPr/>
          <p:nvPr/>
        </p:nvSpPr>
        <p:spPr>
          <a:xfrm>
            <a:off x="5985509" y="2456179"/>
            <a:ext cx="632460" cy="1029969"/>
          </a:xfrm>
          <a:custGeom>
            <a:avLst/>
            <a:gdLst/>
            <a:ahLst/>
            <a:cxnLst/>
            <a:rect l="l" t="t" r="r" b="b"/>
            <a:pathLst>
              <a:path w="632459" h="1029970">
                <a:moveTo>
                  <a:pt x="0" y="1029970"/>
                </a:moveTo>
                <a:lnTo>
                  <a:pt x="0" y="0"/>
                </a:lnTo>
                <a:lnTo>
                  <a:pt x="632460" y="0"/>
                </a:lnTo>
                <a:lnTo>
                  <a:pt x="632460" y="1029970"/>
                </a:lnTo>
                <a:lnTo>
                  <a:pt x="0" y="102997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7" name="object 327"/>
          <p:cNvSpPr/>
          <p:nvPr/>
        </p:nvSpPr>
        <p:spPr>
          <a:xfrm>
            <a:off x="5985509" y="2456179"/>
            <a:ext cx="632460" cy="1029969"/>
          </a:xfrm>
          <a:custGeom>
            <a:avLst/>
            <a:gdLst/>
            <a:ahLst/>
            <a:cxnLst/>
            <a:rect l="l" t="t" r="r" b="b"/>
            <a:pathLst>
              <a:path w="632459" h="1029970">
                <a:moveTo>
                  <a:pt x="0" y="1029970"/>
                </a:moveTo>
                <a:lnTo>
                  <a:pt x="0" y="0"/>
                </a:lnTo>
                <a:lnTo>
                  <a:pt x="632460" y="0"/>
                </a:lnTo>
                <a:lnTo>
                  <a:pt x="632460" y="1029970"/>
                </a:lnTo>
                <a:lnTo>
                  <a:pt x="0" y="1029970"/>
                </a:lnTo>
                <a:close/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8" name="object 328"/>
          <p:cNvSpPr/>
          <p:nvPr/>
        </p:nvSpPr>
        <p:spPr>
          <a:xfrm>
            <a:off x="5985509" y="34861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9" name="object 329"/>
          <p:cNvSpPr/>
          <p:nvPr/>
        </p:nvSpPr>
        <p:spPr>
          <a:xfrm>
            <a:off x="6617969" y="24561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0" name="object 330"/>
          <p:cNvSpPr/>
          <p:nvPr/>
        </p:nvSpPr>
        <p:spPr>
          <a:xfrm>
            <a:off x="5999479" y="3509645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 h="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469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1" name="object 331"/>
          <p:cNvSpPr/>
          <p:nvPr/>
        </p:nvSpPr>
        <p:spPr>
          <a:xfrm>
            <a:off x="5999479" y="3486150"/>
            <a:ext cx="609600" cy="46990"/>
          </a:xfrm>
          <a:custGeom>
            <a:avLst/>
            <a:gdLst/>
            <a:ahLst/>
            <a:cxnLst/>
            <a:rect l="l" t="t" r="r" b="b"/>
            <a:pathLst>
              <a:path w="609600" h="46989">
                <a:moveTo>
                  <a:pt x="0" y="46989"/>
                </a:moveTo>
                <a:lnTo>
                  <a:pt x="0" y="0"/>
                </a:lnTo>
                <a:lnTo>
                  <a:pt x="609600" y="0"/>
                </a:lnTo>
                <a:lnTo>
                  <a:pt x="609600" y="46989"/>
                </a:lnTo>
                <a:lnTo>
                  <a:pt x="0" y="469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2" name="object 332"/>
          <p:cNvSpPr/>
          <p:nvPr/>
        </p:nvSpPr>
        <p:spPr>
          <a:xfrm>
            <a:off x="5999479" y="35331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3" name="object 333"/>
          <p:cNvSpPr/>
          <p:nvPr/>
        </p:nvSpPr>
        <p:spPr>
          <a:xfrm>
            <a:off x="6610350" y="34861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4" name="object 334"/>
          <p:cNvSpPr/>
          <p:nvPr/>
        </p:nvSpPr>
        <p:spPr>
          <a:xfrm>
            <a:off x="6019800" y="2457450"/>
            <a:ext cx="0" cy="1028700"/>
          </a:xfrm>
          <a:custGeom>
            <a:avLst/>
            <a:gdLst/>
            <a:ahLst/>
            <a:cxnLst/>
            <a:rect l="l" t="t" r="r" b="b"/>
            <a:pathLst>
              <a:path w="0" h="1028700">
                <a:moveTo>
                  <a:pt x="0" y="0"/>
                </a:moveTo>
                <a:lnTo>
                  <a:pt x="0" y="102870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5" name="object 335"/>
          <p:cNvSpPr/>
          <p:nvPr/>
        </p:nvSpPr>
        <p:spPr>
          <a:xfrm>
            <a:off x="6023609" y="2465070"/>
            <a:ext cx="556260" cy="1016000"/>
          </a:xfrm>
          <a:custGeom>
            <a:avLst/>
            <a:gdLst/>
            <a:ahLst/>
            <a:cxnLst/>
            <a:rect l="l" t="t" r="r" b="b"/>
            <a:pathLst>
              <a:path w="556259" h="1016000">
                <a:moveTo>
                  <a:pt x="0" y="1016000"/>
                </a:moveTo>
                <a:lnTo>
                  <a:pt x="0" y="0"/>
                </a:lnTo>
                <a:lnTo>
                  <a:pt x="55626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6" name="object 336"/>
          <p:cNvSpPr/>
          <p:nvPr/>
        </p:nvSpPr>
        <p:spPr>
          <a:xfrm>
            <a:off x="6023609" y="24650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7" name="object 337"/>
          <p:cNvSpPr/>
          <p:nvPr/>
        </p:nvSpPr>
        <p:spPr>
          <a:xfrm>
            <a:off x="6582409" y="34823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8" name="object 338"/>
          <p:cNvSpPr/>
          <p:nvPr/>
        </p:nvSpPr>
        <p:spPr>
          <a:xfrm>
            <a:off x="5989320" y="2459989"/>
            <a:ext cx="24130" cy="1018540"/>
          </a:xfrm>
          <a:custGeom>
            <a:avLst/>
            <a:gdLst/>
            <a:ahLst/>
            <a:cxnLst/>
            <a:rect l="l" t="t" r="r" b="b"/>
            <a:pathLst>
              <a:path w="24129" h="1018539">
                <a:moveTo>
                  <a:pt x="0" y="1018539"/>
                </a:moveTo>
                <a:lnTo>
                  <a:pt x="0" y="0"/>
                </a:lnTo>
                <a:lnTo>
                  <a:pt x="24129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9" name="object 339"/>
          <p:cNvSpPr/>
          <p:nvPr/>
        </p:nvSpPr>
        <p:spPr>
          <a:xfrm>
            <a:off x="5989320" y="24599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0" name="object 340"/>
          <p:cNvSpPr/>
          <p:nvPr/>
        </p:nvSpPr>
        <p:spPr>
          <a:xfrm>
            <a:off x="6014720" y="34798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1" name="object 341"/>
          <p:cNvSpPr/>
          <p:nvPr/>
        </p:nvSpPr>
        <p:spPr>
          <a:xfrm>
            <a:off x="6586219" y="2459989"/>
            <a:ext cx="26670" cy="1018540"/>
          </a:xfrm>
          <a:custGeom>
            <a:avLst/>
            <a:gdLst/>
            <a:ahLst/>
            <a:cxnLst/>
            <a:rect l="l" t="t" r="r" b="b"/>
            <a:pathLst>
              <a:path w="26670" h="1018539">
                <a:moveTo>
                  <a:pt x="0" y="0"/>
                </a:moveTo>
                <a:lnTo>
                  <a:pt x="26670" y="0"/>
                </a:lnTo>
                <a:lnTo>
                  <a:pt x="26670" y="1018539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2" name="object 342"/>
          <p:cNvSpPr/>
          <p:nvPr/>
        </p:nvSpPr>
        <p:spPr>
          <a:xfrm>
            <a:off x="6586219" y="24599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3" name="object 343"/>
          <p:cNvSpPr/>
          <p:nvPr/>
        </p:nvSpPr>
        <p:spPr>
          <a:xfrm>
            <a:off x="6614159" y="34798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4" name="object 344"/>
          <p:cNvSpPr/>
          <p:nvPr/>
        </p:nvSpPr>
        <p:spPr>
          <a:xfrm>
            <a:off x="6586219" y="2457450"/>
            <a:ext cx="0" cy="1032510"/>
          </a:xfrm>
          <a:custGeom>
            <a:avLst/>
            <a:gdLst/>
            <a:ahLst/>
            <a:cxnLst/>
            <a:rect l="l" t="t" r="r" b="b"/>
            <a:pathLst>
              <a:path w="0" h="1032510">
                <a:moveTo>
                  <a:pt x="0" y="0"/>
                </a:moveTo>
                <a:lnTo>
                  <a:pt x="0" y="103251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5" name="object 345"/>
          <p:cNvSpPr/>
          <p:nvPr/>
        </p:nvSpPr>
        <p:spPr>
          <a:xfrm>
            <a:off x="6040120" y="2529839"/>
            <a:ext cx="110489" cy="224790"/>
          </a:xfrm>
          <a:custGeom>
            <a:avLst/>
            <a:gdLst/>
            <a:ahLst/>
            <a:cxnLst/>
            <a:rect l="l" t="t" r="r" b="b"/>
            <a:pathLst>
              <a:path w="110489" h="224789">
                <a:moveTo>
                  <a:pt x="0" y="224789"/>
                </a:moveTo>
                <a:lnTo>
                  <a:pt x="0" y="0"/>
                </a:lnTo>
                <a:lnTo>
                  <a:pt x="110489" y="0"/>
                </a:lnTo>
                <a:lnTo>
                  <a:pt x="110489" y="224789"/>
                </a:lnTo>
                <a:lnTo>
                  <a:pt x="0" y="22478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6" name="object 346"/>
          <p:cNvSpPr/>
          <p:nvPr/>
        </p:nvSpPr>
        <p:spPr>
          <a:xfrm>
            <a:off x="6052820" y="2541270"/>
            <a:ext cx="86360" cy="201930"/>
          </a:xfrm>
          <a:custGeom>
            <a:avLst/>
            <a:gdLst/>
            <a:ahLst/>
            <a:cxnLst/>
            <a:rect l="l" t="t" r="r" b="b"/>
            <a:pathLst>
              <a:path w="86360" h="201930">
                <a:moveTo>
                  <a:pt x="0" y="201929"/>
                </a:moveTo>
                <a:lnTo>
                  <a:pt x="0" y="0"/>
                </a:lnTo>
                <a:lnTo>
                  <a:pt x="86359" y="0"/>
                </a:lnTo>
                <a:lnTo>
                  <a:pt x="86359" y="201929"/>
                </a:lnTo>
                <a:lnTo>
                  <a:pt x="0" y="20192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7" name="object 347"/>
          <p:cNvSpPr/>
          <p:nvPr/>
        </p:nvSpPr>
        <p:spPr>
          <a:xfrm>
            <a:off x="6052820" y="2541270"/>
            <a:ext cx="86360" cy="201930"/>
          </a:xfrm>
          <a:custGeom>
            <a:avLst/>
            <a:gdLst/>
            <a:ahLst/>
            <a:cxnLst/>
            <a:rect l="l" t="t" r="r" b="b"/>
            <a:pathLst>
              <a:path w="86360" h="201930">
                <a:moveTo>
                  <a:pt x="0" y="201929"/>
                </a:moveTo>
                <a:lnTo>
                  <a:pt x="0" y="0"/>
                </a:lnTo>
                <a:lnTo>
                  <a:pt x="86359" y="0"/>
                </a:lnTo>
                <a:lnTo>
                  <a:pt x="86359" y="201929"/>
                </a:lnTo>
                <a:lnTo>
                  <a:pt x="0" y="20192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8" name="object 348"/>
          <p:cNvSpPr/>
          <p:nvPr/>
        </p:nvSpPr>
        <p:spPr>
          <a:xfrm>
            <a:off x="6052820" y="27432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9" name="object 349"/>
          <p:cNvSpPr/>
          <p:nvPr/>
        </p:nvSpPr>
        <p:spPr>
          <a:xfrm>
            <a:off x="6139179" y="25412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0" name="object 350"/>
          <p:cNvSpPr/>
          <p:nvPr/>
        </p:nvSpPr>
        <p:spPr>
          <a:xfrm>
            <a:off x="6055359" y="2679700"/>
            <a:ext cx="81280" cy="58419"/>
          </a:xfrm>
          <a:custGeom>
            <a:avLst/>
            <a:gdLst/>
            <a:ahLst/>
            <a:cxnLst/>
            <a:rect l="l" t="t" r="r" b="b"/>
            <a:pathLst>
              <a:path w="81279" h="58419">
                <a:moveTo>
                  <a:pt x="0" y="58420"/>
                </a:moveTo>
                <a:lnTo>
                  <a:pt x="0" y="0"/>
                </a:lnTo>
                <a:lnTo>
                  <a:pt x="81279" y="0"/>
                </a:lnTo>
                <a:lnTo>
                  <a:pt x="81279" y="58420"/>
                </a:lnTo>
                <a:lnTo>
                  <a:pt x="0" y="5842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1" name="object 351"/>
          <p:cNvSpPr/>
          <p:nvPr/>
        </p:nvSpPr>
        <p:spPr>
          <a:xfrm>
            <a:off x="6055359" y="2679700"/>
            <a:ext cx="81280" cy="58419"/>
          </a:xfrm>
          <a:custGeom>
            <a:avLst/>
            <a:gdLst/>
            <a:ahLst/>
            <a:cxnLst/>
            <a:rect l="l" t="t" r="r" b="b"/>
            <a:pathLst>
              <a:path w="81279" h="58419">
                <a:moveTo>
                  <a:pt x="0" y="58420"/>
                </a:moveTo>
                <a:lnTo>
                  <a:pt x="0" y="0"/>
                </a:lnTo>
                <a:lnTo>
                  <a:pt x="81279" y="0"/>
                </a:lnTo>
                <a:lnTo>
                  <a:pt x="81279" y="58420"/>
                </a:lnTo>
                <a:lnTo>
                  <a:pt x="0" y="58420"/>
                </a:lnTo>
                <a:close/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2" name="object 352"/>
          <p:cNvSpPr/>
          <p:nvPr/>
        </p:nvSpPr>
        <p:spPr>
          <a:xfrm>
            <a:off x="6055359" y="27381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3" name="object 353"/>
          <p:cNvSpPr/>
          <p:nvPr/>
        </p:nvSpPr>
        <p:spPr>
          <a:xfrm>
            <a:off x="6136640" y="26797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4" name="object 354"/>
          <p:cNvSpPr/>
          <p:nvPr/>
        </p:nvSpPr>
        <p:spPr>
          <a:xfrm>
            <a:off x="6055359" y="2547620"/>
            <a:ext cx="35560" cy="128270"/>
          </a:xfrm>
          <a:custGeom>
            <a:avLst/>
            <a:gdLst/>
            <a:ahLst/>
            <a:cxnLst/>
            <a:rect l="l" t="t" r="r" b="b"/>
            <a:pathLst>
              <a:path w="35560" h="128269">
                <a:moveTo>
                  <a:pt x="0" y="128269"/>
                </a:moveTo>
                <a:lnTo>
                  <a:pt x="35559" y="128269"/>
                </a:lnTo>
                <a:lnTo>
                  <a:pt x="35559" y="0"/>
                </a:lnTo>
                <a:lnTo>
                  <a:pt x="0" y="0"/>
                </a:lnTo>
                <a:lnTo>
                  <a:pt x="0" y="12826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5" name="object 355"/>
          <p:cNvSpPr/>
          <p:nvPr/>
        </p:nvSpPr>
        <p:spPr>
          <a:xfrm>
            <a:off x="6055359" y="2547620"/>
            <a:ext cx="35560" cy="128270"/>
          </a:xfrm>
          <a:custGeom>
            <a:avLst/>
            <a:gdLst/>
            <a:ahLst/>
            <a:cxnLst/>
            <a:rect l="l" t="t" r="r" b="b"/>
            <a:pathLst>
              <a:path w="35560" h="128269">
                <a:moveTo>
                  <a:pt x="0" y="128269"/>
                </a:moveTo>
                <a:lnTo>
                  <a:pt x="0" y="0"/>
                </a:lnTo>
                <a:lnTo>
                  <a:pt x="35560" y="0"/>
                </a:lnTo>
                <a:lnTo>
                  <a:pt x="35560" y="128269"/>
                </a:lnTo>
                <a:lnTo>
                  <a:pt x="0" y="12826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6" name="object 356"/>
          <p:cNvSpPr/>
          <p:nvPr/>
        </p:nvSpPr>
        <p:spPr>
          <a:xfrm>
            <a:off x="6055359" y="26758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7" name="object 357"/>
          <p:cNvSpPr/>
          <p:nvPr/>
        </p:nvSpPr>
        <p:spPr>
          <a:xfrm>
            <a:off x="6090920" y="25476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8" name="object 358"/>
          <p:cNvSpPr/>
          <p:nvPr/>
        </p:nvSpPr>
        <p:spPr>
          <a:xfrm>
            <a:off x="6107429" y="2550160"/>
            <a:ext cx="25400" cy="114300"/>
          </a:xfrm>
          <a:custGeom>
            <a:avLst/>
            <a:gdLst/>
            <a:ahLst/>
            <a:cxnLst/>
            <a:rect l="l" t="t" r="r" b="b"/>
            <a:pathLst>
              <a:path w="25400" h="114300">
                <a:moveTo>
                  <a:pt x="0" y="114300"/>
                </a:moveTo>
                <a:lnTo>
                  <a:pt x="25400" y="114300"/>
                </a:lnTo>
                <a:lnTo>
                  <a:pt x="254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9" name="object 359"/>
          <p:cNvSpPr/>
          <p:nvPr/>
        </p:nvSpPr>
        <p:spPr>
          <a:xfrm>
            <a:off x="6107429" y="2550160"/>
            <a:ext cx="25400" cy="114300"/>
          </a:xfrm>
          <a:custGeom>
            <a:avLst/>
            <a:gdLst/>
            <a:ahLst/>
            <a:cxnLst/>
            <a:rect l="l" t="t" r="r" b="b"/>
            <a:pathLst>
              <a:path w="25400" h="114300">
                <a:moveTo>
                  <a:pt x="0" y="114300"/>
                </a:moveTo>
                <a:lnTo>
                  <a:pt x="0" y="0"/>
                </a:lnTo>
                <a:lnTo>
                  <a:pt x="25400" y="0"/>
                </a:lnTo>
                <a:lnTo>
                  <a:pt x="25400" y="114300"/>
                </a:lnTo>
                <a:lnTo>
                  <a:pt x="0" y="11430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0" name="object 360"/>
          <p:cNvSpPr/>
          <p:nvPr/>
        </p:nvSpPr>
        <p:spPr>
          <a:xfrm>
            <a:off x="6107429" y="26644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1" name="object 361"/>
          <p:cNvSpPr/>
          <p:nvPr/>
        </p:nvSpPr>
        <p:spPr>
          <a:xfrm>
            <a:off x="6132829" y="25501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2" name="object 362"/>
          <p:cNvSpPr/>
          <p:nvPr/>
        </p:nvSpPr>
        <p:spPr>
          <a:xfrm>
            <a:off x="6061709" y="2583179"/>
            <a:ext cx="21590" cy="83820"/>
          </a:xfrm>
          <a:custGeom>
            <a:avLst/>
            <a:gdLst/>
            <a:ahLst/>
            <a:cxnLst/>
            <a:rect l="l" t="t" r="r" b="b"/>
            <a:pathLst>
              <a:path w="21589" h="83819">
                <a:moveTo>
                  <a:pt x="0" y="83820"/>
                </a:moveTo>
                <a:lnTo>
                  <a:pt x="0" y="0"/>
                </a:lnTo>
                <a:lnTo>
                  <a:pt x="21589" y="0"/>
                </a:lnTo>
                <a:lnTo>
                  <a:pt x="21589" y="83820"/>
                </a:lnTo>
                <a:lnTo>
                  <a:pt x="0" y="8382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3" name="object 363"/>
          <p:cNvSpPr/>
          <p:nvPr/>
        </p:nvSpPr>
        <p:spPr>
          <a:xfrm>
            <a:off x="6057037" y="2578507"/>
            <a:ext cx="31115" cy="93345"/>
          </a:xfrm>
          <a:custGeom>
            <a:avLst/>
            <a:gdLst/>
            <a:ahLst/>
            <a:cxnLst/>
            <a:rect l="l" t="t" r="r" b="b"/>
            <a:pathLst>
              <a:path w="31114" h="93344">
                <a:moveTo>
                  <a:pt x="0" y="93164"/>
                </a:moveTo>
                <a:lnTo>
                  <a:pt x="30934" y="93164"/>
                </a:lnTo>
                <a:lnTo>
                  <a:pt x="30934" y="0"/>
                </a:lnTo>
                <a:lnTo>
                  <a:pt x="0" y="0"/>
                </a:lnTo>
                <a:lnTo>
                  <a:pt x="0" y="9316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4" name="object 364"/>
          <p:cNvSpPr/>
          <p:nvPr/>
        </p:nvSpPr>
        <p:spPr>
          <a:xfrm>
            <a:off x="6061709" y="26670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5" name="object 365"/>
          <p:cNvSpPr/>
          <p:nvPr/>
        </p:nvSpPr>
        <p:spPr>
          <a:xfrm>
            <a:off x="6083300" y="25831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6" name="object 366"/>
          <p:cNvSpPr/>
          <p:nvPr/>
        </p:nvSpPr>
        <p:spPr>
          <a:xfrm>
            <a:off x="6064250" y="2583179"/>
            <a:ext cx="19050" cy="6350"/>
          </a:xfrm>
          <a:custGeom>
            <a:avLst/>
            <a:gdLst/>
            <a:ahLst/>
            <a:cxnLst/>
            <a:rect l="l" t="t" r="r" b="b"/>
            <a:pathLst>
              <a:path w="19050" h="6350">
                <a:moveTo>
                  <a:pt x="0" y="6350"/>
                </a:moveTo>
                <a:lnTo>
                  <a:pt x="0" y="0"/>
                </a:lnTo>
                <a:lnTo>
                  <a:pt x="19050" y="0"/>
                </a:lnTo>
                <a:lnTo>
                  <a:pt x="19050" y="6350"/>
                </a:lnTo>
                <a:lnTo>
                  <a:pt x="0" y="635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7" name="object 367"/>
          <p:cNvSpPr/>
          <p:nvPr/>
        </p:nvSpPr>
        <p:spPr>
          <a:xfrm>
            <a:off x="6064250" y="2583179"/>
            <a:ext cx="19050" cy="6350"/>
          </a:xfrm>
          <a:custGeom>
            <a:avLst/>
            <a:gdLst/>
            <a:ahLst/>
            <a:cxnLst/>
            <a:rect l="l" t="t" r="r" b="b"/>
            <a:pathLst>
              <a:path w="19050" h="6350">
                <a:moveTo>
                  <a:pt x="0" y="6350"/>
                </a:moveTo>
                <a:lnTo>
                  <a:pt x="0" y="0"/>
                </a:lnTo>
                <a:lnTo>
                  <a:pt x="19050" y="0"/>
                </a:lnTo>
                <a:lnTo>
                  <a:pt x="19050" y="6350"/>
                </a:lnTo>
                <a:lnTo>
                  <a:pt x="0" y="635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8" name="object 368"/>
          <p:cNvSpPr/>
          <p:nvPr/>
        </p:nvSpPr>
        <p:spPr>
          <a:xfrm>
            <a:off x="6064250" y="25895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9" name="object 369"/>
          <p:cNvSpPr/>
          <p:nvPr/>
        </p:nvSpPr>
        <p:spPr>
          <a:xfrm>
            <a:off x="6084570" y="25831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0" name="object 370"/>
          <p:cNvSpPr/>
          <p:nvPr/>
        </p:nvSpPr>
        <p:spPr>
          <a:xfrm>
            <a:off x="6093459" y="2547620"/>
            <a:ext cx="0" cy="128270"/>
          </a:xfrm>
          <a:custGeom>
            <a:avLst/>
            <a:gdLst/>
            <a:ahLst/>
            <a:cxnLst/>
            <a:rect l="l" t="t" r="r" b="b"/>
            <a:pathLst>
              <a:path w="0" h="128269">
                <a:moveTo>
                  <a:pt x="0" y="0"/>
                </a:moveTo>
                <a:lnTo>
                  <a:pt x="0" y="128269"/>
                </a:lnTo>
              </a:path>
            </a:pathLst>
          </a:custGeom>
          <a:ln w="5079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1" name="object 371"/>
          <p:cNvSpPr/>
          <p:nvPr/>
        </p:nvSpPr>
        <p:spPr>
          <a:xfrm>
            <a:off x="6086247" y="2542947"/>
            <a:ext cx="14604" cy="137795"/>
          </a:xfrm>
          <a:custGeom>
            <a:avLst/>
            <a:gdLst/>
            <a:ahLst/>
            <a:cxnLst/>
            <a:rect l="l" t="t" r="r" b="b"/>
            <a:pathLst>
              <a:path w="14604" h="137794">
                <a:moveTo>
                  <a:pt x="0" y="137614"/>
                </a:moveTo>
                <a:lnTo>
                  <a:pt x="14424" y="137614"/>
                </a:lnTo>
                <a:lnTo>
                  <a:pt x="14424" y="0"/>
                </a:lnTo>
                <a:lnTo>
                  <a:pt x="0" y="0"/>
                </a:lnTo>
                <a:lnTo>
                  <a:pt x="0" y="13761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2" name="object 372"/>
          <p:cNvSpPr/>
          <p:nvPr/>
        </p:nvSpPr>
        <p:spPr>
          <a:xfrm>
            <a:off x="6090920" y="26758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3" name="object 373"/>
          <p:cNvSpPr/>
          <p:nvPr/>
        </p:nvSpPr>
        <p:spPr>
          <a:xfrm>
            <a:off x="6096000" y="25476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4" name="object 374"/>
          <p:cNvSpPr/>
          <p:nvPr/>
        </p:nvSpPr>
        <p:spPr>
          <a:xfrm>
            <a:off x="6106795" y="2550160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888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5" name="object 375"/>
          <p:cNvSpPr/>
          <p:nvPr/>
        </p:nvSpPr>
        <p:spPr>
          <a:xfrm>
            <a:off x="6097677" y="2545487"/>
            <a:ext cx="18415" cy="123825"/>
          </a:xfrm>
          <a:custGeom>
            <a:avLst/>
            <a:gdLst/>
            <a:ahLst/>
            <a:cxnLst/>
            <a:rect l="l" t="t" r="r" b="b"/>
            <a:pathLst>
              <a:path w="18414" h="123825">
                <a:moveTo>
                  <a:pt x="0" y="123644"/>
                </a:moveTo>
                <a:lnTo>
                  <a:pt x="18234" y="123644"/>
                </a:lnTo>
                <a:lnTo>
                  <a:pt x="18234" y="0"/>
                </a:lnTo>
                <a:lnTo>
                  <a:pt x="0" y="0"/>
                </a:lnTo>
                <a:lnTo>
                  <a:pt x="0" y="1236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6" name="object 376"/>
          <p:cNvSpPr/>
          <p:nvPr/>
        </p:nvSpPr>
        <p:spPr>
          <a:xfrm>
            <a:off x="6102350" y="26644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7" name="object 377"/>
          <p:cNvSpPr/>
          <p:nvPr/>
        </p:nvSpPr>
        <p:spPr>
          <a:xfrm>
            <a:off x="6111240" y="25501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8" name="object 378"/>
          <p:cNvSpPr/>
          <p:nvPr/>
        </p:nvSpPr>
        <p:spPr>
          <a:xfrm>
            <a:off x="6076950" y="2686050"/>
            <a:ext cx="8890" cy="49530"/>
          </a:xfrm>
          <a:custGeom>
            <a:avLst/>
            <a:gdLst/>
            <a:ahLst/>
            <a:cxnLst/>
            <a:rect l="l" t="t" r="r" b="b"/>
            <a:pathLst>
              <a:path w="8889" h="49530">
                <a:moveTo>
                  <a:pt x="0" y="49529"/>
                </a:moveTo>
                <a:lnTo>
                  <a:pt x="0" y="0"/>
                </a:lnTo>
                <a:lnTo>
                  <a:pt x="8889" y="0"/>
                </a:lnTo>
                <a:lnTo>
                  <a:pt x="8889" y="49529"/>
                </a:lnTo>
                <a:lnTo>
                  <a:pt x="0" y="49529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9" name="object 379"/>
          <p:cNvSpPr/>
          <p:nvPr/>
        </p:nvSpPr>
        <p:spPr>
          <a:xfrm>
            <a:off x="6076950" y="27355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0" name="object 380"/>
          <p:cNvSpPr/>
          <p:nvPr/>
        </p:nvSpPr>
        <p:spPr>
          <a:xfrm>
            <a:off x="6085840" y="26860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1" name="object 381"/>
          <p:cNvSpPr/>
          <p:nvPr/>
        </p:nvSpPr>
        <p:spPr>
          <a:xfrm>
            <a:off x="6061709" y="269240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5079" y="0"/>
                </a:moveTo>
                <a:lnTo>
                  <a:pt x="1269" y="0"/>
                </a:lnTo>
                <a:lnTo>
                  <a:pt x="0" y="1270"/>
                </a:lnTo>
                <a:lnTo>
                  <a:pt x="0" y="5079"/>
                </a:lnTo>
                <a:lnTo>
                  <a:pt x="1269" y="6350"/>
                </a:lnTo>
                <a:lnTo>
                  <a:pt x="5079" y="6350"/>
                </a:lnTo>
                <a:lnTo>
                  <a:pt x="7619" y="5079"/>
                </a:lnTo>
                <a:lnTo>
                  <a:pt x="761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2" name="object 382"/>
          <p:cNvSpPr/>
          <p:nvPr/>
        </p:nvSpPr>
        <p:spPr>
          <a:xfrm>
            <a:off x="6061709" y="269240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3810" y="0"/>
                </a:moveTo>
                <a:lnTo>
                  <a:pt x="5079" y="0"/>
                </a:lnTo>
                <a:lnTo>
                  <a:pt x="7619" y="1270"/>
                </a:lnTo>
                <a:lnTo>
                  <a:pt x="7619" y="3810"/>
                </a:lnTo>
                <a:lnTo>
                  <a:pt x="7619" y="5079"/>
                </a:lnTo>
                <a:lnTo>
                  <a:pt x="5079" y="6350"/>
                </a:lnTo>
                <a:lnTo>
                  <a:pt x="3810" y="6350"/>
                </a:lnTo>
                <a:lnTo>
                  <a:pt x="1269" y="6350"/>
                </a:lnTo>
                <a:lnTo>
                  <a:pt x="0" y="5079"/>
                </a:lnTo>
                <a:lnTo>
                  <a:pt x="0" y="3810"/>
                </a:lnTo>
                <a:lnTo>
                  <a:pt x="0" y="1270"/>
                </a:lnTo>
                <a:lnTo>
                  <a:pt x="1269" y="0"/>
                </a:lnTo>
                <a:lnTo>
                  <a:pt x="3810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3" name="object 383"/>
          <p:cNvSpPr/>
          <p:nvPr/>
        </p:nvSpPr>
        <p:spPr>
          <a:xfrm>
            <a:off x="6061709" y="26924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4" name="object 384"/>
          <p:cNvSpPr/>
          <p:nvPr/>
        </p:nvSpPr>
        <p:spPr>
          <a:xfrm>
            <a:off x="6069329" y="27000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5" name="object 385"/>
          <p:cNvSpPr/>
          <p:nvPr/>
        </p:nvSpPr>
        <p:spPr>
          <a:xfrm>
            <a:off x="6061709" y="2712720"/>
            <a:ext cx="7620" cy="8890"/>
          </a:xfrm>
          <a:custGeom>
            <a:avLst/>
            <a:gdLst/>
            <a:ahLst/>
            <a:cxnLst/>
            <a:rect l="l" t="t" r="r" b="b"/>
            <a:pathLst>
              <a:path w="7620" h="8889">
                <a:moveTo>
                  <a:pt x="5079" y="0"/>
                </a:moveTo>
                <a:lnTo>
                  <a:pt x="1269" y="0"/>
                </a:lnTo>
                <a:lnTo>
                  <a:pt x="0" y="2539"/>
                </a:lnTo>
                <a:lnTo>
                  <a:pt x="0" y="6350"/>
                </a:lnTo>
                <a:lnTo>
                  <a:pt x="1269" y="8889"/>
                </a:lnTo>
                <a:lnTo>
                  <a:pt x="5079" y="8889"/>
                </a:lnTo>
                <a:lnTo>
                  <a:pt x="7619" y="6350"/>
                </a:lnTo>
                <a:lnTo>
                  <a:pt x="7619" y="2539"/>
                </a:lnTo>
                <a:lnTo>
                  <a:pt x="5079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6" name="object 386"/>
          <p:cNvSpPr/>
          <p:nvPr/>
        </p:nvSpPr>
        <p:spPr>
          <a:xfrm>
            <a:off x="6061709" y="2712720"/>
            <a:ext cx="7620" cy="8890"/>
          </a:xfrm>
          <a:custGeom>
            <a:avLst/>
            <a:gdLst/>
            <a:ahLst/>
            <a:cxnLst/>
            <a:rect l="l" t="t" r="r" b="b"/>
            <a:pathLst>
              <a:path w="7620" h="8889">
                <a:moveTo>
                  <a:pt x="3810" y="0"/>
                </a:moveTo>
                <a:lnTo>
                  <a:pt x="5079" y="0"/>
                </a:lnTo>
                <a:lnTo>
                  <a:pt x="7619" y="2539"/>
                </a:lnTo>
                <a:lnTo>
                  <a:pt x="7619" y="5079"/>
                </a:lnTo>
                <a:lnTo>
                  <a:pt x="7619" y="6350"/>
                </a:lnTo>
                <a:lnTo>
                  <a:pt x="5079" y="8889"/>
                </a:lnTo>
                <a:lnTo>
                  <a:pt x="3810" y="8889"/>
                </a:lnTo>
                <a:lnTo>
                  <a:pt x="1269" y="8889"/>
                </a:lnTo>
                <a:lnTo>
                  <a:pt x="0" y="6350"/>
                </a:lnTo>
                <a:lnTo>
                  <a:pt x="0" y="5079"/>
                </a:lnTo>
                <a:lnTo>
                  <a:pt x="0" y="2539"/>
                </a:lnTo>
                <a:lnTo>
                  <a:pt x="1269" y="0"/>
                </a:lnTo>
                <a:lnTo>
                  <a:pt x="3810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7" name="object 387"/>
          <p:cNvSpPr/>
          <p:nvPr/>
        </p:nvSpPr>
        <p:spPr>
          <a:xfrm>
            <a:off x="6061709" y="27127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8" name="object 388"/>
          <p:cNvSpPr/>
          <p:nvPr/>
        </p:nvSpPr>
        <p:spPr>
          <a:xfrm>
            <a:off x="6069329" y="27216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9" name="object 389"/>
          <p:cNvSpPr/>
          <p:nvPr/>
        </p:nvSpPr>
        <p:spPr>
          <a:xfrm>
            <a:off x="6038850" y="2528570"/>
            <a:ext cx="114300" cy="228600"/>
          </a:xfrm>
          <a:custGeom>
            <a:avLst/>
            <a:gdLst/>
            <a:ahLst/>
            <a:cxnLst/>
            <a:rect l="l" t="t" r="r" b="b"/>
            <a:pathLst>
              <a:path w="114300" h="228600">
                <a:moveTo>
                  <a:pt x="113029" y="0"/>
                </a:moveTo>
                <a:lnTo>
                  <a:pt x="114300" y="228600"/>
                </a:lnTo>
                <a:lnTo>
                  <a:pt x="0" y="22860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0" name="object 390"/>
          <p:cNvSpPr/>
          <p:nvPr/>
        </p:nvSpPr>
        <p:spPr>
          <a:xfrm>
            <a:off x="6038850" y="25285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1" name="object 391"/>
          <p:cNvSpPr/>
          <p:nvPr/>
        </p:nvSpPr>
        <p:spPr>
          <a:xfrm>
            <a:off x="6154420" y="27584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2" name="object 392"/>
          <p:cNvSpPr/>
          <p:nvPr/>
        </p:nvSpPr>
        <p:spPr>
          <a:xfrm>
            <a:off x="6112509" y="2688589"/>
            <a:ext cx="8890" cy="17780"/>
          </a:xfrm>
          <a:custGeom>
            <a:avLst/>
            <a:gdLst/>
            <a:ahLst/>
            <a:cxnLst/>
            <a:rect l="l" t="t" r="r" b="b"/>
            <a:pathLst>
              <a:path w="8889" h="17780">
                <a:moveTo>
                  <a:pt x="0" y="17780"/>
                </a:moveTo>
                <a:lnTo>
                  <a:pt x="0" y="0"/>
                </a:lnTo>
                <a:lnTo>
                  <a:pt x="8889" y="0"/>
                </a:lnTo>
                <a:lnTo>
                  <a:pt x="8889" y="17780"/>
                </a:lnTo>
                <a:lnTo>
                  <a:pt x="0" y="1778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3" name="object 393"/>
          <p:cNvSpPr/>
          <p:nvPr/>
        </p:nvSpPr>
        <p:spPr>
          <a:xfrm>
            <a:off x="6112509" y="2688589"/>
            <a:ext cx="8890" cy="17780"/>
          </a:xfrm>
          <a:custGeom>
            <a:avLst/>
            <a:gdLst/>
            <a:ahLst/>
            <a:cxnLst/>
            <a:rect l="l" t="t" r="r" b="b"/>
            <a:pathLst>
              <a:path w="8889" h="17780">
                <a:moveTo>
                  <a:pt x="0" y="17780"/>
                </a:moveTo>
                <a:lnTo>
                  <a:pt x="0" y="0"/>
                </a:lnTo>
                <a:lnTo>
                  <a:pt x="8889" y="0"/>
                </a:lnTo>
                <a:lnTo>
                  <a:pt x="8889" y="17780"/>
                </a:lnTo>
                <a:lnTo>
                  <a:pt x="0" y="1778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4" name="object 394"/>
          <p:cNvSpPr/>
          <p:nvPr/>
        </p:nvSpPr>
        <p:spPr>
          <a:xfrm>
            <a:off x="6112509" y="27063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5" name="object 395"/>
          <p:cNvSpPr/>
          <p:nvPr/>
        </p:nvSpPr>
        <p:spPr>
          <a:xfrm>
            <a:off x="6121400" y="26885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6" name="object 396"/>
          <p:cNvSpPr/>
          <p:nvPr/>
        </p:nvSpPr>
        <p:spPr>
          <a:xfrm>
            <a:off x="6182359" y="2536189"/>
            <a:ext cx="379730" cy="214629"/>
          </a:xfrm>
          <a:custGeom>
            <a:avLst/>
            <a:gdLst/>
            <a:ahLst/>
            <a:cxnLst/>
            <a:rect l="l" t="t" r="r" b="b"/>
            <a:pathLst>
              <a:path w="379729" h="214630">
                <a:moveTo>
                  <a:pt x="0" y="214630"/>
                </a:moveTo>
                <a:lnTo>
                  <a:pt x="0" y="0"/>
                </a:lnTo>
                <a:lnTo>
                  <a:pt x="379730" y="0"/>
                </a:lnTo>
                <a:lnTo>
                  <a:pt x="379730" y="214630"/>
                </a:lnTo>
                <a:lnTo>
                  <a:pt x="0" y="2146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7" name="object 397"/>
          <p:cNvSpPr/>
          <p:nvPr/>
        </p:nvSpPr>
        <p:spPr>
          <a:xfrm>
            <a:off x="6182359" y="2536189"/>
            <a:ext cx="379730" cy="214629"/>
          </a:xfrm>
          <a:custGeom>
            <a:avLst/>
            <a:gdLst/>
            <a:ahLst/>
            <a:cxnLst/>
            <a:rect l="l" t="t" r="r" b="b"/>
            <a:pathLst>
              <a:path w="379729" h="214630">
                <a:moveTo>
                  <a:pt x="0" y="214630"/>
                </a:moveTo>
                <a:lnTo>
                  <a:pt x="0" y="0"/>
                </a:lnTo>
                <a:lnTo>
                  <a:pt x="379730" y="0"/>
                </a:lnTo>
                <a:lnTo>
                  <a:pt x="379730" y="214630"/>
                </a:lnTo>
                <a:lnTo>
                  <a:pt x="0" y="21463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8" name="object 398"/>
          <p:cNvSpPr/>
          <p:nvPr/>
        </p:nvSpPr>
        <p:spPr>
          <a:xfrm>
            <a:off x="6182359" y="27508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9" name="object 399"/>
          <p:cNvSpPr/>
          <p:nvPr/>
        </p:nvSpPr>
        <p:spPr>
          <a:xfrm>
            <a:off x="6563359" y="25361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0" name="object 400"/>
          <p:cNvSpPr/>
          <p:nvPr/>
        </p:nvSpPr>
        <p:spPr>
          <a:xfrm>
            <a:off x="6183629" y="2578100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1" name="object 401"/>
          <p:cNvSpPr/>
          <p:nvPr/>
        </p:nvSpPr>
        <p:spPr>
          <a:xfrm>
            <a:off x="6178957" y="2569617"/>
            <a:ext cx="386715" cy="17145"/>
          </a:xfrm>
          <a:custGeom>
            <a:avLst/>
            <a:gdLst/>
            <a:ahLst/>
            <a:cxnLst/>
            <a:rect l="l" t="t" r="r" b="b"/>
            <a:pathLst>
              <a:path w="386715" h="17144">
                <a:moveTo>
                  <a:pt x="0" y="16964"/>
                </a:moveTo>
                <a:lnTo>
                  <a:pt x="386534" y="16964"/>
                </a:lnTo>
                <a:lnTo>
                  <a:pt x="38653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2" name="object 402"/>
          <p:cNvSpPr/>
          <p:nvPr/>
        </p:nvSpPr>
        <p:spPr>
          <a:xfrm>
            <a:off x="6183629" y="25819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3" name="object 403"/>
          <p:cNvSpPr/>
          <p:nvPr/>
        </p:nvSpPr>
        <p:spPr>
          <a:xfrm>
            <a:off x="6560819" y="25742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4" name="object 404"/>
          <p:cNvSpPr/>
          <p:nvPr/>
        </p:nvSpPr>
        <p:spPr>
          <a:xfrm>
            <a:off x="6183629" y="262064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5" name="object 405"/>
          <p:cNvSpPr/>
          <p:nvPr/>
        </p:nvSpPr>
        <p:spPr>
          <a:xfrm>
            <a:off x="6178957" y="2612797"/>
            <a:ext cx="386715" cy="15875"/>
          </a:xfrm>
          <a:custGeom>
            <a:avLst/>
            <a:gdLst/>
            <a:ahLst/>
            <a:cxnLst/>
            <a:rect l="l" t="t" r="r" b="b"/>
            <a:pathLst>
              <a:path w="386715" h="15875">
                <a:moveTo>
                  <a:pt x="0" y="15694"/>
                </a:moveTo>
                <a:lnTo>
                  <a:pt x="386534" y="15694"/>
                </a:lnTo>
                <a:lnTo>
                  <a:pt x="38653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6" name="object 406"/>
          <p:cNvSpPr/>
          <p:nvPr/>
        </p:nvSpPr>
        <p:spPr>
          <a:xfrm>
            <a:off x="6183629" y="26238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7" name="object 407"/>
          <p:cNvSpPr/>
          <p:nvPr/>
        </p:nvSpPr>
        <p:spPr>
          <a:xfrm>
            <a:off x="6560819" y="26174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8" name="object 408"/>
          <p:cNvSpPr/>
          <p:nvPr/>
        </p:nvSpPr>
        <p:spPr>
          <a:xfrm>
            <a:off x="6183629" y="2667000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9" name="object 409"/>
          <p:cNvSpPr/>
          <p:nvPr/>
        </p:nvSpPr>
        <p:spPr>
          <a:xfrm>
            <a:off x="6178957" y="265978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5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0" name="object 410"/>
          <p:cNvSpPr/>
          <p:nvPr/>
        </p:nvSpPr>
        <p:spPr>
          <a:xfrm>
            <a:off x="6183629" y="26695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1" name="object 411"/>
          <p:cNvSpPr/>
          <p:nvPr/>
        </p:nvSpPr>
        <p:spPr>
          <a:xfrm>
            <a:off x="6560819" y="26644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2" name="object 412"/>
          <p:cNvSpPr/>
          <p:nvPr/>
        </p:nvSpPr>
        <p:spPr>
          <a:xfrm>
            <a:off x="6183629" y="270954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3" name="object 413"/>
          <p:cNvSpPr/>
          <p:nvPr/>
        </p:nvSpPr>
        <p:spPr>
          <a:xfrm>
            <a:off x="6178957" y="2701697"/>
            <a:ext cx="386715" cy="15875"/>
          </a:xfrm>
          <a:custGeom>
            <a:avLst/>
            <a:gdLst/>
            <a:ahLst/>
            <a:cxnLst/>
            <a:rect l="l" t="t" r="r" b="b"/>
            <a:pathLst>
              <a:path w="386715" h="15875">
                <a:moveTo>
                  <a:pt x="0" y="15694"/>
                </a:moveTo>
                <a:lnTo>
                  <a:pt x="386534" y="15694"/>
                </a:lnTo>
                <a:lnTo>
                  <a:pt x="38653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4" name="object 414"/>
          <p:cNvSpPr/>
          <p:nvPr/>
        </p:nvSpPr>
        <p:spPr>
          <a:xfrm>
            <a:off x="6183629" y="2538729"/>
            <a:ext cx="377190" cy="21336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5" name="object 415"/>
          <p:cNvSpPr/>
          <p:nvPr/>
        </p:nvSpPr>
        <p:spPr>
          <a:xfrm>
            <a:off x="6182359" y="2900679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90"/>
                </a:moveTo>
                <a:lnTo>
                  <a:pt x="0" y="0"/>
                </a:lnTo>
                <a:lnTo>
                  <a:pt x="380999" y="0"/>
                </a:lnTo>
                <a:lnTo>
                  <a:pt x="380999" y="212090"/>
                </a:lnTo>
                <a:lnTo>
                  <a:pt x="0" y="2120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6" name="object 416"/>
          <p:cNvSpPr/>
          <p:nvPr/>
        </p:nvSpPr>
        <p:spPr>
          <a:xfrm>
            <a:off x="6182359" y="2900679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90"/>
                </a:moveTo>
                <a:lnTo>
                  <a:pt x="0" y="0"/>
                </a:lnTo>
                <a:lnTo>
                  <a:pt x="380999" y="0"/>
                </a:lnTo>
                <a:lnTo>
                  <a:pt x="380999" y="212090"/>
                </a:lnTo>
                <a:lnTo>
                  <a:pt x="0" y="21209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7" name="object 417"/>
          <p:cNvSpPr/>
          <p:nvPr/>
        </p:nvSpPr>
        <p:spPr>
          <a:xfrm>
            <a:off x="6182359" y="31127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8" name="object 418"/>
          <p:cNvSpPr/>
          <p:nvPr/>
        </p:nvSpPr>
        <p:spPr>
          <a:xfrm>
            <a:off x="6563359" y="29006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9" name="object 419"/>
          <p:cNvSpPr/>
          <p:nvPr/>
        </p:nvSpPr>
        <p:spPr>
          <a:xfrm>
            <a:off x="6183629" y="2940050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0" name="object 420"/>
          <p:cNvSpPr/>
          <p:nvPr/>
        </p:nvSpPr>
        <p:spPr>
          <a:xfrm>
            <a:off x="6178957" y="293283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5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1" name="object 421"/>
          <p:cNvSpPr/>
          <p:nvPr/>
        </p:nvSpPr>
        <p:spPr>
          <a:xfrm>
            <a:off x="6183629" y="29425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2" name="object 422"/>
          <p:cNvSpPr/>
          <p:nvPr/>
        </p:nvSpPr>
        <p:spPr>
          <a:xfrm>
            <a:off x="6560819" y="29375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3" name="object 423"/>
          <p:cNvSpPr/>
          <p:nvPr/>
        </p:nvSpPr>
        <p:spPr>
          <a:xfrm>
            <a:off x="6183629" y="2983229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4" name="object 424"/>
          <p:cNvSpPr/>
          <p:nvPr/>
        </p:nvSpPr>
        <p:spPr>
          <a:xfrm>
            <a:off x="6178957" y="297601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5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5" name="object 425"/>
          <p:cNvSpPr/>
          <p:nvPr/>
        </p:nvSpPr>
        <p:spPr>
          <a:xfrm>
            <a:off x="6183629" y="29857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6" name="object 426"/>
          <p:cNvSpPr/>
          <p:nvPr/>
        </p:nvSpPr>
        <p:spPr>
          <a:xfrm>
            <a:off x="6560819" y="29806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7" name="object 427"/>
          <p:cNvSpPr/>
          <p:nvPr/>
        </p:nvSpPr>
        <p:spPr>
          <a:xfrm>
            <a:off x="6183629" y="3028314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8" name="object 428"/>
          <p:cNvSpPr/>
          <p:nvPr/>
        </p:nvSpPr>
        <p:spPr>
          <a:xfrm>
            <a:off x="6178957" y="3020467"/>
            <a:ext cx="386715" cy="15875"/>
          </a:xfrm>
          <a:custGeom>
            <a:avLst/>
            <a:gdLst/>
            <a:ahLst/>
            <a:cxnLst/>
            <a:rect l="l" t="t" r="r" b="b"/>
            <a:pathLst>
              <a:path w="386715" h="15875">
                <a:moveTo>
                  <a:pt x="0" y="15694"/>
                </a:moveTo>
                <a:lnTo>
                  <a:pt x="386534" y="15694"/>
                </a:lnTo>
                <a:lnTo>
                  <a:pt x="38653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9" name="object 429"/>
          <p:cNvSpPr/>
          <p:nvPr/>
        </p:nvSpPr>
        <p:spPr>
          <a:xfrm>
            <a:off x="6183629" y="30314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0" name="object 430"/>
          <p:cNvSpPr/>
          <p:nvPr/>
        </p:nvSpPr>
        <p:spPr>
          <a:xfrm>
            <a:off x="6560819" y="30251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1" name="object 431"/>
          <p:cNvSpPr/>
          <p:nvPr/>
        </p:nvSpPr>
        <p:spPr>
          <a:xfrm>
            <a:off x="6183629" y="3072129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2" name="object 432"/>
          <p:cNvSpPr/>
          <p:nvPr/>
        </p:nvSpPr>
        <p:spPr>
          <a:xfrm>
            <a:off x="6178957" y="306491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5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3" name="object 433"/>
          <p:cNvSpPr/>
          <p:nvPr/>
        </p:nvSpPr>
        <p:spPr>
          <a:xfrm>
            <a:off x="6183629" y="2901950"/>
            <a:ext cx="377190" cy="21082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4" name="object 434"/>
          <p:cNvSpPr/>
          <p:nvPr/>
        </p:nvSpPr>
        <p:spPr>
          <a:xfrm>
            <a:off x="6182359" y="3247389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89"/>
                </a:moveTo>
                <a:lnTo>
                  <a:pt x="0" y="0"/>
                </a:lnTo>
                <a:lnTo>
                  <a:pt x="380999" y="0"/>
                </a:lnTo>
                <a:lnTo>
                  <a:pt x="380999" y="212089"/>
                </a:lnTo>
                <a:lnTo>
                  <a:pt x="0" y="2120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5" name="object 435"/>
          <p:cNvSpPr/>
          <p:nvPr/>
        </p:nvSpPr>
        <p:spPr>
          <a:xfrm>
            <a:off x="6182359" y="3247389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89"/>
                </a:moveTo>
                <a:lnTo>
                  <a:pt x="0" y="0"/>
                </a:lnTo>
                <a:lnTo>
                  <a:pt x="380999" y="0"/>
                </a:lnTo>
                <a:lnTo>
                  <a:pt x="380999" y="212089"/>
                </a:lnTo>
                <a:lnTo>
                  <a:pt x="0" y="2120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6" name="object 436"/>
          <p:cNvSpPr/>
          <p:nvPr/>
        </p:nvSpPr>
        <p:spPr>
          <a:xfrm>
            <a:off x="6182359" y="34594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7" name="object 437"/>
          <p:cNvSpPr/>
          <p:nvPr/>
        </p:nvSpPr>
        <p:spPr>
          <a:xfrm>
            <a:off x="6563359" y="32473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8" name="object 438"/>
          <p:cNvSpPr/>
          <p:nvPr/>
        </p:nvSpPr>
        <p:spPr>
          <a:xfrm>
            <a:off x="6183629" y="3286759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9" name="object 439"/>
          <p:cNvSpPr/>
          <p:nvPr/>
        </p:nvSpPr>
        <p:spPr>
          <a:xfrm>
            <a:off x="6178957" y="327954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4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0" name="object 440"/>
          <p:cNvSpPr/>
          <p:nvPr/>
        </p:nvSpPr>
        <p:spPr>
          <a:xfrm>
            <a:off x="6183629" y="32893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1" name="object 441"/>
          <p:cNvSpPr/>
          <p:nvPr/>
        </p:nvSpPr>
        <p:spPr>
          <a:xfrm>
            <a:off x="6560819" y="32842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2" name="object 442"/>
          <p:cNvSpPr/>
          <p:nvPr/>
        </p:nvSpPr>
        <p:spPr>
          <a:xfrm>
            <a:off x="6183629" y="333057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3" name="object 443"/>
          <p:cNvSpPr/>
          <p:nvPr/>
        </p:nvSpPr>
        <p:spPr>
          <a:xfrm>
            <a:off x="6178957" y="3322727"/>
            <a:ext cx="386715" cy="15875"/>
          </a:xfrm>
          <a:custGeom>
            <a:avLst/>
            <a:gdLst/>
            <a:ahLst/>
            <a:cxnLst/>
            <a:rect l="l" t="t" r="r" b="b"/>
            <a:pathLst>
              <a:path w="386715" h="15875">
                <a:moveTo>
                  <a:pt x="0" y="15694"/>
                </a:moveTo>
                <a:lnTo>
                  <a:pt x="386534" y="15694"/>
                </a:lnTo>
                <a:lnTo>
                  <a:pt x="38653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4" name="object 444"/>
          <p:cNvSpPr/>
          <p:nvPr/>
        </p:nvSpPr>
        <p:spPr>
          <a:xfrm>
            <a:off x="6183629" y="33337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5" name="object 445"/>
          <p:cNvSpPr/>
          <p:nvPr/>
        </p:nvSpPr>
        <p:spPr>
          <a:xfrm>
            <a:off x="6560819" y="33274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6" name="object 446"/>
          <p:cNvSpPr/>
          <p:nvPr/>
        </p:nvSpPr>
        <p:spPr>
          <a:xfrm>
            <a:off x="6183629" y="3375659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7" name="object 447"/>
          <p:cNvSpPr/>
          <p:nvPr/>
        </p:nvSpPr>
        <p:spPr>
          <a:xfrm>
            <a:off x="6178957" y="3367177"/>
            <a:ext cx="386715" cy="17145"/>
          </a:xfrm>
          <a:custGeom>
            <a:avLst/>
            <a:gdLst/>
            <a:ahLst/>
            <a:cxnLst/>
            <a:rect l="l" t="t" r="r" b="b"/>
            <a:pathLst>
              <a:path w="386715" h="17145">
                <a:moveTo>
                  <a:pt x="0" y="16964"/>
                </a:moveTo>
                <a:lnTo>
                  <a:pt x="386534" y="16964"/>
                </a:lnTo>
                <a:lnTo>
                  <a:pt x="38653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8" name="object 448"/>
          <p:cNvSpPr/>
          <p:nvPr/>
        </p:nvSpPr>
        <p:spPr>
          <a:xfrm>
            <a:off x="6183629" y="33794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9" name="object 449"/>
          <p:cNvSpPr/>
          <p:nvPr/>
        </p:nvSpPr>
        <p:spPr>
          <a:xfrm>
            <a:off x="6560819" y="33718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0" name="object 450"/>
          <p:cNvSpPr/>
          <p:nvPr/>
        </p:nvSpPr>
        <p:spPr>
          <a:xfrm>
            <a:off x="6183629" y="341947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889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1" name="object 451"/>
          <p:cNvSpPr/>
          <p:nvPr/>
        </p:nvSpPr>
        <p:spPr>
          <a:xfrm>
            <a:off x="6178957" y="3410357"/>
            <a:ext cx="386715" cy="18415"/>
          </a:xfrm>
          <a:custGeom>
            <a:avLst/>
            <a:gdLst/>
            <a:ahLst/>
            <a:cxnLst/>
            <a:rect l="l" t="t" r="r" b="b"/>
            <a:pathLst>
              <a:path w="386715" h="18414">
                <a:moveTo>
                  <a:pt x="0" y="18234"/>
                </a:moveTo>
                <a:lnTo>
                  <a:pt x="386534" y="18234"/>
                </a:lnTo>
                <a:lnTo>
                  <a:pt x="386534" y="0"/>
                </a:lnTo>
                <a:lnTo>
                  <a:pt x="0" y="0"/>
                </a:lnTo>
                <a:lnTo>
                  <a:pt x="0" y="1823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2" name="object 452"/>
          <p:cNvSpPr/>
          <p:nvPr/>
        </p:nvSpPr>
        <p:spPr>
          <a:xfrm>
            <a:off x="6183629" y="3247389"/>
            <a:ext cx="377190" cy="21336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3" name="object 453"/>
          <p:cNvSpPr/>
          <p:nvPr/>
        </p:nvSpPr>
        <p:spPr>
          <a:xfrm>
            <a:off x="6034177" y="2790597"/>
            <a:ext cx="152854" cy="8935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4" name="object 454"/>
          <p:cNvSpPr/>
          <p:nvPr/>
        </p:nvSpPr>
        <p:spPr>
          <a:xfrm>
            <a:off x="2564129" y="2537460"/>
            <a:ext cx="631190" cy="1028700"/>
          </a:xfrm>
          <a:custGeom>
            <a:avLst/>
            <a:gdLst/>
            <a:ahLst/>
            <a:cxnLst/>
            <a:rect l="l" t="t" r="r" b="b"/>
            <a:pathLst>
              <a:path w="631189" h="1028700">
                <a:moveTo>
                  <a:pt x="0" y="1028700"/>
                </a:moveTo>
                <a:lnTo>
                  <a:pt x="0" y="0"/>
                </a:lnTo>
                <a:lnTo>
                  <a:pt x="631189" y="0"/>
                </a:lnTo>
                <a:lnTo>
                  <a:pt x="631189" y="1028700"/>
                </a:lnTo>
                <a:lnTo>
                  <a:pt x="0" y="10287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5" name="object 455"/>
          <p:cNvSpPr/>
          <p:nvPr/>
        </p:nvSpPr>
        <p:spPr>
          <a:xfrm>
            <a:off x="2564129" y="2537460"/>
            <a:ext cx="631190" cy="1028700"/>
          </a:xfrm>
          <a:custGeom>
            <a:avLst/>
            <a:gdLst/>
            <a:ahLst/>
            <a:cxnLst/>
            <a:rect l="l" t="t" r="r" b="b"/>
            <a:pathLst>
              <a:path w="631189" h="1028700">
                <a:moveTo>
                  <a:pt x="0" y="1028700"/>
                </a:moveTo>
                <a:lnTo>
                  <a:pt x="0" y="0"/>
                </a:lnTo>
                <a:lnTo>
                  <a:pt x="631189" y="0"/>
                </a:lnTo>
                <a:lnTo>
                  <a:pt x="631189" y="1028700"/>
                </a:lnTo>
                <a:lnTo>
                  <a:pt x="0" y="1028700"/>
                </a:lnTo>
                <a:close/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6" name="object 456"/>
          <p:cNvSpPr/>
          <p:nvPr/>
        </p:nvSpPr>
        <p:spPr>
          <a:xfrm>
            <a:off x="2564129" y="35661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7" name="object 457"/>
          <p:cNvSpPr/>
          <p:nvPr/>
        </p:nvSpPr>
        <p:spPr>
          <a:xfrm>
            <a:off x="3195320" y="25374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8" name="object 458"/>
          <p:cNvSpPr/>
          <p:nvPr/>
        </p:nvSpPr>
        <p:spPr>
          <a:xfrm>
            <a:off x="2576829" y="3589654"/>
            <a:ext cx="612140" cy="0"/>
          </a:xfrm>
          <a:custGeom>
            <a:avLst/>
            <a:gdLst/>
            <a:ahLst/>
            <a:cxnLst/>
            <a:rect l="l" t="t" r="r" b="b"/>
            <a:pathLst>
              <a:path w="612139" h="0">
                <a:moveTo>
                  <a:pt x="0" y="0"/>
                </a:moveTo>
                <a:lnTo>
                  <a:pt x="612139" y="0"/>
                </a:lnTo>
              </a:path>
            </a:pathLst>
          </a:custGeom>
          <a:ln w="469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9" name="object 459"/>
          <p:cNvSpPr/>
          <p:nvPr/>
        </p:nvSpPr>
        <p:spPr>
          <a:xfrm>
            <a:off x="2576829" y="3566159"/>
            <a:ext cx="612140" cy="46990"/>
          </a:xfrm>
          <a:custGeom>
            <a:avLst/>
            <a:gdLst/>
            <a:ahLst/>
            <a:cxnLst/>
            <a:rect l="l" t="t" r="r" b="b"/>
            <a:pathLst>
              <a:path w="612139" h="46989">
                <a:moveTo>
                  <a:pt x="0" y="46989"/>
                </a:moveTo>
                <a:lnTo>
                  <a:pt x="0" y="0"/>
                </a:lnTo>
                <a:lnTo>
                  <a:pt x="612139" y="0"/>
                </a:lnTo>
                <a:lnTo>
                  <a:pt x="612139" y="46989"/>
                </a:lnTo>
                <a:lnTo>
                  <a:pt x="0" y="469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0" name="object 460"/>
          <p:cNvSpPr/>
          <p:nvPr/>
        </p:nvSpPr>
        <p:spPr>
          <a:xfrm>
            <a:off x="2576829" y="36131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1" name="object 461"/>
          <p:cNvSpPr/>
          <p:nvPr/>
        </p:nvSpPr>
        <p:spPr>
          <a:xfrm>
            <a:off x="3188970" y="35661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2" name="object 462"/>
          <p:cNvSpPr/>
          <p:nvPr/>
        </p:nvSpPr>
        <p:spPr>
          <a:xfrm>
            <a:off x="2595879" y="2538729"/>
            <a:ext cx="0" cy="1028700"/>
          </a:xfrm>
          <a:custGeom>
            <a:avLst/>
            <a:gdLst/>
            <a:ahLst/>
            <a:cxnLst/>
            <a:rect l="l" t="t" r="r" b="b"/>
            <a:pathLst>
              <a:path w="0" h="1028700">
                <a:moveTo>
                  <a:pt x="0" y="0"/>
                </a:moveTo>
                <a:lnTo>
                  <a:pt x="0" y="102870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3" name="object 463"/>
          <p:cNvSpPr/>
          <p:nvPr/>
        </p:nvSpPr>
        <p:spPr>
          <a:xfrm>
            <a:off x="2599689" y="2546350"/>
            <a:ext cx="558800" cy="1016000"/>
          </a:xfrm>
          <a:custGeom>
            <a:avLst/>
            <a:gdLst/>
            <a:ahLst/>
            <a:cxnLst/>
            <a:rect l="l" t="t" r="r" b="b"/>
            <a:pathLst>
              <a:path w="558800" h="1016000">
                <a:moveTo>
                  <a:pt x="0" y="1016000"/>
                </a:moveTo>
                <a:lnTo>
                  <a:pt x="0" y="0"/>
                </a:lnTo>
                <a:lnTo>
                  <a:pt x="55880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4" name="object 464"/>
          <p:cNvSpPr/>
          <p:nvPr/>
        </p:nvSpPr>
        <p:spPr>
          <a:xfrm>
            <a:off x="2599689" y="25463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5" name="object 465"/>
          <p:cNvSpPr/>
          <p:nvPr/>
        </p:nvSpPr>
        <p:spPr>
          <a:xfrm>
            <a:off x="3159760" y="35636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6" name="object 466"/>
          <p:cNvSpPr/>
          <p:nvPr/>
        </p:nvSpPr>
        <p:spPr>
          <a:xfrm>
            <a:off x="2565400" y="2541270"/>
            <a:ext cx="24130" cy="1018540"/>
          </a:xfrm>
          <a:custGeom>
            <a:avLst/>
            <a:gdLst/>
            <a:ahLst/>
            <a:cxnLst/>
            <a:rect l="l" t="t" r="r" b="b"/>
            <a:pathLst>
              <a:path w="24130" h="1018539">
                <a:moveTo>
                  <a:pt x="0" y="1018539"/>
                </a:moveTo>
                <a:lnTo>
                  <a:pt x="0" y="0"/>
                </a:lnTo>
                <a:lnTo>
                  <a:pt x="2413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7" name="object 467"/>
          <p:cNvSpPr/>
          <p:nvPr/>
        </p:nvSpPr>
        <p:spPr>
          <a:xfrm>
            <a:off x="2590800" y="35610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8" name="object 468"/>
          <p:cNvSpPr/>
          <p:nvPr/>
        </p:nvSpPr>
        <p:spPr>
          <a:xfrm>
            <a:off x="3166110" y="2541270"/>
            <a:ext cx="26670" cy="1018540"/>
          </a:xfrm>
          <a:custGeom>
            <a:avLst/>
            <a:gdLst/>
            <a:ahLst/>
            <a:cxnLst/>
            <a:rect l="l" t="t" r="r" b="b"/>
            <a:pathLst>
              <a:path w="26669" h="1018539">
                <a:moveTo>
                  <a:pt x="0" y="0"/>
                </a:moveTo>
                <a:lnTo>
                  <a:pt x="26669" y="0"/>
                </a:lnTo>
                <a:lnTo>
                  <a:pt x="26669" y="1018539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9" name="object 469"/>
          <p:cNvSpPr/>
          <p:nvPr/>
        </p:nvSpPr>
        <p:spPr>
          <a:xfrm>
            <a:off x="3166110" y="25412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0" name="object 470"/>
          <p:cNvSpPr/>
          <p:nvPr/>
        </p:nvSpPr>
        <p:spPr>
          <a:xfrm>
            <a:off x="3166110" y="2538729"/>
            <a:ext cx="0" cy="1032510"/>
          </a:xfrm>
          <a:custGeom>
            <a:avLst/>
            <a:gdLst/>
            <a:ahLst/>
            <a:cxnLst/>
            <a:rect l="l" t="t" r="r" b="b"/>
            <a:pathLst>
              <a:path w="0" h="1032510">
                <a:moveTo>
                  <a:pt x="0" y="0"/>
                </a:moveTo>
                <a:lnTo>
                  <a:pt x="0" y="103251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1" name="object 471"/>
          <p:cNvSpPr/>
          <p:nvPr/>
        </p:nvSpPr>
        <p:spPr>
          <a:xfrm>
            <a:off x="2617470" y="2611120"/>
            <a:ext cx="109220" cy="224790"/>
          </a:xfrm>
          <a:custGeom>
            <a:avLst/>
            <a:gdLst/>
            <a:ahLst/>
            <a:cxnLst/>
            <a:rect l="l" t="t" r="r" b="b"/>
            <a:pathLst>
              <a:path w="109219" h="224789">
                <a:moveTo>
                  <a:pt x="0" y="224789"/>
                </a:moveTo>
                <a:lnTo>
                  <a:pt x="0" y="0"/>
                </a:lnTo>
                <a:lnTo>
                  <a:pt x="109219" y="0"/>
                </a:lnTo>
                <a:lnTo>
                  <a:pt x="109219" y="224789"/>
                </a:lnTo>
                <a:lnTo>
                  <a:pt x="0" y="22478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2" name="object 472"/>
          <p:cNvSpPr/>
          <p:nvPr/>
        </p:nvSpPr>
        <p:spPr>
          <a:xfrm>
            <a:off x="2628900" y="2623820"/>
            <a:ext cx="86360" cy="199390"/>
          </a:xfrm>
          <a:custGeom>
            <a:avLst/>
            <a:gdLst/>
            <a:ahLst/>
            <a:cxnLst/>
            <a:rect l="l" t="t" r="r" b="b"/>
            <a:pathLst>
              <a:path w="86360" h="199389">
                <a:moveTo>
                  <a:pt x="0" y="199389"/>
                </a:moveTo>
                <a:lnTo>
                  <a:pt x="0" y="0"/>
                </a:lnTo>
                <a:lnTo>
                  <a:pt x="86360" y="0"/>
                </a:lnTo>
                <a:lnTo>
                  <a:pt x="86360" y="199389"/>
                </a:lnTo>
                <a:lnTo>
                  <a:pt x="0" y="19938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3" name="object 473"/>
          <p:cNvSpPr/>
          <p:nvPr/>
        </p:nvSpPr>
        <p:spPr>
          <a:xfrm>
            <a:off x="2628900" y="2623820"/>
            <a:ext cx="86360" cy="199390"/>
          </a:xfrm>
          <a:custGeom>
            <a:avLst/>
            <a:gdLst/>
            <a:ahLst/>
            <a:cxnLst/>
            <a:rect l="l" t="t" r="r" b="b"/>
            <a:pathLst>
              <a:path w="86360" h="199389">
                <a:moveTo>
                  <a:pt x="0" y="199389"/>
                </a:moveTo>
                <a:lnTo>
                  <a:pt x="0" y="0"/>
                </a:lnTo>
                <a:lnTo>
                  <a:pt x="86360" y="0"/>
                </a:lnTo>
                <a:lnTo>
                  <a:pt x="86360" y="199389"/>
                </a:lnTo>
                <a:lnTo>
                  <a:pt x="0" y="19938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4" name="object 474"/>
          <p:cNvSpPr/>
          <p:nvPr/>
        </p:nvSpPr>
        <p:spPr>
          <a:xfrm>
            <a:off x="2628900" y="28232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5" name="object 475"/>
          <p:cNvSpPr/>
          <p:nvPr/>
        </p:nvSpPr>
        <p:spPr>
          <a:xfrm>
            <a:off x="2715260" y="26238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6" name="object 476"/>
          <p:cNvSpPr/>
          <p:nvPr/>
        </p:nvSpPr>
        <p:spPr>
          <a:xfrm>
            <a:off x="2631439" y="2760979"/>
            <a:ext cx="81280" cy="58419"/>
          </a:xfrm>
          <a:custGeom>
            <a:avLst/>
            <a:gdLst/>
            <a:ahLst/>
            <a:cxnLst/>
            <a:rect l="l" t="t" r="r" b="b"/>
            <a:pathLst>
              <a:path w="81280" h="58419">
                <a:moveTo>
                  <a:pt x="0" y="58420"/>
                </a:moveTo>
                <a:lnTo>
                  <a:pt x="0" y="0"/>
                </a:lnTo>
                <a:lnTo>
                  <a:pt x="81280" y="0"/>
                </a:lnTo>
                <a:lnTo>
                  <a:pt x="81280" y="58420"/>
                </a:lnTo>
                <a:lnTo>
                  <a:pt x="0" y="5842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7" name="object 477"/>
          <p:cNvSpPr/>
          <p:nvPr/>
        </p:nvSpPr>
        <p:spPr>
          <a:xfrm>
            <a:off x="2631439" y="2760979"/>
            <a:ext cx="81280" cy="58419"/>
          </a:xfrm>
          <a:custGeom>
            <a:avLst/>
            <a:gdLst/>
            <a:ahLst/>
            <a:cxnLst/>
            <a:rect l="l" t="t" r="r" b="b"/>
            <a:pathLst>
              <a:path w="81280" h="58419">
                <a:moveTo>
                  <a:pt x="0" y="58420"/>
                </a:moveTo>
                <a:lnTo>
                  <a:pt x="0" y="0"/>
                </a:lnTo>
                <a:lnTo>
                  <a:pt x="81280" y="0"/>
                </a:lnTo>
                <a:lnTo>
                  <a:pt x="81280" y="58420"/>
                </a:lnTo>
                <a:lnTo>
                  <a:pt x="0" y="58420"/>
                </a:lnTo>
                <a:close/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8" name="object 478"/>
          <p:cNvSpPr/>
          <p:nvPr/>
        </p:nvSpPr>
        <p:spPr>
          <a:xfrm>
            <a:off x="2631439" y="28194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9" name="object 479"/>
          <p:cNvSpPr/>
          <p:nvPr/>
        </p:nvSpPr>
        <p:spPr>
          <a:xfrm>
            <a:off x="2712720" y="27609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0" name="object 480"/>
          <p:cNvSpPr/>
          <p:nvPr/>
        </p:nvSpPr>
        <p:spPr>
          <a:xfrm>
            <a:off x="2631439" y="2628900"/>
            <a:ext cx="36830" cy="127000"/>
          </a:xfrm>
          <a:custGeom>
            <a:avLst/>
            <a:gdLst/>
            <a:ahLst/>
            <a:cxnLst/>
            <a:rect l="l" t="t" r="r" b="b"/>
            <a:pathLst>
              <a:path w="36830" h="127000">
                <a:moveTo>
                  <a:pt x="0" y="127000"/>
                </a:moveTo>
                <a:lnTo>
                  <a:pt x="36829" y="127000"/>
                </a:lnTo>
                <a:lnTo>
                  <a:pt x="36829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1" name="object 481"/>
          <p:cNvSpPr/>
          <p:nvPr/>
        </p:nvSpPr>
        <p:spPr>
          <a:xfrm>
            <a:off x="2631439" y="2628900"/>
            <a:ext cx="36830" cy="127000"/>
          </a:xfrm>
          <a:custGeom>
            <a:avLst/>
            <a:gdLst/>
            <a:ahLst/>
            <a:cxnLst/>
            <a:rect l="l" t="t" r="r" b="b"/>
            <a:pathLst>
              <a:path w="36830" h="127000">
                <a:moveTo>
                  <a:pt x="0" y="127000"/>
                </a:moveTo>
                <a:lnTo>
                  <a:pt x="0" y="0"/>
                </a:lnTo>
                <a:lnTo>
                  <a:pt x="36830" y="0"/>
                </a:lnTo>
                <a:lnTo>
                  <a:pt x="36830" y="127000"/>
                </a:lnTo>
                <a:lnTo>
                  <a:pt x="0" y="12700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2" name="object 482"/>
          <p:cNvSpPr/>
          <p:nvPr/>
        </p:nvSpPr>
        <p:spPr>
          <a:xfrm>
            <a:off x="2631439" y="27559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3" name="object 483"/>
          <p:cNvSpPr/>
          <p:nvPr/>
        </p:nvSpPr>
        <p:spPr>
          <a:xfrm>
            <a:off x="2668270" y="26289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4" name="object 484"/>
          <p:cNvSpPr/>
          <p:nvPr/>
        </p:nvSpPr>
        <p:spPr>
          <a:xfrm>
            <a:off x="2683510" y="2631439"/>
            <a:ext cx="25400" cy="113030"/>
          </a:xfrm>
          <a:custGeom>
            <a:avLst/>
            <a:gdLst/>
            <a:ahLst/>
            <a:cxnLst/>
            <a:rect l="l" t="t" r="r" b="b"/>
            <a:pathLst>
              <a:path w="25400" h="113030">
                <a:moveTo>
                  <a:pt x="0" y="113030"/>
                </a:moveTo>
                <a:lnTo>
                  <a:pt x="25400" y="113030"/>
                </a:lnTo>
                <a:lnTo>
                  <a:pt x="25400" y="0"/>
                </a:lnTo>
                <a:lnTo>
                  <a:pt x="0" y="0"/>
                </a:lnTo>
                <a:lnTo>
                  <a:pt x="0" y="11303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5" name="object 485"/>
          <p:cNvSpPr/>
          <p:nvPr/>
        </p:nvSpPr>
        <p:spPr>
          <a:xfrm>
            <a:off x="2683510" y="2631439"/>
            <a:ext cx="25400" cy="113030"/>
          </a:xfrm>
          <a:custGeom>
            <a:avLst/>
            <a:gdLst/>
            <a:ahLst/>
            <a:cxnLst/>
            <a:rect l="l" t="t" r="r" b="b"/>
            <a:pathLst>
              <a:path w="25400" h="113030">
                <a:moveTo>
                  <a:pt x="0" y="113030"/>
                </a:moveTo>
                <a:lnTo>
                  <a:pt x="0" y="0"/>
                </a:lnTo>
                <a:lnTo>
                  <a:pt x="25400" y="0"/>
                </a:lnTo>
                <a:lnTo>
                  <a:pt x="25400" y="113030"/>
                </a:lnTo>
                <a:lnTo>
                  <a:pt x="0" y="11303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6" name="object 486"/>
          <p:cNvSpPr/>
          <p:nvPr/>
        </p:nvSpPr>
        <p:spPr>
          <a:xfrm>
            <a:off x="2683510" y="27444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7" name="object 487"/>
          <p:cNvSpPr/>
          <p:nvPr/>
        </p:nvSpPr>
        <p:spPr>
          <a:xfrm>
            <a:off x="2708910" y="26314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8" name="object 488"/>
          <p:cNvSpPr/>
          <p:nvPr/>
        </p:nvSpPr>
        <p:spPr>
          <a:xfrm>
            <a:off x="2640329" y="2663189"/>
            <a:ext cx="20320" cy="85090"/>
          </a:xfrm>
          <a:custGeom>
            <a:avLst/>
            <a:gdLst/>
            <a:ahLst/>
            <a:cxnLst/>
            <a:rect l="l" t="t" r="r" b="b"/>
            <a:pathLst>
              <a:path w="20319" h="85089">
                <a:moveTo>
                  <a:pt x="0" y="85089"/>
                </a:moveTo>
                <a:lnTo>
                  <a:pt x="0" y="0"/>
                </a:lnTo>
                <a:lnTo>
                  <a:pt x="20319" y="0"/>
                </a:lnTo>
                <a:lnTo>
                  <a:pt x="20319" y="85089"/>
                </a:lnTo>
                <a:lnTo>
                  <a:pt x="0" y="850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9" name="object 489"/>
          <p:cNvSpPr/>
          <p:nvPr/>
        </p:nvSpPr>
        <p:spPr>
          <a:xfrm>
            <a:off x="2635657" y="2658517"/>
            <a:ext cx="29845" cy="94615"/>
          </a:xfrm>
          <a:custGeom>
            <a:avLst/>
            <a:gdLst/>
            <a:ahLst/>
            <a:cxnLst/>
            <a:rect l="l" t="t" r="r" b="b"/>
            <a:pathLst>
              <a:path w="29844" h="94614">
                <a:moveTo>
                  <a:pt x="0" y="94434"/>
                </a:moveTo>
                <a:lnTo>
                  <a:pt x="29664" y="94434"/>
                </a:lnTo>
                <a:lnTo>
                  <a:pt x="29664" y="0"/>
                </a:lnTo>
                <a:lnTo>
                  <a:pt x="0" y="0"/>
                </a:lnTo>
                <a:lnTo>
                  <a:pt x="0" y="9443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0" name="object 490"/>
          <p:cNvSpPr/>
          <p:nvPr/>
        </p:nvSpPr>
        <p:spPr>
          <a:xfrm>
            <a:off x="2640329" y="27482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1" name="object 491"/>
          <p:cNvSpPr/>
          <p:nvPr/>
        </p:nvSpPr>
        <p:spPr>
          <a:xfrm>
            <a:off x="2660650" y="26631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2" name="object 492"/>
          <p:cNvSpPr/>
          <p:nvPr/>
        </p:nvSpPr>
        <p:spPr>
          <a:xfrm>
            <a:off x="2640329" y="2663189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19" h="7619">
                <a:moveTo>
                  <a:pt x="0" y="7620"/>
                </a:moveTo>
                <a:lnTo>
                  <a:pt x="0" y="0"/>
                </a:lnTo>
                <a:lnTo>
                  <a:pt x="20319" y="0"/>
                </a:lnTo>
                <a:lnTo>
                  <a:pt x="20319" y="7620"/>
                </a:lnTo>
                <a:lnTo>
                  <a:pt x="0" y="762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3" name="object 493"/>
          <p:cNvSpPr/>
          <p:nvPr/>
        </p:nvSpPr>
        <p:spPr>
          <a:xfrm>
            <a:off x="2640329" y="26708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4" name="object 494"/>
          <p:cNvSpPr/>
          <p:nvPr/>
        </p:nvSpPr>
        <p:spPr>
          <a:xfrm>
            <a:off x="2660650" y="26631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5" name="object 495"/>
          <p:cNvSpPr/>
          <p:nvPr/>
        </p:nvSpPr>
        <p:spPr>
          <a:xfrm>
            <a:off x="2669539" y="2628900"/>
            <a:ext cx="0" cy="127000"/>
          </a:xfrm>
          <a:custGeom>
            <a:avLst/>
            <a:gdLst/>
            <a:ahLst/>
            <a:cxnLst/>
            <a:rect l="l" t="t" r="r" b="b"/>
            <a:pathLst>
              <a:path w="0" h="127000">
                <a:moveTo>
                  <a:pt x="0" y="0"/>
                </a:moveTo>
                <a:lnTo>
                  <a:pt x="0" y="127000"/>
                </a:lnTo>
              </a:path>
            </a:pathLst>
          </a:custGeom>
          <a:ln w="5080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6" name="object 496"/>
          <p:cNvSpPr/>
          <p:nvPr/>
        </p:nvSpPr>
        <p:spPr>
          <a:xfrm>
            <a:off x="2662327" y="2624227"/>
            <a:ext cx="14604" cy="136525"/>
          </a:xfrm>
          <a:custGeom>
            <a:avLst/>
            <a:gdLst/>
            <a:ahLst/>
            <a:cxnLst/>
            <a:rect l="l" t="t" r="r" b="b"/>
            <a:pathLst>
              <a:path w="14605" h="136525">
                <a:moveTo>
                  <a:pt x="0" y="136344"/>
                </a:moveTo>
                <a:lnTo>
                  <a:pt x="14424" y="136344"/>
                </a:lnTo>
                <a:lnTo>
                  <a:pt x="14424" y="0"/>
                </a:lnTo>
                <a:lnTo>
                  <a:pt x="0" y="0"/>
                </a:lnTo>
                <a:lnTo>
                  <a:pt x="0" y="1363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7" name="object 497"/>
          <p:cNvSpPr/>
          <p:nvPr/>
        </p:nvSpPr>
        <p:spPr>
          <a:xfrm>
            <a:off x="2667000" y="27559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8" name="object 498"/>
          <p:cNvSpPr/>
          <p:nvPr/>
        </p:nvSpPr>
        <p:spPr>
          <a:xfrm>
            <a:off x="2672079" y="26289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9" name="object 499"/>
          <p:cNvSpPr/>
          <p:nvPr/>
        </p:nvSpPr>
        <p:spPr>
          <a:xfrm>
            <a:off x="2684779" y="2631439"/>
            <a:ext cx="0" cy="113030"/>
          </a:xfrm>
          <a:custGeom>
            <a:avLst/>
            <a:gdLst/>
            <a:ahLst/>
            <a:cxnLst/>
            <a:rect l="l" t="t" r="r" b="b"/>
            <a:pathLst>
              <a:path w="0" h="113030">
                <a:moveTo>
                  <a:pt x="0" y="0"/>
                </a:moveTo>
                <a:lnTo>
                  <a:pt x="0" y="113030"/>
                </a:lnTo>
              </a:path>
            </a:pathLst>
          </a:custGeom>
          <a:ln w="1016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0" name="object 500"/>
          <p:cNvSpPr/>
          <p:nvPr/>
        </p:nvSpPr>
        <p:spPr>
          <a:xfrm>
            <a:off x="2675027" y="2626767"/>
            <a:ext cx="19685" cy="122555"/>
          </a:xfrm>
          <a:custGeom>
            <a:avLst/>
            <a:gdLst/>
            <a:ahLst/>
            <a:cxnLst/>
            <a:rect l="l" t="t" r="r" b="b"/>
            <a:pathLst>
              <a:path w="19685" h="122555">
                <a:moveTo>
                  <a:pt x="0" y="122374"/>
                </a:moveTo>
                <a:lnTo>
                  <a:pt x="19504" y="122374"/>
                </a:lnTo>
                <a:lnTo>
                  <a:pt x="19504" y="0"/>
                </a:lnTo>
                <a:lnTo>
                  <a:pt x="0" y="0"/>
                </a:lnTo>
                <a:lnTo>
                  <a:pt x="0" y="12237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1" name="object 501"/>
          <p:cNvSpPr/>
          <p:nvPr/>
        </p:nvSpPr>
        <p:spPr>
          <a:xfrm>
            <a:off x="2679700" y="27444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2" name="object 502"/>
          <p:cNvSpPr/>
          <p:nvPr/>
        </p:nvSpPr>
        <p:spPr>
          <a:xfrm>
            <a:off x="2689860" y="26314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3" name="object 503"/>
          <p:cNvSpPr/>
          <p:nvPr/>
        </p:nvSpPr>
        <p:spPr>
          <a:xfrm>
            <a:off x="2653029" y="2767329"/>
            <a:ext cx="8890" cy="49530"/>
          </a:xfrm>
          <a:custGeom>
            <a:avLst/>
            <a:gdLst/>
            <a:ahLst/>
            <a:cxnLst/>
            <a:rect l="l" t="t" r="r" b="b"/>
            <a:pathLst>
              <a:path w="8889" h="49530">
                <a:moveTo>
                  <a:pt x="0" y="49530"/>
                </a:moveTo>
                <a:lnTo>
                  <a:pt x="0" y="0"/>
                </a:lnTo>
                <a:lnTo>
                  <a:pt x="8889" y="0"/>
                </a:lnTo>
                <a:lnTo>
                  <a:pt x="8889" y="49530"/>
                </a:lnTo>
                <a:lnTo>
                  <a:pt x="0" y="4953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4" name="object 504"/>
          <p:cNvSpPr/>
          <p:nvPr/>
        </p:nvSpPr>
        <p:spPr>
          <a:xfrm>
            <a:off x="2653029" y="28168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5" name="object 505"/>
          <p:cNvSpPr/>
          <p:nvPr/>
        </p:nvSpPr>
        <p:spPr>
          <a:xfrm>
            <a:off x="2661920" y="27673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6" name="object 506"/>
          <p:cNvSpPr/>
          <p:nvPr/>
        </p:nvSpPr>
        <p:spPr>
          <a:xfrm>
            <a:off x="2640329" y="2773679"/>
            <a:ext cx="7620" cy="6350"/>
          </a:xfrm>
          <a:custGeom>
            <a:avLst/>
            <a:gdLst/>
            <a:ahLst/>
            <a:cxnLst/>
            <a:rect l="l" t="t" r="r" b="b"/>
            <a:pathLst>
              <a:path w="7619" h="6350">
                <a:moveTo>
                  <a:pt x="5080" y="0"/>
                </a:moveTo>
                <a:lnTo>
                  <a:pt x="2539" y="0"/>
                </a:lnTo>
                <a:lnTo>
                  <a:pt x="0" y="1270"/>
                </a:lnTo>
                <a:lnTo>
                  <a:pt x="0" y="5080"/>
                </a:lnTo>
                <a:lnTo>
                  <a:pt x="2539" y="6350"/>
                </a:lnTo>
                <a:lnTo>
                  <a:pt x="5080" y="6350"/>
                </a:lnTo>
                <a:lnTo>
                  <a:pt x="7619" y="5080"/>
                </a:lnTo>
                <a:lnTo>
                  <a:pt x="7619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7" name="object 507"/>
          <p:cNvSpPr/>
          <p:nvPr/>
        </p:nvSpPr>
        <p:spPr>
          <a:xfrm>
            <a:off x="2640329" y="2773679"/>
            <a:ext cx="7620" cy="6350"/>
          </a:xfrm>
          <a:custGeom>
            <a:avLst/>
            <a:gdLst/>
            <a:ahLst/>
            <a:cxnLst/>
            <a:rect l="l" t="t" r="r" b="b"/>
            <a:pathLst>
              <a:path w="7619" h="6350">
                <a:moveTo>
                  <a:pt x="3809" y="0"/>
                </a:moveTo>
                <a:lnTo>
                  <a:pt x="5080" y="0"/>
                </a:lnTo>
                <a:lnTo>
                  <a:pt x="7619" y="1270"/>
                </a:lnTo>
                <a:lnTo>
                  <a:pt x="7619" y="2540"/>
                </a:lnTo>
                <a:lnTo>
                  <a:pt x="7619" y="5080"/>
                </a:lnTo>
                <a:lnTo>
                  <a:pt x="5080" y="6350"/>
                </a:lnTo>
                <a:lnTo>
                  <a:pt x="3809" y="6350"/>
                </a:lnTo>
                <a:lnTo>
                  <a:pt x="2539" y="6350"/>
                </a:lnTo>
                <a:lnTo>
                  <a:pt x="0" y="5080"/>
                </a:lnTo>
                <a:lnTo>
                  <a:pt x="0" y="2540"/>
                </a:lnTo>
                <a:lnTo>
                  <a:pt x="0" y="1270"/>
                </a:lnTo>
                <a:lnTo>
                  <a:pt x="2539" y="0"/>
                </a:lnTo>
                <a:lnTo>
                  <a:pt x="380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8" name="object 508"/>
          <p:cNvSpPr/>
          <p:nvPr/>
        </p:nvSpPr>
        <p:spPr>
          <a:xfrm>
            <a:off x="2640329" y="27736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9" name="object 509"/>
          <p:cNvSpPr/>
          <p:nvPr/>
        </p:nvSpPr>
        <p:spPr>
          <a:xfrm>
            <a:off x="2647950" y="27800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0" name="object 510"/>
          <p:cNvSpPr/>
          <p:nvPr/>
        </p:nvSpPr>
        <p:spPr>
          <a:xfrm>
            <a:off x="2640329" y="2794000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89">
                <a:moveTo>
                  <a:pt x="5080" y="0"/>
                </a:moveTo>
                <a:lnTo>
                  <a:pt x="2539" y="0"/>
                </a:lnTo>
                <a:lnTo>
                  <a:pt x="0" y="2539"/>
                </a:lnTo>
                <a:lnTo>
                  <a:pt x="0" y="6350"/>
                </a:lnTo>
                <a:lnTo>
                  <a:pt x="2539" y="8889"/>
                </a:lnTo>
                <a:lnTo>
                  <a:pt x="5080" y="8889"/>
                </a:lnTo>
                <a:lnTo>
                  <a:pt x="7619" y="6350"/>
                </a:lnTo>
                <a:lnTo>
                  <a:pt x="7619" y="2539"/>
                </a:lnTo>
                <a:lnTo>
                  <a:pt x="508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1" name="object 511"/>
          <p:cNvSpPr/>
          <p:nvPr/>
        </p:nvSpPr>
        <p:spPr>
          <a:xfrm>
            <a:off x="2640329" y="2794000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89">
                <a:moveTo>
                  <a:pt x="3809" y="0"/>
                </a:moveTo>
                <a:lnTo>
                  <a:pt x="5080" y="0"/>
                </a:lnTo>
                <a:lnTo>
                  <a:pt x="7619" y="2539"/>
                </a:lnTo>
                <a:lnTo>
                  <a:pt x="7619" y="3810"/>
                </a:lnTo>
                <a:lnTo>
                  <a:pt x="7619" y="6350"/>
                </a:lnTo>
                <a:lnTo>
                  <a:pt x="5080" y="8889"/>
                </a:lnTo>
                <a:lnTo>
                  <a:pt x="3809" y="8889"/>
                </a:lnTo>
                <a:lnTo>
                  <a:pt x="2539" y="8889"/>
                </a:lnTo>
                <a:lnTo>
                  <a:pt x="0" y="6350"/>
                </a:lnTo>
                <a:lnTo>
                  <a:pt x="0" y="3810"/>
                </a:lnTo>
                <a:lnTo>
                  <a:pt x="0" y="2539"/>
                </a:lnTo>
                <a:lnTo>
                  <a:pt x="2539" y="0"/>
                </a:lnTo>
                <a:lnTo>
                  <a:pt x="380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2" name="object 512"/>
          <p:cNvSpPr/>
          <p:nvPr/>
        </p:nvSpPr>
        <p:spPr>
          <a:xfrm>
            <a:off x="2640329" y="27940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3" name="object 513"/>
          <p:cNvSpPr/>
          <p:nvPr/>
        </p:nvSpPr>
        <p:spPr>
          <a:xfrm>
            <a:off x="2647950" y="28028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4" name="object 514"/>
          <p:cNvSpPr/>
          <p:nvPr/>
        </p:nvSpPr>
        <p:spPr>
          <a:xfrm>
            <a:off x="2614929" y="2609850"/>
            <a:ext cx="115570" cy="228600"/>
          </a:xfrm>
          <a:custGeom>
            <a:avLst/>
            <a:gdLst/>
            <a:ahLst/>
            <a:cxnLst/>
            <a:rect l="l" t="t" r="r" b="b"/>
            <a:pathLst>
              <a:path w="115569" h="228600">
                <a:moveTo>
                  <a:pt x="113030" y="0"/>
                </a:moveTo>
                <a:lnTo>
                  <a:pt x="115569" y="228600"/>
                </a:lnTo>
                <a:lnTo>
                  <a:pt x="0" y="22860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5" name="object 515"/>
          <p:cNvSpPr/>
          <p:nvPr/>
        </p:nvSpPr>
        <p:spPr>
          <a:xfrm>
            <a:off x="2614929" y="26098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6" name="object 516"/>
          <p:cNvSpPr/>
          <p:nvPr/>
        </p:nvSpPr>
        <p:spPr>
          <a:xfrm>
            <a:off x="2733039" y="28397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7" name="object 517"/>
          <p:cNvSpPr/>
          <p:nvPr/>
        </p:nvSpPr>
        <p:spPr>
          <a:xfrm>
            <a:off x="2689860" y="2768600"/>
            <a:ext cx="10160" cy="19050"/>
          </a:xfrm>
          <a:custGeom>
            <a:avLst/>
            <a:gdLst/>
            <a:ahLst/>
            <a:cxnLst/>
            <a:rect l="l" t="t" r="r" b="b"/>
            <a:pathLst>
              <a:path w="10160" h="19050">
                <a:moveTo>
                  <a:pt x="0" y="19050"/>
                </a:moveTo>
                <a:lnTo>
                  <a:pt x="0" y="0"/>
                </a:lnTo>
                <a:lnTo>
                  <a:pt x="10159" y="0"/>
                </a:lnTo>
                <a:lnTo>
                  <a:pt x="10159" y="19050"/>
                </a:lnTo>
                <a:lnTo>
                  <a:pt x="0" y="1905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8" name="object 518"/>
          <p:cNvSpPr/>
          <p:nvPr/>
        </p:nvSpPr>
        <p:spPr>
          <a:xfrm>
            <a:off x="2689860" y="2768600"/>
            <a:ext cx="10160" cy="19050"/>
          </a:xfrm>
          <a:custGeom>
            <a:avLst/>
            <a:gdLst/>
            <a:ahLst/>
            <a:cxnLst/>
            <a:rect l="l" t="t" r="r" b="b"/>
            <a:pathLst>
              <a:path w="10160" h="19050">
                <a:moveTo>
                  <a:pt x="0" y="19050"/>
                </a:moveTo>
                <a:lnTo>
                  <a:pt x="0" y="0"/>
                </a:lnTo>
                <a:lnTo>
                  <a:pt x="10159" y="0"/>
                </a:lnTo>
                <a:lnTo>
                  <a:pt x="10159" y="19050"/>
                </a:lnTo>
                <a:lnTo>
                  <a:pt x="0" y="1905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9" name="object 519"/>
          <p:cNvSpPr/>
          <p:nvPr/>
        </p:nvSpPr>
        <p:spPr>
          <a:xfrm>
            <a:off x="2689860" y="27876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0" name="object 520"/>
          <p:cNvSpPr/>
          <p:nvPr/>
        </p:nvSpPr>
        <p:spPr>
          <a:xfrm>
            <a:off x="2700020" y="27686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1" name="object 521"/>
          <p:cNvSpPr/>
          <p:nvPr/>
        </p:nvSpPr>
        <p:spPr>
          <a:xfrm>
            <a:off x="2760979" y="2617470"/>
            <a:ext cx="381000" cy="214629"/>
          </a:xfrm>
          <a:custGeom>
            <a:avLst/>
            <a:gdLst/>
            <a:ahLst/>
            <a:cxnLst/>
            <a:rect l="l" t="t" r="r" b="b"/>
            <a:pathLst>
              <a:path w="381000" h="214630">
                <a:moveTo>
                  <a:pt x="0" y="214629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4629"/>
                </a:lnTo>
                <a:lnTo>
                  <a:pt x="0" y="2146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2" name="object 522"/>
          <p:cNvSpPr/>
          <p:nvPr/>
        </p:nvSpPr>
        <p:spPr>
          <a:xfrm>
            <a:off x="2760979" y="2617470"/>
            <a:ext cx="381000" cy="214629"/>
          </a:xfrm>
          <a:custGeom>
            <a:avLst/>
            <a:gdLst/>
            <a:ahLst/>
            <a:cxnLst/>
            <a:rect l="l" t="t" r="r" b="b"/>
            <a:pathLst>
              <a:path w="381000" h="214630">
                <a:moveTo>
                  <a:pt x="0" y="214629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4629"/>
                </a:lnTo>
                <a:lnTo>
                  <a:pt x="0" y="21462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3" name="object 523"/>
          <p:cNvSpPr/>
          <p:nvPr/>
        </p:nvSpPr>
        <p:spPr>
          <a:xfrm>
            <a:off x="2760979" y="28321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4" name="object 524"/>
          <p:cNvSpPr/>
          <p:nvPr/>
        </p:nvSpPr>
        <p:spPr>
          <a:xfrm>
            <a:off x="3141979" y="26174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5" name="object 525"/>
          <p:cNvSpPr/>
          <p:nvPr/>
        </p:nvSpPr>
        <p:spPr>
          <a:xfrm>
            <a:off x="2759710" y="2659379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6" name="object 526"/>
          <p:cNvSpPr/>
          <p:nvPr/>
        </p:nvSpPr>
        <p:spPr>
          <a:xfrm>
            <a:off x="2755037" y="2650897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4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7" name="object 527"/>
          <p:cNvSpPr/>
          <p:nvPr/>
        </p:nvSpPr>
        <p:spPr>
          <a:xfrm>
            <a:off x="2759710" y="26631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8" name="object 528"/>
          <p:cNvSpPr/>
          <p:nvPr/>
        </p:nvSpPr>
        <p:spPr>
          <a:xfrm>
            <a:off x="3139439" y="26555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9" name="object 529"/>
          <p:cNvSpPr/>
          <p:nvPr/>
        </p:nvSpPr>
        <p:spPr>
          <a:xfrm>
            <a:off x="2759710" y="270192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0" name="object 530"/>
          <p:cNvSpPr/>
          <p:nvPr/>
        </p:nvSpPr>
        <p:spPr>
          <a:xfrm>
            <a:off x="2755037" y="2694077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1" name="object 531"/>
          <p:cNvSpPr/>
          <p:nvPr/>
        </p:nvSpPr>
        <p:spPr>
          <a:xfrm>
            <a:off x="2759710" y="27051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2" name="object 532"/>
          <p:cNvSpPr/>
          <p:nvPr/>
        </p:nvSpPr>
        <p:spPr>
          <a:xfrm>
            <a:off x="3139439" y="26987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3" name="object 533"/>
          <p:cNvSpPr/>
          <p:nvPr/>
        </p:nvSpPr>
        <p:spPr>
          <a:xfrm>
            <a:off x="2759710" y="274764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4" name="object 534"/>
          <p:cNvSpPr/>
          <p:nvPr/>
        </p:nvSpPr>
        <p:spPr>
          <a:xfrm>
            <a:off x="2755037" y="2739797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5" name="object 535"/>
          <p:cNvSpPr/>
          <p:nvPr/>
        </p:nvSpPr>
        <p:spPr>
          <a:xfrm>
            <a:off x="2759710" y="27508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6" name="object 536"/>
          <p:cNvSpPr/>
          <p:nvPr/>
        </p:nvSpPr>
        <p:spPr>
          <a:xfrm>
            <a:off x="3139439" y="27444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7" name="object 537"/>
          <p:cNvSpPr/>
          <p:nvPr/>
        </p:nvSpPr>
        <p:spPr>
          <a:xfrm>
            <a:off x="2759710" y="2790189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8" name="object 538"/>
          <p:cNvSpPr/>
          <p:nvPr/>
        </p:nvSpPr>
        <p:spPr>
          <a:xfrm>
            <a:off x="2755037" y="2781707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4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9" name="object 539"/>
          <p:cNvSpPr/>
          <p:nvPr/>
        </p:nvSpPr>
        <p:spPr>
          <a:xfrm>
            <a:off x="2759710" y="2618739"/>
            <a:ext cx="379729" cy="21336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0" name="object 540"/>
          <p:cNvSpPr/>
          <p:nvPr/>
        </p:nvSpPr>
        <p:spPr>
          <a:xfrm>
            <a:off x="2760979" y="2981960"/>
            <a:ext cx="381000" cy="213360"/>
          </a:xfrm>
          <a:custGeom>
            <a:avLst/>
            <a:gdLst/>
            <a:ahLst/>
            <a:cxnLst/>
            <a:rect l="l" t="t" r="r" b="b"/>
            <a:pathLst>
              <a:path w="381000" h="213360">
                <a:moveTo>
                  <a:pt x="0" y="21336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3360"/>
                </a:lnTo>
                <a:lnTo>
                  <a:pt x="0" y="2133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1" name="object 541"/>
          <p:cNvSpPr/>
          <p:nvPr/>
        </p:nvSpPr>
        <p:spPr>
          <a:xfrm>
            <a:off x="2760979" y="2981960"/>
            <a:ext cx="381000" cy="213360"/>
          </a:xfrm>
          <a:custGeom>
            <a:avLst/>
            <a:gdLst/>
            <a:ahLst/>
            <a:cxnLst/>
            <a:rect l="l" t="t" r="r" b="b"/>
            <a:pathLst>
              <a:path w="381000" h="213360">
                <a:moveTo>
                  <a:pt x="0" y="21336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3360"/>
                </a:lnTo>
                <a:lnTo>
                  <a:pt x="0" y="21336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2" name="object 542"/>
          <p:cNvSpPr/>
          <p:nvPr/>
        </p:nvSpPr>
        <p:spPr>
          <a:xfrm>
            <a:off x="2760979" y="31953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3" name="object 543"/>
          <p:cNvSpPr/>
          <p:nvPr/>
        </p:nvSpPr>
        <p:spPr>
          <a:xfrm>
            <a:off x="3141979" y="29819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4" name="object 544"/>
          <p:cNvSpPr/>
          <p:nvPr/>
        </p:nvSpPr>
        <p:spPr>
          <a:xfrm>
            <a:off x="2759710" y="3021329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5" name="object 545"/>
          <p:cNvSpPr/>
          <p:nvPr/>
        </p:nvSpPr>
        <p:spPr>
          <a:xfrm>
            <a:off x="2755037" y="3014117"/>
            <a:ext cx="389255" cy="14604"/>
          </a:xfrm>
          <a:custGeom>
            <a:avLst/>
            <a:gdLst/>
            <a:ahLst/>
            <a:cxnLst/>
            <a:rect l="l" t="t" r="r" b="b"/>
            <a:pathLst>
              <a:path w="389255" h="14605">
                <a:moveTo>
                  <a:pt x="0" y="14424"/>
                </a:moveTo>
                <a:lnTo>
                  <a:pt x="389074" y="14424"/>
                </a:lnTo>
                <a:lnTo>
                  <a:pt x="38907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6" name="object 546"/>
          <p:cNvSpPr/>
          <p:nvPr/>
        </p:nvSpPr>
        <p:spPr>
          <a:xfrm>
            <a:off x="2759710" y="30238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7" name="object 547"/>
          <p:cNvSpPr/>
          <p:nvPr/>
        </p:nvSpPr>
        <p:spPr>
          <a:xfrm>
            <a:off x="3139439" y="30187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8" name="object 548"/>
          <p:cNvSpPr/>
          <p:nvPr/>
        </p:nvSpPr>
        <p:spPr>
          <a:xfrm>
            <a:off x="2759710" y="306451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9" name="object 549"/>
          <p:cNvSpPr/>
          <p:nvPr/>
        </p:nvSpPr>
        <p:spPr>
          <a:xfrm>
            <a:off x="2755037" y="3057297"/>
            <a:ext cx="389255" cy="14604"/>
          </a:xfrm>
          <a:custGeom>
            <a:avLst/>
            <a:gdLst/>
            <a:ahLst/>
            <a:cxnLst/>
            <a:rect l="l" t="t" r="r" b="b"/>
            <a:pathLst>
              <a:path w="389255" h="14605">
                <a:moveTo>
                  <a:pt x="0" y="14424"/>
                </a:moveTo>
                <a:lnTo>
                  <a:pt x="389074" y="14424"/>
                </a:lnTo>
                <a:lnTo>
                  <a:pt x="38907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0" name="object 550"/>
          <p:cNvSpPr/>
          <p:nvPr/>
        </p:nvSpPr>
        <p:spPr>
          <a:xfrm>
            <a:off x="2759710" y="30670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1" name="object 551"/>
          <p:cNvSpPr/>
          <p:nvPr/>
        </p:nvSpPr>
        <p:spPr>
          <a:xfrm>
            <a:off x="3139439" y="30619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2" name="object 552"/>
          <p:cNvSpPr/>
          <p:nvPr/>
        </p:nvSpPr>
        <p:spPr>
          <a:xfrm>
            <a:off x="2759710" y="310959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3" name="object 553"/>
          <p:cNvSpPr/>
          <p:nvPr/>
        </p:nvSpPr>
        <p:spPr>
          <a:xfrm>
            <a:off x="2755037" y="3101747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4" name="object 554"/>
          <p:cNvSpPr/>
          <p:nvPr/>
        </p:nvSpPr>
        <p:spPr>
          <a:xfrm>
            <a:off x="2759710" y="31127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5" name="object 555"/>
          <p:cNvSpPr/>
          <p:nvPr/>
        </p:nvSpPr>
        <p:spPr>
          <a:xfrm>
            <a:off x="3139439" y="31064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6" name="object 556"/>
          <p:cNvSpPr/>
          <p:nvPr/>
        </p:nvSpPr>
        <p:spPr>
          <a:xfrm>
            <a:off x="2759710" y="315341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7" name="object 557"/>
          <p:cNvSpPr/>
          <p:nvPr/>
        </p:nvSpPr>
        <p:spPr>
          <a:xfrm>
            <a:off x="2755037" y="3144927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4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8" name="object 558"/>
          <p:cNvSpPr/>
          <p:nvPr/>
        </p:nvSpPr>
        <p:spPr>
          <a:xfrm>
            <a:off x="2759710" y="2981960"/>
            <a:ext cx="379729" cy="21336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9" name="object 559"/>
          <p:cNvSpPr/>
          <p:nvPr/>
        </p:nvSpPr>
        <p:spPr>
          <a:xfrm>
            <a:off x="2760979" y="3328670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89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2089"/>
                </a:lnTo>
                <a:lnTo>
                  <a:pt x="0" y="2120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0" name="object 560"/>
          <p:cNvSpPr/>
          <p:nvPr/>
        </p:nvSpPr>
        <p:spPr>
          <a:xfrm>
            <a:off x="2760979" y="3328670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89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2089"/>
                </a:lnTo>
                <a:lnTo>
                  <a:pt x="0" y="2120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1" name="object 561"/>
          <p:cNvSpPr/>
          <p:nvPr/>
        </p:nvSpPr>
        <p:spPr>
          <a:xfrm>
            <a:off x="2760979" y="35407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2" name="object 562"/>
          <p:cNvSpPr/>
          <p:nvPr/>
        </p:nvSpPr>
        <p:spPr>
          <a:xfrm>
            <a:off x="3141979" y="33286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3" name="object 563"/>
          <p:cNvSpPr/>
          <p:nvPr/>
        </p:nvSpPr>
        <p:spPr>
          <a:xfrm>
            <a:off x="2759710" y="336867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4" name="object 564"/>
          <p:cNvSpPr/>
          <p:nvPr/>
        </p:nvSpPr>
        <p:spPr>
          <a:xfrm>
            <a:off x="2755037" y="3360827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5" name="object 565"/>
          <p:cNvSpPr/>
          <p:nvPr/>
        </p:nvSpPr>
        <p:spPr>
          <a:xfrm>
            <a:off x="2759710" y="33718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6" name="object 566"/>
          <p:cNvSpPr/>
          <p:nvPr/>
        </p:nvSpPr>
        <p:spPr>
          <a:xfrm>
            <a:off x="3139439" y="33655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7" name="object 567"/>
          <p:cNvSpPr/>
          <p:nvPr/>
        </p:nvSpPr>
        <p:spPr>
          <a:xfrm>
            <a:off x="2759710" y="341122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8" name="object 568"/>
          <p:cNvSpPr/>
          <p:nvPr/>
        </p:nvSpPr>
        <p:spPr>
          <a:xfrm>
            <a:off x="2755037" y="3402737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5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9" name="object 569"/>
          <p:cNvSpPr/>
          <p:nvPr/>
        </p:nvSpPr>
        <p:spPr>
          <a:xfrm>
            <a:off x="2759710" y="34150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0" name="object 570"/>
          <p:cNvSpPr/>
          <p:nvPr/>
        </p:nvSpPr>
        <p:spPr>
          <a:xfrm>
            <a:off x="3139439" y="34074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1" name="object 571"/>
          <p:cNvSpPr/>
          <p:nvPr/>
        </p:nvSpPr>
        <p:spPr>
          <a:xfrm>
            <a:off x="2759710" y="3456304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2" name="object 572"/>
          <p:cNvSpPr/>
          <p:nvPr/>
        </p:nvSpPr>
        <p:spPr>
          <a:xfrm>
            <a:off x="2755037" y="3448457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3" name="object 573"/>
          <p:cNvSpPr/>
          <p:nvPr/>
        </p:nvSpPr>
        <p:spPr>
          <a:xfrm>
            <a:off x="2759710" y="34594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4" name="object 574"/>
          <p:cNvSpPr/>
          <p:nvPr/>
        </p:nvSpPr>
        <p:spPr>
          <a:xfrm>
            <a:off x="3139439" y="34531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5" name="object 575"/>
          <p:cNvSpPr/>
          <p:nvPr/>
        </p:nvSpPr>
        <p:spPr>
          <a:xfrm>
            <a:off x="2759710" y="350139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6" name="object 576"/>
          <p:cNvSpPr/>
          <p:nvPr/>
        </p:nvSpPr>
        <p:spPr>
          <a:xfrm>
            <a:off x="2755037" y="3492907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5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7" name="object 577"/>
          <p:cNvSpPr/>
          <p:nvPr/>
        </p:nvSpPr>
        <p:spPr>
          <a:xfrm>
            <a:off x="2759710" y="3328670"/>
            <a:ext cx="379729" cy="21335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8" name="object 578"/>
          <p:cNvSpPr/>
          <p:nvPr/>
        </p:nvSpPr>
        <p:spPr>
          <a:xfrm>
            <a:off x="2610257" y="2870607"/>
            <a:ext cx="154124" cy="9062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9" name="object 579"/>
          <p:cNvSpPr txBox="1"/>
          <p:nvPr/>
        </p:nvSpPr>
        <p:spPr>
          <a:xfrm>
            <a:off x="2282189" y="2559050"/>
            <a:ext cx="4575175" cy="14770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368425" marR="1430020" indent="2540">
              <a:lnSpc>
                <a:spcPct val="99700"/>
              </a:lnSpc>
              <a:spcBef>
                <a:spcPts val="105"/>
              </a:spcBef>
            </a:pPr>
            <a:r>
              <a:rPr dirty="0" sz="1600" spc="-5">
                <a:latin typeface="Arial"/>
                <a:cs typeface="Arial"/>
              </a:rPr>
              <a:t>Here’s the </a:t>
            </a:r>
            <a:r>
              <a:rPr dirty="0" sz="1600">
                <a:latin typeface="Arial"/>
                <a:cs typeface="Arial"/>
              </a:rPr>
              <a:t>IP  </a:t>
            </a:r>
            <a:r>
              <a:rPr dirty="0" sz="1600" spc="-5">
                <a:latin typeface="Arial"/>
                <a:cs typeface="Arial"/>
              </a:rPr>
              <a:t>address for </a:t>
            </a:r>
            <a:r>
              <a:rPr dirty="0" sz="1600" spc="-5">
                <a:latin typeface="Arial"/>
                <a:cs typeface="Arial"/>
                <a:hlinkClick r:id="rId12"/>
              </a:rPr>
              <a:t> </a:t>
            </a:r>
            <a:r>
              <a:rPr dirty="0" sz="1600" spc="-20">
                <a:latin typeface="Arial"/>
                <a:cs typeface="Arial"/>
                <a:hlinkClick r:id="rId12"/>
              </a:rPr>
              <a:t>ww</a:t>
            </a:r>
            <a:r>
              <a:rPr dirty="0" sz="1600" spc="-10">
                <a:latin typeface="Arial"/>
                <a:cs typeface="Arial"/>
                <a:hlinkClick r:id="rId12"/>
              </a:rPr>
              <a:t>w</a:t>
            </a:r>
            <a:r>
              <a:rPr dirty="0" sz="1600" spc="-5">
                <a:latin typeface="Arial"/>
                <a:cs typeface="Arial"/>
                <a:hlinkClick r:id="rId12"/>
              </a:rPr>
              <a:t>.no</a:t>
            </a:r>
            <a:r>
              <a:rPr dirty="0" sz="1600" spc="5">
                <a:latin typeface="Arial"/>
                <a:cs typeface="Arial"/>
                <a:hlinkClick r:id="rId12"/>
              </a:rPr>
              <a:t>m</a:t>
            </a:r>
            <a:r>
              <a:rPr dirty="0" sz="1600">
                <a:latin typeface="Arial"/>
                <a:cs typeface="Arial"/>
                <a:hlinkClick r:id="rId12"/>
              </a:rPr>
              <a:t>i</a:t>
            </a:r>
            <a:r>
              <a:rPr dirty="0" sz="1600" spc="-5">
                <a:latin typeface="Arial"/>
                <a:cs typeface="Arial"/>
                <a:hlinkClick r:id="rId12"/>
              </a:rPr>
              <a:t>n</a:t>
            </a:r>
            <a:r>
              <a:rPr dirty="0" sz="1600" spc="-10">
                <a:latin typeface="Arial"/>
                <a:cs typeface="Arial"/>
                <a:hlinkClick r:id="rId12"/>
              </a:rPr>
              <a:t>u</a:t>
            </a:r>
            <a:r>
              <a:rPr dirty="0" sz="1600" spc="15">
                <a:latin typeface="Arial"/>
                <a:cs typeface="Arial"/>
                <a:hlinkClick r:id="rId12"/>
              </a:rPr>
              <a:t>m</a:t>
            </a:r>
            <a:r>
              <a:rPr dirty="0" sz="1600" spc="-5">
                <a:latin typeface="Arial"/>
                <a:cs typeface="Arial"/>
                <a:hlinkClick r:id="rId12"/>
              </a:rPr>
              <a:t>.</a:t>
            </a:r>
            <a:r>
              <a:rPr dirty="0" sz="1600" spc="5">
                <a:latin typeface="Arial"/>
                <a:cs typeface="Arial"/>
                <a:hlinkClick r:id="rId12"/>
              </a:rPr>
              <a:t>c</a:t>
            </a:r>
            <a:r>
              <a:rPr dirty="0" sz="1600" spc="-10">
                <a:latin typeface="Arial"/>
                <a:cs typeface="Arial"/>
                <a:hlinkClick r:id="rId12"/>
              </a:rPr>
              <a:t>o</a:t>
            </a:r>
            <a:r>
              <a:rPr dirty="0" sz="1600">
                <a:latin typeface="Arial"/>
                <a:cs typeface="Arial"/>
                <a:hlinkClick r:id="rId12"/>
              </a:rPr>
              <a:t>m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100">
                <a:latin typeface="Arial"/>
                <a:cs typeface="Arial"/>
              </a:rPr>
              <a:t>m.r</a:t>
            </a:r>
            <a:r>
              <a:rPr dirty="0" sz="1100" spc="5">
                <a:latin typeface="Arial"/>
                <a:cs typeface="Arial"/>
              </a:rPr>
              <a:t>o</a:t>
            </a:r>
            <a:r>
              <a:rPr dirty="0" sz="1100" spc="-5">
                <a:latin typeface="Arial"/>
                <a:cs typeface="Arial"/>
              </a:rPr>
              <a:t>o</a:t>
            </a:r>
            <a:r>
              <a:rPr dirty="0" sz="1100">
                <a:latin typeface="Arial"/>
                <a:cs typeface="Arial"/>
              </a:rPr>
              <a:t>t-</a:t>
            </a:r>
            <a:r>
              <a:rPr dirty="0" sz="1100" spc="5">
                <a:latin typeface="Arial"/>
                <a:cs typeface="Arial"/>
              </a:rPr>
              <a:t>s</a:t>
            </a:r>
            <a:r>
              <a:rPr dirty="0" sz="1100" spc="-5">
                <a:latin typeface="Arial"/>
                <a:cs typeface="Arial"/>
              </a:rPr>
              <a:t>e</a:t>
            </a:r>
            <a:r>
              <a:rPr dirty="0" sz="1100">
                <a:latin typeface="Arial"/>
                <a:cs typeface="Arial"/>
              </a:rPr>
              <a:t>r</a:t>
            </a:r>
            <a:r>
              <a:rPr dirty="0" sz="1100" spc="-10">
                <a:latin typeface="Arial"/>
                <a:cs typeface="Arial"/>
              </a:rPr>
              <a:t>v</a:t>
            </a:r>
            <a:r>
              <a:rPr dirty="0" sz="1100" spc="-5">
                <a:latin typeface="Arial"/>
                <a:cs typeface="Arial"/>
              </a:rPr>
              <a:t>e</a:t>
            </a:r>
            <a:r>
              <a:rPr dirty="0" sz="1100">
                <a:latin typeface="Arial"/>
                <a:cs typeface="Arial"/>
              </a:rPr>
              <a:t>r</a:t>
            </a:r>
            <a:r>
              <a:rPr dirty="0" sz="1100" spc="5">
                <a:latin typeface="Arial"/>
                <a:cs typeface="Arial"/>
              </a:rPr>
              <a:t>s</a:t>
            </a:r>
            <a:r>
              <a:rPr dirty="0" sz="1100">
                <a:latin typeface="Arial"/>
                <a:cs typeface="Arial"/>
              </a:rPr>
              <a:t>.</a:t>
            </a:r>
            <a:r>
              <a:rPr dirty="0" sz="1100" spc="-5">
                <a:latin typeface="Arial"/>
                <a:cs typeface="Arial"/>
              </a:rPr>
              <a:t>ne</a:t>
            </a:r>
            <a:r>
              <a:rPr dirty="0" sz="1100">
                <a:latin typeface="Arial"/>
                <a:cs typeface="Arial"/>
              </a:rPr>
              <a:t>t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dirty="0" sz="1100" spc="-5">
                <a:latin typeface="Arial"/>
                <a:cs typeface="Arial"/>
              </a:rPr>
              <a:t>dakota.west.sprockets.com</a:t>
            </a:r>
            <a:endParaRPr sz="1100">
              <a:latin typeface="Arial"/>
              <a:cs typeface="Arial"/>
            </a:endParaRPr>
          </a:p>
        </p:txBody>
      </p:sp>
      <p:sp>
        <p:nvSpPr>
          <p:cNvPr id="580" name="object 580"/>
          <p:cNvSpPr txBox="1"/>
          <p:nvPr/>
        </p:nvSpPr>
        <p:spPr>
          <a:xfrm>
            <a:off x="800100" y="4801870"/>
            <a:ext cx="6744970" cy="1413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81679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ns1.sanjose.nominum.net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100" spc="10">
                <a:latin typeface="Arial"/>
                <a:cs typeface="Arial"/>
              </a:rPr>
              <a:t>f.</a:t>
            </a:r>
            <a:r>
              <a:rPr dirty="0" sz="1100" spc="5">
                <a:latin typeface="Arial"/>
                <a:cs typeface="Arial"/>
              </a:rPr>
              <a:t>g</a:t>
            </a:r>
            <a:r>
              <a:rPr dirty="0" sz="1100" spc="10">
                <a:latin typeface="Arial"/>
                <a:cs typeface="Arial"/>
              </a:rPr>
              <a:t>t</a:t>
            </a:r>
            <a:r>
              <a:rPr dirty="0" sz="1100" spc="-15">
                <a:latin typeface="Arial"/>
                <a:cs typeface="Arial"/>
              </a:rPr>
              <a:t>l</a:t>
            </a:r>
            <a:r>
              <a:rPr dirty="0" sz="1100" spc="5">
                <a:latin typeface="Arial"/>
                <a:cs typeface="Arial"/>
              </a:rPr>
              <a:t>d</a:t>
            </a:r>
            <a:r>
              <a:rPr dirty="0" sz="1100">
                <a:latin typeface="Arial"/>
                <a:cs typeface="Arial"/>
              </a:rPr>
              <a:t>-s</a:t>
            </a:r>
            <a:r>
              <a:rPr dirty="0" sz="1100" spc="-5">
                <a:latin typeface="Arial"/>
                <a:cs typeface="Arial"/>
              </a:rPr>
              <a:t>e</a:t>
            </a:r>
            <a:r>
              <a:rPr dirty="0" sz="1100">
                <a:latin typeface="Arial"/>
                <a:cs typeface="Arial"/>
              </a:rPr>
              <a:t>r</a:t>
            </a:r>
            <a:r>
              <a:rPr dirty="0" sz="1100" spc="-10">
                <a:latin typeface="Arial"/>
                <a:cs typeface="Arial"/>
              </a:rPr>
              <a:t>v</a:t>
            </a:r>
            <a:r>
              <a:rPr dirty="0" sz="1100" spc="5">
                <a:latin typeface="Arial"/>
                <a:cs typeface="Arial"/>
              </a:rPr>
              <a:t>e</a:t>
            </a:r>
            <a:r>
              <a:rPr dirty="0" sz="1100">
                <a:latin typeface="Arial"/>
                <a:cs typeface="Arial"/>
              </a:rPr>
              <a:t>rs.</a:t>
            </a:r>
            <a:r>
              <a:rPr dirty="0" sz="1100" spc="5">
                <a:latin typeface="Arial"/>
                <a:cs typeface="Arial"/>
              </a:rPr>
              <a:t>n</a:t>
            </a:r>
            <a:r>
              <a:rPr dirty="0" sz="1100" spc="-15">
                <a:latin typeface="Arial"/>
                <a:cs typeface="Arial"/>
              </a:rPr>
              <a:t>e</a:t>
            </a:r>
            <a:r>
              <a:rPr dirty="0" sz="1100">
                <a:latin typeface="Arial"/>
                <a:cs typeface="Arial"/>
              </a:rPr>
              <a:t>t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230"/>
              </a:lnSpc>
            </a:pPr>
            <a:r>
              <a:rPr dirty="0" sz="1100" spc="-5">
                <a:latin typeface="Arial"/>
                <a:cs typeface="Arial"/>
              </a:rPr>
              <a:t>annie.west.sprockets.com</a:t>
            </a:r>
            <a:endParaRPr sz="1100">
              <a:latin typeface="Arial"/>
              <a:cs typeface="Arial"/>
            </a:endParaRPr>
          </a:p>
          <a:p>
            <a:pPr marL="1333500">
              <a:lnSpc>
                <a:spcPts val="2550"/>
              </a:lnSpc>
            </a:pPr>
            <a:r>
              <a:rPr dirty="0" sz="2200" spc="-5">
                <a:latin typeface="Courier New"/>
                <a:cs typeface="Courier New"/>
              </a:rPr>
              <a:t>ping</a:t>
            </a:r>
            <a:r>
              <a:rPr dirty="0" sz="2200" spc="-15">
                <a:latin typeface="Courier New"/>
                <a:cs typeface="Courier New"/>
                <a:hlinkClick r:id="rId12"/>
              </a:rPr>
              <a:t> </a:t>
            </a:r>
            <a:r>
              <a:rPr dirty="0" sz="2200" spc="-5">
                <a:latin typeface="Courier New"/>
                <a:cs typeface="Courier New"/>
                <a:hlinkClick r:id="rId12"/>
              </a:rPr>
              <a:t>www.nominum.com.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630" y="833120"/>
            <a:ext cx="667004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Resolution Process</a:t>
            </a:r>
            <a:r>
              <a:rPr dirty="0" spc="-10"/>
              <a:t> </a:t>
            </a:r>
            <a:r>
              <a:rPr dirty="0" spc="-5"/>
              <a:t>(Caching)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765300"/>
            <a:ext cx="1327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3531870"/>
            <a:ext cx="1327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6440" y="1709420"/>
            <a:ext cx="8112759" cy="223393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2400" spc="-5">
                <a:latin typeface="Times New Roman"/>
                <a:cs typeface="Times New Roman"/>
              </a:rPr>
              <a:t>After </a:t>
            </a:r>
            <a:r>
              <a:rPr dirty="0" sz="2400">
                <a:latin typeface="Times New Roman"/>
                <a:cs typeface="Times New Roman"/>
              </a:rPr>
              <a:t>the previous query, the </a:t>
            </a:r>
            <a:r>
              <a:rPr dirty="0" sz="2400" spc="-5">
                <a:latin typeface="Times New Roman"/>
                <a:cs typeface="Times New Roman"/>
              </a:rPr>
              <a:t>name </a:t>
            </a:r>
            <a:r>
              <a:rPr dirty="0" sz="2400">
                <a:latin typeface="Times New Roman"/>
                <a:cs typeface="Times New Roman"/>
              </a:rPr>
              <a:t>server </a:t>
            </a:r>
            <a:r>
              <a:rPr dirty="0" sz="2400" i="1">
                <a:latin typeface="Times New Roman"/>
                <a:cs typeface="Times New Roman"/>
              </a:rPr>
              <a:t>dakota </a:t>
            </a:r>
            <a:r>
              <a:rPr dirty="0" sz="2400">
                <a:latin typeface="Times New Roman"/>
                <a:cs typeface="Times New Roman"/>
              </a:rPr>
              <a:t>now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knows:</a:t>
            </a:r>
            <a:endParaRPr sz="2400">
              <a:latin typeface="Times New Roman"/>
              <a:cs typeface="Times New Roman"/>
            </a:endParaRPr>
          </a:p>
          <a:p>
            <a:pPr marL="412750" indent="-285750">
              <a:lnSpc>
                <a:spcPct val="100000"/>
              </a:lnSpc>
              <a:spcBef>
                <a:spcPts val="600"/>
              </a:spcBef>
              <a:buChar char="–"/>
              <a:tabLst>
                <a:tab pos="412115" algn="l"/>
                <a:tab pos="412750" algn="l"/>
              </a:tabLst>
            </a:pPr>
            <a:r>
              <a:rPr dirty="0" sz="2400">
                <a:latin typeface="Times New Roman"/>
                <a:cs typeface="Times New Roman"/>
              </a:rPr>
              <a:t>The </a:t>
            </a:r>
            <a:r>
              <a:rPr dirty="0" sz="2400" spc="-5">
                <a:latin typeface="Times New Roman"/>
                <a:cs typeface="Times New Roman"/>
              </a:rPr>
              <a:t>names </a:t>
            </a:r>
            <a:r>
              <a:rPr dirty="0" sz="2400">
                <a:latin typeface="Times New Roman"/>
                <a:cs typeface="Times New Roman"/>
              </a:rPr>
              <a:t>and IP </a:t>
            </a:r>
            <a:r>
              <a:rPr dirty="0" sz="2400" spc="-5">
                <a:latin typeface="Times New Roman"/>
                <a:cs typeface="Times New Roman"/>
              </a:rPr>
              <a:t>addresses </a:t>
            </a:r>
            <a:r>
              <a:rPr dirty="0" sz="2400">
                <a:latin typeface="Times New Roman"/>
                <a:cs typeface="Times New Roman"/>
              </a:rPr>
              <a:t>of the </a:t>
            </a:r>
            <a:r>
              <a:rPr dirty="0" sz="2400" spc="-5" i="1">
                <a:latin typeface="Times New Roman"/>
                <a:cs typeface="Times New Roman"/>
              </a:rPr>
              <a:t>com </a:t>
            </a:r>
            <a:r>
              <a:rPr dirty="0" sz="2400" spc="-5">
                <a:latin typeface="Times New Roman"/>
                <a:cs typeface="Times New Roman"/>
              </a:rPr>
              <a:t>name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servers</a:t>
            </a:r>
            <a:endParaRPr sz="2400">
              <a:latin typeface="Times New Roman"/>
              <a:cs typeface="Times New Roman"/>
            </a:endParaRPr>
          </a:p>
          <a:p>
            <a:pPr marL="412750" indent="-285750">
              <a:lnSpc>
                <a:spcPct val="100000"/>
              </a:lnSpc>
              <a:spcBef>
                <a:spcPts val="590"/>
              </a:spcBef>
              <a:buChar char="–"/>
              <a:tabLst>
                <a:tab pos="412115" algn="l"/>
                <a:tab pos="412750" algn="l"/>
              </a:tabLst>
            </a:pPr>
            <a:r>
              <a:rPr dirty="0" sz="2400">
                <a:latin typeface="Times New Roman"/>
                <a:cs typeface="Times New Roman"/>
              </a:rPr>
              <a:t>The </a:t>
            </a:r>
            <a:r>
              <a:rPr dirty="0" sz="2400" spc="-5">
                <a:latin typeface="Times New Roman"/>
                <a:cs typeface="Times New Roman"/>
              </a:rPr>
              <a:t>names </a:t>
            </a:r>
            <a:r>
              <a:rPr dirty="0" sz="2400">
                <a:latin typeface="Times New Roman"/>
                <a:cs typeface="Times New Roman"/>
              </a:rPr>
              <a:t>and IP </a:t>
            </a:r>
            <a:r>
              <a:rPr dirty="0" sz="2400" spc="-5">
                <a:latin typeface="Times New Roman"/>
                <a:cs typeface="Times New Roman"/>
              </a:rPr>
              <a:t>addresses </a:t>
            </a:r>
            <a:r>
              <a:rPr dirty="0" sz="2400">
                <a:latin typeface="Times New Roman"/>
                <a:cs typeface="Times New Roman"/>
              </a:rPr>
              <a:t>of the </a:t>
            </a:r>
            <a:r>
              <a:rPr dirty="0" sz="2400" spc="-5" i="1">
                <a:latin typeface="Times New Roman"/>
                <a:cs typeface="Times New Roman"/>
              </a:rPr>
              <a:t>nominum.com </a:t>
            </a:r>
            <a:r>
              <a:rPr dirty="0" sz="2400" spc="-5">
                <a:latin typeface="Times New Roman"/>
                <a:cs typeface="Times New Roman"/>
              </a:rPr>
              <a:t>name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servers</a:t>
            </a:r>
            <a:endParaRPr sz="2400">
              <a:latin typeface="Times New Roman"/>
              <a:cs typeface="Times New Roman"/>
            </a:endParaRPr>
          </a:p>
          <a:p>
            <a:pPr marL="412750" indent="-285750">
              <a:lnSpc>
                <a:spcPct val="100000"/>
              </a:lnSpc>
              <a:spcBef>
                <a:spcPts val="600"/>
              </a:spcBef>
              <a:buChar char="–"/>
              <a:tabLst>
                <a:tab pos="412115" algn="l"/>
                <a:tab pos="412750" algn="l"/>
              </a:tabLst>
            </a:pPr>
            <a:r>
              <a:rPr dirty="0" sz="2400">
                <a:latin typeface="Times New Roman"/>
                <a:cs typeface="Times New Roman"/>
              </a:rPr>
              <a:t>The IP address of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  <a:hlinkClick r:id="rId2"/>
              </a:rPr>
              <a:t>www.nominum.com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400" spc="-5">
                <a:latin typeface="Times New Roman"/>
                <a:cs typeface="Times New Roman"/>
              </a:rPr>
              <a:t>Let’s </a:t>
            </a:r>
            <a:r>
              <a:rPr dirty="0" sz="2400">
                <a:latin typeface="Times New Roman"/>
                <a:cs typeface="Times New Roman"/>
              </a:rPr>
              <a:t>look </a:t>
            </a:r>
            <a:r>
              <a:rPr dirty="0" sz="2400" spc="-5">
                <a:latin typeface="Times New Roman"/>
                <a:cs typeface="Times New Roman"/>
              </a:rPr>
              <a:t>at </a:t>
            </a:r>
            <a:r>
              <a:rPr dirty="0" sz="2400">
                <a:latin typeface="Times New Roman"/>
                <a:cs typeface="Times New Roman"/>
              </a:rPr>
              <a:t>the resolution process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again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95400" y="5168900"/>
            <a:ext cx="623570" cy="187960"/>
          </a:xfrm>
          <a:custGeom>
            <a:avLst/>
            <a:gdLst/>
            <a:ahLst/>
            <a:cxnLst/>
            <a:rect l="l" t="t" r="r" b="b"/>
            <a:pathLst>
              <a:path w="623569" h="187960">
                <a:moveTo>
                  <a:pt x="0" y="187959"/>
                </a:moveTo>
                <a:lnTo>
                  <a:pt x="0" y="0"/>
                </a:lnTo>
                <a:lnTo>
                  <a:pt x="623569" y="0"/>
                </a:lnTo>
                <a:lnTo>
                  <a:pt x="623569" y="187959"/>
                </a:lnTo>
                <a:lnTo>
                  <a:pt x="0" y="18795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295400" y="5168900"/>
            <a:ext cx="623570" cy="187960"/>
          </a:xfrm>
          <a:custGeom>
            <a:avLst/>
            <a:gdLst/>
            <a:ahLst/>
            <a:cxnLst/>
            <a:rect l="l" t="t" r="r" b="b"/>
            <a:pathLst>
              <a:path w="623569" h="187960">
                <a:moveTo>
                  <a:pt x="0" y="187959"/>
                </a:moveTo>
                <a:lnTo>
                  <a:pt x="0" y="0"/>
                </a:lnTo>
                <a:lnTo>
                  <a:pt x="623569" y="0"/>
                </a:lnTo>
                <a:lnTo>
                  <a:pt x="623569" y="187959"/>
                </a:lnTo>
                <a:lnTo>
                  <a:pt x="0" y="187959"/>
                </a:lnTo>
                <a:close/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295400" y="53568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918970" y="51689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13180" y="5245100"/>
            <a:ext cx="93980" cy="29209"/>
          </a:xfrm>
          <a:custGeom>
            <a:avLst/>
            <a:gdLst/>
            <a:ahLst/>
            <a:cxnLst/>
            <a:rect l="l" t="t" r="r" b="b"/>
            <a:pathLst>
              <a:path w="93980" h="29210">
                <a:moveTo>
                  <a:pt x="87629" y="3809"/>
                </a:moveTo>
                <a:lnTo>
                  <a:pt x="6350" y="3809"/>
                </a:lnTo>
                <a:lnTo>
                  <a:pt x="2539" y="7619"/>
                </a:lnTo>
                <a:lnTo>
                  <a:pt x="0" y="12700"/>
                </a:lnTo>
                <a:lnTo>
                  <a:pt x="0" y="21590"/>
                </a:lnTo>
                <a:lnTo>
                  <a:pt x="1269" y="21590"/>
                </a:lnTo>
                <a:lnTo>
                  <a:pt x="1269" y="24130"/>
                </a:lnTo>
                <a:lnTo>
                  <a:pt x="2539" y="24130"/>
                </a:lnTo>
                <a:lnTo>
                  <a:pt x="2539" y="25400"/>
                </a:lnTo>
                <a:lnTo>
                  <a:pt x="6350" y="25400"/>
                </a:lnTo>
                <a:lnTo>
                  <a:pt x="6350" y="29209"/>
                </a:lnTo>
                <a:lnTo>
                  <a:pt x="85089" y="29209"/>
                </a:lnTo>
                <a:lnTo>
                  <a:pt x="87629" y="25400"/>
                </a:lnTo>
                <a:lnTo>
                  <a:pt x="87629" y="24130"/>
                </a:lnTo>
                <a:lnTo>
                  <a:pt x="91439" y="21590"/>
                </a:lnTo>
                <a:lnTo>
                  <a:pt x="91439" y="17780"/>
                </a:lnTo>
                <a:lnTo>
                  <a:pt x="93979" y="16509"/>
                </a:lnTo>
                <a:lnTo>
                  <a:pt x="91439" y="16509"/>
                </a:lnTo>
                <a:lnTo>
                  <a:pt x="91439" y="8890"/>
                </a:lnTo>
                <a:lnTo>
                  <a:pt x="87629" y="8890"/>
                </a:lnTo>
                <a:lnTo>
                  <a:pt x="87629" y="3809"/>
                </a:lnTo>
                <a:close/>
              </a:path>
              <a:path w="93980" h="29210">
                <a:moveTo>
                  <a:pt x="82550" y="1269"/>
                </a:moveTo>
                <a:lnTo>
                  <a:pt x="8889" y="1269"/>
                </a:lnTo>
                <a:lnTo>
                  <a:pt x="7619" y="3809"/>
                </a:lnTo>
                <a:lnTo>
                  <a:pt x="82550" y="3809"/>
                </a:lnTo>
                <a:lnTo>
                  <a:pt x="82550" y="1269"/>
                </a:lnTo>
                <a:close/>
              </a:path>
              <a:path w="93980" h="29210">
                <a:moveTo>
                  <a:pt x="78739" y="0"/>
                </a:moveTo>
                <a:lnTo>
                  <a:pt x="13969" y="0"/>
                </a:lnTo>
                <a:lnTo>
                  <a:pt x="11429" y="1269"/>
                </a:lnTo>
                <a:lnTo>
                  <a:pt x="78739" y="1269"/>
                </a:lnTo>
                <a:lnTo>
                  <a:pt x="78739" y="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559560" y="5198109"/>
            <a:ext cx="229870" cy="1358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315719" y="4593590"/>
            <a:ext cx="576580" cy="504190"/>
          </a:xfrm>
          <a:custGeom>
            <a:avLst/>
            <a:gdLst/>
            <a:ahLst/>
            <a:cxnLst/>
            <a:rect l="l" t="t" r="r" b="b"/>
            <a:pathLst>
              <a:path w="576580" h="504189">
                <a:moveTo>
                  <a:pt x="563880" y="2540"/>
                </a:moveTo>
                <a:lnTo>
                  <a:pt x="20320" y="2540"/>
                </a:lnTo>
                <a:lnTo>
                  <a:pt x="11430" y="11430"/>
                </a:lnTo>
                <a:lnTo>
                  <a:pt x="8890" y="11430"/>
                </a:lnTo>
                <a:lnTo>
                  <a:pt x="6350" y="12700"/>
                </a:lnTo>
                <a:lnTo>
                  <a:pt x="5080" y="15240"/>
                </a:lnTo>
                <a:lnTo>
                  <a:pt x="1270" y="17780"/>
                </a:lnTo>
                <a:lnTo>
                  <a:pt x="1270" y="21590"/>
                </a:lnTo>
                <a:lnTo>
                  <a:pt x="0" y="24130"/>
                </a:lnTo>
                <a:lnTo>
                  <a:pt x="0" y="494030"/>
                </a:lnTo>
                <a:lnTo>
                  <a:pt x="5080" y="495300"/>
                </a:lnTo>
                <a:lnTo>
                  <a:pt x="5080" y="497840"/>
                </a:lnTo>
                <a:lnTo>
                  <a:pt x="7620" y="497840"/>
                </a:lnTo>
                <a:lnTo>
                  <a:pt x="7620" y="500380"/>
                </a:lnTo>
                <a:lnTo>
                  <a:pt x="10160" y="500380"/>
                </a:lnTo>
                <a:lnTo>
                  <a:pt x="11430" y="501650"/>
                </a:lnTo>
                <a:lnTo>
                  <a:pt x="15240" y="501650"/>
                </a:lnTo>
                <a:lnTo>
                  <a:pt x="17780" y="504190"/>
                </a:lnTo>
                <a:lnTo>
                  <a:pt x="558800" y="504190"/>
                </a:lnTo>
                <a:lnTo>
                  <a:pt x="561340" y="501650"/>
                </a:lnTo>
                <a:lnTo>
                  <a:pt x="563880" y="500380"/>
                </a:lnTo>
                <a:lnTo>
                  <a:pt x="567690" y="499110"/>
                </a:lnTo>
                <a:lnTo>
                  <a:pt x="568960" y="496570"/>
                </a:lnTo>
                <a:lnTo>
                  <a:pt x="568960" y="495300"/>
                </a:lnTo>
                <a:lnTo>
                  <a:pt x="571500" y="492760"/>
                </a:lnTo>
                <a:lnTo>
                  <a:pt x="571500" y="491490"/>
                </a:lnTo>
                <a:lnTo>
                  <a:pt x="574040" y="486410"/>
                </a:lnTo>
                <a:lnTo>
                  <a:pt x="574040" y="483870"/>
                </a:lnTo>
                <a:lnTo>
                  <a:pt x="575310" y="482600"/>
                </a:lnTo>
                <a:lnTo>
                  <a:pt x="575310" y="478790"/>
                </a:lnTo>
                <a:lnTo>
                  <a:pt x="576580" y="473710"/>
                </a:lnTo>
                <a:lnTo>
                  <a:pt x="576580" y="33020"/>
                </a:lnTo>
                <a:lnTo>
                  <a:pt x="575310" y="29210"/>
                </a:lnTo>
                <a:lnTo>
                  <a:pt x="575310" y="20320"/>
                </a:lnTo>
                <a:lnTo>
                  <a:pt x="572769" y="17780"/>
                </a:lnTo>
                <a:lnTo>
                  <a:pt x="572769" y="15240"/>
                </a:lnTo>
                <a:lnTo>
                  <a:pt x="571500" y="12700"/>
                </a:lnTo>
                <a:lnTo>
                  <a:pt x="571500" y="10160"/>
                </a:lnTo>
                <a:lnTo>
                  <a:pt x="568960" y="10160"/>
                </a:lnTo>
                <a:lnTo>
                  <a:pt x="567690" y="7620"/>
                </a:lnTo>
                <a:lnTo>
                  <a:pt x="563880" y="6350"/>
                </a:lnTo>
                <a:lnTo>
                  <a:pt x="563880" y="2540"/>
                </a:lnTo>
                <a:close/>
              </a:path>
              <a:path w="576580" h="504189">
                <a:moveTo>
                  <a:pt x="553719" y="0"/>
                </a:moveTo>
                <a:lnTo>
                  <a:pt x="35560" y="0"/>
                </a:lnTo>
                <a:lnTo>
                  <a:pt x="29210" y="2540"/>
                </a:lnTo>
                <a:lnTo>
                  <a:pt x="554990" y="2540"/>
                </a:lnTo>
                <a:lnTo>
                  <a:pt x="55371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358900" y="4644390"/>
            <a:ext cx="497840" cy="386080"/>
          </a:xfrm>
          <a:custGeom>
            <a:avLst/>
            <a:gdLst/>
            <a:ahLst/>
            <a:cxnLst/>
            <a:rect l="l" t="t" r="r" b="b"/>
            <a:pathLst>
              <a:path w="497839" h="386079">
                <a:moveTo>
                  <a:pt x="488950" y="7620"/>
                </a:moveTo>
                <a:lnTo>
                  <a:pt x="5080" y="7620"/>
                </a:lnTo>
                <a:lnTo>
                  <a:pt x="1269" y="11430"/>
                </a:lnTo>
                <a:lnTo>
                  <a:pt x="0" y="13970"/>
                </a:lnTo>
                <a:lnTo>
                  <a:pt x="0" y="374650"/>
                </a:lnTo>
                <a:lnTo>
                  <a:pt x="1269" y="375920"/>
                </a:lnTo>
                <a:lnTo>
                  <a:pt x="1269" y="379730"/>
                </a:lnTo>
                <a:lnTo>
                  <a:pt x="3809" y="381000"/>
                </a:lnTo>
                <a:lnTo>
                  <a:pt x="3809" y="383540"/>
                </a:lnTo>
                <a:lnTo>
                  <a:pt x="6350" y="383540"/>
                </a:lnTo>
                <a:lnTo>
                  <a:pt x="6350" y="386080"/>
                </a:lnTo>
                <a:lnTo>
                  <a:pt x="481330" y="386080"/>
                </a:lnTo>
                <a:lnTo>
                  <a:pt x="483869" y="384810"/>
                </a:lnTo>
                <a:lnTo>
                  <a:pt x="487680" y="384810"/>
                </a:lnTo>
                <a:lnTo>
                  <a:pt x="490219" y="381000"/>
                </a:lnTo>
                <a:lnTo>
                  <a:pt x="494030" y="378460"/>
                </a:lnTo>
                <a:lnTo>
                  <a:pt x="495300" y="374650"/>
                </a:lnTo>
                <a:lnTo>
                  <a:pt x="495300" y="368300"/>
                </a:lnTo>
                <a:lnTo>
                  <a:pt x="497839" y="365760"/>
                </a:lnTo>
                <a:lnTo>
                  <a:pt x="497839" y="26670"/>
                </a:lnTo>
                <a:lnTo>
                  <a:pt x="495300" y="25400"/>
                </a:lnTo>
                <a:lnTo>
                  <a:pt x="495300" y="16510"/>
                </a:lnTo>
                <a:lnTo>
                  <a:pt x="494030" y="16510"/>
                </a:lnTo>
                <a:lnTo>
                  <a:pt x="494030" y="10160"/>
                </a:lnTo>
                <a:lnTo>
                  <a:pt x="490219" y="10160"/>
                </a:lnTo>
                <a:lnTo>
                  <a:pt x="488950" y="7620"/>
                </a:lnTo>
                <a:close/>
              </a:path>
              <a:path w="497839" h="386079">
                <a:moveTo>
                  <a:pt x="486410" y="5080"/>
                </a:moveTo>
                <a:lnTo>
                  <a:pt x="8890" y="5080"/>
                </a:lnTo>
                <a:lnTo>
                  <a:pt x="6350" y="7620"/>
                </a:lnTo>
                <a:lnTo>
                  <a:pt x="486410" y="7620"/>
                </a:lnTo>
                <a:lnTo>
                  <a:pt x="486410" y="5080"/>
                </a:lnTo>
                <a:close/>
              </a:path>
              <a:path w="497839" h="386079">
                <a:moveTo>
                  <a:pt x="30480" y="0"/>
                </a:moveTo>
                <a:lnTo>
                  <a:pt x="27940" y="2540"/>
                </a:lnTo>
                <a:lnTo>
                  <a:pt x="19050" y="2540"/>
                </a:lnTo>
                <a:lnTo>
                  <a:pt x="16509" y="5080"/>
                </a:lnTo>
                <a:lnTo>
                  <a:pt x="483869" y="5080"/>
                </a:lnTo>
                <a:lnTo>
                  <a:pt x="482600" y="3810"/>
                </a:lnTo>
                <a:lnTo>
                  <a:pt x="477519" y="3810"/>
                </a:lnTo>
                <a:lnTo>
                  <a:pt x="477519" y="2540"/>
                </a:lnTo>
                <a:lnTo>
                  <a:pt x="3048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376680" y="4662170"/>
            <a:ext cx="466090" cy="350520"/>
          </a:xfrm>
          <a:custGeom>
            <a:avLst/>
            <a:gdLst/>
            <a:ahLst/>
            <a:cxnLst/>
            <a:rect l="l" t="t" r="r" b="b"/>
            <a:pathLst>
              <a:path w="466089" h="350520">
                <a:moveTo>
                  <a:pt x="455930" y="349249"/>
                </a:moveTo>
                <a:lnTo>
                  <a:pt x="7619" y="349249"/>
                </a:lnTo>
                <a:lnTo>
                  <a:pt x="10159" y="350519"/>
                </a:lnTo>
                <a:lnTo>
                  <a:pt x="453389" y="350519"/>
                </a:lnTo>
                <a:lnTo>
                  <a:pt x="455930" y="349249"/>
                </a:lnTo>
                <a:close/>
              </a:path>
              <a:path w="466089" h="350520">
                <a:moveTo>
                  <a:pt x="447039" y="2539"/>
                </a:moveTo>
                <a:lnTo>
                  <a:pt x="12700" y="2539"/>
                </a:lnTo>
                <a:lnTo>
                  <a:pt x="10159" y="5079"/>
                </a:lnTo>
                <a:lnTo>
                  <a:pt x="6350" y="5079"/>
                </a:lnTo>
                <a:lnTo>
                  <a:pt x="0" y="11429"/>
                </a:lnTo>
                <a:lnTo>
                  <a:pt x="0" y="345439"/>
                </a:lnTo>
                <a:lnTo>
                  <a:pt x="1269" y="345439"/>
                </a:lnTo>
                <a:lnTo>
                  <a:pt x="1269" y="346709"/>
                </a:lnTo>
                <a:lnTo>
                  <a:pt x="3809" y="346709"/>
                </a:lnTo>
                <a:lnTo>
                  <a:pt x="3809" y="349249"/>
                </a:lnTo>
                <a:lnTo>
                  <a:pt x="457200" y="349249"/>
                </a:lnTo>
                <a:lnTo>
                  <a:pt x="459739" y="346709"/>
                </a:lnTo>
                <a:lnTo>
                  <a:pt x="459739" y="341629"/>
                </a:lnTo>
                <a:lnTo>
                  <a:pt x="464819" y="339089"/>
                </a:lnTo>
                <a:lnTo>
                  <a:pt x="464819" y="334009"/>
                </a:lnTo>
                <a:lnTo>
                  <a:pt x="466089" y="331469"/>
                </a:lnTo>
                <a:lnTo>
                  <a:pt x="466089" y="24129"/>
                </a:lnTo>
                <a:lnTo>
                  <a:pt x="464819" y="24129"/>
                </a:lnTo>
                <a:lnTo>
                  <a:pt x="464819" y="15239"/>
                </a:lnTo>
                <a:lnTo>
                  <a:pt x="459739" y="15239"/>
                </a:lnTo>
                <a:lnTo>
                  <a:pt x="459739" y="8889"/>
                </a:lnTo>
                <a:lnTo>
                  <a:pt x="457200" y="8889"/>
                </a:lnTo>
                <a:lnTo>
                  <a:pt x="455930" y="7619"/>
                </a:lnTo>
                <a:lnTo>
                  <a:pt x="453389" y="7619"/>
                </a:lnTo>
                <a:lnTo>
                  <a:pt x="453389" y="3809"/>
                </a:lnTo>
                <a:lnTo>
                  <a:pt x="449580" y="3809"/>
                </a:lnTo>
                <a:lnTo>
                  <a:pt x="447039" y="2539"/>
                </a:lnTo>
                <a:close/>
              </a:path>
              <a:path w="466089" h="350520">
                <a:moveTo>
                  <a:pt x="444500" y="0"/>
                </a:moveTo>
                <a:lnTo>
                  <a:pt x="24129" y="0"/>
                </a:lnTo>
                <a:lnTo>
                  <a:pt x="21589" y="2539"/>
                </a:lnTo>
                <a:lnTo>
                  <a:pt x="444500" y="2539"/>
                </a:lnTo>
                <a:lnTo>
                  <a:pt x="444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296669" y="5208270"/>
            <a:ext cx="246379" cy="0"/>
          </a:xfrm>
          <a:custGeom>
            <a:avLst/>
            <a:gdLst/>
            <a:ahLst/>
            <a:cxnLst/>
            <a:rect l="l" t="t" r="r" b="b"/>
            <a:pathLst>
              <a:path w="246380" h="0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291997" y="5208270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5" h="0">
                <a:moveTo>
                  <a:pt x="0" y="0"/>
                </a:moveTo>
                <a:lnTo>
                  <a:pt x="255724" y="0"/>
                </a:lnTo>
              </a:path>
            </a:pathLst>
          </a:custGeom>
          <a:ln w="169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296669" y="52120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543050" y="52044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296669" y="5326379"/>
            <a:ext cx="246379" cy="0"/>
          </a:xfrm>
          <a:custGeom>
            <a:avLst/>
            <a:gdLst/>
            <a:ahLst/>
            <a:cxnLst/>
            <a:rect l="l" t="t" r="r" b="b"/>
            <a:pathLst>
              <a:path w="246380" h="0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291997" y="5326379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5" h="0">
                <a:moveTo>
                  <a:pt x="0" y="0"/>
                </a:moveTo>
                <a:lnTo>
                  <a:pt x="255724" y="0"/>
                </a:lnTo>
              </a:path>
            </a:pathLst>
          </a:custGeom>
          <a:ln w="144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296669" y="53289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543050" y="53238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793239" y="5201920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 h="0">
                <a:moveTo>
                  <a:pt x="0" y="0"/>
                </a:moveTo>
                <a:lnTo>
                  <a:pt x="127000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788567" y="5201920"/>
            <a:ext cx="136525" cy="0"/>
          </a:xfrm>
          <a:custGeom>
            <a:avLst/>
            <a:gdLst/>
            <a:ahLst/>
            <a:cxnLst/>
            <a:rect l="l" t="t" r="r" b="b"/>
            <a:pathLst>
              <a:path w="136525" h="0">
                <a:moveTo>
                  <a:pt x="0" y="0"/>
                </a:moveTo>
                <a:lnTo>
                  <a:pt x="136344" y="0"/>
                </a:lnTo>
              </a:path>
            </a:pathLst>
          </a:custGeom>
          <a:ln w="169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793239" y="52057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920239" y="51981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793239" y="5326379"/>
            <a:ext cx="125730" cy="0"/>
          </a:xfrm>
          <a:custGeom>
            <a:avLst/>
            <a:gdLst/>
            <a:ahLst/>
            <a:cxnLst/>
            <a:rect l="l" t="t" r="r" b="b"/>
            <a:pathLst>
              <a:path w="125730" h="0">
                <a:moveTo>
                  <a:pt x="0" y="0"/>
                </a:moveTo>
                <a:lnTo>
                  <a:pt x="12573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788567" y="5326379"/>
            <a:ext cx="135255" cy="0"/>
          </a:xfrm>
          <a:custGeom>
            <a:avLst/>
            <a:gdLst/>
            <a:ahLst/>
            <a:cxnLst/>
            <a:rect l="l" t="t" r="r" b="b"/>
            <a:pathLst>
              <a:path w="135255" h="0">
                <a:moveTo>
                  <a:pt x="0" y="0"/>
                </a:moveTo>
                <a:lnTo>
                  <a:pt x="135074" y="0"/>
                </a:lnTo>
              </a:path>
            </a:pathLst>
          </a:custGeom>
          <a:ln w="144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793239" y="53289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918970" y="53238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577339" y="5221604"/>
            <a:ext cx="195580" cy="0"/>
          </a:xfrm>
          <a:custGeom>
            <a:avLst/>
            <a:gdLst/>
            <a:ahLst/>
            <a:cxnLst/>
            <a:rect l="l" t="t" r="r" b="b"/>
            <a:pathLst>
              <a:path w="195580" h="0">
                <a:moveTo>
                  <a:pt x="0" y="0"/>
                </a:moveTo>
                <a:lnTo>
                  <a:pt x="195579" y="0"/>
                </a:lnTo>
              </a:path>
            </a:pathLst>
          </a:custGeom>
          <a:ln w="6350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572667" y="5221604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5" h="0">
                <a:moveTo>
                  <a:pt x="0" y="0"/>
                </a:moveTo>
                <a:lnTo>
                  <a:pt x="204924" y="0"/>
                </a:lnTo>
              </a:path>
            </a:pathLst>
          </a:custGeom>
          <a:ln w="1569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577339" y="52247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772920" y="52184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602739" y="5256529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 h="0">
                <a:moveTo>
                  <a:pt x="0" y="0"/>
                </a:moveTo>
                <a:lnTo>
                  <a:pt x="146049" y="0"/>
                </a:lnTo>
              </a:path>
            </a:pathLst>
          </a:custGeom>
          <a:ln w="10159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598067" y="5256529"/>
            <a:ext cx="155575" cy="0"/>
          </a:xfrm>
          <a:custGeom>
            <a:avLst/>
            <a:gdLst/>
            <a:ahLst/>
            <a:cxnLst/>
            <a:rect l="l" t="t" r="r" b="b"/>
            <a:pathLst>
              <a:path w="155575" h="0">
                <a:moveTo>
                  <a:pt x="0" y="0"/>
                </a:moveTo>
                <a:lnTo>
                  <a:pt x="155394" y="0"/>
                </a:lnTo>
              </a:path>
            </a:pathLst>
          </a:custGeom>
          <a:ln w="1950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602739" y="52616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748789" y="52514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560830" y="524002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563369" y="5274309"/>
            <a:ext cx="223520" cy="1270"/>
          </a:xfrm>
          <a:custGeom>
            <a:avLst/>
            <a:gdLst/>
            <a:ahLst/>
            <a:cxnLst/>
            <a:rect l="l" t="t" r="r" b="b"/>
            <a:pathLst>
              <a:path w="223519" h="1270">
                <a:moveTo>
                  <a:pt x="0" y="0"/>
                </a:moveTo>
                <a:lnTo>
                  <a:pt x="223519" y="12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816100" y="5236209"/>
            <a:ext cx="78740" cy="40640"/>
          </a:xfrm>
          <a:custGeom>
            <a:avLst/>
            <a:gdLst/>
            <a:ahLst/>
            <a:cxnLst/>
            <a:rect l="l" t="t" r="r" b="b"/>
            <a:pathLst>
              <a:path w="78739" h="40639">
                <a:moveTo>
                  <a:pt x="0" y="40639"/>
                </a:moveTo>
                <a:lnTo>
                  <a:pt x="0" y="0"/>
                </a:lnTo>
                <a:lnTo>
                  <a:pt x="78739" y="0"/>
                </a:lnTo>
                <a:lnTo>
                  <a:pt x="78739" y="40639"/>
                </a:lnTo>
                <a:lnTo>
                  <a:pt x="0" y="4063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816100" y="5236209"/>
            <a:ext cx="78740" cy="40640"/>
          </a:xfrm>
          <a:custGeom>
            <a:avLst/>
            <a:gdLst/>
            <a:ahLst/>
            <a:cxnLst/>
            <a:rect l="l" t="t" r="r" b="b"/>
            <a:pathLst>
              <a:path w="78739" h="40639">
                <a:moveTo>
                  <a:pt x="0" y="40639"/>
                </a:moveTo>
                <a:lnTo>
                  <a:pt x="0" y="0"/>
                </a:lnTo>
                <a:lnTo>
                  <a:pt x="78739" y="0"/>
                </a:lnTo>
                <a:lnTo>
                  <a:pt x="78739" y="40639"/>
                </a:lnTo>
                <a:lnTo>
                  <a:pt x="0" y="4063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816100" y="52768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894839" y="52362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176019" y="5384800"/>
            <a:ext cx="848360" cy="172720"/>
          </a:xfrm>
          <a:custGeom>
            <a:avLst/>
            <a:gdLst/>
            <a:ahLst/>
            <a:cxnLst/>
            <a:rect l="l" t="t" r="r" b="b"/>
            <a:pathLst>
              <a:path w="848360" h="172720">
                <a:moveTo>
                  <a:pt x="775969" y="0"/>
                </a:moveTo>
                <a:lnTo>
                  <a:pt x="85090" y="0"/>
                </a:lnTo>
                <a:lnTo>
                  <a:pt x="0" y="172719"/>
                </a:lnTo>
                <a:lnTo>
                  <a:pt x="848360" y="172719"/>
                </a:lnTo>
                <a:lnTo>
                  <a:pt x="77596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176019" y="5384800"/>
            <a:ext cx="848360" cy="172720"/>
          </a:xfrm>
          <a:custGeom>
            <a:avLst/>
            <a:gdLst/>
            <a:ahLst/>
            <a:cxnLst/>
            <a:rect l="l" t="t" r="r" b="b"/>
            <a:pathLst>
              <a:path w="848360" h="172720">
                <a:moveTo>
                  <a:pt x="85090" y="0"/>
                </a:moveTo>
                <a:lnTo>
                  <a:pt x="86360" y="0"/>
                </a:lnTo>
                <a:lnTo>
                  <a:pt x="775969" y="0"/>
                </a:lnTo>
                <a:lnTo>
                  <a:pt x="848360" y="172719"/>
                </a:lnTo>
                <a:lnTo>
                  <a:pt x="0" y="172719"/>
                </a:lnTo>
                <a:lnTo>
                  <a:pt x="85090" y="0"/>
                </a:lnTo>
                <a:close/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176019" y="53848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025650" y="55587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177289" y="5571490"/>
            <a:ext cx="845819" cy="0"/>
          </a:xfrm>
          <a:custGeom>
            <a:avLst/>
            <a:gdLst/>
            <a:ahLst/>
            <a:cxnLst/>
            <a:rect l="l" t="t" r="r" b="b"/>
            <a:pathLst>
              <a:path w="845819" h="0">
                <a:moveTo>
                  <a:pt x="0" y="0"/>
                </a:moveTo>
                <a:lnTo>
                  <a:pt x="845820" y="0"/>
                </a:lnTo>
              </a:path>
            </a:pathLst>
          </a:custGeom>
          <a:ln w="2794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276350" y="5406390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 h="0">
                <a:moveTo>
                  <a:pt x="0" y="0"/>
                </a:moveTo>
                <a:lnTo>
                  <a:pt x="543560" y="0"/>
                </a:lnTo>
              </a:path>
            </a:pathLst>
          </a:custGeom>
          <a:ln w="15240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276350" y="5398770"/>
            <a:ext cx="543560" cy="15240"/>
          </a:xfrm>
          <a:custGeom>
            <a:avLst/>
            <a:gdLst/>
            <a:ahLst/>
            <a:cxnLst/>
            <a:rect l="l" t="t" r="r" b="b"/>
            <a:pathLst>
              <a:path w="543560" h="15239">
                <a:moveTo>
                  <a:pt x="5080" y="0"/>
                </a:moveTo>
                <a:lnTo>
                  <a:pt x="0" y="15239"/>
                </a:lnTo>
                <a:lnTo>
                  <a:pt x="543560" y="15239"/>
                </a:lnTo>
                <a:lnTo>
                  <a:pt x="537210" y="0"/>
                </a:lnTo>
                <a:lnTo>
                  <a:pt x="5080" y="0"/>
                </a:lnTo>
                <a:close/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276350" y="53987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822450" y="54152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230630" y="5422900"/>
            <a:ext cx="497840" cy="85090"/>
          </a:xfrm>
          <a:custGeom>
            <a:avLst/>
            <a:gdLst/>
            <a:ahLst/>
            <a:cxnLst/>
            <a:rect l="l" t="t" r="r" b="b"/>
            <a:pathLst>
              <a:path w="497839" h="85089">
                <a:moveTo>
                  <a:pt x="491489" y="0"/>
                </a:moveTo>
                <a:lnTo>
                  <a:pt x="43179" y="0"/>
                </a:lnTo>
                <a:lnTo>
                  <a:pt x="0" y="85090"/>
                </a:lnTo>
                <a:lnTo>
                  <a:pt x="60959" y="83819"/>
                </a:lnTo>
                <a:lnTo>
                  <a:pt x="63500" y="74930"/>
                </a:lnTo>
                <a:lnTo>
                  <a:pt x="92709" y="72390"/>
                </a:lnTo>
                <a:lnTo>
                  <a:pt x="496892" y="72390"/>
                </a:lnTo>
                <a:lnTo>
                  <a:pt x="491489" y="0"/>
                </a:lnTo>
                <a:close/>
              </a:path>
              <a:path w="497839" h="85089">
                <a:moveTo>
                  <a:pt x="496892" y="72390"/>
                </a:moveTo>
                <a:lnTo>
                  <a:pt x="449580" y="72390"/>
                </a:lnTo>
                <a:lnTo>
                  <a:pt x="449580" y="83819"/>
                </a:lnTo>
                <a:lnTo>
                  <a:pt x="497839" y="85090"/>
                </a:lnTo>
                <a:lnTo>
                  <a:pt x="496892" y="72390"/>
                </a:lnTo>
                <a:close/>
              </a:path>
              <a:path w="497839" h="85089">
                <a:moveTo>
                  <a:pt x="424180" y="72390"/>
                </a:moveTo>
                <a:lnTo>
                  <a:pt x="92709" y="72390"/>
                </a:lnTo>
                <a:lnTo>
                  <a:pt x="91439" y="83819"/>
                </a:lnTo>
                <a:lnTo>
                  <a:pt x="422909" y="83819"/>
                </a:lnTo>
                <a:lnTo>
                  <a:pt x="424180" y="7239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230630" y="5422900"/>
            <a:ext cx="497840" cy="85090"/>
          </a:xfrm>
          <a:custGeom>
            <a:avLst/>
            <a:gdLst/>
            <a:ahLst/>
            <a:cxnLst/>
            <a:rect l="l" t="t" r="r" b="b"/>
            <a:pathLst>
              <a:path w="497839" h="85089">
                <a:moveTo>
                  <a:pt x="43179" y="0"/>
                </a:moveTo>
                <a:lnTo>
                  <a:pt x="491489" y="0"/>
                </a:lnTo>
                <a:lnTo>
                  <a:pt x="497839" y="85090"/>
                </a:lnTo>
                <a:lnTo>
                  <a:pt x="449580" y="83819"/>
                </a:lnTo>
                <a:lnTo>
                  <a:pt x="449580" y="72390"/>
                </a:lnTo>
                <a:lnTo>
                  <a:pt x="424180" y="72390"/>
                </a:lnTo>
                <a:lnTo>
                  <a:pt x="422909" y="83819"/>
                </a:lnTo>
                <a:lnTo>
                  <a:pt x="91439" y="83819"/>
                </a:lnTo>
                <a:lnTo>
                  <a:pt x="92709" y="72390"/>
                </a:lnTo>
                <a:lnTo>
                  <a:pt x="63500" y="74930"/>
                </a:lnTo>
                <a:lnTo>
                  <a:pt x="60959" y="83819"/>
                </a:lnTo>
                <a:lnTo>
                  <a:pt x="0" y="85090"/>
                </a:lnTo>
                <a:lnTo>
                  <a:pt x="43179" y="0"/>
                </a:lnTo>
                <a:close/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230630" y="54229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728877" y="5419497"/>
            <a:ext cx="263344" cy="957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464310" y="5095240"/>
            <a:ext cx="285750" cy="50800"/>
          </a:xfrm>
          <a:custGeom>
            <a:avLst/>
            <a:gdLst/>
            <a:ahLst/>
            <a:cxnLst/>
            <a:rect l="l" t="t" r="r" b="b"/>
            <a:pathLst>
              <a:path w="285750" h="50800">
                <a:moveTo>
                  <a:pt x="281940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45720"/>
                </a:lnTo>
                <a:lnTo>
                  <a:pt x="3809" y="50800"/>
                </a:lnTo>
                <a:lnTo>
                  <a:pt x="281940" y="50800"/>
                </a:lnTo>
                <a:lnTo>
                  <a:pt x="285750" y="45720"/>
                </a:lnTo>
                <a:lnTo>
                  <a:pt x="285750" y="3810"/>
                </a:lnTo>
                <a:lnTo>
                  <a:pt x="281940" y="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464310" y="5095240"/>
            <a:ext cx="285750" cy="50800"/>
          </a:xfrm>
          <a:custGeom>
            <a:avLst/>
            <a:gdLst/>
            <a:ahLst/>
            <a:cxnLst/>
            <a:rect l="l" t="t" r="r" b="b"/>
            <a:pathLst>
              <a:path w="285750" h="50800">
                <a:moveTo>
                  <a:pt x="7620" y="50800"/>
                </a:moveTo>
                <a:lnTo>
                  <a:pt x="3809" y="50800"/>
                </a:lnTo>
                <a:lnTo>
                  <a:pt x="0" y="45720"/>
                </a:lnTo>
                <a:lnTo>
                  <a:pt x="0" y="41910"/>
                </a:lnTo>
                <a:lnTo>
                  <a:pt x="0" y="7620"/>
                </a:lnTo>
                <a:lnTo>
                  <a:pt x="0" y="3810"/>
                </a:lnTo>
                <a:lnTo>
                  <a:pt x="3809" y="0"/>
                </a:lnTo>
                <a:lnTo>
                  <a:pt x="7620" y="0"/>
                </a:lnTo>
                <a:lnTo>
                  <a:pt x="278129" y="0"/>
                </a:lnTo>
                <a:lnTo>
                  <a:pt x="281940" y="0"/>
                </a:lnTo>
                <a:lnTo>
                  <a:pt x="285750" y="3810"/>
                </a:lnTo>
                <a:lnTo>
                  <a:pt x="285750" y="7620"/>
                </a:lnTo>
                <a:lnTo>
                  <a:pt x="285750" y="41910"/>
                </a:lnTo>
                <a:lnTo>
                  <a:pt x="285750" y="45720"/>
                </a:lnTo>
                <a:lnTo>
                  <a:pt x="281940" y="50800"/>
                </a:lnTo>
                <a:lnTo>
                  <a:pt x="278129" y="50800"/>
                </a:lnTo>
                <a:lnTo>
                  <a:pt x="7620" y="50800"/>
                </a:lnTo>
                <a:close/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464310" y="51460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750060" y="50952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817370" y="5055870"/>
            <a:ext cx="39370" cy="24130"/>
          </a:xfrm>
          <a:custGeom>
            <a:avLst/>
            <a:gdLst/>
            <a:ahLst/>
            <a:cxnLst/>
            <a:rect l="l" t="t" r="r" b="b"/>
            <a:pathLst>
              <a:path w="39369" h="24129">
                <a:moveTo>
                  <a:pt x="0" y="24129"/>
                </a:moveTo>
                <a:lnTo>
                  <a:pt x="0" y="0"/>
                </a:lnTo>
                <a:lnTo>
                  <a:pt x="39369" y="0"/>
                </a:lnTo>
                <a:lnTo>
                  <a:pt x="39369" y="24129"/>
                </a:lnTo>
                <a:lnTo>
                  <a:pt x="0" y="2412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817370" y="5055870"/>
            <a:ext cx="39370" cy="24130"/>
          </a:xfrm>
          <a:custGeom>
            <a:avLst/>
            <a:gdLst/>
            <a:ahLst/>
            <a:cxnLst/>
            <a:rect l="l" t="t" r="r" b="b"/>
            <a:pathLst>
              <a:path w="39369" h="24129">
                <a:moveTo>
                  <a:pt x="0" y="24129"/>
                </a:moveTo>
                <a:lnTo>
                  <a:pt x="0" y="0"/>
                </a:lnTo>
                <a:lnTo>
                  <a:pt x="39369" y="0"/>
                </a:lnTo>
                <a:lnTo>
                  <a:pt x="39369" y="24129"/>
                </a:lnTo>
                <a:lnTo>
                  <a:pt x="0" y="2412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817370" y="50800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856739" y="50558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395730" y="5123179"/>
            <a:ext cx="424180" cy="38100"/>
          </a:xfrm>
          <a:custGeom>
            <a:avLst/>
            <a:gdLst/>
            <a:ahLst/>
            <a:cxnLst/>
            <a:rect l="l" t="t" r="r" b="b"/>
            <a:pathLst>
              <a:path w="424180" h="38100">
                <a:moveTo>
                  <a:pt x="0" y="38100"/>
                </a:moveTo>
                <a:lnTo>
                  <a:pt x="424180" y="38100"/>
                </a:lnTo>
                <a:lnTo>
                  <a:pt x="42418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397000" y="5162550"/>
            <a:ext cx="422909" cy="0"/>
          </a:xfrm>
          <a:custGeom>
            <a:avLst/>
            <a:gdLst/>
            <a:ahLst/>
            <a:cxnLst/>
            <a:rect l="l" t="t" r="r" b="b"/>
            <a:pathLst>
              <a:path w="422910" h="0">
                <a:moveTo>
                  <a:pt x="0" y="0"/>
                </a:moveTo>
                <a:lnTo>
                  <a:pt x="422910" y="0"/>
                </a:lnTo>
              </a:path>
            </a:pathLst>
          </a:custGeom>
          <a:ln w="101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392327" y="5152797"/>
            <a:ext cx="432434" cy="19685"/>
          </a:xfrm>
          <a:custGeom>
            <a:avLst/>
            <a:gdLst/>
            <a:ahLst/>
            <a:cxnLst/>
            <a:rect l="l" t="t" r="r" b="b"/>
            <a:pathLst>
              <a:path w="432435" h="19685">
                <a:moveTo>
                  <a:pt x="0" y="19504"/>
                </a:moveTo>
                <a:lnTo>
                  <a:pt x="432254" y="19504"/>
                </a:lnTo>
                <a:lnTo>
                  <a:pt x="432254" y="0"/>
                </a:lnTo>
                <a:lnTo>
                  <a:pt x="0" y="0"/>
                </a:lnTo>
                <a:lnTo>
                  <a:pt x="0" y="19504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1397000" y="51676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819910" y="51574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/>
          <p:nvPr/>
        </p:nvSpPr>
        <p:spPr>
          <a:xfrm>
            <a:off x="800100" y="5709920"/>
            <a:ext cx="4866640" cy="5054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23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annie.west.sprockets.com</a:t>
            </a:r>
            <a:endParaRPr sz="1100">
              <a:latin typeface="Arial"/>
              <a:cs typeface="Arial"/>
            </a:endParaRPr>
          </a:p>
          <a:p>
            <a:pPr marL="1333500">
              <a:lnSpc>
                <a:spcPts val="2550"/>
              </a:lnSpc>
            </a:pPr>
            <a:r>
              <a:rPr dirty="0" sz="2200" spc="-5">
                <a:latin typeface="Courier New"/>
                <a:cs typeface="Courier New"/>
              </a:rPr>
              <a:t>ping</a:t>
            </a:r>
            <a:r>
              <a:rPr dirty="0" sz="2200" spc="-85">
                <a:latin typeface="Courier New"/>
                <a:cs typeface="Courier New"/>
              </a:rPr>
              <a:t> </a:t>
            </a:r>
            <a:r>
              <a:rPr dirty="0" sz="2200" spc="-5" b="1">
                <a:latin typeface="Courier New"/>
                <a:cs typeface="Courier New"/>
              </a:rPr>
              <a:t>ftp</a:t>
            </a:r>
            <a:r>
              <a:rPr dirty="0" sz="2200" spc="-5">
                <a:latin typeface="Courier New"/>
                <a:cs typeface="Courier New"/>
              </a:rPr>
              <a:t>.nominum.com.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1329" y="3743959"/>
            <a:ext cx="581660" cy="770890"/>
          </a:xfrm>
          <a:custGeom>
            <a:avLst/>
            <a:gdLst/>
            <a:ahLst/>
            <a:cxnLst/>
            <a:rect l="l" t="t" r="r" b="b"/>
            <a:pathLst>
              <a:path w="581660" h="770889">
                <a:moveTo>
                  <a:pt x="0" y="770889"/>
                </a:moveTo>
                <a:lnTo>
                  <a:pt x="581659" y="0"/>
                </a:lnTo>
              </a:path>
            </a:pathLst>
          </a:custGeom>
          <a:ln w="317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291079" y="3672840"/>
            <a:ext cx="95250" cy="104139"/>
          </a:xfrm>
          <a:custGeom>
            <a:avLst/>
            <a:gdLst/>
            <a:ahLst/>
            <a:cxnLst/>
            <a:rect l="l" t="t" r="r" b="b"/>
            <a:pathLst>
              <a:path w="95250" h="104139">
                <a:moveTo>
                  <a:pt x="95250" y="0"/>
                </a:moveTo>
                <a:lnTo>
                  <a:pt x="0" y="46990"/>
                </a:lnTo>
                <a:lnTo>
                  <a:pt x="74930" y="104140"/>
                </a:lnTo>
                <a:lnTo>
                  <a:pt x="952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57400" y="4343400"/>
            <a:ext cx="2343150" cy="1009650"/>
          </a:xfrm>
          <a:custGeom>
            <a:avLst/>
            <a:gdLst/>
            <a:ahLst/>
            <a:cxnLst/>
            <a:rect l="l" t="t" r="r" b="b"/>
            <a:pathLst>
              <a:path w="2343150" h="1009650">
                <a:moveTo>
                  <a:pt x="2160270" y="128269"/>
                </a:moveTo>
                <a:lnTo>
                  <a:pt x="182880" y="128269"/>
                </a:lnTo>
                <a:lnTo>
                  <a:pt x="165100" y="130810"/>
                </a:lnTo>
                <a:lnTo>
                  <a:pt x="148589" y="133350"/>
                </a:lnTo>
                <a:lnTo>
                  <a:pt x="130810" y="137160"/>
                </a:lnTo>
                <a:lnTo>
                  <a:pt x="114300" y="139700"/>
                </a:lnTo>
                <a:lnTo>
                  <a:pt x="99060" y="146050"/>
                </a:lnTo>
                <a:lnTo>
                  <a:pt x="85089" y="149860"/>
                </a:lnTo>
                <a:lnTo>
                  <a:pt x="71119" y="154939"/>
                </a:lnTo>
                <a:lnTo>
                  <a:pt x="35560" y="176530"/>
                </a:lnTo>
                <a:lnTo>
                  <a:pt x="6350" y="207010"/>
                </a:lnTo>
                <a:lnTo>
                  <a:pt x="0" y="223519"/>
                </a:lnTo>
                <a:lnTo>
                  <a:pt x="0" y="914400"/>
                </a:lnTo>
                <a:lnTo>
                  <a:pt x="17780" y="951230"/>
                </a:lnTo>
                <a:lnTo>
                  <a:pt x="59689" y="980440"/>
                </a:lnTo>
                <a:lnTo>
                  <a:pt x="71119" y="986790"/>
                </a:lnTo>
                <a:lnTo>
                  <a:pt x="99060" y="996950"/>
                </a:lnTo>
                <a:lnTo>
                  <a:pt x="114300" y="1000760"/>
                </a:lnTo>
                <a:lnTo>
                  <a:pt x="130810" y="1005840"/>
                </a:lnTo>
                <a:lnTo>
                  <a:pt x="148589" y="1007110"/>
                </a:lnTo>
                <a:lnTo>
                  <a:pt x="165100" y="1009650"/>
                </a:lnTo>
                <a:lnTo>
                  <a:pt x="2175510" y="1009650"/>
                </a:lnTo>
                <a:lnTo>
                  <a:pt x="2193290" y="1007110"/>
                </a:lnTo>
                <a:lnTo>
                  <a:pt x="2208529" y="1005840"/>
                </a:lnTo>
                <a:lnTo>
                  <a:pt x="2226310" y="1000760"/>
                </a:lnTo>
                <a:lnTo>
                  <a:pt x="2268220" y="986790"/>
                </a:lnTo>
                <a:lnTo>
                  <a:pt x="2292350" y="974090"/>
                </a:lnTo>
                <a:lnTo>
                  <a:pt x="2303779" y="967740"/>
                </a:lnTo>
                <a:lnTo>
                  <a:pt x="2312670" y="958850"/>
                </a:lnTo>
                <a:lnTo>
                  <a:pt x="2322829" y="951230"/>
                </a:lnTo>
                <a:lnTo>
                  <a:pt x="2326640" y="942340"/>
                </a:lnTo>
                <a:lnTo>
                  <a:pt x="2334260" y="933450"/>
                </a:lnTo>
                <a:lnTo>
                  <a:pt x="2336800" y="925830"/>
                </a:lnTo>
                <a:lnTo>
                  <a:pt x="2343150" y="914400"/>
                </a:lnTo>
                <a:lnTo>
                  <a:pt x="2343150" y="223519"/>
                </a:lnTo>
                <a:lnTo>
                  <a:pt x="2336800" y="215900"/>
                </a:lnTo>
                <a:lnTo>
                  <a:pt x="2334260" y="207010"/>
                </a:lnTo>
                <a:lnTo>
                  <a:pt x="2326640" y="198119"/>
                </a:lnTo>
                <a:lnTo>
                  <a:pt x="2322829" y="190500"/>
                </a:lnTo>
                <a:lnTo>
                  <a:pt x="2312670" y="184150"/>
                </a:lnTo>
                <a:lnTo>
                  <a:pt x="2303779" y="176530"/>
                </a:lnTo>
                <a:lnTo>
                  <a:pt x="2292350" y="168910"/>
                </a:lnTo>
                <a:lnTo>
                  <a:pt x="2282190" y="161289"/>
                </a:lnTo>
                <a:lnTo>
                  <a:pt x="2268220" y="154939"/>
                </a:lnTo>
                <a:lnTo>
                  <a:pt x="2255520" y="149860"/>
                </a:lnTo>
                <a:lnTo>
                  <a:pt x="2240279" y="146050"/>
                </a:lnTo>
                <a:lnTo>
                  <a:pt x="2226310" y="139700"/>
                </a:lnTo>
                <a:lnTo>
                  <a:pt x="2208529" y="137160"/>
                </a:lnTo>
                <a:lnTo>
                  <a:pt x="2193290" y="133350"/>
                </a:lnTo>
                <a:lnTo>
                  <a:pt x="2175510" y="130810"/>
                </a:lnTo>
                <a:lnTo>
                  <a:pt x="2160270" y="128269"/>
                </a:lnTo>
                <a:close/>
              </a:path>
              <a:path w="2343150" h="1009650">
                <a:moveTo>
                  <a:pt x="189230" y="0"/>
                </a:moveTo>
                <a:lnTo>
                  <a:pt x="354330" y="128269"/>
                </a:lnTo>
                <a:lnTo>
                  <a:pt x="588010" y="128269"/>
                </a:lnTo>
                <a:lnTo>
                  <a:pt x="18923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57400" y="4343400"/>
            <a:ext cx="2343150" cy="1009650"/>
          </a:xfrm>
          <a:custGeom>
            <a:avLst/>
            <a:gdLst/>
            <a:ahLst/>
            <a:cxnLst/>
            <a:rect l="l" t="t" r="r" b="b"/>
            <a:pathLst>
              <a:path w="2343150" h="1009650">
                <a:moveTo>
                  <a:pt x="2160270" y="128269"/>
                </a:moveTo>
                <a:lnTo>
                  <a:pt x="2175510" y="130810"/>
                </a:lnTo>
                <a:lnTo>
                  <a:pt x="2193290" y="133350"/>
                </a:lnTo>
                <a:lnTo>
                  <a:pt x="2208529" y="137160"/>
                </a:lnTo>
                <a:lnTo>
                  <a:pt x="2226310" y="139700"/>
                </a:lnTo>
                <a:lnTo>
                  <a:pt x="2240279" y="146050"/>
                </a:lnTo>
                <a:lnTo>
                  <a:pt x="2255520" y="149860"/>
                </a:lnTo>
                <a:lnTo>
                  <a:pt x="2268220" y="154939"/>
                </a:lnTo>
                <a:lnTo>
                  <a:pt x="2282190" y="161289"/>
                </a:lnTo>
                <a:lnTo>
                  <a:pt x="2292350" y="168910"/>
                </a:lnTo>
                <a:lnTo>
                  <a:pt x="2303779" y="176530"/>
                </a:lnTo>
                <a:lnTo>
                  <a:pt x="2312670" y="184150"/>
                </a:lnTo>
                <a:lnTo>
                  <a:pt x="2322829" y="190500"/>
                </a:lnTo>
                <a:lnTo>
                  <a:pt x="2326640" y="198119"/>
                </a:lnTo>
                <a:lnTo>
                  <a:pt x="2334260" y="207010"/>
                </a:lnTo>
                <a:lnTo>
                  <a:pt x="2336800" y="215900"/>
                </a:lnTo>
                <a:lnTo>
                  <a:pt x="2343150" y="223519"/>
                </a:lnTo>
                <a:lnTo>
                  <a:pt x="2343150" y="914400"/>
                </a:lnTo>
                <a:lnTo>
                  <a:pt x="2336800" y="925830"/>
                </a:lnTo>
                <a:lnTo>
                  <a:pt x="2334260" y="933450"/>
                </a:lnTo>
                <a:lnTo>
                  <a:pt x="2326640" y="942340"/>
                </a:lnTo>
                <a:lnTo>
                  <a:pt x="2322829" y="951230"/>
                </a:lnTo>
                <a:lnTo>
                  <a:pt x="2312670" y="958850"/>
                </a:lnTo>
                <a:lnTo>
                  <a:pt x="2303779" y="967740"/>
                </a:lnTo>
                <a:lnTo>
                  <a:pt x="2292350" y="974090"/>
                </a:lnTo>
                <a:lnTo>
                  <a:pt x="2282190" y="980440"/>
                </a:lnTo>
                <a:lnTo>
                  <a:pt x="2268220" y="986790"/>
                </a:lnTo>
                <a:lnTo>
                  <a:pt x="2255520" y="991869"/>
                </a:lnTo>
                <a:lnTo>
                  <a:pt x="2240279" y="996950"/>
                </a:lnTo>
                <a:lnTo>
                  <a:pt x="2226310" y="1000760"/>
                </a:lnTo>
                <a:lnTo>
                  <a:pt x="2208529" y="1005840"/>
                </a:lnTo>
                <a:lnTo>
                  <a:pt x="2193290" y="1007110"/>
                </a:lnTo>
                <a:lnTo>
                  <a:pt x="2175510" y="1009650"/>
                </a:lnTo>
                <a:lnTo>
                  <a:pt x="2160270" y="1009650"/>
                </a:lnTo>
                <a:lnTo>
                  <a:pt x="182880" y="1009650"/>
                </a:lnTo>
                <a:lnTo>
                  <a:pt x="165100" y="1009650"/>
                </a:lnTo>
                <a:lnTo>
                  <a:pt x="148589" y="1007110"/>
                </a:lnTo>
                <a:lnTo>
                  <a:pt x="130810" y="1005840"/>
                </a:lnTo>
                <a:lnTo>
                  <a:pt x="114300" y="1000760"/>
                </a:lnTo>
                <a:lnTo>
                  <a:pt x="99060" y="996950"/>
                </a:lnTo>
                <a:lnTo>
                  <a:pt x="85089" y="991869"/>
                </a:lnTo>
                <a:lnTo>
                  <a:pt x="71119" y="986790"/>
                </a:lnTo>
                <a:lnTo>
                  <a:pt x="59689" y="980440"/>
                </a:lnTo>
                <a:lnTo>
                  <a:pt x="25400" y="958850"/>
                </a:lnTo>
                <a:lnTo>
                  <a:pt x="2539" y="925830"/>
                </a:lnTo>
                <a:lnTo>
                  <a:pt x="0" y="914400"/>
                </a:lnTo>
                <a:lnTo>
                  <a:pt x="0" y="223519"/>
                </a:lnTo>
                <a:lnTo>
                  <a:pt x="25400" y="184150"/>
                </a:lnTo>
                <a:lnTo>
                  <a:pt x="59689" y="161289"/>
                </a:lnTo>
                <a:lnTo>
                  <a:pt x="99060" y="146050"/>
                </a:lnTo>
                <a:lnTo>
                  <a:pt x="114300" y="139700"/>
                </a:lnTo>
                <a:lnTo>
                  <a:pt x="130810" y="137160"/>
                </a:lnTo>
                <a:lnTo>
                  <a:pt x="148589" y="133350"/>
                </a:lnTo>
                <a:lnTo>
                  <a:pt x="165100" y="130810"/>
                </a:lnTo>
                <a:lnTo>
                  <a:pt x="182880" y="128269"/>
                </a:lnTo>
                <a:lnTo>
                  <a:pt x="354330" y="128269"/>
                </a:lnTo>
                <a:lnTo>
                  <a:pt x="189230" y="0"/>
                </a:lnTo>
                <a:lnTo>
                  <a:pt x="588010" y="128269"/>
                </a:lnTo>
                <a:lnTo>
                  <a:pt x="2160270" y="128269"/>
                </a:lnTo>
                <a:close/>
              </a:path>
            </a:pathLst>
          </a:custGeom>
          <a:ln w="186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057400" y="43434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186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401820" y="53543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186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296160" y="4644390"/>
            <a:ext cx="201168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5244" marR="5080" indent="-4318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What’s the </a:t>
            </a:r>
            <a:r>
              <a:rPr dirty="0" sz="1600">
                <a:latin typeface="Arial"/>
                <a:cs typeface="Arial"/>
              </a:rPr>
              <a:t>IP </a:t>
            </a:r>
            <a:r>
              <a:rPr dirty="0" sz="1600" spc="-10">
                <a:latin typeface="Arial"/>
                <a:cs typeface="Arial"/>
              </a:rPr>
              <a:t>address  </a:t>
            </a:r>
            <a:r>
              <a:rPr dirty="0" sz="1600" spc="-5">
                <a:latin typeface="Arial"/>
                <a:cs typeface="Arial"/>
              </a:rPr>
              <a:t>of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ftp.nominum.com?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30630" y="833120"/>
            <a:ext cx="667004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Resolution Process</a:t>
            </a:r>
            <a:r>
              <a:rPr dirty="0" spc="-10"/>
              <a:t> </a:t>
            </a:r>
            <a:r>
              <a:rPr dirty="0" spc="-5"/>
              <a:t>(Caching)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4540" y="1557020"/>
            <a:ext cx="7176770" cy="878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Times New Roman"/>
                <a:cs typeface="Times New Roman"/>
              </a:rPr>
              <a:t>The workstation </a:t>
            </a:r>
            <a:r>
              <a:rPr dirty="0" sz="2800" i="1">
                <a:latin typeface="Times New Roman"/>
                <a:cs typeface="Times New Roman"/>
              </a:rPr>
              <a:t>annie </a:t>
            </a:r>
            <a:r>
              <a:rPr dirty="0" sz="2800" spc="-5">
                <a:latin typeface="Times New Roman"/>
                <a:cs typeface="Times New Roman"/>
              </a:rPr>
              <a:t>asks </a:t>
            </a:r>
            <a:r>
              <a:rPr dirty="0" sz="2800">
                <a:latin typeface="Times New Roman"/>
                <a:cs typeface="Times New Roman"/>
              </a:rPr>
              <a:t>its </a:t>
            </a:r>
            <a:r>
              <a:rPr dirty="0" sz="2800" spc="-5">
                <a:latin typeface="Times New Roman"/>
                <a:cs typeface="Times New Roman"/>
              </a:rPr>
              <a:t>configured </a:t>
            </a:r>
            <a:r>
              <a:rPr dirty="0" sz="2800" spc="-10">
                <a:latin typeface="Times New Roman"/>
                <a:cs typeface="Times New Roman"/>
              </a:rPr>
              <a:t>name  </a:t>
            </a:r>
            <a:r>
              <a:rPr dirty="0" sz="2800" spc="-5">
                <a:latin typeface="Times New Roman"/>
                <a:cs typeface="Times New Roman"/>
              </a:rPr>
              <a:t>server, </a:t>
            </a:r>
            <a:r>
              <a:rPr dirty="0" sz="2800" spc="-5" i="1">
                <a:latin typeface="Times New Roman"/>
                <a:cs typeface="Times New Roman"/>
              </a:rPr>
              <a:t>dakota, </a:t>
            </a:r>
            <a:r>
              <a:rPr dirty="0" sz="2800" spc="-5">
                <a:latin typeface="Times New Roman"/>
                <a:cs typeface="Times New Roman"/>
              </a:rPr>
              <a:t>for </a:t>
            </a:r>
            <a:r>
              <a:rPr dirty="0" sz="2800" spc="-5" i="1">
                <a:latin typeface="Times New Roman"/>
                <a:cs typeface="Times New Roman"/>
              </a:rPr>
              <a:t>ftp.nominum.com’s</a:t>
            </a:r>
            <a:r>
              <a:rPr dirty="0" sz="2800" spc="25" i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address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95400" y="5168900"/>
            <a:ext cx="623570" cy="187960"/>
          </a:xfrm>
          <a:custGeom>
            <a:avLst/>
            <a:gdLst/>
            <a:ahLst/>
            <a:cxnLst/>
            <a:rect l="l" t="t" r="r" b="b"/>
            <a:pathLst>
              <a:path w="623569" h="187960">
                <a:moveTo>
                  <a:pt x="0" y="187959"/>
                </a:moveTo>
                <a:lnTo>
                  <a:pt x="0" y="0"/>
                </a:lnTo>
                <a:lnTo>
                  <a:pt x="623569" y="0"/>
                </a:lnTo>
                <a:lnTo>
                  <a:pt x="623569" y="187959"/>
                </a:lnTo>
                <a:lnTo>
                  <a:pt x="0" y="18795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295400" y="5168900"/>
            <a:ext cx="623570" cy="187960"/>
          </a:xfrm>
          <a:custGeom>
            <a:avLst/>
            <a:gdLst/>
            <a:ahLst/>
            <a:cxnLst/>
            <a:rect l="l" t="t" r="r" b="b"/>
            <a:pathLst>
              <a:path w="623569" h="187960">
                <a:moveTo>
                  <a:pt x="0" y="187959"/>
                </a:moveTo>
                <a:lnTo>
                  <a:pt x="0" y="0"/>
                </a:lnTo>
                <a:lnTo>
                  <a:pt x="623569" y="0"/>
                </a:lnTo>
                <a:lnTo>
                  <a:pt x="623569" y="187959"/>
                </a:lnTo>
                <a:lnTo>
                  <a:pt x="0" y="187959"/>
                </a:lnTo>
                <a:close/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295400" y="53568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918970" y="51689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313180" y="5245100"/>
            <a:ext cx="93980" cy="29209"/>
          </a:xfrm>
          <a:custGeom>
            <a:avLst/>
            <a:gdLst/>
            <a:ahLst/>
            <a:cxnLst/>
            <a:rect l="l" t="t" r="r" b="b"/>
            <a:pathLst>
              <a:path w="93980" h="29210">
                <a:moveTo>
                  <a:pt x="87629" y="3809"/>
                </a:moveTo>
                <a:lnTo>
                  <a:pt x="6350" y="3809"/>
                </a:lnTo>
                <a:lnTo>
                  <a:pt x="2539" y="7619"/>
                </a:lnTo>
                <a:lnTo>
                  <a:pt x="0" y="12700"/>
                </a:lnTo>
                <a:lnTo>
                  <a:pt x="0" y="21590"/>
                </a:lnTo>
                <a:lnTo>
                  <a:pt x="1269" y="21590"/>
                </a:lnTo>
                <a:lnTo>
                  <a:pt x="1269" y="24130"/>
                </a:lnTo>
                <a:lnTo>
                  <a:pt x="2539" y="24130"/>
                </a:lnTo>
                <a:lnTo>
                  <a:pt x="2539" y="25400"/>
                </a:lnTo>
                <a:lnTo>
                  <a:pt x="6350" y="25400"/>
                </a:lnTo>
                <a:lnTo>
                  <a:pt x="6350" y="29209"/>
                </a:lnTo>
                <a:lnTo>
                  <a:pt x="85089" y="29209"/>
                </a:lnTo>
                <a:lnTo>
                  <a:pt x="87629" y="25400"/>
                </a:lnTo>
                <a:lnTo>
                  <a:pt x="87629" y="24130"/>
                </a:lnTo>
                <a:lnTo>
                  <a:pt x="91439" y="21590"/>
                </a:lnTo>
                <a:lnTo>
                  <a:pt x="91439" y="17780"/>
                </a:lnTo>
                <a:lnTo>
                  <a:pt x="93979" y="16509"/>
                </a:lnTo>
                <a:lnTo>
                  <a:pt x="91439" y="16509"/>
                </a:lnTo>
                <a:lnTo>
                  <a:pt x="91439" y="8890"/>
                </a:lnTo>
                <a:lnTo>
                  <a:pt x="87629" y="8890"/>
                </a:lnTo>
                <a:lnTo>
                  <a:pt x="87629" y="3809"/>
                </a:lnTo>
                <a:close/>
              </a:path>
              <a:path w="93980" h="29210">
                <a:moveTo>
                  <a:pt x="82550" y="1269"/>
                </a:moveTo>
                <a:lnTo>
                  <a:pt x="8889" y="1269"/>
                </a:lnTo>
                <a:lnTo>
                  <a:pt x="7619" y="3809"/>
                </a:lnTo>
                <a:lnTo>
                  <a:pt x="82550" y="3809"/>
                </a:lnTo>
                <a:lnTo>
                  <a:pt x="82550" y="1269"/>
                </a:lnTo>
                <a:close/>
              </a:path>
              <a:path w="93980" h="29210">
                <a:moveTo>
                  <a:pt x="78739" y="0"/>
                </a:moveTo>
                <a:lnTo>
                  <a:pt x="13969" y="0"/>
                </a:lnTo>
                <a:lnTo>
                  <a:pt x="11429" y="1269"/>
                </a:lnTo>
                <a:lnTo>
                  <a:pt x="78739" y="1269"/>
                </a:lnTo>
                <a:lnTo>
                  <a:pt x="78739" y="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559560" y="5198109"/>
            <a:ext cx="229870" cy="1358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315719" y="4593590"/>
            <a:ext cx="576580" cy="504190"/>
          </a:xfrm>
          <a:custGeom>
            <a:avLst/>
            <a:gdLst/>
            <a:ahLst/>
            <a:cxnLst/>
            <a:rect l="l" t="t" r="r" b="b"/>
            <a:pathLst>
              <a:path w="576580" h="504189">
                <a:moveTo>
                  <a:pt x="563880" y="2540"/>
                </a:moveTo>
                <a:lnTo>
                  <a:pt x="20320" y="2540"/>
                </a:lnTo>
                <a:lnTo>
                  <a:pt x="11430" y="11430"/>
                </a:lnTo>
                <a:lnTo>
                  <a:pt x="8890" y="11430"/>
                </a:lnTo>
                <a:lnTo>
                  <a:pt x="6350" y="12700"/>
                </a:lnTo>
                <a:lnTo>
                  <a:pt x="5080" y="15240"/>
                </a:lnTo>
                <a:lnTo>
                  <a:pt x="1270" y="17780"/>
                </a:lnTo>
                <a:lnTo>
                  <a:pt x="1270" y="21590"/>
                </a:lnTo>
                <a:lnTo>
                  <a:pt x="0" y="24130"/>
                </a:lnTo>
                <a:lnTo>
                  <a:pt x="0" y="494030"/>
                </a:lnTo>
                <a:lnTo>
                  <a:pt x="5080" y="495300"/>
                </a:lnTo>
                <a:lnTo>
                  <a:pt x="5080" y="497840"/>
                </a:lnTo>
                <a:lnTo>
                  <a:pt x="7620" y="497840"/>
                </a:lnTo>
                <a:lnTo>
                  <a:pt x="7620" y="500380"/>
                </a:lnTo>
                <a:lnTo>
                  <a:pt x="10160" y="500380"/>
                </a:lnTo>
                <a:lnTo>
                  <a:pt x="11430" y="501650"/>
                </a:lnTo>
                <a:lnTo>
                  <a:pt x="15240" y="501650"/>
                </a:lnTo>
                <a:lnTo>
                  <a:pt x="17780" y="504190"/>
                </a:lnTo>
                <a:lnTo>
                  <a:pt x="558800" y="504190"/>
                </a:lnTo>
                <a:lnTo>
                  <a:pt x="561340" y="501650"/>
                </a:lnTo>
                <a:lnTo>
                  <a:pt x="563880" y="500380"/>
                </a:lnTo>
                <a:lnTo>
                  <a:pt x="567690" y="499110"/>
                </a:lnTo>
                <a:lnTo>
                  <a:pt x="568960" y="496570"/>
                </a:lnTo>
                <a:lnTo>
                  <a:pt x="568960" y="495300"/>
                </a:lnTo>
                <a:lnTo>
                  <a:pt x="571500" y="492760"/>
                </a:lnTo>
                <a:lnTo>
                  <a:pt x="571500" y="491490"/>
                </a:lnTo>
                <a:lnTo>
                  <a:pt x="574040" y="486410"/>
                </a:lnTo>
                <a:lnTo>
                  <a:pt x="574040" y="483870"/>
                </a:lnTo>
                <a:lnTo>
                  <a:pt x="575310" y="482600"/>
                </a:lnTo>
                <a:lnTo>
                  <a:pt x="575310" y="478790"/>
                </a:lnTo>
                <a:lnTo>
                  <a:pt x="576580" y="473710"/>
                </a:lnTo>
                <a:lnTo>
                  <a:pt x="576580" y="33020"/>
                </a:lnTo>
                <a:lnTo>
                  <a:pt x="575310" y="29210"/>
                </a:lnTo>
                <a:lnTo>
                  <a:pt x="575310" y="20320"/>
                </a:lnTo>
                <a:lnTo>
                  <a:pt x="572769" y="17780"/>
                </a:lnTo>
                <a:lnTo>
                  <a:pt x="572769" y="15240"/>
                </a:lnTo>
                <a:lnTo>
                  <a:pt x="571500" y="12700"/>
                </a:lnTo>
                <a:lnTo>
                  <a:pt x="571500" y="10160"/>
                </a:lnTo>
                <a:lnTo>
                  <a:pt x="568960" y="10160"/>
                </a:lnTo>
                <a:lnTo>
                  <a:pt x="567690" y="7620"/>
                </a:lnTo>
                <a:lnTo>
                  <a:pt x="563880" y="6350"/>
                </a:lnTo>
                <a:lnTo>
                  <a:pt x="563880" y="2540"/>
                </a:lnTo>
                <a:close/>
              </a:path>
              <a:path w="576580" h="504189">
                <a:moveTo>
                  <a:pt x="553719" y="0"/>
                </a:moveTo>
                <a:lnTo>
                  <a:pt x="35560" y="0"/>
                </a:lnTo>
                <a:lnTo>
                  <a:pt x="29210" y="2540"/>
                </a:lnTo>
                <a:lnTo>
                  <a:pt x="554990" y="2540"/>
                </a:lnTo>
                <a:lnTo>
                  <a:pt x="55371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358900" y="4644390"/>
            <a:ext cx="497840" cy="386080"/>
          </a:xfrm>
          <a:custGeom>
            <a:avLst/>
            <a:gdLst/>
            <a:ahLst/>
            <a:cxnLst/>
            <a:rect l="l" t="t" r="r" b="b"/>
            <a:pathLst>
              <a:path w="497839" h="386079">
                <a:moveTo>
                  <a:pt x="488950" y="7620"/>
                </a:moveTo>
                <a:lnTo>
                  <a:pt x="5080" y="7620"/>
                </a:lnTo>
                <a:lnTo>
                  <a:pt x="1269" y="11430"/>
                </a:lnTo>
                <a:lnTo>
                  <a:pt x="0" y="13970"/>
                </a:lnTo>
                <a:lnTo>
                  <a:pt x="0" y="374650"/>
                </a:lnTo>
                <a:lnTo>
                  <a:pt x="1269" y="375920"/>
                </a:lnTo>
                <a:lnTo>
                  <a:pt x="1269" y="379730"/>
                </a:lnTo>
                <a:lnTo>
                  <a:pt x="3809" y="381000"/>
                </a:lnTo>
                <a:lnTo>
                  <a:pt x="3809" y="383540"/>
                </a:lnTo>
                <a:lnTo>
                  <a:pt x="6350" y="383540"/>
                </a:lnTo>
                <a:lnTo>
                  <a:pt x="6350" y="386080"/>
                </a:lnTo>
                <a:lnTo>
                  <a:pt x="481330" y="386080"/>
                </a:lnTo>
                <a:lnTo>
                  <a:pt x="483869" y="384810"/>
                </a:lnTo>
                <a:lnTo>
                  <a:pt x="487680" y="384810"/>
                </a:lnTo>
                <a:lnTo>
                  <a:pt x="490219" y="381000"/>
                </a:lnTo>
                <a:lnTo>
                  <a:pt x="494030" y="378460"/>
                </a:lnTo>
                <a:lnTo>
                  <a:pt x="495300" y="374650"/>
                </a:lnTo>
                <a:lnTo>
                  <a:pt x="495300" y="368300"/>
                </a:lnTo>
                <a:lnTo>
                  <a:pt x="497839" y="365760"/>
                </a:lnTo>
                <a:lnTo>
                  <a:pt x="497839" y="26670"/>
                </a:lnTo>
                <a:lnTo>
                  <a:pt x="495300" y="25400"/>
                </a:lnTo>
                <a:lnTo>
                  <a:pt x="495300" y="16510"/>
                </a:lnTo>
                <a:lnTo>
                  <a:pt x="494030" y="16510"/>
                </a:lnTo>
                <a:lnTo>
                  <a:pt x="494030" y="10160"/>
                </a:lnTo>
                <a:lnTo>
                  <a:pt x="490219" y="10160"/>
                </a:lnTo>
                <a:lnTo>
                  <a:pt x="488950" y="7620"/>
                </a:lnTo>
                <a:close/>
              </a:path>
              <a:path w="497839" h="386079">
                <a:moveTo>
                  <a:pt x="486410" y="5080"/>
                </a:moveTo>
                <a:lnTo>
                  <a:pt x="8890" y="5080"/>
                </a:lnTo>
                <a:lnTo>
                  <a:pt x="6350" y="7620"/>
                </a:lnTo>
                <a:lnTo>
                  <a:pt x="486410" y="7620"/>
                </a:lnTo>
                <a:lnTo>
                  <a:pt x="486410" y="5080"/>
                </a:lnTo>
                <a:close/>
              </a:path>
              <a:path w="497839" h="386079">
                <a:moveTo>
                  <a:pt x="30480" y="0"/>
                </a:moveTo>
                <a:lnTo>
                  <a:pt x="27940" y="2540"/>
                </a:lnTo>
                <a:lnTo>
                  <a:pt x="19050" y="2540"/>
                </a:lnTo>
                <a:lnTo>
                  <a:pt x="16509" y="5080"/>
                </a:lnTo>
                <a:lnTo>
                  <a:pt x="483869" y="5080"/>
                </a:lnTo>
                <a:lnTo>
                  <a:pt x="482600" y="3810"/>
                </a:lnTo>
                <a:lnTo>
                  <a:pt x="477519" y="3810"/>
                </a:lnTo>
                <a:lnTo>
                  <a:pt x="477519" y="2540"/>
                </a:lnTo>
                <a:lnTo>
                  <a:pt x="3048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376680" y="4662170"/>
            <a:ext cx="466090" cy="350520"/>
          </a:xfrm>
          <a:custGeom>
            <a:avLst/>
            <a:gdLst/>
            <a:ahLst/>
            <a:cxnLst/>
            <a:rect l="l" t="t" r="r" b="b"/>
            <a:pathLst>
              <a:path w="466089" h="350520">
                <a:moveTo>
                  <a:pt x="455930" y="349249"/>
                </a:moveTo>
                <a:lnTo>
                  <a:pt x="7619" y="349249"/>
                </a:lnTo>
                <a:lnTo>
                  <a:pt x="10159" y="350519"/>
                </a:lnTo>
                <a:lnTo>
                  <a:pt x="453389" y="350519"/>
                </a:lnTo>
                <a:lnTo>
                  <a:pt x="455930" y="349249"/>
                </a:lnTo>
                <a:close/>
              </a:path>
              <a:path w="466089" h="350520">
                <a:moveTo>
                  <a:pt x="447039" y="2539"/>
                </a:moveTo>
                <a:lnTo>
                  <a:pt x="12700" y="2539"/>
                </a:lnTo>
                <a:lnTo>
                  <a:pt x="10159" y="5079"/>
                </a:lnTo>
                <a:lnTo>
                  <a:pt x="6350" y="5079"/>
                </a:lnTo>
                <a:lnTo>
                  <a:pt x="0" y="11429"/>
                </a:lnTo>
                <a:lnTo>
                  <a:pt x="0" y="345439"/>
                </a:lnTo>
                <a:lnTo>
                  <a:pt x="1269" y="345439"/>
                </a:lnTo>
                <a:lnTo>
                  <a:pt x="1269" y="346709"/>
                </a:lnTo>
                <a:lnTo>
                  <a:pt x="3809" y="346709"/>
                </a:lnTo>
                <a:lnTo>
                  <a:pt x="3809" y="349249"/>
                </a:lnTo>
                <a:lnTo>
                  <a:pt x="457200" y="349249"/>
                </a:lnTo>
                <a:lnTo>
                  <a:pt x="459739" y="346709"/>
                </a:lnTo>
                <a:lnTo>
                  <a:pt x="459739" y="341629"/>
                </a:lnTo>
                <a:lnTo>
                  <a:pt x="464819" y="339089"/>
                </a:lnTo>
                <a:lnTo>
                  <a:pt x="464819" y="334009"/>
                </a:lnTo>
                <a:lnTo>
                  <a:pt x="466089" y="331469"/>
                </a:lnTo>
                <a:lnTo>
                  <a:pt x="466089" y="24129"/>
                </a:lnTo>
                <a:lnTo>
                  <a:pt x="464819" y="24129"/>
                </a:lnTo>
                <a:lnTo>
                  <a:pt x="464819" y="15239"/>
                </a:lnTo>
                <a:lnTo>
                  <a:pt x="459739" y="15239"/>
                </a:lnTo>
                <a:lnTo>
                  <a:pt x="459739" y="8889"/>
                </a:lnTo>
                <a:lnTo>
                  <a:pt x="457200" y="8889"/>
                </a:lnTo>
                <a:lnTo>
                  <a:pt x="455930" y="7619"/>
                </a:lnTo>
                <a:lnTo>
                  <a:pt x="453389" y="7619"/>
                </a:lnTo>
                <a:lnTo>
                  <a:pt x="453389" y="3809"/>
                </a:lnTo>
                <a:lnTo>
                  <a:pt x="449580" y="3809"/>
                </a:lnTo>
                <a:lnTo>
                  <a:pt x="447039" y="2539"/>
                </a:lnTo>
                <a:close/>
              </a:path>
              <a:path w="466089" h="350520">
                <a:moveTo>
                  <a:pt x="444500" y="0"/>
                </a:moveTo>
                <a:lnTo>
                  <a:pt x="24129" y="0"/>
                </a:lnTo>
                <a:lnTo>
                  <a:pt x="21589" y="2539"/>
                </a:lnTo>
                <a:lnTo>
                  <a:pt x="444500" y="2539"/>
                </a:lnTo>
                <a:lnTo>
                  <a:pt x="444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296669" y="5208270"/>
            <a:ext cx="246379" cy="0"/>
          </a:xfrm>
          <a:custGeom>
            <a:avLst/>
            <a:gdLst/>
            <a:ahLst/>
            <a:cxnLst/>
            <a:rect l="l" t="t" r="r" b="b"/>
            <a:pathLst>
              <a:path w="246380" h="0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291997" y="5208270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5" h="0">
                <a:moveTo>
                  <a:pt x="0" y="0"/>
                </a:moveTo>
                <a:lnTo>
                  <a:pt x="255724" y="0"/>
                </a:lnTo>
              </a:path>
            </a:pathLst>
          </a:custGeom>
          <a:ln w="169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296669" y="52120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543050" y="52044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296669" y="5326379"/>
            <a:ext cx="246379" cy="0"/>
          </a:xfrm>
          <a:custGeom>
            <a:avLst/>
            <a:gdLst/>
            <a:ahLst/>
            <a:cxnLst/>
            <a:rect l="l" t="t" r="r" b="b"/>
            <a:pathLst>
              <a:path w="246380" h="0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291997" y="5326379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5" h="0">
                <a:moveTo>
                  <a:pt x="0" y="0"/>
                </a:moveTo>
                <a:lnTo>
                  <a:pt x="255724" y="0"/>
                </a:lnTo>
              </a:path>
            </a:pathLst>
          </a:custGeom>
          <a:ln w="144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296669" y="53289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543050" y="53238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793239" y="5201920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 h="0">
                <a:moveTo>
                  <a:pt x="0" y="0"/>
                </a:moveTo>
                <a:lnTo>
                  <a:pt x="127000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788567" y="5201920"/>
            <a:ext cx="136525" cy="0"/>
          </a:xfrm>
          <a:custGeom>
            <a:avLst/>
            <a:gdLst/>
            <a:ahLst/>
            <a:cxnLst/>
            <a:rect l="l" t="t" r="r" b="b"/>
            <a:pathLst>
              <a:path w="136525" h="0">
                <a:moveTo>
                  <a:pt x="0" y="0"/>
                </a:moveTo>
                <a:lnTo>
                  <a:pt x="136344" y="0"/>
                </a:lnTo>
              </a:path>
            </a:pathLst>
          </a:custGeom>
          <a:ln w="169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793239" y="52057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920239" y="51981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793239" y="5326379"/>
            <a:ext cx="125730" cy="0"/>
          </a:xfrm>
          <a:custGeom>
            <a:avLst/>
            <a:gdLst/>
            <a:ahLst/>
            <a:cxnLst/>
            <a:rect l="l" t="t" r="r" b="b"/>
            <a:pathLst>
              <a:path w="125730" h="0">
                <a:moveTo>
                  <a:pt x="0" y="0"/>
                </a:moveTo>
                <a:lnTo>
                  <a:pt x="12573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788567" y="5326379"/>
            <a:ext cx="135255" cy="0"/>
          </a:xfrm>
          <a:custGeom>
            <a:avLst/>
            <a:gdLst/>
            <a:ahLst/>
            <a:cxnLst/>
            <a:rect l="l" t="t" r="r" b="b"/>
            <a:pathLst>
              <a:path w="135255" h="0">
                <a:moveTo>
                  <a:pt x="0" y="0"/>
                </a:moveTo>
                <a:lnTo>
                  <a:pt x="135074" y="0"/>
                </a:lnTo>
              </a:path>
            </a:pathLst>
          </a:custGeom>
          <a:ln w="144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793239" y="53289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918970" y="53238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577339" y="5221604"/>
            <a:ext cx="195580" cy="0"/>
          </a:xfrm>
          <a:custGeom>
            <a:avLst/>
            <a:gdLst/>
            <a:ahLst/>
            <a:cxnLst/>
            <a:rect l="l" t="t" r="r" b="b"/>
            <a:pathLst>
              <a:path w="195580" h="0">
                <a:moveTo>
                  <a:pt x="0" y="0"/>
                </a:moveTo>
                <a:lnTo>
                  <a:pt x="195579" y="0"/>
                </a:lnTo>
              </a:path>
            </a:pathLst>
          </a:custGeom>
          <a:ln w="6350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572667" y="5221604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5" h="0">
                <a:moveTo>
                  <a:pt x="0" y="0"/>
                </a:moveTo>
                <a:lnTo>
                  <a:pt x="204924" y="0"/>
                </a:lnTo>
              </a:path>
            </a:pathLst>
          </a:custGeom>
          <a:ln w="1569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577339" y="52247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772920" y="52184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602739" y="5256529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 h="0">
                <a:moveTo>
                  <a:pt x="0" y="0"/>
                </a:moveTo>
                <a:lnTo>
                  <a:pt x="146049" y="0"/>
                </a:lnTo>
              </a:path>
            </a:pathLst>
          </a:custGeom>
          <a:ln w="10159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598067" y="5256529"/>
            <a:ext cx="155575" cy="0"/>
          </a:xfrm>
          <a:custGeom>
            <a:avLst/>
            <a:gdLst/>
            <a:ahLst/>
            <a:cxnLst/>
            <a:rect l="l" t="t" r="r" b="b"/>
            <a:pathLst>
              <a:path w="155575" h="0">
                <a:moveTo>
                  <a:pt x="0" y="0"/>
                </a:moveTo>
                <a:lnTo>
                  <a:pt x="155394" y="0"/>
                </a:lnTo>
              </a:path>
            </a:pathLst>
          </a:custGeom>
          <a:ln w="1950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602739" y="52616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748789" y="52514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560830" y="524002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563369" y="5274309"/>
            <a:ext cx="223520" cy="1270"/>
          </a:xfrm>
          <a:custGeom>
            <a:avLst/>
            <a:gdLst/>
            <a:ahLst/>
            <a:cxnLst/>
            <a:rect l="l" t="t" r="r" b="b"/>
            <a:pathLst>
              <a:path w="223519" h="1270">
                <a:moveTo>
                  <a:pt x="0" y="0"/>
                </a:moveTo>
                <a:lnTo>
                  <a:pt x="223519" y="12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816100" y="5236209"/>
            <a:ext cx="78740" cy="40640"/>
          </a:xfrm>
          <a:custGeom>
            <a:avLst/>
            <a:gdLst/>
            <a:ahLst/>
            <a:cxnLst/>
            <a:rect l="l" t="t" r="r" b="b"/>
            <a:pathLst>
              <a:path w="78739" h="40639">
                <a:moveTo>
                  <a:pt x="0" y="40639"/>
                </a:moveTo>
                <a:lnTo>
                  <a:pt x="0" y="0"/>
                </a:lnTo>
                <a:lnTo>
                  <a:pt x="78739" y="0"/>
                </a:lnTo>
                <a:lnTo>
                  <a:pt x="78739" y="40639"/>
                </a:lnTo>
                <a:lnTo>
                  <a:pt x="0" y="4063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816100" y="5236209"/>
            <a:ext cx="78740" cy="40640"/>
          </a:xfrm>
          <a:custGeom>
            <a:avLst/>
            <a:gdLst/>
            <a:ahLst/>
            <a:cxnLst/>
            <a:rect l="l" t="t" r="r" b="b"/>
            <a:pathLst>
              <a:path w="78739" h="40639">
                <a:moveTo>
                  <a:pt x="0" y="40639"/>
                </a:moveTo>
                <a:lnTo>
                  <a:pt x="0" y="0"/>
                </a:lnTo>
                <a:lnTo>
                  <a:pt x="78739" y="0"/>
                </a:lnTo>
                <a:lnTo>
                  <a:pt x="78739" y="40639"/>
                </a:lnTo>
                <a:lnTo>
                  <a:pt x="0" y="4063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816100" y="52768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894839" y="52362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176019" y="5384800"/>
            <a:ext cx="848360" cy="172720"/>
          </a:xfrm>
          <a:custGeom>
            <a:avLst/>
            <a:gdLst/>
            <a:ahLst/>
            <a:cxnLst/>
            <a:rect l="l" t="t" r="r" b="b"/>
            <a:pathLst>
              <a:path w="848360" h="172720">
                <a:moveTo>
                  <a:pt x="775969" y="0"/>
                </a:moveTo>
                <a:lnTo>
                  <a:pt x="85090" y="0"/>
                </a:lnTo>
                <a:lnTo>
                  <a:pt x="0" y="172719"/>
                </a:lnTo>
                <a:lnTo>
                  <a:pt x="848360" y="172719"/>
                </a:lnTo>
                <a:lnTo>
                  <a:pt x="77596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176019" y="5384800"/>
            <a:ext cx="848360" cy="172720"/>
          </a:xfrm>
          <a:custGeom>
            <a:avLst/>
            <a:gdLst/>
            <a:ahLst/>
            <a:cxnLst/>
            <a:rect l="l" t="t" r="r" b="b"/>
            <a:pathLst>
              <a:path w="848360" h="172720">
                <a:moveTo>
                  <a:pt x="85090" y="0"/>
                </a:moveTo>
                <a:lnTo>
                  <a:pt x="86360" y="0"/>
                </a:lnTo>
                <a:lnTo>
                  <a:pt x="775969" y="0"/>
                </a:lnTo>
                <a:lnTo>
                  <a:pt x="848360" y="172719"/>
                </a:lnTo>
                <a:lnTo>
                  <a:pt x="0" y="172719"/>
                </a:lnTo>
                <a:lnTo>
                  <a:pt x="85090" y="0"/>
                </a:lnTo>
                <a:close/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176019" y="53848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025650" y="55587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177289" y="5571490"/>
            <a:ext cx="845819" cy="0"/>
          </a:xfrm>
          <a:custGeom>
            <a:avLst/>
            <a:gdLst/>
            <a:ahLst/>
            <a:cxnLst/>
            <a:rect l="l" t="t" r="r" b="b"/>
            <a:pathLst>
              <a:path w="845819" h="0">
                <a:moveTo>
                  <a:pt x="0" y="0"/>
                </a:moveTo>
                <a:lnTo>
                  <a:pt x="845820" y="0"/>
                </a:lnTo>
              </a:path>
            </a:pathLst>
          </a:custGeom>
          <a:ln w="2794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276350" y="5406390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 h="0">
                <a:moveTo>
                  <a:pt x="0" y="0"/>
                </a:moveTo>
                <a:lnTo>
                  <a:pt x="543560" y="0"/>
                </a:lnTo>
              </a:path>
            </a:pathLst>
          </a:custGeom>
          <a:ln w="15240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276350" y="5398770"/>
            <a:ext cx="543560" cy="15240"/>
          </a:xfrm>
          <a:custGeom>
            <a:avLst/>
            <a:gdLst/>
            <a:ahLst/>
            <a:cxnLst/>
            <a:rect l="l" t="t" r="r" b="b"/>
            <a:pathLst>
              <a:path w="543560" h="15239">
                <a:moveTo>
                  <a:pt x="5080" y="0"/>
                </a:moveTo>
                <a:lnTo>
                  <a:pt x="0" y="15239"/>
                </a:lnTo>
                <a:lnTo>
                  <a:pt x="543560" y="15239"/>
                </a:lnTo>
                <a:lnTo>
                  <a:pt x="537210" y="0"/>
                </a:lnTo>
                <a:lnTo>
                  <a:pt x="5080" y="0"/>
                </a:lnTo>
                <a:close/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276350" y="53987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822450" y="54152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230630" y="5422900"/>
            <a:ext cx="497840" cy="85090"/>
          </a:xfrm>
          <a:custGeom>
            <a:avLst/>
            <a:gdLst/>
            <a:ahLst/>
            <a:cxnLst/>
            <a:rect l="l" t="t" r="r" b="b"/>
            <a:pathLst>
              <a:path w="497839" h="85089">
                <a:moveTo>
                  <a:pt x="491489" y="0"/>
                </a:moveTo>
                <a:lnTo>
                  <a:pt x="43179" y="0"/>
                </a:lnTo>
                <a:lnTo>
                  <a:pt x="0" y="85090"/>
                </a:lnTo>
                <a:lnTo>
                  <a:pt x="60959" y="83819"/>
                </a:lnTo>
                <a:lnTo>
                  <a:pt x="63500" y="74930"/>
                </a:lnTo>
                <a:lnTo>
                  <a:pt x="92709" y="72390"/>
                </a:lnTo>
                <a:lnTo>
                  <a:pt x="496892" y="72390"/>
                </a:lnTo>
                <a:lnTo>
                  <a:pt x="491489" y="0"/>
                </a:lnTo>
                <a:close/>
              </a:path>
              <a:path w="497839" h="85089">
                <a:moveTo>
                  <a:pt x="496892" y="72390"/>
                </a:moveTo>
                <a:lnTo>
                  <a:pt x="449580" y="72390"/>
                </a:lnTo>
                <a:lnTo>
                  <a:pt x="449580" y="83819"/>
                </a:lnTo>
                <a:lnTo>
                  <a:pt x="497839" y="85090"/>
                </a:lnTo>
                <a:lnTo>
                  <a:pt x="496892" y="72390"/>
                </a:lnTo>
                <a:close/>
              </a:path>
              <a:path w="497839" h="85089">
                <a:moveTo>
                  <a:pt x="424180" y="72390"/>
                </a:moveTo>
                <a:lnTo>
                  <a:pt x="92709" y="72390"/>
                </a:lnTo>
                <a:lnTo>
                  <a:pt x="91439" y="83819"/>
                </a:lnTo>
                <a:lnTo>
                  <a:pt x="422909" y="83819"/>
                </a:lnTo>
                <a:lnTo>
                  <a:pt x="424180" y="7239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230630" y="5422900"/>
            <a:ext cx="497840" cy="85090"/>
          </a:xfrm>
          <a:custGeom>
            <a:avLst/>
            <a:gdLst/>
            <a:ahLst/>
            <a:cxnLst/>
            <a:rect l="l" t="t" r="r" b="b"/>
            <a:pathLst>
              <a:path w="497839" h="85089">
                <a:moveTo>
                  <a:pt x="43179" y="0"/>
                </a:moveTo>
                <a:lnTo>
                  <a:pt x="491489" y="0"/>
                </a:lnTo>
                <a:lnTo>
                  <a:pt x="497839" y="85090"/>
                </a:lnTo>
                <a:lnTo>
                  <a:pt x="449580" y="83819"/>
                </a:lnTo>
                <a:lnTo>
                  <a:pt x="449580" y="72390"/>
                </a:lnTo>
                <a:lnTo>
                  <a:pt x="424180" y="72390"/>
                </a:lnTo>
                <a:lnTo>
                  <a:pt x="422909" y="83819"/>
                </a:lnTo>
                <a:lnTo>
                  <a:pt x="91439" y="83819"/>
                </a:lnTo>
                <a:lnTo>
                  <a:pt x="92709" y="72390"/>
                </a:lnTo>
                <a:lnTo>
                  <a:pt x="63500" y="74930"/>
                </a:lnTo>
                <a:lnTo>
                  <a:pt x="60959" y="83819"/>
                </a:lnTo>
                <a:lnTo>
                  <a:pt x="0" y="85090"/>
                </a:lnTo>
                <a:lnTo>
                  <a:pt x="43179" y="0"/>
                </a:lnTo>
                <a:close/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230630" y="54229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728877" y="5419497"/>
            <a:ext cx="263344" cy="95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464310" y="5095240"/>
            <a:ext cx="285750" cy="50800"/>
          </a:xfrm>
          <a:custGeom>
            <a:avLst/>
            <a:gdLst/>
            <a:ahLst/>
            <a:cxnLst/>
            <a:rect l="l" t="t" r="r" b="b"/>
            <a:pathLst>
              <a:path w="285750" h="50800">
                <a:moveTo>
                  <a:pt x="281940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45720"/>
                </a:lnTo>
                <a:lnTo>
                  <a:pt x="3809" y="50800"/>
                </a:lnTo>
                <a:lnTo>
                  <a:pt x="281940" y="50800"/>
                </a:lnTo>
                <a:lnTo>
                  <a:pt x="285750" y="45720"/>
                </a:lnTo>
                <a:lnTo>
                  <a:pt x="285750" y="3810"/>
                </a:lnTo>
                <a:lnTo>
                  <a:pt x="281940" y="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464310" y="5095240"/>
            <a:ext cx="285750" cy="50800"/>
          </a:xfrm>
          <a:custGeom>
            <a:avLst/>
            <a:gdLst/>
            <a:ahLst/>
            <a:cxnLst/>
            <a:rect l="l" t="t" r="r" b="b"/>
            <a:pathLst>
              <a:path w="285750" h="50800">
                <a:moveTo>
                  <a:pt x="7620" y="50800"/>
                </a:moveTo>
                <a:lnTo>
                  <a:pt x="3809" y="50800"/>
                </a:lnTo>
                <a:lnTo>
                  <a:pt x="0" y="45720"/>
                </a:lnTo>
                <a:lnTo>
                  <a:pt x="0" y="41910"/>
                </a:lnTo>
                <a:lnTo>
                  <a:pt x="0" y="7620"/>
                </a:lnTo>
                <a:lnTo>
                  <a:pt x="0" y="3810"/>
                </a:lnTo>
                <a:lnTo>
                  <a:pt x="3809" y="0"/>
                </a:lnTo>
                <a:lnTo>
                  <a:pt x="7620" y="0"/>
                </a:lnTo>
                <a:lnTo>
                  <a:pt x="278129" y="0"/>
                </a:lnTo>
                <a:lnTo>
                  <a:pt x="281940" y="0"/>
                </a:lnTo>
                <a:lnTo>
                  <a:pt x="285750" y="3810"/>
                </a:lnTo>
                <a:lnTo>
                  <a:pt x="285750" y="7620"/>
                </a:lnTo>
                <a:lnTo>
                  <a:pt x="285750" y="41910"/>
                </a:lnTo>
                <a:lnTo>
                  <a:pt x="285750" y="45720"/>
                </a:lnTo>
                <a:lnTo>
                  <a:pt x="281940" y="50800"/>
                </a:lnTo>
                <a:lnTo>
                  <a:pt x="278129" y="50800"/>
                </a:lnTo>
                <a:lnTo>
                  <a:pt x="7620" y="50800"/>
                </a:lnTo>
                <a:close/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464310" y="51460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750060" y="50952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817370" y="5055870"/>
            <a:ext cx="39370" cy="24130"/>
          </a:xfrm>
          <a:custGeom>
            <a:avLst/>
            <a:gdLst/>
            <a:ahLst/>
            <a:cxnLst/>
            <a:rect l="l" t="t" r="r" b="b"/>
            <a:pathLst>
              <a:path w="39369" h="24129">
                <a:moveTo>
                  <a:pt x="0" y="24129"/>
                </a:moveTo>
                <a:lnTo>
                  <a:pt x="0" y="0"/>
                </a:lnTo>
                <a:lnTo>
                  <a:pt x="39369" y="0"/>
                </a:lnTo>
                <a:lnTo>
                  <a:pt x="39369" y="24129"/>
                </a:lnTo>
                <a:lnTo>
                  <a:pt x="0" y="2412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817370" y="5055870"/>
            <a:ext cx="39370" cy="24130"/>
          </a:xfrm>
          <a:custGeom>
            <a:avLst/>
            <a:gdLst/>
            <a:ahLst/>
            <a:cxnLst/>
            <a:rect l="l" t="t" r="r" b="b"/>
            <a:pathLst>
              <a:path w="39369" h="24129">
                <a:moveTo>
                  <a:pt x="0" y="24129"/>
                </a:moveTo>
                <a:lnTo>
                  <a:pt x="0" y="0"/>
                </a:lnTo>
                <a:lnTo>
                  <a:pt x="39369" y="0"/>
                </a:lnTo>
                <a:lnTo>
                  <a:pt x="39369" y="24129"/>
                </a:lnTo>
                <a:lnTo>
                  <a:pt x="0" y="2412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1817370" y="50800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856739" y="50558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1395730" y="5123179"/>
            <a:ext cx="424180" cy="38100"/>
          </a:xfrm>
          <a:custGeom>
            <a:avLst/>
            <a:gdLst/>
            <a:ahLst/>
            <a:cxnLst/>
            <a:rect l="l" t="t" r="r" b="b"/>
            <a:pathLst>
              <a:path w="424180" h="38100">
                <a:moveTo>
                  <a:pt x="0" y="38100"/>
                </a:moveTo>
                <a:lnTo>
                  <a:pt x="424180" y="38100"/>
                </a:lnTo>
                <a:lnTo>
                  <a:pt x="42418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1397000" y="5162550"/>
            <a:ext cx="422909" cy="0"/>
          </a:xfrm>
          <a:custGeom>
            <a:avLst/>
            <a:gdLst/>
            <a:ahLst/>
            <a:cxnLst/>
            <a:rect l="l" t="t" r="r" b="b"/>
            <a:pathLst>
              <a:path w="422910" h="0">
                <a:moveTo>
                  <a:pt x="0" y="0"/>
                </a:moveTo>
                <a:lnTo>
                  <a:pt x="422910" y="0"/>
                </a:lnTo>
              </a:path>
            </a:pathLst>
          </a:custGeom>
          <a:ln w="101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1392327" y="5152797"/>
            <a:ext cx="432434" cy="19685"/>
          </a:xfrm>
          <a:custGeom>
            <a:avLst/>
            <a:gdLst/>
            <a:ahLst/>
            <a:cxnLst/>
            <a:rect l="l" t="t" r="r" b="b"/>
            <a:pathLst>
              <a:path w="432435" h="19685">
                <a:moveTo>
                  <a:pt x="0" y="19504"/>
                </a:moveTo>
                <a:lnTo>
                  <a:pt x="432254" y="19504"/>
                </a:lnTo>
                <a:lnTo>
                  <a:pt x="432254" y="0"/>
                </a:lnTo>
                <a:lnTo>
                  <a:pt x="0" y="0"/>
                </a:lnTo>
                <a:lnTo>
                  <a:pt x="0" y="19504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1397000" y="51676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1819910" y="51574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781800" y="4114800"/>
            <a:ext cx="631190" cy="1026160"/>
          </a:xfrm>
          <a:custGeom>
            <a:avLst/>
            <a:gdLst/>
            <a:ahLst/>
            <a:cxnLst/>
            <a:rect l="l" t="t" r="r" b="b"/>
            <a:pathLst>
              <a:path w="631190" h="1026160">
                <a:moveTo>
                  <a:pt x="0" y="1026160"/>
                </a:moveTo>
                <a:lnTo>
                  <a:pt x="0" y="0"/>
                </a:lnTo>
                <a:lnTo>
                  <a:pt x="631190" y="0"/>
                </a:lnTo>
                <a:lnTo>
                  <a:pt x="631190" y="1026160"/>
                </a:lnTo>
                <a:lnTo>
                  <a:pt x="0" y="102616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781800" y="4114800"/>
            <a:ext cx="631190" cy="1026160"/>
          </a:xfrm>
          <a:custGeom>
            <a:avLst/>
            <a:gdLst/>
            <a:ahLst/>
            <a:cxnLst/>
            <a:rect l="l" t="t" r="r" b="b"/>
            <a:pathLst>
              <a:path w="631190" h="1026160">
                <a:moveTo>
                  <a:pt x="0" y="1026160"/>
                </a:moveTo>
                <a:lnTo>
                  <a:pt x="0" y="0"/>
                </a:lnTo>
                <a:lnTo>
                  <a:pt x="631190" y="0"/>
                </a:lnTo>
                <a:lnTo>
                  <a:pt x="631190" y="1026160"/>
                </a:lnTo>
                <a:lnTo>
                  <a:pt x="0" y="1026160"/>
                </a:lnTo>
                <a:close/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781800" y="51409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7412990" y="41148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794500" y="5165090"/>
            <a:ext cx="612140" cy="0"/>
          </a:xfrm>
          <a:custGeom>
            <a:avLst/>
            <a:gdLst/>
            <a:ahLst/>
            <a:cxnLst/>
            <a:rect l="l" t="t" r="r" b="b"/>
            <a:pathLst>
              <a:path w="612140" h="0">
                <a:moveTo>
                  <a:pt x="0" y="0"/>
                </a:moveTo>
                <a:lnTo>
                  <a:pt x="612140" y="0"/>
                </a:lnTo>
              </a:path>
            </a:pathLst>
          </a:custGeom>
          <a:ln w="482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794500" y="5140959"/>
            <a:ext cx="612140" cy="48260"/>
          </a:xfrm>
          <a:custGeom>
            <a:avLst/>
            <a:gdLst/>
            <a:ahLst/>
            <a:cxnLst/>
            <a:rect l="l" t="t" r="r" b="b"/>
            <a:pathLst>
              <a:path w="612140" h="48260">
                <a:moveTo>
                  <a:pt x="0" y="48259"/>
                </a:moveTo>
                <a:lnTo>
                  <a:pt x="0" y="0"/>
                </a:lnTo>
                <a:lnTo>
                  <a:pt x="612140" y="0"/>
                </a:lnTo>
                <a:lnTo>
                  <a:pt x="612140" y="48259"/>
                </a:lnTo>
                <a:lnTo>
                  <a:pt x="0" y="4825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794500" y="51892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406640" y="51409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814819" y="4114800"/>
            <a:ext cx="0" cy="1026160"/>
          </a:xfrm>
          <a:custGeom>
            <a:avLst/>
            <a:gdLst/>
            <a:ahLst/>
            <a:cxnLst/>
            <a:rect l="l" t="t" r="r" b="b"/>
            <a:pathLst>
              <a:path w="0" h="1026160">
                <a:moveTo>
                  <a:pt x="0" y="0"/>
                </a:moveTo>
                <a:lnTo>
                  <a:pt x="0" y="102616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818630" y="4122420"/>
            <a:ext cx="556260" cy="1014730"/>
          </a:xfrm>
          <a:custGeom>
            <a:avLst/>
            <a:gdLst/>
            <a:ahLst/>
            <a:cxnLst/>
            <a:rect l="l" t="t" r="r" b="b"/>
            <a:pathLst>
              <a:path w="556259" h="1014729">
                <a:moveTo>
                  <a:pt x="0" y="1014729"/>
                </a:moveTo>
                <a:lnTo>
                  <a:pt x="0" y="0"/>
                </a:lnTo>
                <a:lnTo>
                  <a:pt x="55626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6818630" y="41224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7376159" y="51384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6784340" y="4118609"/>
            <a:ext cx="24130" cy="1016000"/>
          </a:xfrm>
          <a:custGeom>
            <a:avLst/>
            <a:gdLst/>
            <a:ahLst/>
            <a:cxnLst/>
            <a:rect l="l" t="t" r="r" b="b"/>
            <a:pathLst>
              <a:path w="24129" h="1016000">
                <a:moveTo>
                  <a:pt x="0" y="1016000"/>
                </a:moveTo>
                <a:lnTo>
                  <a:pt x="0" y="0"/>
                </a:lnTo>
                <a:lnTo>
                  <a:pt x="24129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6784340" y="41186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6809740" y="51358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7381240" y="4118609"/>
            <a:ext cx="26670" cy="1016000"/>
          </a:xfrm>
          <a:custGeom>
            <a:avLst/>
            <a:gdLst/>
            <a:ahLst/>
            <a:cxnLst/>
            <a:rect l="l" t="t" r="r" b="b"/>
            <a:pathLst>
              <a:path w="26670" h="1016000">
                <a:moveTo>
                  <a:pt x="0" y="0"/>
                </a:moveTo>
                <a:lnTo>
                  <a:pt x="26669" y="0"/>
                </a:lnTo>
                <a:lnTo>
                  <a:pt x="26669" y="10160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7381240" y="41186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7381240" y="4114800"/>
            <a:ext cx="0" cy="1031240"/>
          </a:xfrm>
          <a:custGeom>
            <a:avLst/>
            <a:gdLst/>
            <a:ahLst/>
            <a:cxnLst/>
            <a:rect l="l" t="t" r="r" b="b"/>
            <a:pathLst>
              <a:path w="0" h="1031239">
                <a:moveTo>
                  <a:pt x="0" y="0"/>
                </a:moveTo>
                <a:lnTo>
                  <a:pt x="0" y="1031239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6835140" y="4187190"/>
            <a:ext cx="110489" cy="224790"/>
          </a:xfrm>
          <a:custGeom>
            <a:avLst/>
            <a:gdLst/>
            <a:ahLst/>
            <a:cxnLst/>
            <a:rect l="l" t="t" r="r" b="b"/>
            <a:pathLst>
              <a:path w="110490" h="224789">
                <a:moveTo>
                  <a:pt x="0" y="224790"/>
                </a:moveTo>
                <a:lnTo>
                  <a:pt x="0" y="0"/>
                </a:lnTo>
                <a:lnTo>
                  <a:pt x="110489" y="0"/>
                </a:lnTo>
                <a:lnTo>
                  <a:pt x="110489" y="224790"/>
                </a:lnTo>
                <a:lnTo>
                  <a:pt x="0" y="22479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6847840" y="4199890"/>
            <a:ext cx="86360" cy="200660"/>
          </a:xfrm>
          <a:custGeom>
            <a:avLst/>
            <a:gdLst/>
            <a:ahLst/>
            <a:cxnLst/>
            <a:rect l="l" t="t" r="r" b="b"/>
            <a:pathLst>
              <a:path w="86359" h="200660">
                <a:moveTo>
                  <a:pt x="0" y="200660"/>
                </a:moveTo>
                <a:lnTo>
                  <a:pt x="0" y="0"/>
                </a:lnTo>
                <a:lnTo>
                  <a:pt x="86359" y="0"/>
                </a:lnTo>
                <a:lnTo>
                  <a:pt x="86359" y="200660"/>
                </a:lnTo>
                <a:lnTo>
                  <a:pt x="0" y="20066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6847840" y="4199890"/>
            <a:ext cx="86360" cy="200660"/>
          </a:xfrm>
          <a:custGeom>
            <a:avLst/>
            <a:gdLst/>
            <a:ahLst/>
            <a:cxnLst/>
            <a:rect l="l" t="t" r="r" b="b"/>
            <a:pathLst>
              <a:path w="86359" h="200660">
                <a:moveTo>
                  <a:pt x="0" y="200660"/>
                </a:moveTo>
                <a:lnTo>
                  <a:pt x="0" y="0"/>
                </a:lnTo>
                <a:lnTo>
                  <a:pt x="86359" y="0"/>
                </a:lnTo>
                <a:lnTo>
                  <a:pt x="86359" y="200660"/>
                </a:lnTo>
                <a:lnTo>
                  <a:pt x="0" y="20066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6847840" y="44005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6934200" y="41998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850380" y="4335779"/>
            <a:ext cx="81280" cy="60960"/>
          </a:xfrm>
          <a:custGeom>
            <a:avLst/>
            <a:gdLst/>
            <a:ahLst/>
            <a:cxnLst/>
            <a:rect l="l" t="t" r="r" b="b"/>
            <a:pathLst>
              <a:path w="81279" h="60960">
                <a:moveTo>
                  <a:pt x="0" y="60960"/>
                </a:moveTo>
                <a:lnTo>
                  <a:pt x="0" y="0"/>
                </a:lnTo>
                <a:lnTo>
                  <a:pt x="81279" y="0"/>
                </a:lnTo>
                <a:lnTo>
                  <a:pt x="81279" y="60960"/>
                </a:lnTo>
                <a:lnTo>
                  <a:pt x="0" y="6096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850380" y="4335779"/>
            <a:ext cx="81280" cy="60960"/>
          </a:xfrm>
          <a:custGeom>
            <a:avLst/>
            <a:gdLst/>
            <a:ahLst/>
            <a:cxnLst/>
            <a:rect l="l" t="t" r="r" b="b"/>
            <a:pathLst>
              <a:path w="81279" h="60960">
                <a:moveTo>
                  <a:pt x="0" y="60960"/>
                </a:moveTo>
                <a:lnTo>
                  <a:pt x="0" y="0"/>
                </a:lnTo>
                <a:lnTo>
                  <a:pt x="81279" y="0"/>
                </a:lnTo>
                <a:lnTo>
                  <a:pt x="81279" y="60960"/>
                </a:lnTo>
                <a:lnTo>
                  <a:pt x="0" y="60960"/>
                </a:lnTo>
                <a:close/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850380" y="43967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6931659" y="43357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6850380" y="4204970"/>
            <a:ext cx="35560" cy="128270"/>
          </a:xfrm>
          <a:custGeom>
            <a:avLst/>
            <a:gdLst/>
            <a:ahLst/>
            <a:cxnLst/>
            <a:rect l="l" t="t" r="r" b="b"/>
            <a:pathLst>
              <a:path w="35559" h="128270">
                <a:moveTo>
                  <a:pt x="0" y="128269"/>
                </a:moveTo>
                <a:lnTo>
                  <a:pt x="35560" y="128269"/>
                </a:lnTo>
                <a:lnTo>
                  <a:pt x="35560" y="0"/>
                </a:lnTo>
                <a:lnTo>
                  <a:pt x="0" y="0"/>
                </a:lnTo>
                <a:lnTo>
                  <a:pt x="0" y="12826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6850380" y="4204970"/>
            <a:ext cx="35560" cy="128270"/>
          </a:xfrm>
          <a:custGeom>
            <a:avLst/>
            <a:gdLst/>
            <a:ahLst/>
            <a:cxnLst/>
            <a:rect l="l" t="t" r="r" b="b"/>
            <a:pathLst>
              <a:path w="35559" h="128270">
                <a:moveTo>
                  <a:pt x="0" y="128269"/>
                </a:moveTo>
                <a:lnTo>
                  <a:pt x="0" y="0"/>
                </a:lnTo>
                <a:lnTo>
                  <a:pt x="35560" y="0"/>
                </a:lnTo>
                <a:lnTo>
                  <a:pt x="35560" y="128269"/>
                </a:lnTo>
                <a:lnTo>
                  <a:pt x="0" y="12826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6850380" y="43332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6885940" y="42049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6902450" y="4207509"/>
            <a:ext cx="25400" cy="114300"/>
          </a:xfrm>
          <a:custGeom>
            <a:avLst/>
            <a:gdLst/>
            <a:ahLst/>
            <a:cxnLst/>
            <a:rect l="l" t="t" r="r" b="b"/>
            <a:pathLst>
              <a:path w="25400" h="114300">
                <a:moveTo>
                  <a:pt x="0" y="114300"/>
                </a:moveTo>
                <a:lnTo>
                  <a:pt x="25400" y="114300"/>
                </a:lnTo>
                <a:lnTo>
                  <a:pt x="254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6902450" y="4207509"/>
            <a:ext cx="25400" cy="114300"/>
          </a:xfrm>
          <a:custGeom>
            <a:avLst/>
            <a:gdLst/>
            <a:ahLst/>
            <a:cxnLst/>
            <a:rect l="l" t="t" r="r" b="b"/>
            <a:pathLst>
              <a:path w="25400" h="114300">
                <a:moveTo>
                  <a:pt x="0" y="114300"/>
                </a:moveTo>
                <a:lnTo>
                  <a:pt x="0" y="0"/>
                </a:lnTo>
                <a:lnTo>
                  <a:pt x="25400" y="0"/>
                </a:lnTo>
                <a:lnTo>
                  <a:pt x="25400" y="114300"/>
                </a:lnTo>
                <a:lnTo>
                  <a:pt x="0" y="11430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6902450" y="43218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6927850" y="42075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6858000" y="4241800"/>
            <a:ext cx="21590" cy="82550"/>
          </a:xfrm>
          <a:custGeom>
            <a:avLst/>
            <a:gdLst/>
            <a:ahLst/>
            <a:cxnLst/>
            <a:rect l="l" t="t" r="r" b="b"/>
            <a:pathLst>
              <a:path w="21590" h="82550">
                <a:moveTo>
                  <a:pt x="0" y="82550"/>
                </a:moveTo>
                <a:lnTo>
                  <a:pt x="0" y="0"/>
                </a:lnTo>
                <a:lnTo>
                  <a:pt x="21590" y="0"/>
                </a:lnTo>
                <a:lnTo>
                  <a:pt x="21590" y="82550"/>
                </a:lnTo>
                <a:lnTo>
                  <a:pt x="0" y="825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6853327" y="4234587"/>
            <a:ext cx="31115" cy="94615"/>
          </a:xfrm>
          <a:custGeom>
            <a:avLst/>
            <a:gdLst/>
            <a:ahLst/>
            <a:cxnLst/>
            <a:rect l="l" t="t" r="r" b="b"/>
            <a:pathLst>
              <a:path w="31115" h="94614">
                <a:moveTo>
                  <a:pt x="0" y="94434"/>
                </a:moveTo>
                <a:lnTo>
                  <a:pt x="30934" y="94434"/>
                </a:lnTo>
                <a:lnTo>
                  <a:pt x="30934" y="0"/>
                </a:lnTo>
                <a:lnTo>
                  <a:pt x="0" y="0"/>
                </a:lnTo>
                <a:lnTo>
                  <a:pt x="0" y="9443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6858000" y="43243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6879590" y="42418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6859269" y="4239259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7619"/>
                </a:moveTo>
                <a:lnTo>
                  <a:pt x="0" y="0"/>
                </a:lnTo>
                <a:lnTo>
                  <a:pt x="20320" y="0"/>
                </a:lnTo>
                <a:lnTo>
                  <a:pt x="20320" y="7619"/>
                </a:lnTo>
                <a:lnTo>
                  <a:pt x="0" y="761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6859269" y="42468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6879590" y="42392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6888480" y="4204970"/>
            <a:ext cx="0" cy="128270"/>
          </a:xfrm>
          <a:custGeom>
            <a:avLst/>
            <a:gdLst/>
            <a:ahLst/>
            <a:cxnLst/>
            <a:rect l="l" t="t" r="r" b="b"/>
            <a:pathLst>
              <a:path w="0" h="128270">
                <a:moveTo>
                  <a:pt x="0" y="0"/>
                </a:moveTo>
                <a:lnTo>
                  <a:pt x="0" y="128269"/>
                </a:lnTo>
              </a:path>
            </a:pathLst>
          </a:custGeom>
          <a:ln w="5079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6881267" y="4200297"/>
            <a:ext cx="14604" cy="137795"/>
          </a:xfrm>
          <a:custGeom>
            <a:avLst/>
            <a:gdLst/>
            <a:ahLst/>
            <a:cxnLst/>
            <a:rect l="l" t="t" r="r" b="b"/>
            <a:pathLst>
              <a:path w="14604" h="137795">
                <a:moveTo>
                  <a:pt x="0" y="137614"/>
                </a:moveTo>
                <a:lnTo>
                  <a:pt x="14424" y="137614"/>
                </a:lnTo>
                <a:lnTo>
                  <a:pt x="14424" y="0"/>
                </a:lnTo>
                <a:lnTo>
                  <a:pt x="0" y="0"/>
                </a:lnTo>
                <a:lnTo>
                  <a:pt x="0" y="13761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6885940" y="43332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6891019" y="42049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6903084" y="4207509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888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6893967" y="4202837"/>
            <a:ext cx="18415" cy="123825"/>
          </a:xfrm>
          <a:custGeom>
            <a:avLst/>
            <a:gdLst/>
            <a:ahLst/>
            <a:cxnLst/>
            <a:rect l="l" t="t" r="r" b="b"/>
            <a:pathLst>
              <a:path w="18415" h="123825">
                <a:moveTo>
                  <a:pt x="0" y="123644"/>
                </a:moveTo>
                <a:lnTo>
                  <a:pt x="18234" y="123644"/>
                </a:lnTo>
                <a:lnTo>
                  <a:pt x="18234" y="0"/>
                </a:lnTo>
                <a:lnTo>
                  <a:pt x="0" y="0"/>
                </a:lnTo>
                <a:lnTo>
                  <a:pt x="0" y="1236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6898640" y="43218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6907530" y="42075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6871969" y="4343400"/>
            <a:ext cx="8890" cy="49530"/>
          </a:xfrm>
          <a:custGeom>
            <a:avLst/>
            <a:gdLst/>
            <a:ahLst/>
            <a:cxnLst/>
            <a:rect l="l" t="t" r="r" b="b"/>
            <a:pathLst>
              <a:path w="8890" h="49529">
                <a:moveTo>
                  <a:pt x="0" y="49530"/>
                </a:moveTo>
                <a:lnTo>
                  <a:pt x="0" y="0"/>
                </a:lnTo>
                <a:lnTo>
                  <a:pt x="8889" y="0"/>
                </a:lnTo>
                <a:lnTo>
                  <a:pt x="8889" y="49530"/>
                </a:lnTo>
                <a:lnTo>
                  <a:pt x="0" y="4953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6871969" y="43929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6880859" y="43434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6858000" y="435102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6350" y="0"/>
                </a:moveTo>
                <a:lnTo>
                  <a:pt x="1270" y="0"/>
                </a:lnTo>
                <a:lnTo>
                  <a:pt x="0" y="1269"/>
                </a:lnTo>
                <a:lnTo>
                  <a:pt x="0" y="5079"/>
                </a:lnTo>
                <a:lnTo>
                  <a:pt x="1270" y="6349"/>
                </a:lnTo>
                <a:lnTo>
                  <a:pt x="6350" y="6349"/>
                </a:lnTo>
                <a:lnTo>
                  <a:pt x="7620" y="5079"/>
                </a:lnTo>
                <a:lnTo>
                  <a:pt x="762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6858000" y="435102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3809" y="0"/>
                </a:moveTo>
                <a:lnTo>
                  <a:pt x="6350" y="0"/>
                </a:lnTo>
                <a:lnTo>
                  <a:pt x="7620" y="1269"/>
                </a:lnTo>
                <a:lnTo>
                  <a:pt x="7620" y="3809"/>
                </a:lnTo>
                <a:lnTo>
                  <a:pt x="7620" y="5079"/>
                </a:lnTo>
                <a:lnTo>
                  <a:pt x="6350" y="6349"/>
                </a:lnTo>
                <a:lnTo>
                  <a:pt x="3809" y="6349"/>
                </a:lnTo>
                <a:lnTo>
                  <a:pt x="1270" y="6349"/>
                </a:lnTo>
                <a:lnTo>
                  <a:pt x="0" y="5079"/>
                </a:lnTo>
                <a:lnTo>
                  <a:pt x="0" y="3809"/>
                </a:lnTo>
                <a:lnTo>
                  <a:pt x="0" y="1269"/>
                </a:lnTo>
                <a:lnTo>
                  <a:pt x="1270" y="0"/>
                </a:lnTo>
                <a:lnTo>
                  <a:pt x="380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6858000" y="43510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6866890" y="43586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6858000" y="4370070"/>
            <a:ext cx="7620" cy="10160"/>
          </a:xfrm>
          <a:custGeom>
            <a:avLst/>
            <a:gdLst/>
            <a:ahLst/>
            <a:cxnLst/>
            <a:rect l="l" t="t" r="r" b="b"/>
            <a:pathLst>
              <a:path w="7620" h="10160">
                <a:moveTo>
                  <a:pt x="6350" y="0"/>
                </a:moveTo>
                <a:lnTo>
                  <a:pt x="1270" y="0"/>
                </a:lnTo>
                <a:lnTo>
                  <a:pt x="0" y="2539"/>
                </a:lnTo>
                <a:lnTo>
                  <a:pt x="0" y="7619"/>
                </a:lnTo>
                <a:lnTo>
                  <a:pt x="1270" y="10159"/>
                </a:lnTo>
                <a:lnTo>
                  <a:pt x="6350" y="10159"/>
                </a:lnTo>
                <a:lnTo>
                  <a:pt x="7620" y="7619"/>
                </a:lnTo>
                <a:lnTo>
                  <a:pt x="7620" y="2539"/>
                </a:lnTo>
                <a:lnTo>
                  <a:pt x="635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6858000" y="4370070"/>
            <a:ext cx="7620" cy="10160"/>
          </a:xfrm>
          <a:custGeom>
            <a:avLst/>
            <a:gdLst/>
            <a:ahLst/>
            <a:cxnLst/>
            <a:rect l="l" t="t" r="r" b="b"/>
            <a:pathLst>
              <a:path w="7620" h="10160">
                <a:moveTo>
                  <a:pt x="3809" y="0"/>
                </a:moveTo>
                <a:lnTo>
                  <a:pt x="6350" y="0"/>
                </a:lnTo>
                <a:lnTo>
                  <a:pt x="7620" y="2539"/>
                </a:lnTo>
                <a:lnTo>
                  <a:pt x="7620" y="5079"/>
                </a:lnTo>
                <a:lnTo>
                  <a:pt x="7620" y="7619"/>
                </a:lnTo>
                <a:lnTo>
                  <a:pt x="6350" y="10159"/>
                </a:lnTo>
                <a:lnTo>
                  <a:pt x="3809" y="10159"/>
                </a:lnTo>
                <a:lnTo>
                  <a:pt x="1270" y="10159"/>
                </a:lnTo>
                <a:lnTo>
                  <a:pt x="0" y="7619"/>
                </a:lnTo>
                <a:lnTo>
                  <a:pt x="0" y="5079"/>
                </a:lnTo>
                <a:lnTo>
                  <a:pt x="0" y="2539"/>
                </a:lnTo>
                <a:lnTo>
                  <a:pt x="1270" y="0"/>
                </a:lnTo>
                <a:lnTo>
                  <a:pt x="380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6858000" y="43700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6866890" y="43802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6835140" y="4185920"/>
            <a:ext cx="115570" cy="228600"/>
          </a:xfrm>
          <a:custGeom>
            <a:avLst/>
            <a:gdLst/>
            <a:ahLst/>
            <a:cxnLst/>
            <a:rect l="l" t="t" r="r" b="b"/>
            <a:pathLst>
              <a:path w="115570" h="228600">
                <a:moveTo>
                  <a:pt x="111759" y="0"/>
                </a:moveTo>
                <a:lnTo>
                  <a:pt x="115569" y="228599"/>
                </a:lnTo>
                <a:lnTo>
                  <a:pt x="0" y="228599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6835140" y="41859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6951980" y="44157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6908800" y="4344670"/>
            <a:ext cx="8890" cy="19050"/>
          </a:xfrm>
          <a:custGeom>
            <a:avLst/>
            <a:gdLst/>
            <a:ahLst/>
            <a:cxnLst/>
            <a:rect l="l" t="t" r="r" b="b"/>
            <a:pathLst>
              <a:path w="8890" h="19050">
                <a:moveTo>
                  <a:pt x="0" y="19049"/>
                </a:moveTo>
                <a:lnTo>
                  <a:pt x="0" y="0"/>
                </a:lnTo>
                <a:lnTo>
                  <a:pt x="8890" y="0"/>
                </a:lnTo>
                <a:lnTo>
                  <a:pt x="8890" y="19049"/>
                </a:lnTo>
                <a:lnTo>
                  <a:pt x="0" y="1904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6908800" y="4344670"/>
            <a:ext cx="8890" cy="19050"/>
          </a:xfrm>
          <a:custGeom>
            <a:avLst/>
            <a:gdLst/>
            <a:ahLst/>
            <a:cxnLst/>
            <a:rect l="l" t="t" r="r" b="b"/>
            <a:pathLst>
              <a:path w="8890" h="19050">
                <a:moveTo>
                  <a:pt x="0" y="19049"/>
                </a:moveTo>
                <a:lnTo>
                  <a:pt x="0" y="0"/>
                </a:lnTo>
                <a:lnTo>
                  <a:pt x="8890" y="0"/>
                </a:lnTo>
                <a:lnTo>
                  <a:pt x="8890" y="19049"/>
                </a:lnTo>
                <a:lnTo>
                  <a:pt x="0" y="19049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6908800" y="43637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6917690" y="43446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6977380" y="4194809"/>
            <a:ext cx="382270" cy="213360"/>
          </a:xfrm>
          <a:custGeom>
            <a:avLst/>
            <a:gdLst/>
            <a:ahLst/>
            <a:cxnLst/>
            <a:rect l="l" t="t" r="r" b="b"/>
            <a:pathLst>
              <a:path w="382270" h="213360">
                <a:moveTo>
                  <a:pt x="0" y="213359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3359"/>
                </a:lnTo>
                <a:lnTo>
                  <a:pt x="0" y="2133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6977380" y="4194809"/>
            <a:ext cx="382270" cy="213360"/>
          </a:xfrm>
          <a:custGeom>
            <a:avLst/>
            <a:gdLst/>
            <a:ahLst/>
            <a:cxnLst/>
            <a:rect l="l" t="t" r="r" b="b"/>
            <a:pathLst>
              <a:path w="382270" h="213360">
                <a:moveTo>
                  <a:pt x="0" y="213359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3359"/>
                </a:lnTo>
                <a:lnTo>
                  <a:pt x="0" y="21335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6977380" y="44081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7359650" y="41948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6978650" y="4235450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6973977" y="4226967"/>
            <a:ext cx="385445" cy="17145"/>
          </a:xfrm>
          <a:custGeom>
            <a:avLst/>
            <a:gdLst/>
            <a:ahLst/>
            <a:cxnLst/>
            <a:rect l="l" t="t" r="r" b="b"/>
            <a:pathLst>
              <a:path w="385445" h="17145">
                <a:moveTo>
                  <a:pt x="0" y="16964"/>
                </a:moveTo>
                <a:lnTo>
                  <a:pt x="385264" y="16964"/>
                </a:lnTo>
                <a:lnTo>
                  <a:pt x="38526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6978650" y="42392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7354569" y="42316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6978650" y="4278629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6973977" y="4271417"/>
            <a:ext cx="385445" cy="14604"/>
          </a:xfrm>
          <a:custGeom>
            <a:avLst/>
            <a:gdLst/>
            <a:ahLst/>
            <a:cxnLst/>
            <a:rect l="l" t="t" r="r" b="b"/>
            <a:pathLst>
              <a:path w="385445" h="14604">
                <a:moveTo>
                  <a:pt x="0" y="14424"/>
                </a:moveTo>
                <a:lnTo>
                  <a:pt x="385264" y="14424"/>
                </a:lnTo>
                <a:lnTo>
                  <a:pt x="38526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6978650" y="42811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7354569" y="42760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6978650" y="4323715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6973977" y="4315867"/>
            <a:ext cx="385445" cy="15875"/>
          </a:xfrm>
          <a:custGeom>
            <a:avLst/>
            <a:gdLst/>
            <a:ahLst/>
            <a:cxnLst/>
            <a:rect l="l" t="t" r="r" b="b"/>
            <a:pathLst>
              <a:path w="385445" h="15875">
                <a:moveTo>
                  <a:pt x="0" y="15694"/>
                </a:moveTo>
                <a:lnTo>
                  <a:pt x="385264" y="15694"/>
                </a:lnTo>
                <a:lnTo>
                  <a:pt x="38526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6978650" y="43268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7354569" y="43205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6978650" y="4366259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6973977" y="4357777"/>
            <a:ext cx="385445" cy="17145"/>
          </a:xfrm>
          <a:custGeom>
            <a:avLst/>
            <a:gdLst/>
            <a:ahLst/>
            <a:cxnLst/>
            <a:rect l="l" t="t" r="r" b="b"/>
            <a:pathLst>
              <a:path w="385445" h="17145">
                <a:moveTo>
                  <a:pt x="0" y="16964"/>
                </a:moveTo>
                <a:lnTo>
                  <a:pt x="385264" y="16964"/>
                </a:lnTo>
                <a:lnTo>
                  <a:pt x="38526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6978650" y="4196079"/>
            <a:ext cx="375920" cy="2120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6977380" y="4558029"/>
            <a:ext cx="382270" cy="212090"/>
          </a:xfrm>
          <a:custGeom>
            <a:avLst/>
            <a:gdLst/>
            <a:ahLst/>
            <a:cxnLst/>
            <a:rect l="l" t="t" r="r" b="b"/>
            <a:pathLst>
              <a:path w="382270" h="212089">
                <a:moveTo>
                  <a:pt x="0" y="212090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2090"/>
                </a:lnTo>
                <a:lnTo>
                  <a:pt x="0" y="2120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6977380" y="4558029"/>
            <a:ext cx="382270" cy="212090"/>
          </a:xfrm>
          <a:custGeom>
            <a:avLst/>
            <a:gdLst/>
            <a:ahLst/>
            <a:cxnLst/>
            <a:rect l="l" t="t" r="r" b="b"/>
            <a:pathLst>
              <a:path w="382270" h="212089">
                <a:moveTo>
                  <a:pt x="0" y="212090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2090"/>
                </a:lnTo>
                <a:lnTo>
                  <a:pt x="0" y="21209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6977380" y="47701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7359650" y="45580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6978650" y="4597400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6973977" y="4590187"/>
            <a:ext cx="385445" cy="14604"/>
          </a:xfrm>
          <a:custGeom>
            <a:avLst/>
            <a:gdLst/>
            <a:ahLst/>
            <a:cxnLst/>
            <a:rect l="l" t="t" r="r" b="b"/>
            <a:pathLst>
              <a:path w="385445" h="14604">
                <a:moveTo>
                  <a:pt x="0" y="14424"/>
                </a:moveTo>
                <a:lnTo>
                  <a:pt x="385264" y="14424"/>
                </a:lnTo>
                <a:lnTo>
                  <a:pt x="38526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6978650" y="45999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7354569" y="45948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6978650" y="4640579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6973977" y="4633367"/>
            <a:ext cx="385445" cy="14604"/>
          </a:xfrm>
          <a:custGeom>
            <a:avLst/>
            <a:gdLst/>
            <a:ahLst/>
            <a:cxnLst/>
            <a:rect l="l" t="t" r="r" b="b"/>
            <a:pathLst>
              <a:path w="385445" h="14604">
                <a:moveTo>
                  <a:pt x="0" y="14424"/>
                </a:moveTo>
                <a:lnTo>
                  <a:pt x="385264" y="14424"/>
                </a:lnTo>
                <a:lnTo>
                  <a:pt x="38526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6978650" y="46431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7354569" y="46380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6978650" y="4685665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6973977" y="4677817"/>
            <a:ext cx="385445" cy="15875"/>
          </a:xfrm>
          <a:custGeom>
            <a:avLst/>
            <a:gdLst/>
            <a:ahLst/>
            <a:cxnLst/>
            <a:rect l="l" t="t" r="r" b="b"/>
            <a:pathLst>
              <a:path w="385445" h="15875">
                <a:moveTo>
                  <a:pt x="0" y="15694"/>
                </a:moveTo>
                <a:lnTo>
                  <a:pt x="385264" y="15694"/>
                </a:lnTo>
                <a:lnTo>
                  <a:pt x="38526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6978650" y="46888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7354569" y="46824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6978650" y="4728845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6973977" y="4720997"/>
            <a:ext cx="385445" cy="15875"/>
          </a:xfrm>
          <a:custGeom>
            <a:avLst/>
            <a:gdLst/>
            <a:ahLst/>
            <a:cxnLst/>
            <a:rect l="l" t="t" r="r" b="b"/>
            <a:pathLst>
              <a:path w="385445" h="15875">
                <a:moveTo>
                  <a:pt x="0" y="15694"/>
                </a:moveTo>
                <a:lnTo>
                  <a:pt x="385264" y="15694"/>
                </a:lnTo>
                <a:lnTo>
                  <a:pt x="38526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6978650" y="4558029"/>
            <a:ext cx="375920" cy="2120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6977380" y="4903470"/>
            <a:ext cx="382270" cy="212090"/>
          </a:xfrm>
          <a:custGeom>
            <a:avLst/>
            <a:gdLst/>
            <a:ahLst/>
            <a:cxnLst/>
            <a:rect l="l" t="t" r="r" b="b"/>
            <a:pathLst>
              <a:path w="382270" h="212089">
                <a:moveTo>
                  <a:pt x="0" y="212089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2089"/>
                </a:lnTo>
                <a:lnTo>
                  <a:pt x="0" y="2120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6977380" y="4903470"/>
            <a:ext cx="382270" cy="212090"/>
          </a:xfrm>
          <a:custGeom>
            <a:avLst/>
            <a:gdLst/>
            <a:ahLst/>
            <a:cxnLst/>
            <a:rect l="l" t="t" r="r" b="b"/>
            <a:pathLst>
              <a:path w="382270" h="212089">
                <a:moveTo>
                  <a:pt x="0" y="212089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2089"/>
                </a:lnTo>
                <a:lnTo>
                  <a:pt x="0" y="2120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6977380" y="51155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7359650" y="49034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6978650" y="4943475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6973977" y="4935627"/>
            <a:ext cx="385445" cy="15875"/>
          </a:xfrm>
          <a:custGeom>
            <a:avLst/>
            <a:gdLst/>
            <a:ahLst/>
            <a:cxnLst/>
            <a:rect l="l" t="t" r="r" b="b"/>
            <a:pathLst>
              <a:path w="385445" h="15875">
                <a:moveTo>
                  <a:pt x="0" y="15694"/>
                </a:moveTo>
                <a:lnTo>
                  <a:pt x="385264" y="15694"/>
                </a:lnTo>
                <a:lnTo>
                  <a:pt x="38526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6978650" y="49466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7354569" y="49403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6978650" y="4986654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6973977" y="4978807"/>
            <a:ext cx="385445" cy="15875"/>
          </a:xfrm>
          <a:custGeom>
            <a:avLst/>
            <a:gdLst/>
            <a:ahLst/>
            <a:cxnLst/>
            <a:rect l="l" t="t" r="r" b="b"/>
            <a:pathLst>
              <a:path w="385445" h="15875">
                <a:moveTo>
                  <a:pt x="0" y="15694"/>
                </a:moveTo>
                <a:lnTo>
                  <a:pt x="385264" y="15694"/>
                </a:lnTo>
                <a:lnTo>
                  <a:pt x="38526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6978650" y="49898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7354569" y="49834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6978650" y="5031740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6973977" y="5024527"/>
            <a:ext cx="385445" cy="14604"/>
          </a:xfrm>
          <a:custGeom>
            <a:avLst/>
            <a:gdLst/>
            <a:ahLst/>
            <a:cxnLst/>
            <a:rect l="l" t="t" r="r" b="b"/>
            <a:pathLst>
              <a:path w="385445" h="14604">
                <a:moveTo>
                  <a:pt x="0" y="14424"/>
                </a:moveTo>
                <a:lnTo>
                  <a:pt x="385264" y="14424"/>
                </a:lnTo>
                <a:lnTo>
                  <a:pt x="38526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6978650" y="50342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7354569" y="50292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6978650" y="5076190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6973977" y="5067707"/>
            <a:ext cx="385445" cy="17145"/>
          </a:xfrm>
          <a:custGeom>
            <a:avLst/>
            <a:gdLst/>
            <a:ahLst/>
            <a:cxnLst/>
            <a:rect l="l" t="t" r="r" b="b"/>
            <a:pathLst>
              <a:path w="385445" h="17145">
                <a:moveTo>
                  <a:pt x="0" y="16964"/>
                </a:moveTo>
                <a:lnTo>
                  <a:pt x="385264" y="16964"/>
                </a:lnTo>
                <a:lnTo>
                  <a:pt x="38526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6978650" y="4904740"/>
            <a:ext cx="375920" cy="2120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6830467" y="4446677"/>
            <a:ext cx="151584" cy="893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4552950" y="3698240"/>
            <a:ext cx="629920" cy="1028700"/>
          </a:xfrm>
          <a:custGeom>
            <a:avLst/>
            <a:gdLst/>
            <a:ahLst/>
            <a:cxnLst/>
            <a:rect l="l" t="t" r="r" b="b"/>
            <a:pathLst>
              <a:path w="629920" h="1028700">
                <a:moveTo>
                  <a:pt x="0" y="1028700"/>
                </a:moveTo>
                <a:lnTo>
                  <a:pt x="0" y="0"/>
                </a:lnTo>
                <a:lnTo>
                  <a:pt x="629920" y="0"/>
                </a:lnTo>
                <a:lnTo>
                  <a:pt x="629920" y="1028700"/>
                </a:lnTo>
                <a:lnTo>
                  <a:pt x="0" y="10287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4552950" y="3698240"/>
            <a:ext cx="629920" cy="1028700"/>
          </a:xfrm>
          <a:custGeom>
            <a:avLst/>
            <a:gdLst/>
            <a:ahLst/>
            <a:cxnLst/>
            <a:rect l="l" t="t" r="r" b="b"/>
            <a:pathLst>
              <a:path w="629920" h="1028700">
                <a:moveTo>
                  <a:pt x="0" y="1028700"/>
                </a:moveTo>
                <a:lnTo>
                  <a:pt x="0" y="0"/>
                </a:lnTo>
                <a:lnTo>
                  <a:pt x="629920" y="0"/>
                </a:lnTo>
                <a:lnTo>
                  <a:pt x="629920" y="1028700"/>
                </a:lnTo>
                <a:lnTo>
                  <a:pt x="0" y="1028700"/>
                </a:lnTo>
                <a:close/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4552950" y="47269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5182870" y="36982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4565650" y="4751070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 h="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482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4565650" y="4726940"/>
            <a:ext cx="609600" cy="48260"/>
          </a:xfrm>
          <a:custGeom>
            <a:avLst/>
            <a:gdLst/>
            <a:ahLst/>
            <a:cxnLst/>
            <a:rect l="l" t="t" r="r" b="b"/>
            <a:pathLst>
              <a:path w="609600" h="48260">
                <a:moveTo>
                  <a:pt x="0" y="48260"/>
                </a:moveTo>
                <a:lnTo>
                  <a:pt x="0" y="0"/>
                </a:lnTo>
                <a:lnTo>
                  <a:pt x="609600" y="0"/>
                </a:lnTo>
                <a:lnTo>
                  <a:pt x="609600" y="48260"/>
                </a:lnTo>
                <a:lnTo>
                  <a:pt x="0" y="4826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4565650" y="47752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5175250" y="47269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4584700" y="3699509"/>
            <a:ext cx="0" cy="1027430"/>
          </a:xfrm>
          <a:custGeom>
            <a:avLst/>
            <a:gdLst/>
            <a:ahLst/>
            <a:cxnLst/>
            <a:rect l="l" t="t" r="r" b="b"/>
            <a:pathLst>
              <a:path w="0" h="1027429">
                <a:moveTo>
                  <a:pt x="0" y="0"/>
                </a:moveTo>
                <a:lnTo>
                  <a:pt x="0" y="1027429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4588509" y="3707129"/>
            <a:ext cx="556260" cy="1016000"/>
          </a:xfrm>
          <a:custGeom>
            <a:avLst/>
            <a:gdLst/>
            <a:ahLst/>
            <a:cxnLst/>
            <a:rect l="l" t="t" r="r" b="b"/>
            <a:pathLst>
              <a:path w="556260" h="1016000">
                <a:moveTo>
                  <a:pt x="0" y="1016000"/>
                </a:moveTo>
                <a:lnTo>
                  <a:pt x="0" y="0"/>
                </a:lnTo>
                <a:lnTo>
                  <a:pt x="55626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4588509" y="37071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5147309" y="47244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4554220" y="3702050"/>
            <a:ext cx="24130" cy="1018540"/>
          </a:xfrm>
          <a:custGeom>
            <a:avLst/>
            <a:gdLst/>
            <a:ahLst/>
            <a:cxnLst/>
            <a:rect l="l" t="t" r="r" b="b"/>
            <a:pathLst>
              <a:path w="24129" h="1018539">
                <a:moveTo>
                  <a:pt x="0" y="1018539"/>
                </a:moveTo>
                <a:lnTo>
                  <a:pt x="0" y="0"/>
                </a:lnTo>
                <a:lnTo>
                  <a:pt x="24129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4579620" y="47218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5152390" y="3702050"/>
            <a:ext cx="26670" cy="1018540"/>
          </a:xfrm>
          <a:custGeom>
            <a:avLst/>
            <a:gdLst/>
            <a:ahLst/>
            <a:cxnLst/>
            <a:rect l="l" t="t" r="r" b="b"/>
            <a:pathLst>
              <a:path w="26670" h="1018539">
                <a:moveTo>
                  <a:pt x="0" y="0"/>
                </a:moveTo>
                <a:lnTo>
                  <a:pt x="26670" y="0"/>
                </a:lnTo>
                <a:lnTo>
                  <a:pt x="26670" y="1018539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5152390" y="37020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5152390" y="3699509"/>
            <a:ext cx="0" cy="1032510"/>
          </a:xfrm>
          <a:custGeom>
            <a:avLst/>
            <a:gdLst/>
            <a:ahLst/>
            <a:cxnLst/>
            <a:rect l="l" t="t" r="r" b="b"/>
            <a:pathLst>
              <a:path w="0" h="1032510">
                <a:moveTo>
                  <a:pt x="0" y="0"/>
                </a:moveTo>
                <a:lnTo>
                  <a:pt x="0" y="1032509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4606290" y="3771900"/>
            <a:ext cx="109220" cy="224790"/>
          </a:xfrm>
          <a:custGeom>
            <a:avLst/>
            <a:gdLst/>
            <a:ahLst/>
            <a:cxnLst/>
            <a:rect l="l" t="t" r="r" b="b"/>
            <a:pathLst>
              <a:path w="109220" h="224789">
                <a:moveTo>
                  <a:pt x="0" y="224789"/>
                </a:moveTo>
                <a:lnTo>
                  <a:pt x="0" y="0"/>
                </a:lnTo>
                <a:lnTo>
                  <a:pt x="109220" y="0"/>
                </a:lnTo>
                <a:lnTo>
                  <a:pt x="109220" y="224789"/>
                </a:lnTo>
                <a:lnTo>
                  <a:pt x="0" y="22478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4617720" y="3784600"/>
            <a:ext cx="86360" cy="199390"/>
          </a:xfrm>
          <a:custGeom>
            <a:avLst/>
            <a:gdLst/>
            <a:ahLst/>
            <a:cxnLst/>
            <a:rect l="l" t="t" r="r" b="b"/>
            <a:pathLst>
              <a:path w="86360" h="199389">
                <a:moveTo>
                  <a:pt x="0" y="199389"/>
                </a:moveTo>
                <a:lnTo>
                  <a:pt x="0" y="0"/>
                </a:lnTo>
                <a:lnTo>
                  <a:pt x="86359" y="0"/>
                </a:lnTo>
                <a:lnTo>
                  <a:pt x="86359" y="199389"/>
                </a:lnTo>
                <a:lnTo>
                  <a:pt x="0" y="19938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4617720" y="3784600"/>
            <a:ext cx="86360" cy="199390"/>
          </a:xfrm>
          <a:custGeom>
            <a:avLst/>
            <a:gdLst/>
            <a:ahLst/>
            <a:cxnLst/>
            <a:rect l="l" t="t" r="r" b="b"/>
            <a:pathLst>
              <a:path w="86360" h="199389">
                <a:moveTo>
                  <a:pt x="0" y="199389"/>
                </a:moveTo>
                <a:lnTo>
                  <a:pt x="0" y="0"/>
                </a:lnTo>
                <a:lnTo>
                  <a:pt x="86359" y="0"/>
                </a:lnTo>
                <a:lnTo>
                  <a:pt x="86359" y="199389"/>
                </a:lnTo>
                <a:lnTo>
                  <a:pt x="0" y="19938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4617720" y="39839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4704079" y="37833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4620259" y="3920490"/>
            <a:ext cx="81280" cy="59690"/>
          </a:xfrm>
          <a:custGeom>
            <a:avLst/>
            <a:gdLst/>
            <a:ahLst/>
            <a:cxnLst/>
            <a:rect l="l" t="t" r="r" b="b"/>
            <a:pathLst>
              <a:path w="81279" h="59689">
                <a:moveTo>
                  <a:pt x="0" y="59690"/>
                </a:moveTo>
                <a:lnTo>
                  <a:pt x="0" y="0"/>
                </a:lnTo>
                <a:lnTo>
                  <a:pt x="81279" y="0"/>
                </a:lnTo>
                <a:lnTo>
                  <a:pt x="81279" y="59690"/>
                </a:lnTo>
                <a:lnTo>
                  <a:pt x="0" y="5969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4620259" y="3920490"/>
            <a:ext cx="81280" cy="59690"/>
          </a:xfrm>
          <a:custGeom>
            <a:avLst/>
            <a:gdLst/>
            <a:ahLst/>
            <a:cxnLst/>
            <a:rect l="l" t="t" r="r" b="b"/>
            <a:pathLst>
              <a:path w="81279" h="59689">
                <a:moveTo>
                  <a:pt x="0" y="59690"/>
                </a:moveTo>
                <a:lnTo>
                  <a:pt x="0" y="0"/>
                </a:lnTo>
                <a:lnTo>
                  <a:pt x="81279" y="0"/>
                </a:lnTo>
                <a:lnTo>
                  <a:pt x="81279" y="59690"/>
                </a:lnTo>
                <a:lnTo>
                  <a:pt x="0" y="59690"/>
                </a:lnTo>
                <a:close/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4620259" y="39801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4701540" y="39204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4620259" y="3789679"/>
            <a:ext cx="35560" cy="127000"/>
          </a:xfrm>
          <a:custGeom>
            <a:avLst/>
            <a:gdLst/>
            <a:ahLst/>
            <a:cxnLst/>
            <a:rect l="l" t="t" r="r" b="b"/>
            <a:pathLst>
              <a:path w="35560" h="127000">
                <a:moveTo>
                  <a:pt x="0" y="127000"/>
                </a:moveTo>
                <a:lnTo>
                  <a:pt x="35559" y="127000"/>
                </a:lnTo>
                <a:lnTo>
                  <a:pt x="35559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4620259" y="3789679"/>
            <a:ext cx="35560" cy="127000"/>
          </a:xfrm>
          <a:custGeom>
            <a:avLst/>
            <a:gdLst/>
            <a:ahLst/>
            <a:cxnLst/>
            <a:rect l="l" t="t" r="r" b="b"/>
            <a:pathLst>
              <a:path w="35560" h="127000">
                <a:moveTo>
                  <a:pt x="0" y="127000"/>
                </a:moveTo>
                <a:lnTo>
                  <a:pt x="0" y="0"/>
                </a:lnTo>
                <a:lnTo>
                  <a:pt x="35560" y="0"/>
                </a:lnTo>
                <a:lnTo>
                  <a:pt x="35560" y="127000"/>
                </a:lnTo>
                <a:lnTo>
                  <a:pt x="0" y="12700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4620259" y="39166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4655820" y="37896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4672329" y="3793490"/>
            <a:ext cx="25400" cy="111760"/>
          </a:xfrm>
          <a:custGeom>
            <a:avLst/>
            <a:gdLst/>
            <a:ahLst/>
            <a:cxnLst/>
            <a:rect l="l" t="t" r="r" b="b"/>
            <a:pathLst>
              <a:path w="25400" h="111760">
                <a:moveTo>
                  <a:pt x="0" y="111760"/>
                </a:moveTo>
                <a:lnTo>
                  <a:pt x="25400" y="111760"/>
                </a:lnTo>
                <a:lnTo>
                  <a:pt x="25400" y="0"/>
                </a:lnTo>
                <a:lnTo>
                  <a:pt x="0" y="0"/>
                </a:lnTo>
                <a:lnTo>
                  <a:pt x="0" y="11176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4672329" y="3793490"/>
            <a:ext cx="25400" cy="111760"/>
          </a:xfrm>
          <a:custGeom>
            <a:avLst/>
            <a:gdLst/>
            <a:ahLst/>
            <a:cxnLst/>
            <a:rect l="l" t="t" r="r" b="b"/>
            <a:pathLst>
              <a:path w="25400" h="111760">
                <a:moveTo>
                  <a:pt x="0" y="111760"/>
                </a:moveTo>
                <a:lnTo>
                  <a:pt x="0" y="0"/>
                </a:lnTo>
                <a:lnTo>
                  <a:pt x="25400" y="0"/>
                </a:lnTo>
                <a:lnTo>
                  <a:pt x="25400" y="111760"/>
                </a:lnTo>
                <a:lnTo>
                  <a:pt x="0" y="11176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4672329" y="39052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4697729" y="37934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4629150" y="3823970"/>
            <a:ext cx="20320" cy="85090"/>
          </a:xfrm>
          <a:custGeom>
            <a:avLst/>
            <a:gdLst/>
            <a:ahLst/>
            <a:cxnLst/>
            <a:rect l="l" t="t" r="r" b="b"/>
            <a:pathLst>
              <a:path w="20320" h="85089">
                <a:moveTo>
                  <a:pt x="0" y="85089"/>
                </a:moveTo>
                <a:lnTo>
                  <a:pt x="0" y="0"/>
                </a:lnTo>
                <a:lnTo>
                  <a:pt x="20320" y="0"/>
                </a:lnTo>
                <a:lnTo>
                  <a:pt x="20320" y="85089"/>
                </a:lnTo>
                <a:lnTo>
                  <a:pt x="0" y="850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4624477" y="3819297"/>
            <a:ext cx="29845" cy="94615"/>
          </a:xfrm>
          <a:custGeom>
            <a:avLst/>
            <a:gdLst/>
            <a:ahLst/>
            <a:cxnLst/>
            <a:rect l="l" t="t" r="r" b="b"/>
            <a:pathLst>
              <a:path w="29845" h="94614">
                <a:moveTo>
                  <a:pt x="0" y="94434"/>
                </a:moveTo>
                <a:lnTo>
                  <a:pt x="29664" y="94434"/>
                </a:lnTo>
                <a:lnTo>
                  <a:pt x="29664" y="0"/>
                </a:lnTo>
                <a:lnTo>
                  <a:pt x="0" y="0"/>
                </a:lnTo>
                <a:lnTo>
                  <a:pt x="0" y="9443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4629150" y="39090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4649470" y="38239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4629150" y="3823970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7619"/>
                </a:moveTo>
                <a:lnTo>
                  <a:pt x="0" y="0"/>
                </a:lnTo>
                <a:lnTo>
                  <a:pt x="20320" y="0"/>
                </a:lnTo>
                <a:lnTo>
                  <a:pt x="20320" y="7619"/>
                </a:lnTo>
                <a:lnTo>
                  <a:pt x="0" y="761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4629150" y="38315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4649470" y="38239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4658359" y="3789679"/>
            <a:ext cx="0" cy="127000"/>
          </a:xfrm>
          <a:custGeom>
            <a:avLst/>
            <a:gdLst/>
            <a:ahLst/>
            <a:cxnLst/>
            <a:rect l="l" t="t" r="r" b="b"/>
            <a:pathLst>
              <a:path w="0" h="127000">
                <a:moveTo>
                  <a:pt x="0" y="0"/>
                </a:moveTo>
                <a:lnTo>
                  <a:pt x="0" y="127000"/>
                </a:lnTo>
              </a:path>
            </a:pathLst>
          </a:custGeom>
          <a:ln w="5079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4651147" y="3785007"/>
            <a:ext cx="14604" cy="136525"/>
          </a:xfrm>
          <a:custGeom>
            <a:avLst/>
            <a:gdLst/>
            <a:ahLst/>
            <a:cxnLst/>
            <a:rect l="l" t="t" r="r" b="b"/>
            <a:pathLst>
              <a:path w="14604" h="136525">
                <a:moveTo>
                  <a:pt x="0" y="136344"/>
                </a:moveTo>
                <a:lnTo>
                  <a:pt x="14424" y="136344"/>
                </a:lnTo>
                <a:lnTo>
                  <a:pt x="14424" y="0"/>
                </a:lnTo>
                <a:lnTo>
                  <a:pt x="0" y="0"/>
                </a:lnTo>
                <a:lnTo>
                  <a:pt x="0" y="1363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4655820" y="39166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4660900" y="37896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4672329" y="3793490"/>
            <a:ext cx="0" cy="111760"/>
          </a:xfrm>
          <a:custGeom>
            <a:avLst/>
            <a:gdLst/>
            <a:ahLst/>
            <a:cxnLst/>
            <a:rect l="l" t="t" r="r" b="b"/>
            <a:pathLst>
              <a:path w="0" h="111760">
                <a:moveTo>
                  <a:pt x="0" y="0"/>
                </a:moveTo>
                <a:lnTo>
                  <a:pt x="0" y="111760"/>
                </a:lnTo>
              </a:path>
            </a:pathLst>
          </a:custGeom>
          <a:ln w="1016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4662577" y="3788817"/>
            <a:ext cx="19685" cy="121285"/>
          </a:xfrm>
          <a:custGeom>
            <a:avLst/>
            <a:gdLst/>
            <a:ahLst/>
            <a:cxnLst/>
            <a:rect l="l" t="t" r="r" b="b"/>
            <a:pathLst>
              <a:path w="19685" h="121285">
                <a:moveTo>
                  <a:pt x="0" y="121104"/>
                </a:moveTo>
                <a:lnTo>
                  <a:pt x="19504" y="121104"/>
                </a:lnTo>
                <a:lnTo>
                  <a:pt x="19504" y="0"/>
                </a:lnTo>
                <a:lnTo>
                  <a:pt x="0" y="0"/>
                </a:lnTo>
                <a:lnTo>
                  <a:pt x="0" y="12110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4667250" y="39052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4678679" y="37934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4641850" y="3929379"/>
            <a:ext cx="8890" cy="49530"/>
          </a:xfrm>
          <a:custGeom>
            <a:avLst/>
            <a:gdLst/>
            <a:ahLst/>
            <a:cxnLst/>
            <a:rect l="l" t="t" r="r" b="b"/>
            <a:pathLst>
              <a:path w="8889" h="49529">
                <a:moveTo>
                  <a:pt x="0" y="49530"/>
                </a:moveTo>
                <a:lnTo>
                  <a:pt x="0" y="0"/>
                </a:lnTo>
                <a:lnTo>
                  <a:pt x="8889" y="0"/>
                </a:lnTo>
                <a:lnTo>
                  <a:pt x="8889" y="49530"/>
                </a:lnTo>
                <a:lnTo>
                  <a:pt x="0" y="4953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4641850" y="39789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4650740" y="39293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4629150" y="3934459"/>
            <a:ext cx="6350" cy="7620"/>
          </a:xfrm>
          <a:custGeom>
            <a:avLst/>
            <a:gdLst/>
            <a:ahLst/>
            <a:cxnLst/>
            <a:rect l="l" t="t" r="r" b="b"/>
            <a:pathLst>
              <a:path w="6350" h="7620">
                <a:moveTo>
                  <a:pt x="3810" y="0"/>
                </a:moveTo>
                <a:lnTo>
                  <a:pt x="1270" y="0"/>
                </a:lnTo>
                <a:lnTo>
                  <a:pt x="0" y="1269"/>
                </a:lnTo>
                <a:lnTo>
                  <a:pt x="0" y="6350"/>
                </a:lnTo>
                <a:lnTo>
                  <a:pt x="1270" y="7619"/>
                </a:lnTo>
                <a:lnTo>
                  <a:pt x="3810" y="7619"/>
                </a:lnTo>
                <a:lnTo>
                  <a:pt x="6350" y="6350"/>
                </a:lnTo>
                <a:lnTo>
                  <a:pt x="635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4629150" y="3934459"/>
            <a:ext cx="6350" cy="7620"/>
          </a:xfrm>
          <a:custGeom>
            <a:avLst/>
            <a:gdLst/>
            <a:ahLst/>
            <a:cxnLst/>
            <a:rect l="l" t="t" r="r" b="b"/>
            <a:pathLst>
              <a:path w="6350" h="7620">
                <a:moveTo>
                  <a:pt x="2539" y="0"/>
                </a:moveTo>
                <a:lnTo>
                  <a:pt x="3810" y="0"/>
                </a:lnTo>
                <a:lnTo>
                  <a:pt x="6350" y="1269"/>
                </a:lnTo>
                <a:lnTo>
                  <a:pt x="6350" y="3809"/>
                </a:lnTo>
                <a:lnTo>
                  <a:pt x="6350" y="6350"/>
                </a:lnTo>
                <a:lnTo>
                  <a:pt x="3810" y="7619"/>
                </a:lnTo>
                <a:lnTo>
                  <a:pt x="2539" y="7619"/>
                </a:lnTo>
                <a:lnTo>
                  <a:pt x="1270" y="7619"/>
                </a:lnTo>
                <a:lnTo>
                  <a:pt x="0" y="6350"/>
                </a:lnTo>
                <a:lnTo>
                  <a:pt x="0" y="3809"/>
                </a:lnTo>
                <a:lnTo>
                  <a:pt x="0" y="1269"/>
                </a:lnTo>
                <a:lnTo>
                  <a:pt x="1270" y="0"/>
                </a:lnTo>
                <a:lnTo>
                  <a:pt x="253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4629150" y="39344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4635500" y="39420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4629150" y="3956050"/>
            <a:ext cx="6350" cy="7620"/>
          </a:xfrm>
          <a:custGeom>
            <a:avLst/>
            <a:gdLst/>
            <a:ahLst/>
            <a:cxnLst/>
            <a:rect l="l" t="t" r="r" b="b"/>
            <a:pathLst>
              <a:path w="6350" h="7620">
                <a:moveTo>
                  <a:pt x="3810" y="0"/>
                </a:moveTo>
                <a:lnTo>
                  <a:pt x="1270" y="0"/>
                </a:lnTo>
                <a:lnTo>
                  <a:pt x="0" y="2539"/>
                </a:lnTo>
                <a:lnTo>
                  <a:pt x="0" y="6350"/>
                </a:lnTo>
                <a:lnTo>
                  <a:pt x="1270" y="7619"/>
                </a:lnTo>
                <a:lnTo>
                  <a:pt x="3810" y="7619"/>
                </a:lnTo>
                <a:lnTo>
                  <a:pt x="6350" y="6350"/>
                </a:lnTo>
                <a:lnTo>
                  <a:pt x="6350" y="2539"/>
                </a:lnTo>
                <a:lnTo>
                  <a:pt x="381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4629150" y="3956050"/>
            <a:ext cx="6350" cy="7620"/>
          </a:xfrm>
          <a:custGeom>
            <a:avLst/>
            <a:gdLst/>
            <a:ahLst/>
            <a:cxnLst/>
            <a:rect l="l" t="t" r="r" b="b"/>
            <a:pathLst>
              <a:path w="6350" h="7620">
                <a:moveTo>
                  <a:pt x="2539" y="0"/>
                </a:moveTo>
                <a:lnTo>
                  <a:pt x="3810" y="0"/>
                </a:lnTo>
                <a:lnTo>
                  <a:pt x="6350" y="2539"/>
                </a:lnTo>
                <a:lnTo>
                  <a:pt x="6350" y="3810"/>
                </a:lnTo>
                <a:lnTo>
                  <a:pt x="6350" y="6350"/>
                </a:lnTo>
                <a:lnTo>
                  <a:pt x="3810" y="7619"/>
                </a:lnTo>
                <a:lnTo>
                  <a:pt x="2539" y="7619"/>
                </a:lnTo>
                <a:lnTo>
                  <a:pt x="1270" y="7619"/>
                </a:lnTo>
                <a:lnTo>
                  <a:pt x="0" y="6350"/>
                </a:lnTo>
                <a:lnTo>
                  <a:pt x="0" y="3810"/>
                </a:lnTo>
                <a:lnTo>
                  <a:pt x="0" y="2539"/>
                </a:lnTo>
                <a:lnTo>
                  <a:pt x="1270" y="0"/>
                </a:lnTo>
                <a:lnTo>
                  <a:pt x="253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4629150" y="39560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4635500" y="39636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4603750" y="3771900"/>
            <a:ext cx="115570" cy="227329"/>
          </a:xfrm>
          <a:custGeom>
            <a:avLst/>
            <a:gdLst/>
            <a:ahLst/>
            <a:cxnLst/>
            <a:rect l="l" t="t" r="r" b="b"/>
            <a:pathLst>
              <a:path w="115570" h="227329">
                <a:moveTo>
                  <a:pt x="113029" y="0"/>
                </a:moveTo>
                <a:lnTo>
                  <a:pt x="115570" y="227330"/>
                </a:lnTo>
                <a:lnTo>
                  <a:pt x="0" y="22733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4603750" y="37719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4721859" y="40005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4678679" y="3929379"/>
            <a:ext cx="8890" cy="19050"/>
          </a:xfrm>
          <a:custGeom>
            <a:avLst/>
            <a:gdLst/>
            <a:ahLst/>
            <a:cxnLst/>
            <a:rect l="l" t="t" r="r" b="b"/>
            <a:pathLst>
              <a:path w="8889" h="19050">
                <a:moveTo>
                  <a:pt x="0" y="19050"/>
                </a:moveTo>
                <a:lnTo>
                  <a:pt x="0" y="0"/>
                </a:lnTo>
                <a:lnTo>
                  <a:pt x="8890" y="0"/>
                </a:lnTo>
                <a:lnTo>
                  <a:pt x="8890" y="19050"/>
                </a:lnTo>
                <a:lnTo>
                  <a:pt x="0" y="1905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4678679" y="3929379"/>
            <a:ext cx="8890" cy="19050"/>
          </a:xfrm>
          <a:custGeom>
            <a:avLst/>
            <a:gdLst/>
            <a:ahLst/>
            <a:cxnLst/>
            <a:rect l="l" t="t" r="r" b="b"/>
            <a:pathLst>
              <a:path w="8889" h="19050">
                <a:moveTo>
                  <a:pt x="0" y="19050"/>
                </a:moveTo>
                <a:lnTo>
                  <a:pt x="0" y="0"/>
                </a:lnTo>
                <a:lnTo>
                  <a:pt x="8890" y="0"/>
                </a:lnTo>
                <a:lnTo>
                  <a:pt x="8890" y="19050"/>
                </a:lnTo>
                <a:lnTo>
                  <a:pt x="0" y="1905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4678679" y="39484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4687570" y="39293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4748529" y="3778250"/>
            <a:ext cx="381000" cy="214629"/>
          </a:xfrm>
          <a:custGeom>
            <a:avLst/>
            <a:gdLst/>
            <a:ahLst/>
            <a:cxnLst/>
            <a:rect l="l" t="t" r="r" b="b"/>
            <a:pathLst>
              <a:path w="381000" h="214629">
                <a:moveTo>
                  <a:pt x="0" y="21463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4630"/>
                </a:lnTo>
                <a:lnTo>
                  <a:pt x="0" y="2146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4748529" y="3778250"/>
            <a:ext cx="381000" cy="214629"/>
          </a:xfrm>
          <a:custGeom>
            <a:avLst/>
            <a:gdLst/>
            <a:ahLst/>
            <a:cxnLst/>
            <a:rect l="l" t="t" r="r" b="b"/>
            <a:pathLst>
              <a:path w="381000" h="214629">
                <a:moveTo>
                  <a:pt x="0" y="21463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4630"/>
                </a:lnTo>
                <a:lnTo>
                  <a:pt x="0" y="21463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4748529" y="39928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5129529" y="37782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4748529" y="3820159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4743857" y="3812947"/>
            <a:ext cx="387985" cy="14604"/>
          </a:xfrm>
          <a:custGeom>
            <a:avLst/>
            <a:gdLst/>
            <a:ahLst/>
            <a:cxnLst/>
            <a:rect l="l" t="t" r="r" b="b"/>
            <a:pathLst>
              <a:path w="387985" h="14604">
                <a:moveTo>
                  <a:pt x="0" y="14424"/>
                </a:moveTo>
                <a:lnTo>
                  <a:pt x="387804" y="14424"/>
                </a:lnTo>
                <a:lnTo>
                  <a:pt x="38780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4748529" y="38227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5126990" y="38176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4748529" y="3862704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4743857" y="3854857"/>
            <a:ext cx="387985" cy="15875"/>
          </a:xfrm>
          <a:custGeom>
            <a:avLst/>
            <a:gdLst/>
            <a:ahLst/>
            <a:cxnLst/>
            <a:rect l="l" t="t" r="r" b="b"/>
            <a:pathLst>
              <a:path w="387985" h="15875">
                <a:moveTo>
                  <a:pt x="0" y="15694"/>
                </a:moveTo>
                <a:lnTo>
                  <a:pt x="387804" y="15694"/>
                </a:lnTo>
                <a:lnTo>
                  <a:pt x="38780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4748529" y="38658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5126990" y="38595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4748529" y="3908425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4743857" y="3900577"/>
            <a:ext cx="387985" cy="15875"/>
          </a:xfrm>
          <a:custGeom>
            <a:avLst/>
            <a:gdLst/>
            <a:ahLst/>
            <a:cxnLst/>
            <a:rect l="l" t="t" r="r" b="b"/>
            <a:pathLst>
              <a:path w="387985" h="15875">
                <a:moveTo>
                  <a:pt x="0" y="15694"/>
                </a:moveTo>
                <a:lnTo>
                  <a:pt x="387804" y="15694"/>
                </a:lnTo>
                <a:lnTo>
                  <a:pt x="38780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4748529" y="39116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5126990" y="39052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4748529" y="3950970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4743857" y="3942487"/>
            <a:ext cx="387985" cy="17145"/>
          </a:xfrm>
          <a:custGeom>
            <a:avLst/>
            <a:gdLst/>
            <a:ahLst/>
            <a:cxnLst/>
            <a:rect l="l" t="t" r="r" b="b"/>
            <a:pathLst>
              <a:path w="387985" h="17145">
                <a:moveTo>
                  <a:pt x="0" y="16964"/>
                </a:moveTo>
                <a:lnTo>
                  <a:pt x="387804" y="16964"/>
                </a:lnTo>
                <a:lnTo>
                  <a:pt x="38780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4748529" y="3779520"/>
            <a:ext cx="378460" cy="2133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4748529" y="4142740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9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2090"/>
                </a:lnTo>
                <a:lnTo>
                  <a:pt x="0" y="2120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4748529" y="4142740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9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2090"/>
                </a:lnTo>
                <a:lnTo>
                  <a:pt x="0" y="21209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4748529" y="43548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5129529" y="41427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4748529" y="4182109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4743857" y="4174897"/>
            <a:ext cx="387985" cy="14604"/>
          </a:xfrm>
          <a:custGeom>
            <a:avLst/>
            <a:gdLst/>
            <a:ahLst/>
            <a:cxnLst/>
            <a:rect l="l" t="t" r="r" b="b"/>
            <a:pathLst>
              <a:path w="387985" h="14604">
                <a:moveTo>
                  <a:pt x="0" y="14424"/>
                </a:moveTo>
                <a:lnTo>
                  <a:pt x="387804" y="14424"/>
                </a:lnTo>
                <a:lnTo>
                  <a:pt x="38780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4748529" y="41846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5126990" y="41795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4748529" y="4224654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4743857" y="4216807"/>
            <a:ext cx="387985" cy="15875"/>
          </a:xfrm>
          <a:custGeom>
            <a:avLst/>
            <a:gdLst/>
            <a:ahLst/>
            <a:cxnLst/>
            <a:rect l="l" t="t" r="r" b="b"/>
            <a:pathLst>
              <a:path w="387985" h="15875">
                <a:moveTo>
                  <a:pt x="0" y="15694"/>
                </a:moveTo>
                <a:lnTo>
                  <a:pt x="387804" y="15694"/>
                </a:lnTo>
                <a:lnTo>
                  <a:pt x="38780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4748529" y="42278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5126990" y="42214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4748529" y="4270375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4743857" y="4262527"/>
            <a:ext cx="387985" cy="15875"/>
          </a:xfrm>
          <a:custGeom>
            <a:avLst/>
            <a:gdLst/>
            <a:ahLst/>
            <a:cxnLst/>
            <a:rect l="l" t="t" r="r" b="b"/>
            <a:pathLst>
              <a:path w="387985" h="15875">
                <a:moveTo>
                  <a:pt x="0" y="15694"/>
                </a:moveTo>
                <a:lnTo>
                  <a:pt x="387804" y="15694"/>
                </a:lnTo>
                <a:lnTo>
                  <a:pt x="38780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4748529" y="42735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5126990" y="42672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4748529" y="4314190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4743857" y="4305707"/>
            <a:ext cx="387985" cy="17145"/>
          </a:xfrm>
          <a:custGeom>
            <a:avLst/>
            <a:gdLst/>
            <a:ahLst/>
            <a:cxnLst/>
            <a:rect l="l" t="t" r="r" b="b"/>
            <a:pathLst>
              <a:path w="387985" h="17145">
                <a:moveTo>
                  <a:pt x="0" y="16964"/>
                </a:moveTo>
                <a:lnTo>
                  <a:pt x="387804" y="16964"/>
                </a:lnTo>
                <a:lnTo>
                  <a:pt x="38780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4748529" y="4142740"/>
            <a:ext cx="378460" cy="2133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4748529" y="4488179"/>
            <a:ext cx="381000" cy="213360"/>
          </a:xfrm>
          <a:custGeom>
            <a:avLst/>
            <a:gdLst/>
            <a:ahLst/>
            <a:cxnLst/>
            <a:rect l="l" t="t" r="r" b="b"/>
            <a:pathLst>
              <a:path w="381000" h="213360">
                <a:moveTo>
                  <a:pt x="0" y="21336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3360"/>
                </a:lnTo>
                <a:lnTo>
                  <a:pt x="0" y="2133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4748529" y="4488179"/>
            <a:ext cx="381000" cy="213360"/>
          </a:xfrm>
          <a:custGeom>
            <a:avLst/>
            <a:gdLst/>
            <a:ahLst/>
            <a:cxnLst/>
            <a:rect l="l" t="t" r="r" b="b"/>
            <a:pathLst>
              <a:path w="381000" h="213360">
                <a:moveTo>
                  <a:pt x="0" y="21336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3360"/>
                </a:lnTo>
                <a:lnTo>
                  <a:pt x="0" y="21336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4748529" y="47015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5129529" y="44881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4748529" y="4528820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4743857" y="4521607"/>
            <a:ext cx="387985" cy="14604"/>
          </a:xfrm>
          <a:custGeom>
            <a:avLst/>
            <a:gdLst/>
            <a:ahLst/>
            <a:cxnLst/>
            <a:rect l="l" t="t" r="r" b="b"/>
            <a:pathLst>
              <a:path w="387985" h="14604">
                <a:moveTo>
                  <a:pt x="0" y="14424"/>
                </a:moveTo>
                <a:lnTo>
                  <a:pt x="387804" y="14424"/>
                </a:lnTo>
                <a:lnTo>
                  <a:pt x="38780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4748529" y="45313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5126990" y="45262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/>
          <p:nvPr/>
        </p:nvSpPr>
        <p:spPr>
          <a:xfrm>
            <a:off x="4748529" y="4572000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6" name="object 316"/>
          <p:cNvSpPr/>
          <p:nvPr/>
        </p:nvSpPr>
        <p:spPr>
          <a:xfrm>
            <a:off x="4743857" y="4563517"/>
            <a:ext cx="387985" cy="17145"/>
          </a:xfrm>
          <a:custGeom>
            <a:avLst/>
            <a:gdLst/>
            <a:ahLst/>
            <a:cxnLst/>
            <a:rect l="l" t="t" r="r" b="b"/>
            <a:pathLst>
              <a:path w="387985" h="17145">
                <a:moveTo>
                  <a:pt x="0" y="16964"/>
                </a:moveTo>
                <a:lnTo>
                  <a:pt x="387804" y="16964"/>
                </a:lnTo>
                <a:lnTo>
                  <a:pt x="38780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4748529" y="45758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/>
          <p:nvPr/>
        </p:nvSpPr>
        <p:spPr>
          <a:xfrm>
            <a:off x="5126990" y="45681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9" name="object 319"/>
          <p:cNvSpPr/>
          <p:nvPr/>
        </p:nvSpPr>
        <p:spPr>
          <a:xfrm>
            <a:off x="4748529" y="4617084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0" name="object 320"/>
          <p:cNvSpPr/>
          <p:nvPr/>
        </p:nvSpPr>
        <p:spPr>
          <a:xfrm>
            <a:off x="4743857" y="4609237"/>
            <a:ext cx="387985" cy="15875"/>
          </a:xfrm>
          <a:custGeom>
            <a:avLst/>
            <a:gdLst/>
            <a:ahLst/>
            <a:cxnLst/>
            <a:rect l="l" t="t" r="r" b="b"/>
            <a:pathLst>
              <a:path w="387985" h="15875">
                <a:moveTo>
                  <a:pt x="0" y="15694"/>
                </a:moveTo>
                <a:lnTo>
                  <a:pt x="387804" y="15694"/>
                </a:lnTo>
                <a:lnTo>
                  <a:pt x="38780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1" name="object 321"/>
          <p:cNvSpPr/>
          <p:nvPr/>
        </p:nvSpPr>
        <p:spPr>
          <a:xfrm>
            <a:off x="4748529" y="46202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2" name="object 322"/>
          <p:cNvSpPr/>
          <p:nvPr/>
        </p:nvSpPr>
        <p:spPr>
          <a:xfrm>
            <a:off x="5126990" y="46139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3" name="object 323"/>
          <p:cNvSpPr/>
          <p:nvPr/>
        </p:nvSpPr>
        <p:spPr>
          <a:xfrm>
            <a:off x="4748529" y="4661534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4" name="object 324"/>
          <p:cNvSpPr/>
          <p:nvPr/>
        </p:nvSpPr>
        <p:spPr>
          <a:xfrm>
            <a:off x="4743857" y="4653687"/>
            <a:ext cx="387985" cy="15875"/>
          </a:xfrm>
          <a:custGeom>
            <a:avLst/>
            <a:gdLst/>
            <a:ahLst/>
            <a:cxnLst/>
            <a:rect l="l" t="t" r="r" b="b"/>
            <a:pathLst>
              <a:path w="387985" h="15875">
                <a:moveTo>
                  <a:pt x="0" y="15694"/>
                </a:moveTo>
                <a:lnTo>
                  <a:pt x="387804" y="15694"/>
                </a:lnTo>
                <a:lnTo>
                  <a:pt x="38780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5" name="object 325"/>
          <p:cNvSpPr/>
          <p:nvPr/>
        </p:nvSpPr>
        <p:spPr>
          <a:xfrm>
            <a:off x="4748529" y="4489450"/>
            <a:ext cx="378460" cy="21208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6" name="object 326"/>
          <p:cNvSpPr/>
          <p:nvPr/>
        </p:nvSpPr>
        <p:spPr>
          <a:xfrm>
            <a:off x="4599077" y="4031387"/>
            <a:ext cx="154124" cy="8935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7" name="object 327"/>
          <p:cNvSpPr txBox="1"/>
          <p:nvPr/>
        </p:nvSpPr>
        <p:spPr>
          <a:xfrm>
            <a:off x="800100" y="5367020"/>
            <a:ext cx="674497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100" spc="10">
                <a:latin typeface="Arial"/>
                <a:cs typeface="Arial"/>
              </a:rPr>
              <a:t>f.</a:t>
            </a:r>
            <a:r>
              <a:rPr dirty="0" sz="1100" spc="5">
                <a:latin typeface="Arial"/>
                <a:cs typeface="Arial"/>
              </a:rPr>
              <a:t>g</a:t>
            </a:r>
            <a:r>
              <a:rPr dirty="0" sz="1100" spc="10">
                <a:latin typeface="Arial"/>
                <a:cs typeface="Arial"/>
              </a:rPr>
              <a:t>t</a:t>
            </a:r>
            <a:r>
              <a:rPr dirty="0" sz="1100" spc="-15">
                <a:latin typeface="Arial"/>
                <a:cs typeface="Arial"/>
              </a:rPr>
              <a:t>l</a:t>
            </a:r>
            <a:r>
              <a:rPr dirty="0" sz="1100" spc="5">
                <a:latin typeface="Arial"/>
                <a:cs typeface="Arial"/>
              </a:rPr>
              <a:t>d</a:t>
            </a:r>
            <a:r>
              <a:rPr dirty="0" sz="1100">
                <a:latin typeface="Arial"/>
                <a:cs typeface="Arial"/>
              </a:rPr>
              <a:t>-s</a:t>
            </a:r>
            <a:r>
              <a:rPr dirty="0" sz="1100" spc="-5">
                <a:latin typeface="Arial"/>
                <a:cs typeface="Arial"/>
              </a:rPr>
              <a:t>e</a:t>
            </a:r>
            <a:r>
              <a:rPr dirty="0" sz="1100">
                <a:latin typeface="Arial"/>
                <a:cs typeface="Arial"/>
              </a:rPr>
              <a:t>r</a:t>
            </a:r>
            <a:r>
              <a:rPr dirty="0" sz="1100" spc="-10">
                <a:latin typeface="Arial"/>
                <a:cs typeface="Arial"/>
              </a:rPr>
              <a:t>v</a:t>
            </a:r>
            <a:r>
              <a:rPr dirty="0" sz="1100" spc="5">
                <a:latin typeface="Arial"/>
                <a:cs typeface="Arial"/>
              </a:rPr>
              <a:t>e</a:t>
            </a:r>
            <a:r>
              <a:rPr dirty="0" sz="1100">
                <a:latin typeface="Arial"/>
                <a:cs typeface="Arial"/>
              </a:rPr>
              <a:t>rs.</a:t>
            </a:r>
            <a:r>
              <a:rPr dirty="0" sz="1100" spc="5">
                <a:latin typeface="Arial"/>
                <a:cs typeface="Arial"/>
              </a:rPr>
              <a:t>n</a:t>
            </a:r>
            <a:r>
              <a:rPr dirty="0" sz="1100" spc="-15">
                <a:latin typeface="Arial"/>
                <a:cs typeface="Arial"/>
              </a:rPr>
              <a:t>e</a:t>
            </a:r>
            <a:r>
              <a:rPr dirty="0" sz="1100">
                <a:latin typeface="Arial"/>
                <a:cs typeface="Arial"/>
              </a:rPr>
              <a:t>t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230"/>
              </a:lnSpc>
            </a:pPr>
            <a:r>
              <a:rPr dirty="0" sz="1100" spc="-5">
                <a:latin typeface="Arial"/>
                <a:cs typeface="Arial"/>
              </a:rPr>
              <a:t>annie.west.sprockets.com</a:t>
            </a:r>
            <a:endParaRPr sz="1100">
              <a:latin typeface="Arial"/>
              <a:cs typeface="Arial"/>
            </a:endParaRPr>
          </a:p>
          <a:p>
            <a:pPr marL="1333500">
              <a:lnSpc>
                <a:spcPts val="2550"/>
              </a:lnSpc>
            </a:pPr>
            <a:r>
              <a:rPr dirty="0" sz="2200" spc="-5">
                <a:latin typeface="Courier New"/>
                <a:cs typeface="Courier New"/>
              </a:rPr>
              <a:t>ping</a:t>
            </a:r>
            <a:r>
              <a:rPr dirty="0" sz="2200" spc="-15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ftp.nominum.com.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28" name="object 328"/>
          <p:cNvSpPr/>
          <p:nvPr/>
        </p:nvSpPr>
        <p:spPr>
          <a:xfrm>
            <a:off x="5985509" y="2456179"/>
            <a:ext cx="632460" cy="1029969"/>
          </a:xfrm>
          <a:custGeom>
            <a:avLst/>
            <a:gdLst/>
            <a:ahLst/>
            <a:cxnLst/>
            <a:rect l="l" t="t" r="r" b="b"/>
            <a:pathLst>
              <a:path w="632459" h="1029970">
                <a:moveTo>
                  <a:pt x="0" y="1029970"/>
                </a:moveTo>
                <a:lnTo>
                  <a:pt x="0" y="0"/>
                </a:lnTo>
                <a:lnTo>
                  <a:pt x="632460" y="0"/>
                </a:lnTo>
                <a:lnTo>
                  <a:pt x="632460" y="1029970"/>
                </a:lnTo>
                <a:lnTo>
                  <a:pt x="0" y="102997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9" name="object 329"/>
          <p:cNvSpPr/>
          <p:nvPr/>
        </p:nvSpPr>
        <p:spPr>
          <a:xfrm>
            <a:off x="5985509" y="2456179"/>
            <a:ext cx="632460" cy="1029969"/>
          </a:xfrm>
          <a:custGeom>
            <a:avLst/>
            <a:gdLst/>
            <a:ahLst/>
            <a:cxnLst/>
            <a:rect l="l" t="t" r="r" b="b"/>
            <a:pathLst>
              <a:path w="632459" h="1029970">
                <a:moveTo>
                  <a:pt x="0" y="1029970"/>
                </a:moveTo>
                <a:lnTo>
                  <a:pt x="0" y="0"/>
                </a:lnTo>
                <a:lnTo>
                  <a:pt x="632460" y="0"/>
                </a:lnTo>
                <a:lnTo>
                  <a:pt x="632460" y="1029970"/>
                </a:lnTo>
                <a:lnTo>
                  <a:pt x="0" y="1029970"/>
                </a:lnTo>
                <a:close/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0" name="object 330"/>
          <p:cNvSpPr/>
          <p:nvPr/>
        </p:nvSpPr>
        <p:spPr>
          <a:xfrm>
            <a:off x="5985509" y="34861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1" name="object 331"/>
          <p:cNvSpPr/>
          <p:nvPr/>
        </p:nvSpPr>
        <p:spPr>
          <a:xfrm>
            <a:off x="6617969" y="24561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2" name="object 332"/>
          <p:cNvSpPr/>
          <p:nvPr/>
        </p:nvSpPr>
        <p:spPr>
          <a:xfrm>
            <a:off x="5999479" y="3509645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 h="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469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3" name="object 333"/>
          <p:cNvSpPr/>
          <p:nvPr/>
        </p:nvSpPr>
        <p:spPr>
          <a:xfrm>
            <a:off x="5999479" y="3486150"/>
            <a:ext cx="609600" cy="46990"/>
          </a:xfrm>
          <a:custGeom>
            <a:avLst/>
            <a:gdLst/>
            <a:ahLst/>
            <a:cxnLst/>
            <a:rect l="l" t="t" r="r" b="b"/>
            <a:pathLst>
              <a:path w="609600" h="46989">
                <a:moveTo>
                  <a:pt x="0" y="46989"/>
                </a:moveTo>
                <a:lnTo>
                  <a:pt x="0" y="0"/>
                </a:lnTo>
                <a:lnTo>
                  <a:pt x="609600" y="0"/>
                </a:lnTo>
                <a:lnTo>
                  <a:pt x="609600" y="46989"/>
                </a:lnTo>
                <a:lnTo>
                  <a:pt x="0" y="469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4" name="object 334"/>
          <p:cNvSpPr/>
          <p:nvPr/>
        </p:nvSpPr>
        <p:spPr>
          <a:xfrm>
            <a:off x="5999479" y="35331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5" name="object 335"/>
          <p:cNvSpPr/>
          <p:nvPr/>
        </p:nvSpPr>
        <p:spPr>
          <a:xfrm>
            <a:off x="6610350" y="34861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6" name="object 336"/>
          <p:cNvSpPr/>
          <p:nvPr/>
        </p:nvSpPr>
        <p:spPr>
          <a:xfrm>
            <a:off x="6019800" y="2457450"/>
            <a:ext cx="0" cy="1028700"/>
          </a:xfrm>
          <a:custGeom>
            <a:avLst/>
            <a:gdLst/>
            <a:ahLst/>
            <a:cxnLst/>
            <a:rect l="l" t="t" r="r" b="b"/>
            <a:pathLst>
              <a:path w="0" h="1028700">
                <a:moveTo>
                  <a:pt x="0" y="0"/>
                </a:moveTo>
                <a:lnTo>
                  <a:pt x="0" y="102870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7" name="object 337"/>
          <p:cNvSpPr/>
          <p:nvPr/>
        </p:nvSpPr>
        <p:spPr>
          <a:xfrm>
            <a:off x="6023609" y="2465070"/>
            <a:ext cx="556260" cy="1016000"/>
          </a:xfrm>
          <a:custGeom>
            <a:avLst/>
            <a:gdLst/>
            <a:ahLst/>
            <a:cxnLst/>
            <a:rect l="l" t="t" r="r" b="b"/>
            <a:pathLst>
              <a:path w="556259" h="1016000">
                <a:moveTo>
                  <a:pt x="0" y="1016000"/>
                </a:moveTo>
                <a:lnTo>
                  <a:pt x="0" y="0"/>
                </a:lnTo>
                <a:lnTo>
                  <a:pt x="55626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8" name="object 338"/>
          <p:cNvSpPr/>
          <p:nvPr/>
        </p:nvSpPr>
        <p:spPr>
          <a:xfrm>
            <a:off x="6023609" y="24650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9" name="object 339"/>
          <p:cNvSpPr/>
          <p:nvPr/>
        </p:nvSpPr>
        <p:spPr>
          <a:xfrm>
            <a:off x="6582409" y="34823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0" name="object 340"/>
          <p:cNvSpPr/>
          <p:nvPr/>
        </p:nvSpPr>
        <p:spPr>
          <a:xfrm>
            <a:off x="5989320" y="2459989"/>
            <a:ext cx="24130" cy="1018540"/>
          </a:xfrm>
          <a:custGeom>
            <a:avLst/>
            <a:gdLst/>
            <a:ahLst/>
            <a:cxnLst/>
            <a:rect l="l" t="t" r="r" b="b"/>
            <a:pathLst>
              <a:path w="24129" h="1018539">
                <a:moveTo>
                  <a:pt x="0" y="1018539"/>
                </a:moveTo>
                <a:lnTo>
                  <a:pt x="0" y="0"/>
                </a:lnTo>
                <a:lnTo>
                  <a:pt x="24129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1" name="object 341"/>
          <p:cNvSpPr/>
          <p:nvPr/>
        </p:nvSpPr>
        <p:spPr>
          <a:xfrm>
            <a:off x="5989320" y="24599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2" name="object 342"/>
          <p:cNvSpPr/>
          <p:nvPr/>
        </p:nvSpPr>
        <p:spPr>
          <a:xfrm>
            <a:off x="6014720" y="34798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3" name="object 343"/>
          <p:cNvSpPr/>
          <p:nvPr/>
        </p:nvSpPr>
        <p:spPr>
          <a:xfrm>
            <a:off x="6586219" y="2459989"/>
            <a:ext cx="26670" cy="1018540"/>
          </a:xfrm>
          <a:custGeom>
            <a:avLst/>
            <a:gdLst/>
            <a:ahLst/>
            <a:cxnLst/>
            <a:rect l="l" t="t" r="r" b="b"/>
            <a:pathLst>
              <a:path w="26670" h="1018539">
                <a:moveTo>
                  <a:pt x="0" y="0"/>
                </a:moveTo>
                <a:lnTo>
                  <a:pt x="26670" y="0"/>
                </a:lnTo>
                <a:lnTo>
                  <a:pt x="26670" y="1018539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4" name="object 344"/>
          <p:cNvSpPr/>
          <p:nvPr/>
        </p:nvSpPr>
        <p:spPr>
          <a:xfrm>
            <a:off x="6586219" y="24599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5" name="object 345"/>
          <p:cNvSpPr/>
          <p:nvPr/>
        </p:nvSpPr>
        <p:spPr>
          <a:xfrm>
            <a:off x="6614159" y="34798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6" name="object 346"/>
          <p:cNvSpPr/>
          <p:nvPr/>
        </p:nvSpPr>
        <p:spPr>
          <a:xfrm>
            <a:off x="6586219" y="2457450"/>
            <a:ext cx="0" cy="1032510"/>
          </a:xfrm>
          <a:custGeom>
            <a:avLst/>
            <a:gdLst/>
            <a:ahLst/>
            <a:cxnLst/>
            <a:rect l="l" t="t" r="r" b="b"/>
            <a:pathLst>
              <a:path w="0" h="1032510">
                <a:moveTo>
                  <a:pt x="0" y="0"/>
                </a:moveTo>
                <a:lnTo>
                  <a:pt x="0" y="103251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7" name="object 347"/>
          <p:cNvSpPr/>
          <p:nvPr/>
        </p:nvSpPr>
        <p:spPr>
          <a:xfrm>
            <a:off x="6040120" y="2529839"/>
            <a:ext cx="110489" cy="224790"/>
          </a:xfrm>
          <a:custGeom>
            <a:avLst/>
            <a:gdLst/>
            <a:ahLst/>
            <a:cxnLst/>
            <a:rect l="l" t="t" r="r" b="b"/>
            <a:pathLst>
              <a:path w="110489" h="224789">
                <a:moveTo>
                  <a:pt x="0" y="224789"/>
                </a:moveTo>
                <a:lnTo>
                  <a:pt x="0" y="0"/>
                </a:lnTo>
                <a:lnTo>
                  <a:pt x="110489" y="0"/>
                </a:lnTo>
                <a:lnTo>
                  <a:pt x="110489" y="224789"/>
                </a:lnTo>
                <a:lnTo>
                  <a:pt x="0" y="22478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8" name="object 348"/>
          <p:cNvSpPr/>
          <p:nvPr/>
        </p:nvSpPr>
        <p:spPr>
          <a:xfrm>
            <a:off x="6052820" y="2541270"/>
            <a:ext cx="86360" cy="201930"/>
          </a:xfrm>
          <a:custGeom>
            <a:avLst/>
            <a:gdLst/>
            <a:ahLst/>
            <a:cxnLst/>
            <a:rect l="l" t="t" r="r" b="b"/>
            <a:pathLst>
              <a:path w="86360" h="201930">
                <a:moveTo>
                  <a:pt x="0" y="201929"/>
                </a:moveTo>
                <a:lnTo>
                  <a:pt x="0" y="0"/>
                </a:lnTo>
                <a:lnTo>
                  <a:pt x="86359" y="0"/>
                </a:lnTo>
                <a:lnTo>
                  <a:pt x="86359" y="201929"/>
                </a:lnTo>
                <a:lnTo>
                  <a:pt x="0" y="20192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9" name="object 349"/>
          <p:cNvSpPr/>
          <p:nvPr/>
        </p:nvSpPr>
        <p:spPr>
          <a:xfrm>
            <a:off x="6052820" y="2541270"/>
            <a:ext cx="86360" cy="201930"/>
          </a:xfrm>
          <a:custGeom>
            <a:avLst/>
            <a:gdLst/>
            <a:ahLst/>
            <a:cxnLst/>
            <a:rect l="l" t="t" r="r" b="b"/>
            <a:pathLst>
              <a:path w="86360" h="201930">
                <a:moveTo>
                  <a:pt x="0" y="201929"/>
                </a:moveTo>
                <a:lnTo>
                  <a:pt x="0" y="0"/>
                </a:lnTo>
                <a:lnTo>
                  <a:pt x="86359" y="0"/>
                </a:lnTo>
                <a:lnTo>
                  <a:pt x="86359" y="201929"/>
                </a:lnTo>
                <a:lnTo>
                  <a:pt x="0" y="20192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0" name="object 350"/>
          <p:cNvSpPr/>
          <p:nvPr/>
        </p:nvSpPr>
        <p:spPr>
          <a:xfrm>
            <a:off x="6052820" y="27432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1" name="object 351"/>
          <p:cNvSpPr/>
          <p:nvPr/>
        </p:nvSpPr>
        <p:spPr>
          <a:xfrm>
            <a:off x="6139179" y="25412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2" name="object 352"/>
          <p:cNvSpPr/>
          <p:nvPr/>
        </p:nvSpPr>
        <p:spPr>
          <a:xfrm>
            <a:off x="6055359" y="2679700"/>
            <a:ext cx="81280" cy="58419"/>
          </a:xfrm>
          <a:custGeom>
            <a:avLst/>
            <a:gdLst/>
            <a:ahLst/>
            <a:cxnLst/>
            <a:rect l="l" t="t" r="r" b="b"/>
            <a:pathLst>
              <a:path w="81279" h="58419">
                <a:moveTo>
                  <a:pt x="0" y="58420"/>
                </a:moveTo>
                <a:lnTo>
                  <a:pt x="0" y="0"/>
                </a:lnTo>
                <a:lnTo>
                  <a:pt x="81279" y="0"/>
                </a:lnTo>
                <a:lnTo>
                  <a:pt x="81279" y="58420"/>
                </a:lnTo>
                <a:lnTo>
                  <a:pt x="0" y="5842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3" name="object 353"/>
          <p:cNvSpPr/>
          <p:nvPr/>
        </p:nvSpPr>
        <p:spPr>
          <a:xfrm>
            <a:off x="6055359" y="2679700"/>
            <a:ext cx="81280" cy="58419"/>
          </a:xfrm>
          <a:custGeom>
            <a:avLst/>
            <a:gdLst/>
            <a:ahLst/>
            <a:cxnLst/>
            <a:rect l="l" t="t" r="r" b="b"/>
            <a:pathLst>
              <a:path w="81279" h="58419">
                <a:moveTo>
                  <a:pt x="0" y="58420"/>
                </a:moveTo>
                <a:lnTo>
                  <a:pt x="0" y="0"/>
                </a:lnTo>
                <a:lnTo>
                  <a:pt x="81279" y="0"/>
                </a:lnTo>
                <a:lnTo>
                  <a:pt x="81279" y="58420"/>
                </a:lnTo>
                <a:lnTo>
                  <a:pt x="0" y="58420"/>
                </a:lnTo>
                <a:close/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4" name="object 354"/>
          <p:cNvSpPr/>
          <p:nvPr/>
        </p:nvSpPr>
        <p:spPr>
          <a:xfrm>
            <a:off x="6055359" y="27381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5" name="object 355"/>
          <p:cNvSpPr/>
          <p:nvPr/>
        </p:nvSpPr>
        <p:spPr>
          <a:xfrm>
            <a:off x="6136640" y="26797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6" name="object 356"/>
          <p:cNvSpPr/>
          <p:nvPr/>
        </p:nvSpPr>
        <p:spPr>
          <a:xfrm>
            <a:off x="6055359" y="2547620"/>
            <a:ext cx="35560" cy="128270"/>
          </a:xfrm>
          <a:custGeom>
            <a:avLst/>
            <a:gdLst/>
            <a:ahLst/>
            <a:cxnLst/>
            <a:rect l="l" t="t" r="r" b="b"/>
            <a:pathLst>
              <a:path w="35560" h="128269">
                <a:moveTo>
                  <a:pt x="0" y="128269"/>
                </a:moveTo>
                <a:lnTo>
                  <a:pt x="35559" y="128269"/>
                </a:lnTo>
                <a:lnTo>
                  <a:pt x="35559" y="0"/>
                </a:lnTo>
                <a:lnTo>
                  <a:pt x="0" y="0"/>
                </a:lnTo>
                <a:lnTo>
                  <a:pt x="0" y="12826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7" name="object 357"/>
          <p:cNvSpPr/>
          <p:nvPr/>
        </p:nvSpPr>
        <p:spPr>
          <a:xfrm>
            <a:off x="6055359" y="2547620"/>
            <a:ext cx="35560" cy="128270"/>
          </a:xfrm>
          <a:custGeom>
            <a:avLst/>
            <a:gdLst/>
            <a:ahLst/>
            <a:cxnLst/>
            <a:rect l="l" t="t" r="r" b="b"/>
            <a:pathLst>
              <a:path w="35560" h="128269">
                <a:moveTo>
                  <a:pt x="0" y="128269"/>
                </a:moveTo>
                <a:lnTo>
                  <a:pt x="0" y="0"/>
                </a:lnTo>
                <a:lnTo>
                  <a:pt x="35560" y="0"/>
                </a:lnTo>
                <a:lnTo>
                  <a:pt x="35560" y="128269"/>
                </a:lnTo>
                <a:lnTo>
                  <a:pt x="0" y="12826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8" name="object 358"/>
          <p:cNvSpPr/>
          <p:nvPr/>
        </p:nvSpPr>
        <p:spPr>
          <a:xfrm>
            <a:off x="6055359" y="26758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9" name="object 359"/>
          <p:cNvSpPr/>
          <p:nvPr/>
        </p:nvSpPr>
        <p:spPr>
          <a:xfrm>
            <a:off x="6090920" y="25476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0" name="object 360"/>
          <p:cNvSpPr/>
          <p:nvPr/>
        </p:nvSpPr>
        <p:spPr>
          <a:xfrm>
            <a:off x="6107429" y="2550160"/>
            <a:ext cx="25400" cy="114300"/>
          </a:xfrm>
          <a:custGeom>
            <a:avLst/>
            <a:gdLst/>
            <a:ahLst/>
            <a:cxnLst/>
            <a:rect l="l" t="t" r="r" b="b"/>
            <a:pathLst>
              <a:path w="25400" h="114300">
                <a:moveTo>
                  <a:pt x="0" y="114300"/>
                </a:moveTo>
                <a:lnTo>
                  <a:pt x="25400" y="114300"/>
                </a:lnTo>
                <a:lnTo>
                  <a:pt x="254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1" name="object 361"/>
          <p:cNvSpPr/>
          <p:nvPr/>
        </p:nvSpPr>
        <p:spPr>
          <a:xfrm>
            <a:off x="6107429" y="2550160"/>
            <a:ext cx="25400" cy="114300"/>
          </a:xfrm>
          <a:custGeom>
            <a:avLst/>
            <a:gdLst/>
            <a:ahLst/>
            <a:cxnLst/>
            <a:rect l="l" t="t" r="r" b="b"/>
            <a:pathLst>
              <a:path w="25400" h="114300">
                <a:moveTo>
                  <a:pt x="0" y="114300"/>
                </a:moveTo>
                <a:lnTo>
                  <a:pt x="0" y="0"/>
                </a:lnTo>
                <a:lnTo>
                  <a:pt x="25400" y="0"/>
                </a:lnTo>
                <a:lnTo>
                  <a:pt x="25400" y="114300"/>
                </a:lnTo>
                <a:lnTo>
                  <a:pt x="0" y="11430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2" name="object 362"/>
          <p:cNvSpPr/>
          <p:nvPr/>
        </p:nvSpPr>
        <p:spPr>
          <a:xfrm>
            <a:off x="6107429" y="26644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3" name="object 363"/>
          <p:cNvSpPr/>
          <p:nvPr/>
        </p:nvSpPr>
        <p:spPr>
          <a:xfrm>
            <a:off x="6132829" y="25501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4" name="object 364"/>
          <p:cNvSpPr/>
          <p:nvPr/>
        </p:nvSpPr>
        <p:spPr>
          <a:xfrm>
            <a:off x="6061709" y="2583179"/>
            <a:ext cx="21590" cy="83820"/>
          </a:xfrm>
          <a:custGeom>
            <a:avLst/>
            <a:gdLst/>
            <a:ahLst/>
            <a:cxnLst/>
            <a:rect l="l" t="t" r="r" b="b"/>
            <a:pathLst>
              <a:path w="21589" h="83819">
                <a:moveTo>
                  <a:pt x="0" y="83820"/>
                </a:moveTo>
                <a:lnTo>
                  <a:pt x="0" y="0"/>
                </a:lnTo>
                <a:lnTo>
                  <a:pt x="21589" y="0"/>
                </a:lnTo>
                <a:lnTo>
                  <a:pt x="21589" y="83820"/>
                </a:lnTo>
                <a:lnTo>
                  <a:pt x="0" y="8382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5" name="object 365"/>
          <p:cNvSpPr/>
          <p:nvPr/>
        </p:nvSpPr>
        <p:spPr>
          <a:xfrm>
            <a:off x="6057037" y="2578507"/>
            <a:ext cx="31115" cy="93345"/>
          </a:xfrm>
          <a:custGeom>
            <a:avLst/>
            <a:gdLst/>
            <a:ahLst/>
            <a:cxnLst/>
            <a:rect l="l" t="t" r="r" b="b"/>
            <a:pathLst>
              <a:path w="31114" h="93344">
                <a:moveTo>
                  <a:pt x="0" y="93164"/>
                </a:moveTo>
                <a:lnTo>
                  <a:pt x="30934" y="93164"/>
                </a:lnTo>
                <a:lnTo>
                  <a:pt x="30934" y="0"/>
                </a:lnTo>
                <a:lnTo>
                  <a:pt x="0" y="0"/>
                </a:lnTo>
                <a:lnTo>
                  <a:pt x="0" y="9316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6" name="object 366"/>
          <p:cNvSpPr/>
          <p:nvPr/>
        </p:nvSpPr>
        <p:spPr>
          <a:xfrm>
            <a:off x="6061709" y="26670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7" name="object 367"/>
          <p:cNvSpPr/>
          <p:nvPr/>
        </p:nvSpPr>
        <p:spPr>
          <a:xfrm>
            <a:off x="6083300" y="25831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8" name="object 368"/>
          <p:cNvSpPr/>
          <p:nvPr/>
        </p:nvSpPr>
        <p:spPr>
          <a:xfrm>
            <a:off x="6064250" y="2583179"/>
            <a:ext cx="19050" cy="6350"/>
          </a:xfrm>
          <a:custGeom>
            <a:avLst/>
            <a:gdLst/>
            <a:ahLst/>
            <a:cxnLst/>
            <a:rect l="l" t="t" r="r" b="b"/>
            <a:pathLst>
              <a:path w="19050" h="6350">
                <a:moveTo>
                  <a:pt x="0" y="6350"/>
                </a:moveTo>
                <a:lnTo>
                  <a:pt x="0" y="0"/>
                </a:lnTo>
                <a:lnTo>
                  <a:pt x="19050" y="0"/>
                </a:lnTo>
                <a:lnTo>
                  <a:pt x="19050" y="6350"/>
                </a:lnTo>
                <a:lnTo>
                  <a:pt x="0" y="635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9" name="object 369"/>
          <p:cNvSpPr/>
          <p:nvPr/>
        </p:nvSpPr>
        <p:spPr>
          <a:xfrm>
            <a:off x="6064250" y="2583179"/>
            <a:ext cx="19050" cy="6350"/>
          </a:xfrm>
          <a:custGeom>
            <a:avLst/>
            <a:gdLst/>
            <a:ahLst/>
            <a:cxnLst/>
            <a:rect l="l" t="t" r="r" b="b"/>
            <a:pathLst>
              <a:path w="19050" h="6350">
                <a:moveTo>
                  <a:pt x="0" y="6350"/>
                </a:moveTo>
                <a:lnTo>
                  <a:pt x="0" y="0"/>
                </a:lnTo>
                <a:lnTo>
                  <a:pt x="19050" y="0"/>
                </a:lnTo>
                <a:lnTo>
                  <a:pt x="19050" y="6350"/>
                </a:lnTo>
                <a:lnTo>
                  <a:pt x="0" y="635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0" name="object 370"/>
          <p:cNvSpPr/>
          <p:nvPr/>
        </p:nvSpPr>
        <p:spPr>
          <a:xfrm>
            <a:off x="6064250" y="25895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1" name="object 371"/>
          <p:cNvSpPr/>
          <p:nvPr/>
        </p:nvSpPr>
        <p:spPr>
          <a:xfrm>
            <a:off x="6084570" y="25831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2" name="object 372"/>
          <p:cNvSpPr/>
          <p:nvPr/>
        </p:nvSpPr>
        <p:spPr>
          <a:xfrm>
            <a:off x="6093459" y="2547620"/>
            <a:ext cx="0" cy="128270"/>
          </a:xfrm>
          <a:custGeom>
            <a:avLst/>
            <a:gdLst/>
            <a:ahLst/>
            <a:cxnLst/>
            <a:rect l="l" t="t" r="r" b="b"/>
            <a:pathLst>
              <a:path w="0" h="128269">
                <a:moveTo>
                  <a:pt x="0" y="0"/>
                </a:moveTo>
                <a:lnTo>
                  <a:pt x="0" y="128269"/>
                </a:lnTo>
              </a:path>
            </a:pathLst>
          </a:custGeom>
          <a:ln w="5079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3" name="object 373"/>
          <p:cNvSpPr/>
          <p:nvPr/>
        </p:nvSpPr>
        <p:spPr>
          <a:xfrm>
            <a:off x="6086247" y="2542947"/>
            <a:ext cx="14604" cy="137795"/>
          </a:xfrm>
          <a:custGeom>
            <a:avLst/>
            <a:gdLst/>
            <a:ahLst/>
            <a:cxnLst/>
            <a:rect l="l" t="t" r="r" b="b"/>
            <a:pathLst>
              <a:path w="14604" h="137794">
                <a:moveTo>
                  <a:pt x="0" y="137614"/>
                </a:moveTo>
                <a:lnTo>
                  <a:pt x="14424" y="137614"/>
                </a:lnTo>
                <a:lnTo>
                  <a:pt x="14424" y="0"/>
                </a:lnTo>
                <a:lnTo>
                  <a:pt x="0" y="0"/>
                </a:lnTo>
                <a:lnTo>
                  <a:pt x="0" y="13761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4" name="object 374"/>
          <p:cNvSpPr/>
          <p:nvPr/>
        </p:nvSpPr>
        <p:spPr>
          <a:xfrm>
            <a:off x="6090920" y="26758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5" name="object 375"/>
          <p:cNvSpPr/>
          <p:nvPr/>
        </p:nvSpPr>
        <p:spPr>
          <a:xfrm>
            <a:off x="6096000" y="25476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6" name="object 376"/>
          <p:cNvSpPr/>
          <p:nvPr/>
        </p:nvSpPr>
        <p:spPr>
          <a:xfrm>
            <a:off x="6106795" y="2550160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888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7" name="object 377"/>
          <p:cNvSpPr/>
          <p:nvPr/>
        </p:nvSpPr>
        <p:spPr>
          <a:xfrm>
            <a:off x="6097677" y="2545487"/>
            <a:ext cx="18415" cy="123825"/>
          </a:xfrm>
          <a:custGeom>
            <a:avLst/>
            <a:gdLst/>
            <a:ahLst/>
            <a:cxnLst/>
            <a:rect l="l" t="t" r="r" b="b"/>
            <a:pathLst>
              <a:path w="18414" h="123825">
                <a:moveTo>
                  <a:pt x="0" y="123644"/>
                </a:moveTo>
                <a:lnTo>
                  <a:pt x="18234" y="123644"/>
                </a:lnTo>
                <a:lnTo>
                  <a:pt x="18234" y="0"/>
                </a:lnTo>
                <a:lnTo>
                  <a:pt x="0" y="0"/>
                </a:lnTo>
                <a:lnTo>
                  <a:pt x="0" y="1236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8" name="object 378"/>
          <p:cNvSpPr/>
          <p:nvPr/>
        </p:nvSpPr>
        <p:spPr>
          <a:xfrm>
            <a:off x="6102350" y="26644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9" name="object 379"/>
          <p:cNvSpPr/>
          <p:nvPr/>
        </p:nvSpPr>
        <p:spPr>
          <a:xfrm>
            <a:off x="6111240" y="25501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0" name="object 380"/>
          <p:cNvSpPr/>
          <p:nvPr/>
        </p:nvSpPr>
        <p:spPr>
          <a:xfrm>
            <a:off x="6076950" y="2686050"/>
            <a:ext cx="8890" cy="49530"/>
          </a:xfrm>
          <a:custGeom>
            <a:avLst/>
            <a:gdLst/>
            <a:ahLst/>
            <a:cxnLst/>
            <a:rect l="l" t="t" r="r" b="b"/>
            <a:pathLst>
              <a:path w="8889" h="49530">
                <a:moveTo>
                  <a:pt x="0" y="49529"/>
                </a:moveTo>
                <a:lnTo>
                  <a:pt x="0" y="0"/>
                </a:lnTo>
                <a:lnTo>
                  <a:pt x="8889" y="0"/>
                </a:lnTo>
                <a:lnTo>
                  <a:pt x="8889" y="49529"/>
                </a:lnTo>
                <a:lnTo>
                  <a:pt x="0" y="49529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1" name="object 381"/>
          <p:cNvSpPr/>
          <p:nvPr/>
        </p:nvSpPr>
        <p:spPr>
          <a:xfrm>
            <a:off x="6076950" y="27355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2" name="object 382"/>
          <p:cNvSpPr/>
          <p:nvPr/>
        </p:nvSpPr>
        <p:spPr>
          <a:xfrm>
            <a:off x="6085840" y="26860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3" name="object 383"/>
          <p:cNvSpPr/>
          <p:nvPr/>
        </p:nvSpPr>
        <p:spPr>
          <a:xfrm>
            <a:off x="6061709" y="269240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5079" y="0"/>
                </a:moveTo>
                <a:lnTo>
                  <a:pt x="1269" y="0"/>
                </a:lnTo>
                <a:lnTo>
                  <a:pt x="0" y="1270"/>
                </a:lnTo>
                <a:lnTo>
                  <a:pt x="0" y="5079"/>
                </a:lnTo>
                <a:lnTo>
                  <a:pt x="1269" y="6350"/>
                </a:lnTo>
                <a:lnTo>
                  <a:pt x="5079" y="6350"/>
                </a:lnTo>
                <a:lnTo>
                  <a:pt x="7619" y="5079"/>
                </a:lnTo>
                <a:lnTo>
                  <a:pt x="761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4" name="object 384"/>
          <p:cNvSpPr/>
          <p:nvPr/>
        </p:nvSpPr>
        <p:spPr>
          <a:xfrm>
            <a:off x="6061709" y="269240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3810" y="0"/>
                </a:moveTo>
                <a:lnTo>
                  <a:pt x="5079" y="0"/>
                </a:lnTo>
                <a:lnTo>
                  <a:pt x="7619" y="1270"/>
                </a:lnTo>
                <a:lnTo>
                  <a:pt x="7619" y="3810"/>
                </a:lnTo>
                <a:lnTo>
                  <a:pt x="7619" y="5079"/>
                </a:lnTo>
                <a:lnTo>
                  <a:pt x="5079" y="6350"/>
                </a:lnTo>
                <a:lnTo>
                  <a:pt x="3810" y="6350"/>
                </a:lnTo>
                <a:lnTo>
                  <a:pt x="1269" y="6350"/>
                </a:lnTo>
                <a:lnTo>
                  <a:pt x="0" y="5079"/>
                </a:lnTo>
                <a:lnTo>
                  <a:pt x="0" y="3810"/>
                </a:lnTo>
                <a:lnTo>
                  <a:pt x="0" y="1270"/>
                </a:lnTo>
                <a:lnTo>
                  <a:pt x="1269" y="0"/>
                </a:lnTo>
                <a:lnTo>
                  <a:pt x="3810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5" name="object 385"/>
          <p:cNvSpPr/>
          <p:nvPr/>
        </p:nvSpPr>
        <p:spPr>
          <a:xfrm>
            <a:off x="6061709" y="26924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6" name="object 386"/>
          <p:cNvSpPr/>
          <p:nvPr/>
        </p:nvSpPr>
        <p:spPr>
          <a:xfrm>
            <a:off x="6069329" y="27000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7" name="object 387"/>
          <p:cNvSpPr/>
          <p:nvPr/>
        </p:nvSpPr>
        <p:spPr>
          <a:xfrm>
            <a:off x="6061709" y="2712720"/>
            <a:ext cx="7620" cy="8890"/>
          </a:xfrm>
          <a:custGeom>
            <a:avLst/>
            <a:gdLst/>
            <a:ahLst/>
            <a:cxnLst/>
            <a:rect l="l" t="t" r="r" b="b"/>
            <a:pathLst>
              <a:path w="7620" h="8889">
                <a:moveTo>
                  <a:pt x="5079" y="0"/>
                </a:moveTo>
                <a:lnTo>
                  <a:pt x="1269" y="0"/>
                </a:lnTo>
                <a:lnTo>
                  <a:pt x="0" y="2539"/>
                </a:lnTo>
                <a:lnTo>
                  <a:pt x="0" y="6350"/>
                </a:lnTo>
                <a:lnTo>
                  <a:pt x="1269" y="8889"/>
                </a:lnTo>
                <a:lnTo>
                  <a:pt x="5079" y="8889"/>
                </a:lnTo>
                <a:lnTo>
                  <a:pt x="7619" y="6350"/>
                </a:lnTo>
                <a:lnTo>
                  <a:pt x="7619" y="2539"/>
                </a:lnTo>
                <a:lnTo>
                  <a:pt x="5079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8" name="object 388"/>
          <p:cNvSpPr/>
          <p:nvPr/>
        </p:nvSpPr>
        <p:spPr>
          <a:xfrm>
            <a:off x="6061709" y="2712720"/>
            <a:ext cx="7620" cy="8890"/>
          </a:xfrm>
          <a:custGeom>
            <a:avLst/>
            <a:gdLst/>
            <a:ahLst/>
            <a:cxnLst/>
            <a:rect l="l" t="t" r="r" b="b"/>
            <a:pathLst>
              <a:path w="7620" h="8889">
                <a:moveTo>
                  <a:pt x="3810" y="0"/>
                </a:moveTo>
                <a:lnTo>
                  <a:pt x="5079" y="0"/>
                </a:lnTo>
                <a:lnTo>
                  <a:pt x="7619" y="2539"/>
                </a:lnTo>
                <a:lnTo>
                  <a:pt x="7619" y="5079"/>
                </a:lnTo>
                <a:lnTo>
                  <a:pt x="7619" y="6350"/>
                </a:lnTo>
                <a:lnTo>
                  <a:pt x="5079" y="8889"/>
                </a:lnTo>
                <a:lnTo>
                  <a:pt x="3810" y="8889"/>
                </a:lnTo>
                <a:lnTo>
                  <a:pt x="1269" y="8889"/>
                </a:lnTo>
                <a:lnTo>
                  <a:pt x="0" y="6350"/>
                </a:lnTo>
                <a:lnTo>
                  <a:pt x="0" y="5079"/>
                </a:lnTo>
                <a:lnTo>
                  <a:pt x="0" y="2539"/>
                </a:lnTo>
                <a:lnTo>
                  <a:pt x="1269" y="0"/>
                </a:lnTo>
                <a:lnTo>
                  <a:pt x="3810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9" name="object 389"/>
          <p:cNvSpPr/>
          <p:nvPr/>
        </p:nvSpPr>
        <p:spPr>
          <a:xfrm>
            <a:off x="6061709" y="27127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0" name="object 390"/>
          <p:cNvSpPr/>
          <p:nvPr/>
        </p:nvSpPr>
        <p:spPr>
          <a:xfrm>
            <a:off x="6069329" y="27216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1" name="object 391"/>
          <p:cNvSpPr/>
          <p:nvPr/>
        </p:nvSpPr>
        <p:spPr>
          <a:xfrm>
            <a:off x="6038850" y="2528570"/>
            <a:ext cx="114300" cy="228600"/>
          </a:xfrm>
          <a:custGeom>
            <a:avLst/>
            <a:gdLst/>
            <a:ahLst/>
            <a:cxnLst/>
            <a:rect l="l" t="t" r="r" b="b"/>
            <a:pathLst>
              <a:path w="114300" h="228600">
                <a:moveTo>
                  <a:pt x="113029" y="0"/>
                </a:moveTo>
                <a:lnTo>
                  <a:pt x="114300" y="228600"/>
                </a:lnTo>
                <a:lnTo>
                  <a:pt x="0" y="22860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2" name="object 392"/>
          <p:cNvSpPr/>
          <p:nvPr/>
        </p:nvSpPr>
        <p:spPr>
          <a:xfrm>
            <a:off x="6038850" y="25285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3" name="object 393"/>
          <p:cNvSpPr/>
          <p:nvPr/>
        </p:nvSpPr>
        <p:spPr>
          <a:xfrm>
            <a:off x="6154420" y="27584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4" name="object 394"/>
          <p:cNvSpPr/>
          <p:nvPr/>
        </p:nvSpPr>
        <p:spPr>
          <a:xfrm>
            <a:off x="6112509" y="2688589"/>
            <a:ext cx="8890" cy="17780"/>
          </a:xfrm>
          <a:custGeom>
            <a:avLst/>
            <a:gdLst/>
            <a:ahLst/>
            <a:cxnLst/>
            <a:rect l="l" t="t" r="r" b="b"/>
            <a:pathLst>
              <a:path w="8889" h="17780">
                <a:moveTo>
                  <a:pt x="0" y="17780"/>
                </a:moveTo>
                <a:lnTo>
                  <a:pt x="0" y="0"/>
                </a:lnTo>
                <a:lnTo>
                  <a:pt x="8889" y="0"/>
                </a:lnTo>
                <a:lnTo>
                  <a:pt x="8889" y="17780"/>
                </a:lnTo>
                <a:lnTo>
                  <a:pt x="0" y="1778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5" name="object 395"/>
          <p:cNvSpPr/>
          <p:nvPr/>
        </p:nvSpPr>
        <p:spPr>
          <a:xfrm>
            <a:off x="6112509" y="2688589"/>
            <a:ext cx="8890" cy="17780"/>
          </a:xfrm>
          <a:custGeom>
            <a:avLst/>
            <a:gdLst/>
            <a:ahLst/>
            <a:cxnLst/>
            <a:rect l="l" t="t" r="r" b="b"/>
            <a:pathLst>
              <a:path w="8889" h="17780">
                <a:moveTo>
                  <a:pt x="0" y="17780"/>
                </a:moveTo>
                <a:lnTo>
                  <a:pt x="0" y="0"/>
                </a:lnTo>
                <a:lnTo>
                  <a:pt x="8889" y="0"/>
                </a:lnTo>
                <a:lnTo>
                  <a:pt x="8889" y="17780"/>
                </a:lnTo>
                <a:lnTo>
                  <a:pt x="0" y="1778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6" name="object 396"/>
          <p:cNvSpPr/>
          <p:nvPr/>
        </p:nvSpPr>
        <p:spPr>
          <a:xfrm>
            <a:off x="6112509" y="27063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7" name="object 397"/>
          <p:cNvSpPr/>
          <p:nvPr/>
        </p:nvSpPr>
        <p:spPr>
          <a:xfrm>
            <a:off x="6121400" y="26885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8" name="object 398"/>
          <p:cNvSpPr/>
          <p:nvPr/>
        </p:nvSpPr>
        <p:spPr>
          <a:xfrm>
            <a:off x="6182359" y="2536189"/>
            <a:ext cx="379730" cy="214629"/>
          </a:xfrm>
          <a:custGeom>
            <a:avLst/>
            <a:gdLst/>
            <a:ahLst/>
            <a:cxnLst/>
            <a:rect l="l" t="t" r="r" b="b"/>
            <a:pathLst>
              <a:path w="379729" h="214630">
                <a:moveTo>
                  <a:pt x="0" y="214630"/>
                </a:moveTo>
                <a:lnTo>
                  <a:pt x="0" y="0"/>
                </a:lnTo>
                <a:lnTo>
                  <a:pt x="379730" y="0"/>
                </a:lnTo>
                <a:lnTo>
                  <a:pt x="379730" y="214630"/>
                </a:lnTo>
                <a:lnTo>
                  <a:pt x="0" y="2146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9" name="object 399"/>
          <p:cNvSpPr/>
          <p:nvPr/>
        </p:nvSpPr>
        <p:spPr>
          <a:xfrm>
            <a:off x="6182359" y="2536189"/>
            <a:ext cx="379730" cy="214629"/>
          </a:xfrm>
          <a:custGeom>
            <a:avLst/>
            <a:gdLst/>
            <a:ahLst/>
            <a:cxnLst/>
            <a:rect l="l" t="t" r="r" b="b"/>
            <a:pathLst>
              <a:path w="379729" h="214630">
                <a:moveTo>
                  <a:pt x="0" y="214630"/>
                </a:moveTo>
                <a:lnTo>
                  <a:pt x="0" y="0"/>
                </a:lnTo>
                <a:lnTo>
                  <a:pt x="379730" y="0"/>
                </a:lnTo>
                <a:lnTo>
                  <a:pt x="379730" y="214630"/>
                </a:lnTo>
                <a:lnTo>
                  <a:pt x="0" y="21463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0" name="object 400"/>
          <p:cNvSpPr/>
          <p:nvPr/>
        </p:nvSpPr>
        <p:spPr>
          <a:xfrm>
            <a:off x="6182359" y="27508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1" name="object 401"/>
          <p:cNvSpPr/>
          <p:nvPr/>
        </p:nvSpPr>
        <p:spPr>
          <a:xfrm>
            <a:off x="6563359" y="25361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2" name="object 402"/>
          <p:cNvSpPr/>
          <p:nvPr/>
        </p:nvSpPr>
        <p:spPr>
          <a:xfrm>
            <a:off x="6183629" y="2578100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3" name="object 403"/>
          <p:cNvSpPr/>
          <p:nvPr/>
        </p:nvSpPr>
        <p:spPr>
          <a:xfrm>
            <a:off x="6178957" y="2569617"/>
            <a:ext cx="386715" cy="17145"/>
          </a:xfrm>
          <a:custGeom>
            <a:avLst/>
            <a:gdLst/>
            <a:ahLst/>
            <a:cxnLst/>
            <a:rect l="l" t="t" r="r" b="b"/>
            <a:pathLst>
              <a:path w="386715" h="17144">
                <a:moveTo>
                  <a:pt x="0" y="16964"/>
                </a:moveTo>
                <a:lnTo>
                  <a:pt x="386534" y="16964"/>
                </a:lnTo>
                <a:lnTo>
                  <a:pt x="38653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4" name="object 404"/>
          <p:cNvSpPr/>
          <p:nvPr/>
        </p:nvSpPr>
        <p:spPr>
          <a:xfrm>
            <a:off x="6183629" y="25819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5" name="object 405"/>
          <p:cNvSpPr/>
          <p:nvPr/>
        </p:nvSpPr>
        <p:spPr>
          <a:xfrm>
            <a:off x="6560819" y="25742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6" name="object 406"/>
          <p:cNvSpPr/>
          <p:nvPr/>
        </p:nvSpPr>
        <p:spPr>
          <a:xfrm>
            <a:off x="6183629" y="262064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7" name="object 407"/>
          <p:cNvSpPr/>
          <p:nvPr/>
        </p:nvSpPr>
        <p:spPr>
          <a:xfrm>
            <a:off x="6178957" y="2612797"/>
            <a:ext cx="386715" cy="15875"/>
          </a:xfrm>
          <a:custGeom>
            <a:avLst/>
            <a:gdLst/>
            <a:ahLst/>
            <a:cxnLst/>
            <a:rect l="l" t="t" r="r" b="b"/>
            <a:pathLst>
              <a:path w="386715" h="15875">
                <a:moveTo>
                  <a:pt x="0" y="15694"/>
                </a:moveTo>
                <a:lnTo>
                  <a:pt x="386534" y="15694"/>
                </a:lnTo>
                <a:lnTo>
                  <a:pt x="38653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8" name="object 408"/>
          <p:cNvSpPr/>
          <p:nvPr/>
        </p:nvSpPr>
        <p:spPr>
          <a:xfrm>
            <a:off x="6183629" y="26238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9" name="object 409"/>
          <p:cNvSpPr/>
          <p:nvPr/>
        </p:nvSpPr>
        <p:spPr>
          <a:xfrm>
            <a:off x="6560819" y="26174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0" name="object 410"/>
          <p:cNvSpPr/>
          <p:nvPr/>
        </p:nvSpPr>
        <p:spPr>
          <a:xfrm>
            <a:off x="6183629" y="2667000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1" name="object 411"/>
          <p:cNvSpPr/>
          <p:nvPr/>
        </p:nvSpPr>
        <p:spPr>
          <a:xfrm>
            <a:off x="6178957" y="265978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5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2" name="object 412"/>
          <p:cNvSpPr/>
          <p:nvPr/>
        </p:nvSpPr>
        <p:spPr>
          <a:xfrm>
            <a:off x="6183629" y="26695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3" name="object 413"/>
          <p:cNvSpPr/>
          <p:nvPr/>
        </p:nvSpPr>
        <p:spPr>
          <a:xfrm>
            <a:off x="6560819" y="26644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4" name="object 414"/>
          <p:cNvSpPr/>
          <p:nvPr/>
        </p:nvSpPr>
        <p:spPr>
          <a:xfrm>
            <a:off x="6183629" y="270954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5" name="object 415"/>
          <p:cNvSpPr/>
          <p:nvPr/>
        </p:nvSpPr>
        <p:spPr>
          <a:xfrm>
            <a:off x="6178957" y="2701697"/>
            <a:ext cx="386715" cy="15875"/>
          </a:xfrm>
          <a:custGeom>
            <a:avLst/>
            <a:gdLst/>
            <a:ahLst/>
            <a:cxnLst/>
            <a:rect l="l" t="t" r="r" b="b"/>
            <a:pathLst>
              <a:path w="386715" h="15875">
                <a:moveTo>
                  <a:pt x="0" y="15694"/>
                </a:moveTo>
                <a:lnTo>
                  <a:pt x="386534" y="15694"/>
                </a:lnTo>
                <a:lnTo>
                  <a:pt x="38653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6" name="object 416"/>
          <p:cNvSpPr/>
          <p:nvPr/>
        </p:nvSpPr>
        <p:spPr>
          <a:xfrm>
            <a:off x="6183629" y="2538729"/>
            <a:ext cx="377190" cy="21336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7" name="object 417"/>
          <p:cNvSpPr/>
          <p:nvPr/>
        </p:nvSpPr>
        <p:spPr>
          <a:xfrm>
            <a:off x="6182359" y="2900679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90"/>
                </a:moveTo>
                <a:lnTo>
                  <a:pt x="0" y="0"/>
                </a:lnTo>
                <a:lnTo>
                  <a:pt x="380999" y="0"/>
                </a:lnTo>
                <a:lnTo>
                  <a:pt x="380999" y="212090"/>
                </a:lnTo>
                <a:lnTo>
                  <a:pt x="0" y="2120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8" name="object 418"/>
          <p:cNvSpPr/>
          <p:nvPr/>
        </p:nvSpPr>
        <p:spPr>
          <a:xfrm>
            <a:off x="6182359" y="2900679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90"/>
                </a:moveTo>
                <a:lnTo>
                  <a:pt x="0" y="0"/>
                </a:lnTo>
                <a:lnTo>
                  <a:pt x="380999" y="0"/>
                </a:lnTo>
                <a:lnTo>
                  <a:pt x="380999" y="212090"/>
                </a:lnTo>
                <a:lnTo>
                  <a:pt x="0" y="21209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9" name="object 419"/>
          <p:cNvSpPr/>
          <p:nvPr/>
        </p:nvSpPr>
        <p:spPr>
          <a:xfrm>
            <a:off x="6182359" y="31127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0" name="object 420"/>
          <p:cNvSpPr/>
          <p:nvPr/>
        </p:nvSpPr>
        <p:spPr>
          <a:xfrm>
            <a:off x="6563359" y="29006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1" name="object 421"/>
          <p:cNvSpPr/>
          <p:nvPr/>
        </p:nvSpPr>
        <p:spPr>
          <a:xfrm>
            <a:off x="6183629" y="2940050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2" name="object 422"/>
          <p:cNvSpPr/>
          <p:nvPr/>
        </p:nvSpPr>
        <p:spPr>
          <a:xfrm>
            <a:off x="6178957" y="293283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5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3" name="object 423"/>
          <p:cNvSpPr/>
          <p:nvPr/>
        </p:nvSpPr>
        <p:spPr>
          <a:xfrm>
            <a:off x="6183629" y="29425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4" name="object 424"/>
          <p:cNvSpPr/>
          <p:nvPr/>
        </p:nvSpPr>
        <p:spPr>
          <a:xfrm>
            <a:off x="6560819" y="29375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5" name="object 425"/>
          <p:cNvSpPr/>
          <p:nvPr/>
        </p:nvSpPr>
        <p:spPr>
          <a:xfrm>
            <a:off x="6183629" y="2983229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6" name="object 426"/>
          <p:cNvSpPr/>
          <p:nvPr/>
        </p:nvSpPr>
        <p:spPr>
          <a:xfrm>
            <a:off x="6178957" y="297601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5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7" name="object 427"/>
          <p:cNvSpPr/>
          <p:nvPr/>
        </p:nvSpPr>
        <p:spPr>
          <a:xfrm>
            <a:off x="6183629" y="29857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8" name="object 428"/>
          <p:cNvSpPr/>
          <p:nvPr/>
        </p:nvSpPr>
        <p:spPr>
          <a:xfrm>
            <a:off x="6560819" y="29806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9" name="object 429"/>
          <p:cNvSpPr/>
          <p:nvPr/>
        </p:nvSpPr>
        <p:spPr>
          <a:xfrm>
            <a:off x="6183629" y="3028314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0" name="object 430"/>
          <p:cNvSpPr/>
          <p:nvPr/>
        </p:nvSpPr>
        <p:spPr>
          <a:xfrm>
            <a:off x="6178957" y="3020467"/>
            <a:ext cx="386715" cy="15875"/>
          </a:xfrm>
          <a:custGeom>
            <a:avLst/>
            <a:gdLst/>
            <a:ahLst/>
            <a:cxnLst/>
            <a:rect l="l" t="t" r="r" b="b"/>
            <a:pathLst>
              <a:path w="386715" h="15875">
                <a:moveTo>
                  <a:pt x="0" y="15694"/>
                </a:moveTo>
                <a:lnTo>
                  <a:pt x="386534" y="15694"/>
                </a:lnTo>
                <a:lnTo>
                  <a:pt x="38653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1" name="object 431"/>
          <p:cNvSpPr/>
          <p:nvPr/>
        </p:nvSpPr>
        <p:spPr>
          <a:xfrm>
            <a:off x="6183629" y="30314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2" name="object 432"/>
          <p:cNvSpPr/>
          <p:nvPr/>
        </p:nvSpPr>
        <p:spPr>
          <a:xfrm>
            <a:off x="6560819" y="30251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3" name="object 433"/>
          <p:cNvSpPr/>
          <p:nvPr/>
        </p:nvSpPr>
        <p:spPr>
          <a:xfrm>
            <a:off x="6183629" y="3072129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4" name="object 434"/>
          <p:cNvSpPr/>
          <p:nvPr/>
        </p:nvSpPr>
        <p:spPr>
          <a:xfrm>
            <a:off x="6178957" y="306491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5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5" name="object 435"/>
          <p:cNvSpPr/>
          <p:nvPr/>
        </p:nvSpPr>
        <p:spPr>
          <a:xfrm>
            <a:off x="6183629" y="2901950"/>
            <a:ext cx="377190" cy="21082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6" name="object 436"/>
          <p:cNvSpPr/>
          <p:nvPr/>
        </p:nvSpPr>
        <p:spPr>
          <a:xfrm>
            <a:off x="6182359" y="3247389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89"/>
                </a:moveTo>
                <a:lnTo>
                  <a:pt x="0" y="0"/>
                </a:lnTo>
                <a:lnTo>
                  <a:pt x="380999" y="0"/>
                </a:lnTo>
                <a:lnTo>
                  <a:pt x="380999" y="212089"/>
                </a:lnTo>
                <a:lnTo>
                  <a:pt x="0" y="2120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7" name="object 437"/>
          <p:cNvSpPr/>
          <p:nvPr/>
        </p:nvSpPr>
        <p:spPr>
          <a:xfrm>
            <a:off x="6182359" y="3247389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89"/>
                </a:moveTo>
                <a:lnTo>
                  <a:pt x="0" y="0"/>
                </a:lnTo>
                <a:lnTo>
                  <a:pt x="380999" y="0"/>
                </a:lnTo>
                <a:lnTo>
                  <a:pt x="380999" y="212089"/>
                </a:lnTo>
                <a:lnTo>
                  <a:pt x="0" y="2120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8" name="object 438"/>
          <p:cNvSpPr/>
          <p:nvPr/>
        </p:nvSpPr>
        <p:spPr>
          <a:xfrm>
            <a:off x="6182359" y="34594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9" name="object 439"/>
          <p:cNvSpPr/>
          <p:nvPr/>
        </p:nvSpPr>
        <p:spPr>
          <a:xfrm>
            <a:off x="6563359" y="32473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0" name="object 440"/>
          <p:cNvSpPr/>
          <p:nvPr/>
        </p:nvSpPr>
        <p:spPr>
          <a:xfrm>
            <a:off x="6183629" y="3286759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1" name="object 441"/>
          <p:cNvSpPr/>
          <p:nvPr/>
        </p:nvSpPr>
        <p:spPr>
          <a:xfrm>
            <a:off x="6178957" y="327954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4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2" name="object 442"/>
          <p:cNvSpPr/>
          <p:nvPr/>
        </p:nvSpPr>
        <p:spPr>
          <a:xfrm>
            <a:off x="6183629" y="32893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3" name="object 443"/>
          <p:cNvSpPr/>
          <p:nvPr/>
        </p:nvSpPr>
        <p:spPr>
          <a:xfrm>
            <a:off x="6560819" y="32842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4" name="object 444"/>
          <p:cNvSpPr/>
          <p:nvPr/>
        </p:nvSpPr>
        <p:spPr>
          <a:xfrm>
            <a:off x="6183629" y="333057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5" name="object 445"/>
          <p:cNvSpPr/>
          <p:nvPr/>
        </p:nvSpPr>
        <p:spPr>
          <a:xfrm>
            <a:off x="6178957" y="3322727"/>
            <a:ext cx="386715" cy="15875"/>
          </a:xfrm>
          <a:custGeom>
            <a:avLst/>
            <a:gdLst/>
            <a:ahLst/>
            <a:cxnLst/>
            <a:rect l="l" t="t" r="r" b="b"/>
            <a:pathLst>
              <a:path w="386715" h="15875">
                <a:moveTo>
                  <a:pt x="0" y="15694"/>
                </a:moveTo>
                <a:lnTo>
                  <a:pt x="386534" y="15694"/>
                </a:lnTo>
                <a:lnTo>
                  <a:pt x="38653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6" name="object 446"/>
          <p:cNvSpPr/>
          <p:nvPr/>
        </p:nvSpPr>
        <p:spPr>
          <a:xfrm>
            <a:off x="6183629" y="33337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7" name="object 447"/>
          <p:cNvSpPr/>
          <p:nvPr/>
        </p:nvSpPr>
        <p:spPr>
          <a:xfrm>
            <a:off x="6560819" y="33274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8" name="object 448"/>
          <p:cNvSpPr/>
          <p:nvPr/>
        </p:nvSpPr>
        <p:spPr>
          <a:xfrm>
            <a:off x="6183629" y="3375659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9" name="object 449"/>
          <p:cNvSpPr/>
          <p:nvPr/>
        </p:nvSpPr>
        <p:spPr>
          <a:xfrm>
            <a:off x="6178957" y="3367177"/>
            <a:ext cx="386715" cy="17145"/>
          </a:xfrm>
          <a:custGeom>
            <a:avLst/>
            <a:gdLst/>
            <a:ahLst/>
            <a:cxnLst/>
            <a:rect l="l" t="t" r="r" b="b"/>
            <a:pathLst>
              <a:path w="386715" h="17145">
                <a:moveTo>
                  <a:pt x="0" y="16964"/>
                </a:moveTo>
                <a:lnTo>
                  <a:pt x="386534" y="16964"/>
                </a:lnTo>
                <a:lnTo>
                  <a:pt x="38653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0" name="object 450"/>
          <p:cNvSpPr/>
          <p:nvPr/>
        </p:nvSpPr>
        <p:spPr>
          <a:xfrm>
            <a:off x="6183629" y="33794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1" name="object 451"/>
          <p:cNvSpPr/>
          <p:nvPr/>
        </p:nvSpPr>
        <p:spPr>
          <a:xfrm>
            <a:off x="6560819" y="33718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2" name="object 452"/>
          <p:cNvSpPr/>
          <p:nvPr/>
        </p:nvSpPr>
        <p:spPr>
          <a:xfrm>
            <a:off x="6183629" y="341947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889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3" name="object 453"/>
          <p:cNvSpPr/>
          <p:nvPr/>
        </p:nvSpPr>
        <p:spPr>
          <a:xfrm>
            <a:off x="6178957" y="3410357"/>
            <a:ext cx="386715" cy="18415"/>
          </a:xfrm>
          <a:custGeom>
            <a:avLst/>
            <a:gdLst/>
            <a:ahLst/>
            <a:cxnLst/>
            <a:rect l="l" t="t" r="r" b="b"/>
            <a:pathLst>
              <a:path w="386715" h="18414">
                <a:moveTo>
                  <a:pt x="0" y="18234"/>
                </a:moveTo>
                <a:lnTo>
                  <a:pt x="386534" y="18234"/>
                </a:lnTo>
                <a:lnTo>
                  <a:pt x="386534" y="0"/>
                </a:lnTo>
                <a:lnTo>
                  <a:pt x="0" y="0"/>
                </a:lnTo>
                <a:lnTo>
                  <a:pt x="0" y="1823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4" name="object 454"/>
          <p:cNvSpPr/>
          <p:nvPr/>
        </p:nvSpPr>
        <p:spPr>
          <a:xfrm>
            <a:off x="6183629" y="3247389"/>
            <a:ext cx="377190" cy="21336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5" name="object 455"/>
          <p:cNvSpPr/>
          <p:nvPr/>
        </p:nvSpPr>
        <p:spPr>
          <a:xfrm>
            <a:off x="6034177" y="2790597"/>
            <a:ext cx="152854" cy="8935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6" name="object 456"/>
          <p:cNvSpPr txBox="1"/>
          <p:nvPr/>
        </p:nvSpPr>
        <p:spPr>
          <a:xfrm>
            <a:off x="5694679" y="3582670"/>
            <a:ext cx="116268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m.root-servers.net</a:t>
            </a:r>
            <a:endParaRPr sz="1100">
              <a:latin typeface="Arial"/>
              <a:cs typeface="Arial"/>
            </a:endParaRPr>
          </a:p>
        </p:txBody>
      </p:sp>
      <p:sp>
        <p:nvSpPr>
          <p:cNvPr id="457" name="object 457"/>
          <p:cNvSpPr/>
          <p:nvPr/>
        </p:nvSpPr>
        <p:spPr>
          <a:xfrm>
            <a:off x="2564129" y="2537460"/>
            <a:ext cx="631190" cy="1028700"/>
          </a:xfrm>
          <a:custGeom>
            <a:avLst/>
            <a:gdLst/>
            <a:ahLst/>
            <a:cxnLst/>
            <a:rect l="l" t="t" r="r" b="b"/>
            <a:pathLst>
              <a:path w="631189" h="1028700">
                <a:moveTo>
                  <a:pt x="0" y="1028700"/>
                </a:moveTo>
                <a:lnTo>
                  <a:pt x="0" y="0"/>
                </a:lnTo>
                <a:lnTo>
                  <a:pt x="631189" y="0"/>
                </a:lnTo>
                <a:lnTo>
                  <a:pt x="631189" y="1028700"/>
                </a:lnTo>
                <a:lnTo>
                  <a:pt x="0" y="10287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8" name="object 458"/>
          <p:cNvSpPr/>
          <p:nvPr/>
        </p:nvSpPr>
        <p:spPr>
          <a:xfrm>
            <a:off x="2564129" y="2537460"/>
            <a:ext cx="631190" cy="1028700"/>
          </a:xfrm>
          <a:custGeom>
            <a:avLst/>
            <a:gdLst/>
            <a:ahLst/>
            <a:cxnLst/>
            <a:rect l="l" t="t" r="r" b="b"/>
            <a:pathLst>
              <a:path w="631189" h="1028700">
                <a:moveTo>
                  <a:pt x="0" y="1028700"/>
                </a:moveTo>
                <a:lnTo>
                  <a:pt x="0" y="0"/>
                </a:lnTo>
                <a:lnTo>
                  <a:pt x="631189" y="0"/>
                </a:lnTo>
                <a:lnTo>
                  <a:pt x="631189" y="1028700"/>
                </a:lnTo>
                <a:lnTo>
                  <a:pt x="0" y="1028700"/>
                </a:lnTo>
                <a:close/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9" name="object 459"/>
          <p:cNvSpPr/>
          <p:nvPr/>
        </p:nvSpPr>
        <p:spPr>
          <a:xfrm>
            <a:off x="2564129" y="35661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0" name="object 460"/>
          <p:cNvSpPr/>
          <p:nvPr/>
        </p:nvSpPr>
        <p:spPr>
          <a:xfrm>
            <a:off x="3195320" y="25374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1" name="object 461"/>
          <p:cNvSpPr/>
          <p:nvPr/>
        </p:nvSpPr>
        <p:spPr>
          <a:xfrm>
            <a:off x="2576829" y="3589654"/>
            <a:ext cx="612140" cy="0"/>
          </a:xfrm>
          <a:custGeom>
            <a:avLst/>
            <a:gdLst/>
            <a:ahLst/>
            <a:cxnLst/>
            <a:rect l="l" t="t" r="r" b="b"/>
            <a:pathLst>
              <a:path w="612139" h="0">
                <a:moveTo>
                  <a:pt x="0" y="0"/>
                </a:moveTo>
                <a:lnTo>
                  <a:pt x="612139" y="0"/>
                </a:lnTo>
              </a:path>
            </a:pathLst>
          </a:custGeom>
          <a:ln w="469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2" name="object 462"/>
          <p:cNvSpPr/>
          <p:nvPr/>
        </p:nvSpPr>
        <p:spPr>
          <a:xfrm>
            <a:off x="2576829" y="3566159"/>
            <a:ext cx="612140" cy="46990"/>
          </a:xfrm>
          <a:custGeom>
            <a:avLst/>
            <a:gdLst/>
            <a:ahLst/>
            <a:cxnLst/>
            <a:rect l="l" t="t" r="r" b="b"/>
            <a:pathLst>
              <a:path w="612139" h="46989">
                <a:moveTo>
                  <a:pt x="0" y="46989"/>
                </a:moveTo>
                <a:lnTo>
                  <a:pt x="0" y="0"/>
                </a:lnTo>
                <a:lnTo>
                  <a:pt x="612139" y="0"/>
                </a:lnTo>
                <a:lnTo>
                  <a:pt x="612139" y="46989"/>
                </a:lnTo>
                <a:lnTo>
                  <a:pt x="0" y="469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3" name="object 463"/>
          <p:cNvSpPr/>
          <p:nvPr/>
        </p:nvSpPr>
        <p:spPr>
          <a:xfrm>
            <a:off x="2576829" y="36131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4" name="object 464"/>
          <p:cNvSpPr/>
          <p:nvPr/>
        </p:nvSpPr>
        <p:spPr>
          <a:xfrm>
            <a:off x="3188970" y="35661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5" name="object 465"/>
          <p:cNvSpPr/>
          <p:nvPr/>
        </p:nvSpPr>
        <p:spPr>
          <a:xfrm>
            <a:off x="2595879" y="2538729"/>
            <a:ext cx="0" cy="1028700"/>
          </a:xfrm>
          <a:custGeom>
            <a:avLst/>
            <a:gdLst/>
            <a:ahLst/>
            <a:cxnLst/>
            <a:rect l="l" t="t" r="r" b="b"/>
            <a:pathLst>
              <a:path w="0" h="1028700">
                <a:moveTo>
                  <a:pt x="0" y="0"/>
                </a:moveTo>
                <a:lnTo>
                  <a:pt x="0" y="102870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6" name="object 466"/>
          <p:cNvSpPr/>
          <p:nvPr/>
        </p:nvSpPr>
        <p:spPr>
          <a:xfrm>
            <a:off x="2599689" y="2546350"/>
            <a:ext cx="558800" cy="1016000"/>
          </a:xfrm>
          <a:custGeom>
            <a:avLst/>
            <a:gdLst/>
            <a:ahLst/>
            <a:cxnLst/>
            <a:rect l="l" t="t" r="r" b="b"/>
            <a:pathLst>
              <a:path w="558800" h="1016000">
                <a:moveTo>
                  <a:pt x="0" y="1016000"/>
                </a:moveTo>
                <a:lnTo>
                  <a:pt x="0" y="0"/>
                </a:lnTo>
                <a:lnTo>
                  <a:pt x="55880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7" name="object 467"/>
          <p:cNvSpPr/>
          <p:nvPr/>
        </p:nvSpPr>
        <p:spPr>
          <a:xfrm>
            <a:off x="2599689" y="25463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8" name="object 468"/>
          <p:cNvSpPr/>
          <p:nvPr/>
        </p:nvSpPr>
        <p:spPr>
          <a:xfrm>
            <a:off x="3159760" y="35636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9" name="object 469"/>
          <p:cNvSpPr/>
          <p:nvPr/>
        </p:nvSpPr>
        <p:spPr>
          <a:xfrm>
            <a:off x="2565400" y="2541270"/>
            <a:ext cx="24130" cy="1018540"/>
          </a:xfrm>
          <a:custGeom>
            <a:avLst/>
            <a:gdLst/>
            <a:ahLst/>
            <a:cxnLst/>
            <a:rect l="l" t="t" r="r" b="b"/>
            <a:pathLst>
              <a:path w="24130" h="1018539">
                <a:moveTo>
                  <a:pt x="0" y="1018539"/>
                </a:moveTo>
                <a:lnTo>
                  <a:pt x="0" y="0"/>
                </a:lnTo>
                <a:lnTo>
                  <a:pt x="2413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0" name="object 470"/>
          <p:cNvSpPr/>
          <p:nvPr/>
        </p:nvSpPr>
        <p:spPr>
          <a:xfrm>
            <a:off x="2590800" y="35610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1" name="object 471"/>
          <p:cNvSpPr/>
          <p:nvPr/>
        </p:nvSpPr>
        <p:spPr>
          <a:xfrm>
            <a:off x="3166110" y="2541270"/>
            <a:ext cx="26670" cy="1018540"/>
          </a:xfrm>
          <a:custGeom>
            <a:avLst/>
            <a:gdLst/>
            <a:ahLst/>
            <a:cxnLst/>
            <a:rect l="l" t="t" r="r" b="b"/>
            <a:pathLst>
              <a:path w="26669" h="1018539">
                <a:moveTo>
                  <a:pt x="0" y="0"/>
                </a:moveTo>
                <a:lnTo>
                  <a:pt x="26669" y="0"/>
                </a:lnTo>
                <a:lnTo>
                  <a:pt x="26669" y="1018539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2" name="object 472"/>
          <p:cNvSpPr/>
          <p:nvPr/>
        </p:nvSpPr>
        <p:spPr>
          <a:xfrm>
            <a:off x="3166110" y="25412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3" name="object 473"/>
          <p:cNvSpPr/>
          <p:nvPr/>
        </p:nvSpPr>
        <p:spPr>
          <a:xfrm>
            <a:off x="3166110" y="2538729"/>
            <a:ext cx="0" cy="1032510"/>
          </a:xfrm>
          <a:custGeom>
            <a:avLst/>
            <a:gdLst/>
            <a:ahLst/>
            <a:cxnLst/>
            <a:rect l="l" t="t" r="r" b="b"/>
            <a:pathLst>
              <a:path w="0" h="1032510">
                <a:moveTo>
                  <a:pt x="0" y="0"/>
                </a:moveTo>
                <a:lnTo>
                  <a:pt x="0" y="103251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4" name="object 474"/>
          <p:cNvSpPr/>
          <p:nvPr/>
        </p:nvSpPr>
        <p:spPr>
          <a:xfrm>
            <a:off x="2617470" y="2611120"/>
            <a:ext cx="109220" cy="224790"/>
          </a:xfrm>
          <a:custGeom>
            <a:avLst/>
            <a:gdLst/>
            <a:ahLst/>
            <a:cxnLst/>
            <a:rect l="l" t="t" r="r" b="b"/>
            <a:pathLst>
              <a:path w="109219" h="224789">
                <a:moveTo>
                  <a:pt x="0" y="224789"/>
                </a:moveTo>
                <a:lnTo>
                  <a:pt x="0" y="0"/>
                </a:lnTo>
                <a:lnTo>
                  <a:pt x="109219" y="0"/>
                </a:lnTo>
                <a:lnTo>
                  <a:pt x="109219" y="224789"/>
                </a:lnTo>
                <a:lnTo>
                  <a:pt x="0" y="22478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5" name="object 475"/>
          <p:cNvSpPr/>
          <p:nvPr/>
        </p:nvSpPr>
        <p:spPr>
          <a:xfrm>
            <a:off x="2628900" y="2623820"/>
            <a:ext cx="86360" cy="199390"/>
          </a:xfrm>
          <a:custGeom>
            <a:avLst/>
            <a:gdLst/>
            <a:ahLst/>
            <a:cxnLst/>
            <a:rect l="l" t="t" r="r" b="b"/>
            <a:pathLst>
              <a:path w="86360" h="199389">
                <a:moveTo>
                  <a:pt x="0" y="199389"/>
                </a:moveTo>
                <a:lnTo>
                  <a:pt x="0" y="0"/>
                </a:lnTo>
                <a:lnTo>
                  <a:pt x="86360" y="0"/>
                </a:lnTo>
                <a:lnTo>
                  <a:pt x="86360" y="199389"/>
                </a:lnTo>
                <a:lnTo>
                  <a:pt x="0" y="19938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6" name="object 476"/>
          <p:cNvSpPr/>
          <p:nvPr/>
        </p:nvSpPr>
        <p:spPr>
          <a:xfrm>
            <a:off x="2628900" y="2623820"/>
            <a:ext cx="86360" cy="199390"/>
          </a:xfrm>
          <a:custGeom>
            <a:avLst/>
            <a:gdLst/>
            <a:ahLst/>
            <a:cxnLst/>
            <a:rect l="l" t="t" r="r" b="b"/>
            <a:pathLst>
              <a:path w="86360" h="199389">
                <a:moveTo>
                  <a:pt x="0" y="199389"/>
                </a:moveTo>
                <a:lnTo>
                  <a:pt x="0" y="0"/>
                </a:lnTo>
                <a:lnTo>
                  <a:pt x="86360" y="0"/>
                </a:lnTo>
                <a:lnTo>
                  <a:pt x="86360" y="199389"/>
                </a:lnTo>
                <a:lnTo>
                  <a:pt x="0" y="19938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7" name="object 477"/>
          <p:cNvSpPr/>
          <p:nvPr/>
        </p:nvSpPr>
        <p:spPr>
          <a:xfrm>
            <a:off x="2628900" y="28232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8" name="object 478"/>
          <p:cNvSpPr/>
          <p:nvPr/>
        </p:nvSpPr>
        <p:spPr>
          <a:xfrm>
            <a:off x="2715260" y="26238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9" name="object 479"/>
          <p:cNvSpPr/>
          <p:nvPr/>
        </p:nvSpPr>
        <p:spPr>
          <a:xfrm>
            <a:off x="2631439" y="2760979"/>
            <a:ext cx="81280" cy="58419"/>
          </a:xfrm>
          <a:custGeom>
            <a:avLst/>
            <a:gdLst/>
            <a:ahLst/>
            <a:cxnLst/>
            <a:rect l="l" t="t" r="r" b="b"/>
            <a:pathLst>
              <a:path w="81280" h="58419">
                <a:moveTo>
                  <a:pt x="0" y="58420"/>
                </a:moveTo>
                <a:lnTo>
                  <a:pt x="0" y="0"/>
                </a:lnTo>
                <a:lnTo>
                  <a:pt x="81280" y="0"/>
                </a:lnTo>
                <a:lnTo>
                  <a:pt x="81280" y="58420"/>
                </a:lnTo>
                <a:lnTo>
                  <a:pt x="0" y="5842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0" name="object 480"/>
          <p:cNvSpPr/>
          <p:nvPr/>
        </p:nvSpPr>
        <p:spPr>
          <a:xfrm>
            <a:off x="2631439" y="2760979"/>
            <a:ext cx="81280" cy="58419"/>
          </a:xfrm>
          <a:custGeom>
            <a:avLst/>
            <a:gdLst/>
            <a:ahLst/>
            <a:cxnLst/>
            <a:rect l="l" t="t" r="r" b="b"/>
            <a:pathLst>
              <a:path w="81280" h="58419">
                <a:moveTo>
                  <a:pt x="0" y="58420"/>
                </a:moveTo>
                <a:lnTo>
                  <a:pt x="0" y="0"/>
                </a:lnTo>
                <a:lnTo>
                  <a:pt x="81280" y="0"/>
                </a:lnTo>
                <a:lnTo>
                  <a:pt x="81280" y="58420"/>
                </a:lnTo>
                <a:lnTo>
                  <a:pt x="0" y="58420"/>
                </a:lnTo>
                <a:close/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1" name="object 481"/>
          <p:cNvSpPr/>
          <p:nvPr/>
        </p:nvSpPr>
        <p:spPr>
          <a:xfrm>
            <a:off x="2631439" y="28194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2" name="object 482"/>
          <p:cNvSpPr/>
          <p:nvPr/>
        </p:nvSpPr>
        <p:spPr>
          <a:xfrm>
            <a:off x="2712720" y="27609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3" name="object 483"/>
          <p:cNvSpPr/>
          <p:nvPr/>
        </p:nvSpPr>
        <p:spPr>
          <a:xfrm>
            <a:off x="2631439" y="2628900"/>
            <a:ext cx="36830" cy="127000"/>
          </a:xfrm>
          <a:custGeom>
            <a:avLst/>
            <a:gdLst/>
            <a:ahLst/>
            <a:cxnLst/>
            <a:rect l="l" t="t" r="r" b="b"/>
            <a:pathLst>
              <a:path w="36830" h="127000">
                <a:moveTo>
                  <a:pt x="0" y="127000"/>
                </a:moveTo>
                <a:lnTo>
                  <a:pt x="36829" y="127000"/>
                </a:lnTo>
                <a:lnTo>
                  <a:pt x="36829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4" name="object 484"/>
          <p:cNvSpPr/>
          <p:nvPr/>
        </p:nvSpPr>
        <p:spPr>
          <a:xfrm>
            <a:off x="2631439" y="2628900"/>
            <a:ext cx="36830" cy="127000"/>
          </a:xfrm>
          <a:custGeom>
            <a:avLst/>
            <a:gdLst/>
            <a:ahLst/>
            <a:cxnLst/>
            <a:rect l="l" t="t" r="r" b="b"/>
            <a:pathLst>
              <a:path w="36830" h="127000">
                <a:moveTo>
                  <a:pt x="0" y="127000"/>
                </a:moveTo>
                <a:lnTo>
                  <a:pt x="0" y="0"/>
                </a:lnTo>
                <a:lnTo>
                  <a:pt x="36830" y="0"/>
                </a:lnTo>
                <a:lnTo>
                  <a:pt x="36830" y="127000"/>
                </a:lnTo>
                <a:lnTo>
                  <a:pt x="0" y="12700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5" name="object 485"/>
          <p:cNvSpPr/>
          <p:nvPr/>
        </p:nvSpPr>
        <p:spPr>
          <a:xfrm>
            <a:off x="2631439" y="27559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6" name="object 486"/>
          <p:cNvSpPr/>
          <p:nvPr/>
        </p:nvSpPr>
        <p:spPr>
          <a:xfrm>
            <a:off x="2668270" y="26289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7" name="object 487"/>
          <p:cNvSpPr/>
          <p:nvPr/>
        </p:nvSpPr>
        <p:spPr>
          <a:xfrm>
            <a:off x="2683510" y="2631439"/>
            <a:ext cx="25400" cy="113030"/>
          </a:xfrm>
          <a:custGeom>
            <a:avLst/>
            <a:gdLst/>
            <a:ahLst/>
            <a:cxnLst/>
            <a:rect l="l" t="t" r="r" b="b"/>
            <a:pathLst>
              <a:path w="25400" h="113030">
                <a:moveTo>
                  <a:pt x="0" y="113030"/>
                </a:moveTo>
                <a:lnTo>
                  <a:pt x="25400" y="113030"/>
                </a:lnTo>
                <a:lnTo>
                  <a:pt x="25400" y="0"/>
                </a:lnTo>
                <a:lnTo>
                  <a:pt x="0" y="0"/>
                </a:lnTo>
                <a:lnTo>
                  <a:pt x="0" y="11303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8" name="object 488"/>
          <p:cNvSpPr/>
          <p:nvPr/>
        </p:nvSpPr>
        <p:spPr>
          <a:xfrm>
            <a:off x="2683510" y="2631439"/>
            <a:ext cx="25400" cy="113030"/>
          </a:xfrm>
          <a:custGeom>
            <a:avLst/>
            <a:gdLst/>
            <a:ahLst/>
            <a:cxnLst/>
            <a:rect l="l" t="t" r="r" b="b"/>
            <a:pathLst>
              <a:path w="25400" h="113030">
                <a:moveTo>
                  <a:pt x="0" y="113030"/>
                </a:moveTo>
                <a:lnTo>
                  <a:pt x="0" y="0"/>
                </a:lnTo>
                <a:lnTo>
                  <a:pt x="25400" y="0"/>
                </a:lnTo>
                <a:lnTo>
                  <a:pt x="25400" y="113030"/>
                </a:lnTo>
                <a:lnTo>
                  <a:pt x="0" y="11303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9" name="object 489"/>
          <p:cNvSpPr/>
          <p:nvPr/>
        </p:nvSpPr>
        <p:spPr>
          <a:xfrm>
            <a:off x="2683510" y="27444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0" name="object 490"/>
          <p:cNvSpPr/>
          <p:nvPr/>
        </p:nvSpPr>
        <p:spPr>
          <a:xfrm>
            <a:off x="2708910" y="26314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1" name="object 491"/>
          <p:cNvSpPr/>
          <p:nvPr/>
        </p:nvSpPr>
        <p:spPr>
          <a:xfrm>
            <a:off x="2640329" y="2663189"/>
            <a:ext cx="20320" cy="85090"/>
          </a:xfrm>
          <a:custGeom>
            <a:avLst/>
            <a:gdLst/>
            <a:ahLst/>
            <a:cxnLst/>
            <a:rect l="l" t="t" r="r" b="b"/>
            <a:pathLst>
              <a:path w="20319" h="85089">
                <a:moveTo>
                  <a:pt x="0" y="85089"/>
                </a:moveTo>
                <a:lnTo>
                  <a:pt x="0" y="0"/>
                </a:lnTo>
                <a:lnTo>
                  <a:pt x="20319" y="0"/>
                </a:lnTo>
                <a:lnTo>
                  <a:pt x="20319" y="85089"/>
                </a:lnTo>
                <a:lnTo>
                  <a:pt x="0" y="850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2" name="object 492"/>
          <p:cNvSpPr/>
          <p:nvPr/>
        </p:nvSpPr>
        <p:spPr>
          <a:xfrm>
            <a:off x="2635657" y="2658517"/>
            <a:ext cx="29845" cy="94615"/>
          </a:xfrm>
          <a:custGeom>
            <a:avLst/>
            <a:gdLst/>
            <a:ahLst/>
            <a:cxnLst/>
            <a:rect l="l" t="t" r="r" b="b"/>
            <a:pathLst>
              <a:path w="29844" h="94614">
                <a:moveTo>
                  <a:pt x="0" y="94434"/>
                </a:moveTo>
                <a:lnTo>
                  <a:pt x="29664" y="94434"/>
                </a:lnTo>
                <a:lnTo>
                  <a:pt x="29664" y="0"/>
                </a:lnTo>
                <a:lnTo>
                  <a:pt x="0" y="0"/>
                </a:lnTo>
                <a:lnTo>
                  <a:pt x="0" y="9443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3" name="object 493"/>
          <p:cNvSpPr/>
          <p:nvPr/>
        </p:nvSpPr>
        <p:spPr>
          <a:xfrm>
            <a:off x="2640329" y="27482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4" name="object 494"/>
          <p:cNvSpPr/>
          <p:nvPr/>
        </p:nvSpPr>
        <p:spPr>
          <a:xfrm>
            <a:off x="2660650" y="26631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5" name="object 495"/>
          <p:cNvSpPr/>
          <p:nvPr/>
        </p:nvSpPr>
        <p:spPr>
          <a:xfrm>
            <a:off x="2640329" y="2663189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19" h="7619">
                <a:moveTo>
                  <a:pt x="0" y="7620"/>
                </a:moveTo>
                <a:lnTo>
                  <a:pt x="0" y="0"/>
                </a:lnTo>
                <a:lnTo>
                  <a:pt x="20319" y="0"/>
                </a:lnTo>
                <a:lnTo>
                  <a:pt x="20319" y="7620"/>
                </a:lnTo>
                <a:lnTo>
                  <a:pt x="0" y="762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6" name="object 496"/>
          <p:cNvSpPr/>
          <p:nvPr/>
        </p:nvSpPr>
        <p:spPr>
          <a:xfrm>
            <a:off x="2640329" y="26708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7" name="object 497"/>
          <p:cNvSpPr/>
          <p:nvPr/>
        </p:nvSpPr>
        <p:spPr>
          <a:xfrm>
            <a:off x="2660650" y="26631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8" name="object 498"/>
          <p:cNvSpPr/>
          <p:nvPr/>
        </p:nvSpPr>
        <p:spPr>
          <a:xfrm>
            <a:off x="2669539" y="2628900"/>
            <a:ext cx="0" cy="127000"/>
          </a:xfrm>
          <a:custGeom>
            <a:avLst/>
            <a:gdLst/>
            <a:ahLst/>
            <a:cxnLst/>
            <a:rect l="l" t="t" r="r" b="b"/>
            <a:pathLst>
              <a:path w="0" h="127000">
                <a:moveTo>
                  <a:pt x="0" y="0"/>
                </a:moveTo>
                <a:lnTo>
                  <a:pt x="0" y="127000"/>
                </a:lnTo>
              </a:path>
            </a:pathLst>
          </a:custGeom>
          <a:ln w="5080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9" name="object 499"/>
          <p:cNvSpPr/>
          <p:nvPr/>
        </p:nvSpPr>
        <p:spPr>
          <a:xfrm>
            <a:off x="2662327" y="2624227"/>
            <a:ext cx="14604" cy="136525"/>
          </a:xfrm>
          <a:custGeom>
            <a:avLst/>
            <a:gdLst/>
            <a:ahLst/>
            <a:cxnLst/>
            <a:rect l="l" t="t" r="r" b="b"/>
            <a:pathLst>
              <a:path w="14605" h="136525">
                <a:moveTo>
                  <a:pt x="0" y="136344"/>
                </a:moveTo>
                <a:lnTo>
                  <a:pt x="14424" y="136344"/>
                </a:lnTo>
                <a:lnTo>
                  <a:pt x="14424" y="0"/>
                </a:lnTo>
                <a:lnTo>
                  <a:pt x="0" y="0"/>
                </a:lnTo>
                <a:lnTo>
                  <a:pt x="0" y="1363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0" name="object 500"/>
          <p:cNvSpPr/>
          <p:nvPr/>
        </p:nvSpPr>
        <p:spPr>
          <a:xfrm>
            <a:off x="2667000" y="27559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1" name="object 501"/>
          <p:cNvSpPr/>
          <p:nvPr/>
        </p:nvSpPr>
        <p:spPr>
          <a:xfrm>
            <a:off x="2672079" y="26289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2" name="object 502"/>
          <p:cNvSpPr/>
          <p:nvPr/>
        </p:nvSpPr>
        <p:spPr>
          <a:xfrm>
            <a:off x="2684779" y="2631439"/>
            <a:ext cx="0" cy="113030"/>
          </a:xfrm>
          <a:custGeom>
            <a:avLst/>
            <a:gdLst/>
            <a:ahLst/>
            <a:cxnLst/>
            <a:rect l="l" t="t" r="r" b="b"/>
            <a:pathLst>
              <a:path w="0" h="113030">
                <a:moveTo>
                  <a:pt x="0" y="0"/>
                </a:moveTo>
                <a:lnTo>
                  <a:pt x="0" y="113030"/>
                </a:lnTo>
              </a:path>
            </a:pathLst>
          </a:custGeom>
          <a:ln w="1016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3" name="object 503"/>
          <p:cNvSpPr/>
          <p:nvPr/>
        </p:nvSpPr>
        <p:spPr>
          <a:xfrm>
            <a:off x="2675027" y="2626767"/>
            <a:ext cx="19685" cy="122555"/>
          </a:xfrm>
          <a:custGeom>
            <a:avLst/>
            <a:gdLst/>
            <a:ahLst/>
            <a:cxnLst/>
            <a:rect l="l" t="t" r="r" b="b"/>
            <a:pathLst>
              <a:path w="19685" h="122555">
                <a:moveTo>
                  <a:pt x="0" y="122374"/>
                </a:moveTo>
                <a:lnTo>
                  <a:pt x="19504" y="122374"/>
                </a:lnTo>
                <a:lnTo>
                  <a:pt x="19504" y="0"/>
                </a:lnTo>
                <a:lnTo>
                  <a:pt x="0" y="0"/>
                </a:lnTo>
                <a:lnTo>
                  <a:pt x="0" y="12237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4" name="object 504"/>
          <p:cNvSpPr/>
          <p:nvPr/>
        </p:nvSpPr>
        <p:spPr>
          <a:xfrm>
            <a:off x="2679700" y="27444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5" name="object 505"/>
          <p:cNvSpPr/>
          <p:nvPr/>
        </p:nvSpPr>
        <p:spPr>
          <a:xfrm>
            <a:off x="2689860" y="26314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6" name="object 506"/>
          <p:cNvSpPr/>
          <p:nvPr/>
        </p:nvSpPr>
        <p:spPr>
          <a:xfrm>
            <a:off x="2653029" y="2767329"/>
            <a:ext cx="8890" cy="49530"/>
          </a:xfrm>
          <a:custGeom>
            <a:avLst/>
            <a:gdLst/>
            <a:ahLst/>
            <a:cxnLst/>
            <a:rect l="l" t="t" r="r" b="b"/>
            <a:pathLst>
              <a:path w="8889" h="49530">
                <a:moveTo>
                  <a:pt x="0" y="49530"/>
                </a:moveTo>
                <a:lnTo>
                  <a:pt x="0" y="0"/>
                </a:lnTo>
                <a:lnTo>
                  <a:pt x="8889" y="0"/>
                </a:lnTo>
                <a:lnTo>
                  <a:pt x="8889" y="49530"/>
                </a:lnTo>
                <a:lnTo>
                  <a:pt x="0" y="4953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7" name="object 507"/>
          <p:cNvSpPr/>
          <p:nvPr/>
        </p:nvSpPr>
        <p:spPr>
          <a:xfrm>
            <a:off x="2653029" y="28168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8" name="object 508"/>
          <p:cNvSpPr/>
          <p:nvPr/>
        </p:nvSpPr>
        <p:spPr>
          <a:xfrm>
            <a:off x="2661920" y="27673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9" name="object 509"/>
          <p:cNvSpPr/>
          <p:nvPr/>
        </p:nvSpPr>
        <p:spPr>
          <a:xfrm>
            <a:off x="2640329" y="2773679"/>
            <a:ext cx="7620" cy="6350"/>
          </a:xfrm>
          <a:custGeom>
            <a:avLst/>
            <a:gdLst/>
            <a:ahLst/>
            <a:cxnLst/>
            <a:rect l="l" t="t" r="r" b="b"/>
            <a:pathLst>
              <a:path w="7619" h="6350">
                <a:moveTo>
                  <a:pt x="5080" y="0"/>
                </a:moveTo>
                <a:lnTo>
                  <a:pt x="2539" y="0"/>
                </a:lnTo>
                <a:lnTo>
                  <a:pt x="0" y="1270"/>
                </a:lnTo>
                <a:lnTo>
                  <a:pt x="0" y="5080"/>
                </a:lnTo>
                <a:lnTo>
                  <a:pt x="2539" y="6350"/>
                </a:lnTo>
                <a:lnTo>
                  <a:pt x="5080" y="6350"/>
                </a:lnTo>
                <a:lnTo>
                  <a:pt x="7619" y="5080"/>
                </a:lnTo>
                <a:lnTo>
                  <a:pt x="7619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0" name="object 510"/>
          <p:cNvSpPr/>
          <p:nvPr/>
        </p:nvSpPr>
        <p:spPr>
          <a:xfrm>
            <a:off x="2640329" y="2773679"/>
            <a:ext cx="7620" cy="6350"/>
          </a:xfrm>
          <a:custGeom>
            <a:avLst/>
            <a:gdLst/>
            <a:ahLst/>
            <a:cxnLst/>
            <a:rect l="l" t="t" r="r" b="b"/>
            <a:pathLst>
              <a:path w="7619" h="6350">
                <a:moveTo>
                  <a:pt x="3809" y="0"/>
                </a:moveTo>
                <a:lnTo>
                  <a:pt x="5080" y="0"/>
                </a:lnTo>
                <a:lnTo>
                  <a:pt x="7619" y="1270"/>
                </a:lnTo>
                <a:lnTo>
                  <a:pt x="7619" y="2540"/>
                </a:lnTo>
                <a:lnTo>
                  <a:pt x="7619" y="5080"/>
                </a:lnTo>
                <a:lnTo>
                  <a:pt x="5080" y="6350"/>
                </a:lnTo>
                <a:lnTo>
                  <a:pt x="3809" y="6350"/>
                </a:lnTo>
                <a:lnTo>
                  <a:pt x="2539" y="6350"/>
                </a:lnTo>
                <a:lnTo>
                  <a:pt x="0" y="5080"/>
                </a:lnTo>
                <a:lnTo>
                  <a:pt x="0" y="2540"/>
                </a:lnTo>
                <a:lnTo>
                  <a:pt x="0" y="1270"/>
                </a:lnTo>
                <a:lnTo>
                  <a:pt x="2539" y="0"/>
                </a:lnTo>
                <a:lnTo>
                  <a:pt x="380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1" name="object 511"/>
          <p:cNvSpPr/>
          <p:nvPr/>
        </p:nvSpPr>
        <p:spPr>
          <a:xfrm>
            <a:off x="2640329" y="27736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2" name="object 512"/>
          <p:cNvSpPr/>
          <p:nvPr/>
        </p:nvSpPr>
        <p:spPr>
          <a:xfrm>
            <a:off x="2647950" y="27800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3" name="object 513"/>
          <p:cNvSpPr/>
          <p:nvPr/>
        </p:nvSpPr>
        <p:spPr>
          <a:xfrm>
            <a:off x="2640329" y="2794000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89">
                <a:moveTo>
                  <a:pt x="5080" y="0"/>
                </a:moveTo>
                <a:lnTo>
                  <a:pt x="2539" y="0"/>
                </a:lnTo>
                <a:lnTo>
                  <a:pt x="0" y="2539"/>
                </a:lnTo>
                <a:lnTo>
                  <a:pt x="0" y="6350"/>
                </a:lnTo>
                <a:lnTo>
                  <a:pt x="2539" y="8889"/>
                </a:lnTo>
                <a:lnTo>
                  <a:pt x="5080" y="8889"/>
                </a:lnTo>
                <a:lnTo>
                  <a:pt x="7619" y="6350"/>
                </a:lnTo>
                <a:lnTo>
                  <a:pt x="7619" y="2539"/>
                </a:lnTo>
                <a:lnTo>
                  <a:pt x="508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4" name="object 514"/>
          <p:cNvSpPr/>
          <p:nvPr/>
        </p:nvSpPr>
        <p:spPr>
          <a:xfrm>
            <a:off x="2640329" y="2794000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89">
                <a:moveTo>
                  <a:pt x="3809" y="0"/>
                </a:moveTo>
                <a:lnTo>
                  <a:pt x="5080" y="0"/>
                </a:lnTo>
                <a:lnTo>
                  <a:pt x="7619" y="2539"/>
                </a:lnTo>
                <a:lnTo>
                  <a:pt x="7619" y="3810"/>
                </a:lnTo>
                <a:lnTo>
                  <a:pt x="7619" y="6350"/>
                </a:lnTo>
                <a:lnTo>
                  <a:pt x="5080" y="8889"/>
                </a:lnTo>
                <a:lnTo>
                  <a:pt x="3809" y="8889"/>
                </a:lnTo>
                <a:lnTo>
                  <a:pt x="2539" y="8889"/>
                </a:lnTo>
                <a:lnTo>
                  <a:pt x="0" y="6350"/>
                </a:lnTo>
                <a:lnTo>
                  <a:pt x="0" y="3810"/>
                </a:lnTo>
                <a:lnTo>
                  <a:pt x="0" y="2539"/>
                </a:lnTo>
                <a:lnTo>
                  <a:pt x="2539" y="0"/>
                </a:lnTo>
                <a:lnTo>
                  <a:pt x="380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5" name="object 515"/>
          <p:cNvSpPr/>
          <p:nvPr/>
        </p:nvSpPr>
        <p:spPr>
          <a:xfrm>
            <a:off x="2640329" y="27940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6" name="object 516"/>
          <p:cNvSpPr/>
          <p:nvPr/>
        </p:nvSpPr>
        <p:spPr>
          <a:xfrm>
            <a:off x="2647950" y="28028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7" name="object 517"/>
          <p:cNvSpPr/>
          <p:nvPr/>
        </p:nvSpPr>
        <p:spPr>
          <a:xfrm>
            <a:off x="2614929" y="2609850"/>
            <a:ext cx="115570" cy="228600"/>
          </a:xfrm>
          <a:custGeom>
            <a:avLst/>
            <a:gdLst/>
            <a:ahLst/>
            <a:cxnLst/>
            <a:rect l="l" t="t" r="r" b="b"/>
            <a:pathLst>
              <a:path w="115569" h="228600">
                <a:moveTo>
                  <a:pt x="113030" y="0"/>
                </a:moveTo>
                <a:lnTo>
                  <a:pt x="115569" y="228600"/>
                </a:lnTo>
                <a:lnTo>
                  <a:pt x="0" y="22860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8" name="object 518"/>
          <p:cNvSpPr/>
          <p:nvPr/>
        </p:nvSpPr>
        <p:spPr>
          <a:xfrm>
            <a:off x="2614929" y="26098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9" name="object 519"/>
          <p:cNvSpPr/>
          <p:nvPr/>
        </p:nvSpPr>
        <p:spPr>
          <a:xfrm>
            <a:off x="2733039" y="28397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0" name="object 520"/>
          <p:cNvSpPr/>
          <p:nvPr/>
        </p:nvSpPr>
        <p:spPr>
          <a:xfrm>
            <a:off x="2689860" y="2768600"/>
            <a:ext cx="10160" cy="19050"/>
          </a:xfrm>
          <a:custGeom>
            <a:avLst/>
            <a:gdLst/>
            <a:ahLst/>
            <a:cxnLst/>
            <a:rect l="l" t="t" r="r" b="b"/>
            <a:pathLst>
              <a:path w="10160" h="19050">
                <a:moveTo>
                  <a:pt x="0" y="19050"/>
                </a:moveTo>
                <a:lnTo>
                  <a:pt x="0" y="0"/>
                </a:lnTo>
                <a:lnTo>
                  <a:pt x="10159" y="0"/>
                </a:lnTo>
                <a:lnTo>
                  <a:pt x="10159" y="19050"/>
                </a:lnTo>
                <a:lnTo>
                  <a:pt x="0" y="1905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1" name="object 521"/>
          <p:cNvSpPr/>
          <p:nvPr/>
        </p:nvSpPr>
        <p:spPr>
          <a:xfrm>
            <a:off x="2689860" y="2768600"/>
            <a:ext cx="10160" cy="19050"/>
          </a:xfrm>
          <a:custGeom>
            <a:avLst/>
            <a:gdLst/>
            <a:ahLst/>
            <a:cxnLst/>
            <a:rect l="l" t="t" r="r" b="b"/>
            <a:pathLst>
              <a:path w="10160" h="19050">
                <a:moveTo>
                  <a:pt x="0" y="19050"/>
                </a:moveTo>
                <a:lnTo>
                  <a:pt x="0" y="0"/>
                </a:lnTo>
                <a:lnTo>
                  <a:pt x="10159" y="0"/>
                </a:lnTo>
                <a:lnTo>
                  <a:pt x="10159" y="19050"/>
                </a:lnTo>
                <a:lnTo>
                  <a:pt x="0" y="1905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2" name="object 522"/>
          <p:cNvSpPr/>
          <p:nvPr/>
        </p:nvSpPr>
        <p:spPr>
          <a:xfrm>
            <a:off x="2689860" y="27876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3" name="object 523"/>
          <p:cNvSpPr/>
          <p:nvPr/>
        </p:nvSpPr>
        <p:spPr>
          <a:xfrm>
            <a:off x="2700020" y="27686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4" name="object 524"/>
          <p:cNvSpPr/>
          <p:nvPr/>
        </p:nvSpPr>
        <p:spPr>
          <a:xfrm>
            <a:off x="2760979" y="2617470"/>
            <a:ext cx="381000" cy="214629"/>
          </a:xfrm>
          <a:custGeom>
            <a:avLst/>
            <a:gdLst/>
            <a:ahLst/>
            <a:cxnLst/>
            <a:rect l="l" t="t" r="r" b="b"/>
            <a:pathLst>
              <a:path w="381000" h="214630">
                <a:moveTo>
                  <a:pt x="0" y="214629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4629"/>
                </a:lnTo>
                <a:lnTo>
                  <a:pt x="0" y="2146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5" name="object 525"/>
          <p:cNvSpPr/>
          <p:nvPr/>
        </p:nvSpPr>
        <p:spPr>
          <a:xfrm>
            <a:off x="2760979" y="2617470"/>
            <a:ext cx="381000" cy="214629"/>
          </a:xfrm>
          <a:custGeom>
            <a:avLst/>
            <a:gdLst/>
            <a:ahLst/>
            <a:cxnLst/>
            <a:rect l="l" t="t" r="r" b="b"/>
            <a:pathLst>
              <a:path w="381000" h="214630">
                <a:moveTo>
                  <a:pt x="0" y="214629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4629"/>
                </a:lnTo>
                <a:lnTo>
                  <a:pt x="0" y="21462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6" name="object 526"/>
          <p:cNvSpPr/>
          <p:nvPr/>
        </p:nvSpPr>
        <p:spPr>
          <a:xfrm>
            <a:off x="2760979" y="28321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7" name="object 527"/>
          <p:cNvSpPr/>
          <p:nvPr/>
        </p:nvSpPr>
        <p:spPr>
          <a:xfrm>
            <a:off x="3141979" y="26174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8" name="object 528"/>
          <p:cNvSpPr/>
          <p:nvPr/>
        </p:nvSpPr>
        <p:spPr>
          <a:xfrm>
            <a:off x="2759710" y="2659379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9" name="object 529"/>
          <p:cNvSpPr/>
          <p:nvPr/>
        </p:nvSpPr>
        <p:spPr>
          <a:xfrm>
            <a:off x="2755037" y="2650897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4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0" name="object 530"/>
          <p:cNvSpPr/>
          <p:nvPr/>
        </p:nvSpPr>
        <p:spPr>
          <a:xfrm>
            <a:off x="2759710" y="26631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1" name="object 531"/>
          <p:cNvSpPr/>
          <p:nvPr/>
        </p:nvSpPr>
        <p:spPr>
          <a:xfrm>
            <a:off x="3139439" y="26555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2" name="object 532"/>
          <p:cNvSpPr/>
          <p:nvPr/>
        </p:nvSpPr>
        <p:spPr>
          <a:xfrm>
            <a:off x="2759710" y="270192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3" name="object 533"/>
          <p:cNvSpPr/>
          <p:nvPr/>
        </p:nvSpPr>
        <p:spPr>
          <a:xfrm>
            <a:off x="2755037" y="2694077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4" name="object 534"/>
          <p:cNvSpPr/>
          <p:nvPr/>
        </p:nvSpPr>
        <p:spPr>
          <a:xfrm>
            <a:off x="2759710" y="27051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5" name="object 535"/>
          <p:cNvSpPr/>
          <p:nvPr/>
        </p:nvSpPr>
        <p:spPr>
          <a:xfrm>
            <a:off x="3139439" y="26987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6" name="object 536"/>
          <p:cNvSpPr/>
          <p:nvPr/>
        </p:nvSpPr>
        <p:spPr>
          <a:xfrm>
            <a:off x="2759710" y="274764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7" name="object 537"/>
          <p:cNvSpPr/>
          <p:nvPr/>
        </p:nvSpPr>
        <p:spPr>
          <a:xfrm>
            <a:off x="2755037" y="2739797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8" name="object 538"/>
          <p:cNvSpPr/>
          <p:nvPr/>
        </p:nvSpPr>
        <p:spPr>
          <a:xfrm>
            <a:off x="2759710" y="27508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9" name="object 539"/>
          <p:cNvSpPr/>
          <p:nvPr/>
        </p:nvSpPr>
        <p:spPr>
          <a:xfrm>
            <a:off x="3139439" y="27444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0" name="object 540"/>
          <p:cNvSpPr/>
          <p:nvPr/>
        </p:nvSpPr>
        <p:spPr>
          <a:xfrm>
            <a:off x="2759710" y="2790189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1" name="object 541"/>
          <p:cNvSpPr/>
          <p:nvPr/>
        </p:nvSpPr>
        <p:spPr>
          <a:xfrm>
            <a:off x="2755037" y="2781707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4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2" name="object 542"/>
          <p:cNvSpPr/>
          <p:nvPr/>
        </p:nvSpPr>
        <p:spPr>
          <a:xfrm>
            <a:off x="2759710" y="2618739"/>
            <a:ext cx="379729" cy="21336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3" name="object 543"/>
          <p:cNvSpPr/>
          <p:nvPr/>
        </p:nvSpPr>
        <p:spPr>
          <a:xfrm>
            <a:off x="2760979" y="2981960"/>
            <a:ext cx="381000" cy="213360"/>
          </a:xfrm>
          <a:custGeom>
            <a:avLst/>
            <a:gdLst/>
            <a:ahLst/>
            <a:cxnLst/>
            <a:rect l="l" t="t" r="r" b="b"/>
            <a:pathLst>
              <a:path w="381000" h="213360">
                <a:moveTo>
                  <a:pt x="0" y="21336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3360"/>
                </a:lnTo>
                <a:lnTo>
                  <a:pt x="0" y="2133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4" name="object 544"/>
          <p:cNvSpPr/>
          <p:nvPr/>
        </p:nvSpPr>
        <p:spPr>
          <a:xfrm>
            <a:off x="2760979" y="2981960"/>
            <a:ext cx="381000" cy="213360"/>
          </a:xfrm>
          <a:custGeom>
            <a:avLst/>
            <a:gdLst/>
            <a:ahLst/>
            <a:cxnLst/>
            <a:rect l="l" t="t" r="r" b="b"/>
            <a:pathLst>
              <a:path w="381000" h="213360">
                <a:moveTo>
                  <a:pt x="0" y="21336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3360"/>
                </a:lnTo>
                <a:lnTo>
                  <a:pt x="0" y="21336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5" name="object 545"/>
          <p:cNvSpPr/>
          <p:nvPr/>
        </p:nvSpPr>
        <p:spPr>
          <a:xfrm>
            <a:off x="2760979" y="31953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6" name="object 546"/>
          <p:cNvSpPr/>
          <p:nvPr/>
        </p:nvSpPr>
        <p:spPr>
          <a:xfrm>
            <a:off x="3141979" y="29819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7" name="object 547"/>
          <p:cNvSpPr/>
          <p:nvPr/>
        </p:nvSpPr>
        <p:spPr>
          <a:xfrm>
            <a:off x="2759710" y="3021329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8" name="object 548"/>
          <p:cNvSpPr/>
          <p:nvPr/>
        </p:nvSpPr>
        <p:spPr>
          <a:xfrm>
            <a:off x="2755037" y="3014117"/>
            <a:ext cx="389255" cy="14604"/>
          </a:xfrm>
          <a:custGeom>
            <a:avLst/>
            <a:gdLst/>
            <a:ahLst/>
            <a:cxnLst/>
            <a:rect l="l" t="t" r="r" b="b"/>
            <a:pathLst>
              <a:path w="389255" h="14605">
                <a:moveTo>
                  <a:pt x="0" y="14424"/>
                </a:moveTo>
                <a:lnTo>
                  <a:pt x="389074" y="14424"/>
                </a:lnTo>
                <a:lnTo>
                  <a:pt x="38907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9" name="object 549"/>
          <p:cNvSpPr/>
          <p:nvPr/>
        </p:nvSpPr>
        <p:spPr>
          <a:xfrm>
            <a:off x="2759710" y="30238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0" name="object 550"/>
          <p:cNvSpPr/>
          <p:nvPr/>
        </p:nvSpPr>
        <p:spPr>
          <a:xfrm>
            <a:off x="3139439" y="30187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1" name="object 551"/>
          <p:cNvSpPr/>
          <p:nvPr/>
        </p:nvSpPr>
        <p:spPr>
          <a:xfrm>
            <a:off x="2759710" y="306451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2" name="object 552"/>
          <p:cNvSpPr/>
          <p:nvPr/>
        </p:nvSpPr>
        <p:spPr>
          <a:xfrm>
            <a:off x="2755037" y="3057297"/>
            <a:ext cx="389255" cy="14604"/>
          </a:xfrm>
          <a:custGeom>
            <a:avLst/>
            <a:gdLst/>
            <a:ahLst/>
            <a:cxnLst/>
            <a:rect l="l" t="t" r="r" b="b"/>
            <a:pathLst>
              <a:path w="389255" h="14605">
                <a:moveTo>
                  <a:pt x="0" y="14424"/>
                </a:moveTo>
                <a:lnTo>
                  <a:pt x="389074" y="14424"/>
                </a:lnTo>
                <a:lnTo>
                  <a:pt x="38907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3" name="object 553"/>
          <p:cNvSpPr/>
          <p:nvPr/>
        </p:nvSpPr>
        <p:spPr>
          <a:xfrm>
            <a:off x="2759710" y="30670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4" name="object 554"/>
          <p:cNvSpPr/>
          <p:nvPr/>
        </p:nvSpPr>
        <p:spPr>
          <a:xfrm>
            <a:off x="3139439" y="30619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5" name="object 555"/>
          <p:cNvSpPr/>
          <p:nvPr/>
        </p:nvSpPr>
        <p:spPr>
          <a:xfrm>
            <a:off x="2759710" y="310959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6" name="object 556"/>
          <p:cNvSpPr/>
          <p:nvPr/>
        </p:nvSpPr>
        <p:spPr>
          <a:xfrm>
            <a:off x="2755037" y="3101747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7" name="object 557"/>
          <p:cNvSpPr/>
          <p:nvPr/>
        </p:nvSpPr>
        <p:spPr>
          <a:xfrm>
            <a:off x="2759710" y="31127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8" name="object 558"/>
          <p:cNvSpPr/>
          <p:nvPr/>
        </p:nvSpPr>
        <p:spPr>
          <a:xfrm>
            <a:off x="3139439" y="31064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9" name="object 559"/>
          <p:cNvSpPr/>
          <p:nvPr/>
        </p:nvSpPr>
        <p:spPr>
          <a:xfrm>
            <a:off x="2759710" y="315341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0" name="object 560"/>
          <p:cNvSpPr/>
          <p:nvPr/>
        </p:nvSpPr>
        <p:spPr>
          <a:xfrm>
            <a:off x="2755037" y="3144927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4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1" name="object 561"/>
          <p:cNvSpPr/>
          <p:nvPr/>
        </p:nvSpPr>
        <p:spPr>
          <a:xfrm>
            <a:off x="2759710" y="2981960"/>
            <a:ext cx="379729" cy="21336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2" name="object 562"/>
          <p:cNvSpPr/>
          <p:nvPr/>
        </p:nvSpPr>
        <p:spPr>
          <a:xfrm>
            <a:off x="2760979" y="3328670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89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2089"/>
                </a:lnTo>
                <a:lnTo>
                  <a:pt x="0" y="2120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3" name="object 563"/>
          <p:cNvSpPr/>
          <p:nvPr/>
        </p:nvSpPr>
        <p:spPr>
          <a:xfrm>
            <a:off x="2760979" y="3328670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89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2089"/>
                </a:lnTo>
                <a:lnTo>
                  <a:pt x="0" y="2120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4" name="object 564"/>
          <p:cNvSpPr/>
          <p:nvPr/>
        </p:nvSpPr>
        <p:spPr>
          <a:xfrm>
            <a:off x="2760979" y="35407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5" name="object 565"/>
          <p:cNvSpPr/>
          <p:nvPr/>
        </p:nvSpPr>
        <p:spPr>
          <a:xfrm>
            <a:off x="3141979" y="33286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6" name="object 566"/>
          <p:cNvSpPr/>
          <p:nvPr/>
        </p:nvSpPr>
        <p:spPr>
          <a:xfrm>
            <a:off x="2759710" y="336867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7" name="object 567"/>
          <p:cNvSpPr/>
          <p:nvPr/>
        </p:nvSpPr>
        <p:spPr>
          <a:xfrm>
            <a:off x="2755037" y="3360827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8" name="object 568"/>
          <p:cNvSpPr/>
          <p:nvPr/>
        </p:nvSpPr>
        <p:spPr>
          <a:xfrm>
            <a:off x="2759710" y="33718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9" name="object 569"/>
          <p:cNvSpPr/>
          <p:nvPr/>
        </p:nvSpPr>
        <p:spPr>
          <a:xfrm>
            <a:off x="3139439" y="33655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0" name="object 570"/>
          <p:cNvSpPr/>
          <p:nvPr/>
        </p:nvSpPr>
        <p:spPr>
          <a:xfrm>
            <a:off x="2759710" y="341122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1" name="object 571"/>
          <p:cNvSpPr/>
          <p:nvPr/>
        </p:nvSpPr>
        <p:spPr>
          <a:xfrm>
            <a:off x="2755037" y="3402737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5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2" name="object 572"/>
          <p:cNvSpPr/>
          <p:nvPr/>
        </p:nvSpPr>
        <p:spPr>
          <a:xfrm>
            <a:off x="2759710" y="34150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3" name="object 573"/>
          <p:cNvSpPr/>
          <p:nvPr/>
        </p:nvSpPr>
        <p:spPr>
          <a:xfrm>
            <a:off x="3139439" y="34074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4" name="object 574"/>
          <p:cNvSpPr/>
          <p:nvPr/>
        </p:nvSpPr>
        <p:spPr>
          <a:xfrm>
            <a:off x="2759710" y="3456304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5" name="object 575"/>
          <p:cNvSpPr/>
          <p:nvPr/>
        </p:nvSpPr>
        <p:spPr>
          <a:xfrm>
            <a:off x="2755037" y="3448457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6" name="object 576"/>
          <p:cNvSpPr/>
          <p:nvPr/>
        </p:nvSpPr>
        <p:spPr>
          <a:xfrm>
            <a:off x="2759710" y="34594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7" name="object 577"/>
          <p:cNvSpPr/>
          <p:nvPr/>
        </p:nvSpPr>
        <p:spPr>
          <a:xfrm>
            <a:off x="3139439" y="34531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8" name="object 578"/>
          <p:cNvSpPr/>
          <p:nvPr/>
        </p:nvSpPr>
        <p:spPr>
          <a:xfrm>
            <a:off x="2759710" y="350139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9" name="object 579"/>
          <p:cNvSpPr/>
          <p:nvPr/>
        </p:nvSpPr>
        <p:spPr>
          <a:xfrm>
            <a:off x="2755037" y="3492907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5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0" name="object 580"/>
          <p:cNvSpPr/>
          <p:nvPr/>
        </p:nvSpPr>
        <p:spPr>
          <a:xfrm>
            <a:off x="2759710" y="3328670"/>
            <a:ext cx="379729" cy="21335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1" name="object 581"/>
          <p:cNvSpPr/>
          <p:nvPr/>
        </p:nvSpPr>
        <p:spPr>
          <a:xfrm>
            <a:off x="2610257" y="2870607"/>
            <a:ext cx="154124" cy="9062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2" name="object 582"/>
          <p:cNvSpPr txBox="1"/>
          <p:nvPr/>
        </p:nvSpPr>
        <p:spPr>
          <a:xfrm>
            <a:off x="2282189" y="3843020"/>
            <a:ext cx="171831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dakota.west.sprockets.com</a:t>
            </a:r>
            <a:endParaRPr sz="1100">
              <a:latin typeface="Arial"/>
              <a:cs typeface="Arial"/>
            </a:endParaRPr>
          </a:p>
        </p:txBody>
      </p:sp>
      <p:sp>
        <p:nvSpPr>
          <p:cNvPr id="583" name="object 583"/>
          <p:cNvSpPr txBox="1"/>
          <p:nvPr/>
        </p:nvSpPr>
        <p:spPr>
          <a:xfrm>
            <a:off x="4547870" y="4801870"/>
            <a:ext cx="162369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ns1.sanjose.nominum.net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7879" y="2486660"/>
            <a:ext cx="2341880" cy="1008380"/>
          </a:xfrm>
          <a:custGeom>
            <a:avLst/>
            <a:gdLst/>
            <a:ahLst/>
            <a:cxnLst/>
            <a:rect l="l" t="t" r="r" b="b"/>
            <a:pathLst>
              <a:path w="2341879" h="1008379">
                <a:moveTo>
                  <a:pt x="586740" y="878839"/>
                </a:moveTo>
                <a:lnTo>
                  <a:pt x="353060" y="878839"/>
                </a:lnTo>
                <a:lnTo>
                  <a:pt x="189230" y="1008379"/>
                </a:lnTo>
                <a:lnTo>
                  <a:pt x="586740" y="878839"/>
                </a:lnTo>
                <a:close/>
              </a:path>
              <a:path w="2341879" h="1008379">
                <a:moveTo>
                  <a:pt x="2157730" y="0"/>
                </a:moveTo>
                <a:lnTo>
                  <a:pt x="182880" y="0"/>
                </a:lnTo>
                <a:lnTo>
                  <a:pt x="163830" y="2539"/>
                </a:lnTo>
                <a:lnTo>
                  <a:pt x="147320" y="3810"/>
                </a:lnTo>
                <a:lnTo>
                  <a:pt x="130810" y="7619"/>
                </a:lnTo>
                <a:lnTo>
                  <a:pt x="115570" y="10160"/>
                </a:lnTo>
                <a:lnTo>
                  <a:pt x="99060" y="16510"/>
                </a:lnTo>
                <a:lnTo>
                  <a:pt x="58420" y="31750"/>
                </a:lnTo>
                <a:lnTo>
                  <a:pt x="35560" y="46989"/>
                </a:lnTo>
                <a:lnTo>
                  <a:pt x="25400" y="53339"/>
                </a:lnTo>
                <a:lnTo>
                  <a:pt x="19050" y="60960"/>
                </a:lnTo>
                <a:lnTo>
                  <a:pt x="10160" y="69850"/>
                </a:lnTo>
                <a:lnTo>
                  <a:pt x="5080" y="77469"/>
                </a:lnTo>
                <a:lnTo>
                  <a:pt x="1270" y="86360"/>
                </a:lnTo>
                <a:lnTo>
                  <a:pt x="0" y="93979"/>
                </a:lnTo>
                <a:lnTo>
                  <a:pt x="0" y="783589"/>
                </a:lnTo>
                <a:lnTo>
                  <a:pt x="1270" y="795019"/>
                </a:lnTo>
                <a:lnTo>
                  <a:pt x="5080" y="803910"/>
                </a:lnTo>
                <a:lnTo>
                  <a:pt x="10160" y="811529"/>
                </a:lnTo>
                <a:lnTo>
                  <a:pt x="19050" y="820419"/>
                </a:lnTo>
                <a:lnTo>
                  <a:pt x="25400" y="828039"/>
                </a:lnTo>
                <a:lnTo>
                  <a:pt x="58420" y="849629"/>
                </a:lnTo>
                <a:lnTo>
                  <a:pt x="99060" y="866139"/>
                </a:lnTo>
                <a:lnTo>
                  <a:pt x="115570" y="869950"/>
                </a:lnTo>
                <a:lnTo>
                  <a:pt x="130810" y="875029"/>
                </a:lnTo>
                <a:lnTo>
                  <a:pt x="147320" y="876300"/>
                </a:lnTo>
                <a:lnTo>
                  <a:pt x="163830" y="878839"/>
                </a:lnTo>
                <a:lnTo>
                  <a:pt x="2174240" y="878839"/>
                </a:lnTo>
                <a:lnTo>
                  <a:pt x="2192020" y="876300"/>
                </a:lnTo>
                <a:lnTo>
                  <a:pt x="2207260" y="875029"/>
                </a:lnTo>
                <a:lnTo>
                  <a:pt x="2225040" y="869950"/>
                </a:lnTo>
                <a:lnTo>
                  <a:pt x="2239010" y="866139"/>
                </a:lnTo>
                <a:lnTo>
                  <a:pt x="2254250" y="861060"/>
                </a:lnTo>
                <a:lnTo>
                  <a:pt x="2266950" y="854710"/>
                </a:lnTo>
                <a:lnTo>
                  <a:pt x="2280920" y="849629"/>
                </a:lnTo>
                <a:lnTo>
                  <a:pt x="2291080" y="843279"/>
                </a:lnTo>
                <a:lnTo>
                  <a:pt x="2302510" y="836929"/>
                </a:lnTo>
                <a:lnTo>
                  <a:pt x="2311400" y="828039"/>
                </a:lnTo>
                <a:lnTo>
                  <a:pt x="2321560" y="820419"/>
                </a:lnTo>
                <a:lnTo>
                  <a:pt x="2326640" y="811529"/>
                </a:lnTo>
                <a:lnTo>
                  <a:pt x="2332990" y="803910"/>
                </a:lnTo>
                <a:lnTo>
                  <a:pt x="2336800" y="795019"/>
                </a:lnTo>
                <a:lnTo>
                  <a:pt x="2341880" y="783589"/>
                </a:lnTo>
                <a:lnTo>
                  <a:pt x="2341880" y="93979"/>
                </a:lnTo>
                <a:lnTo>
                  <a:pt x="2336800" y="86360"/>
                </a:lnTo>
                <a:lnTo>
                  <a:pt x="2332990" y="77469"/>
                </a:lnTo>
                <a:lnTo>
                  <a:pt x="2326640" y="69850"/>
                </a:lnTo>
                <a:lnTo>
                  <a:pt x="2321560" y="60960"/>
                </a:lnTo>
                <a:lnTo>
                  <a:pt x="2311400" y="53339"/>
                </a:lnTo>
                <a:lnTo>
                  <a:pt x="2302510" y="46989"/>
                </a:lnTo>
                <a:lnTo>
                  <a:pt x="2291080" y="39369"/>
                </a:lnTo>
                <a:lnTo>
                  <a:pt x="2280920" y="31750"/>
                </a:lnTo>
                <a:lnTo>
                  <a:pt x="2266950" y="25400"/>
                </a:lnTo>
                <a:lnTo>
                  <a:pt x="2254250" y="20319"/>
                </a:lnTo>
                <a:lnTo>
                  <a:pt x="2239010" y="16510"/>
                </a:lnTo>
                <a:lnTo>
                  <a:pt x="2225040" y="10160"/>
                </a:lnTo>
                <a:lnTo>
                  <a:pt x="2207260" y="7619"/>
                </a:lnTo>
                <a:lnTo>
                  <a:pt x="2192020" y="3810"/>
                </a:lnTo>
                <a:lnTo>
                  <a:pt x="2174240" y="2539"/>
                </a:lnTo>
                <a:lnTo>
                  <a:pt x="215773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357879" y="2486660"/>
            <a:ext cx="2341880" cy="1008380"/>
          </a:xfrm>
          <a:custGeom>
            <a:avLst/>
            <a:gdLst/>
            <a:ahLst/>
            <a:cxnLst/>
            <a:rect l="l" t="t" r="r" b="b"/>
            <a:pathLst>
              <a:path w="2341879" h="1008379">
                <a:moveTo>
                  <a:pt x="2157730" y="878839"/>
                </a:moveTo>
                <a:lnTo>
                  <a:pt x="2174240" y="878839"/>
                </a:lnTo>
                <a:lnTo>
                  <a:pt x="2192020" y="876300"/>
                </a:lnTo>
                <a:lnTo>
                  <a:pt x="2207260" y="875029"/>
                </a:lnTo>
                <a:lnTo>
                  <a:pt x="2225040" y="869950"/>
                </a:lnTo>
                <a:lnTo>
                  <a:pt x="2239010" y="866139"/>
                </a:lnTo>
                <a:lnTo>
                  <a:pt x="2254250" y="861060"/>
                </a:lnTo>
                <a:lnTo>
                  <a:pt x="2266950" y="854710"/>
                </a:lnTo>
                <a:lnTo>
                  <a:pt x="2280920" y="849629"/>
                </a:lnTo>
                <a:lnTo>
                  <a:pt x="2291080" y="843279"/>
                </a:lnTo>
                <a:lnTo>
                  <a:pt x="2302510" y="836929"/>
                </a:lnTo>
                <a:lnTo>
                  <a:pt x="2311400" y="828039"/>
                </a:lnTo>
                <a:lnTo>
                  <a:pt x="2321560" y="820419"/>
                </a:lnTo>
                <a:lnTo>
                  <a:pt x="2326640" y="811529"/>
                </a:lnTo>
                <a:lnTo>
                  <a:pt x="2332990" y="803910"/>
                </a:lnTo>
                <a:lnTo>
                  <a:pt x="2336800" y="795019"/>
                </a:lnTo>
                <a:lnTo>
                  <a:pt x="2341880" y="783589"/>
                </a:lnTo>
                <a:lnTo>
                  <a:pt x="2341880" y="93979"/>
                </a:lnTo>
                <a:lnTo>
                  <a:pt x="2336800" y="86360"/>
                </a:lnTo>
                <a:lnTo>
                  <a:pt x="2332990" y="77469"/>
                </a:lnTo>
                <a:lnTo>
                  <a:pt x="2326640" y="69850"/>
                </a:lnTo>
                <a:lnTo>
                  <a:pt x="2321560" y="60960"/>
                </a:lnTo>
                <a:lnTo>
                  <a:pt x="2311400" y="53339"/>
                </a:lnTo>
                <a:lnTo>
                  <a:pt x="2302510" y="46989"/>
                </a:lnTo>
                <a:lnTo>
                  <a:pt x="2291080" y="39369"/>
                </a:lnTo>
                <a:lnTo>
                  <a:pt x="2280920" y="31750"/>
                </a:lnTo>
                <a:lnTo>
                  <a:pt x="2266950" y="25400"/>
                </a:lnTo>
                <a:lnTo>
                  <a:pt x="2254250" y="20319"/>
                </a:lnTo>
                <a:lnTo>
                  <a:pt x="2239010" y="16510"/>
                </a:lnTo>
                <a:lnTo>
                  <a:pt x="2225040" y="10160"/>
                </a:lnTo>
                <a:lnTo>
                  <a:pt x="2207260" y="7619"/>
                </a:lnTo>
                <a:lnTo>
                  <a:pt x="2192020" y="3810"/>
                </a:lnTo>
                <a:lnTo>
                  <a:pt x="2174240" y="2539"/>
                </a:lnTo>
                <a:lnTo>
                  <a:pt x="2157730" y="0"/>
                </a:lnTo>
                <a:lnTo>
                  <a:pt x="182880" y="0"/>
                </a:lnTo>
                <a:lnTo>
                  <a:pt x="163830" y="2539"/>
                </a:lnTo>
                <a:lnTo>
                  <a:pt x="147320" y="3810"/>
                </a:lnTo>
                <a:lnTo>
                  <a:pt x="130810" y="7619"/>
                </a:lnTo>
                <a:lnTo>
                  <a:pt x="115570" y="10160"/>
                </a:lnTo>
                <a:lnTo>
                  <a:pt x="99060" y="16510"/>
                </a:lnTo>
                <a:lnTo>
                  <a:pt x="58420" y="31750"/>
                </a:lnTo>
                <a:lnTo>
                  <a:pt x="35560" y="46989"/>
                </a:lnTo>
                <a:lnTo>
                  <a:pt x="25400" y="53339"/>
                </a:lnTo>
                <a:lnTo>
                  <a:pt x="19050" y="60960"/>
                </a:lnTo>
                <a:lnTo>
                  <a:pt x="10160" y="69850"/>
                </a:lnTo>
                <a:lnTo>
                  <a:pt x="5080" y="77469"/>
                </a:lnTo>
                <a:lnTo>
                  <a:pt x="1270" y="86360"/>
                </a:lnTo>
                <a:lnTo>
                  <a:pt x="0" y="93979"/>
                </a:lnTo>
                <a:lnTo>
                  <a:pt x="0" y="783589"/>
                </a:lnTo>
                <a:lnTo>
                  <a:pt x="1270" y="795019"/>
                </a:lnTo>
                <a:lnTo>
                  <a:pt x="5080" y="803910"/>
                </a:lnTo>
                <a:lnTo>
                  <a:pt x="10160" y="811529"/>
                </a:lnTo>
                <a:lnTo>
                  <a:pt x="19050" y="820419"/>
                </a:lnTo>
                <a:lnTo>
                  <a:pt x="25400" y="828039"/>
                </a:lnTo>
                <a:lnTo>
                  <a:pt x="58420" y="849629"/>
                </a:lnTo>
                <a:lnTo>
                  <a:pt x="99060" y="866139"/>
                </a:lnTo>
                <a:lnTo>
                  <a:pt x="115570" y="869950"/>
                </a:lnTo>
                <a:lnTo>
                  <a:pt x="130810" y="875029"/>
                </a:lnTo>
                <a:lnTo>
                  <a:pt x="147320" y="876300"/>
                </a:lnTo>
                <a:lnTo>
                  <a:pt x="163830" y="878839"/>
                </a:lnTo>
                <a:lnTo>
                  <a:pt x="182880" y="878839"/>
                </a:lnTo>
                <a:lnTo>
                  <a:pt x="353060" y="878839"/>
                </a:lnTo>
                <a:lnTo>
                  <a:pt x="189230" y="1008379"/>
                </a:lnTo>
                <a:lnTo>
                  <a:pt x="586740" y="878839"/>
                </a:lnTo>
                <a:lnTo>
                  <a:pt x="2157730" y="878839"/>
                </a:lnTo>
                <a:close/>
              </a:path>
            </a:pathLst>
          </a:custGeom>
          <a:ln w="186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357879" y="24866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186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701029" y="34963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186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276600" y="3542029"/>
            <a:ext cx="1078230" cy="293370"/>
          </a:xfrm>
          <a:custGeom>
            <a:avLst/>
            <a:gdLst/>
            <a:ahLst/>
            <a:cxnLst/>
            <a:rect l="l" t="t" r="r" b="b"/>
            <a:pathLst>
              <a:path w="1078229" h="293370">
                <a:moveTo>
                  <a:pt x="0" y="0"/>
                </a:moveTo>
                <a:lnTo>
                  <a:pt x="1078229" y="293370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335779" y="3788409"/>
            <a:ext cx="104139" cy="91440"/>
          </a:xfrm>
          <a:custGeom>
            <a:avLst/>
            <a:gdLst/>
            <a:ahLst/>
            <a:cxnLst/>
            <a:rect l="l" t="t" r="r" b="b"/>
            <a:pathLst>
              <a:path w="104139" h="91439">
                <a:moveTo>
                  <a:pt x="25400" y="0"/>
                </a:moveTo>
                <a:lnTo>
                  <a:pt x="0" y="91439"/>
                </a:lnTo>
                <a:lnTo>
                  <a:pt x="104140" y="71119"/>
                </a:lnTo>
                <a:lnTo>
                  <a:pt x="25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Resolution Process</a:t>
            </a:r>
            <a:r>
              <a:rPr dirty="0" spc="-10"/>
              <a:t> </a:t>
            </a:r>
            <a:r>
              <a:rPr dirty="0" spc="-5"/>
              <a:t>(Caching)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64540" y="1385570"/>
            <a:ext cx="1327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07439" y="1404620"/>
            <a:ext cx="7230109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dakota </a:t>
            </a:r>
            <a:r>
              <a:rPr dirty="0" sz="2400">
                <a:latin typeface="Times New Roman"/>
                <a:cs typeface="Times New Roman"/>
              </a:rPr>
              <a:t>has </a:t>
            </a:r>
            <a:r>
              <a:rPr dirty="0" sz="2400" spc="-5">
                <a:latin typeface="Times New Roman"/>
                <a:cs typeface="Times New Roman"/>
              </a:rPr>
              <a:t>cached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5">
                <a:latin typeface="Times New Roman"/>
                <a:cs typeface="Times New Roman"/>
              </a:rPr>
              <a:t>NS </a:t>
            </a:r>
            <a:r>
              <a:rPr dirty="0" sz="2400">
                <a:latin typeface="Times New Roman"/>
                <a:cs typeface="Times New Roman"/>
              </a:rPr>
              <a:t>record indicating </a:t>
            </a:r>
            <a:r>
              <a:rPr dirty="0" sz="2400" spc="-5" i="1">
                <a:latin typeface="Times New Roman"/>
                <a:cs typeface="Times New Roman"/>
              </a:rPr>
              <a:t>ns1.sanjose </a:t>
            </a:r>
            <a:r>
              <a:rPr dirty="0" sz="2400">
                <a:latin typeface="Times New Roman"/>
                <a:cs typeface="Times New Roman"/>
              </a:rPr>
              <a:t>is </a:t>
            </a:r>
            <a:r>
              <a:rPr dirty="0" sz="2400" spc="-5">
                <a:latin typeface="Times New Roman"/>
                <a:cs typeface="Times New Roman"/>
              </a:rPr>
              <a:t>an  </a:t>
            </a:r>
            <a:r>
              <a:rPr dirty="0" sz="2400" spc="-5" i="1">
                <a:latin typeface="Times New Roman"/>
                <a:cs typeface="Times New Roman"/>
              </a:rPr>
              <a:t>nominum.com </a:t>
            </a:r>
            <a:r>
              <a:rPr dirty="0" sz="2400" spc="-5">
                <a:latin typeface="Times New Roman"/>
                <a:cs typeface="Times New Roman"/>
              </a:rPr>
              <a:t>name server, so </a:t>
            </a:r>
            <a:r>
              <a:rPr dirty="0" sz="2400">
                <a:latin typeface="Times New Roman"/>
                <a:cs typeface="Times New Roman"/>
              </a:rPr>
              <a:t>it </a:t>
            </a:r>
            <a:r>
              <a:rPr dirty="0" sz="2400" spc="-5">
                <a:latin typeface="Times New Roman"/>
                <a:cs typeface="Times New Roman"/>
              </a:rPr>
              <a:t>asks </a:t>
            </a:r>
            <a:r>
              <a:rPr dirty="0" sz="2400">
                <a:latin typeface="Times New Roman"/>
                <a:cs typeface="Times New Roman"/>
              </a:rPr>
              <a:t>it </a:t>
            </a:r>
            <a:r>
              <a:rPr dirty="0" sz="2400" spc="-5">
                <a:latin typeface="Times New Roman"/>
                <a:cs typeface="Times New Roman"/>
              </a:rPr>
              <a:t>for  </a:t>
            </a:r>
            <a:r>
              <a:rPr dirty="0" sz="2400" spc="-5" i="1">
                <a:latin typeface="Times New Roman"/>
                <a:cs typeface="Times New Roman"/>
              </a:rPr>
              <a:t>ftp.nominum.com’s</a:t>
            </a:r>
            <a:r>
              <a:rPr dirty="0" sz="2400" spc="5" i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address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95400" y="5168900"/>
            <a:ext cx="623570" cy="187960"/>
          </a:xfrm>
          <a:custGeom>
            <a:avLst/>
            <a:gdLst/>
            <a:ahLst/>
            <a:cxnLst/>
            <a:rect l="l" t="t" r="r" b="b"/>
            <a:pathLst>
              <a:path w="623569" h="187960">
                <a:moveTo>
                  <a:pt x="0" y="187959"/>
                </a:moveTo>
                <a:lnTo>
                  <a:pt x="0" y="0"/>
                </a:lnTo>
                <a:lnTo>
                  <a:pt x="623569" y="0"/>
                </a:lnTo>
                <a:lnTo>
                  <a:pt x="623569" y="187959"/>
                </a:lnTo>
                <a:lnTo>
                  <a:pt x="0" y="18795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295400" y="5168900"/>
            <a:ext cx="623570" cy="187960"/>
          </a:xfrm>
          <a:custGeom>
            <a:avLst/>
            <a:gdLst/>
            <a:ahLst/>
            <a:cxnLst/>
            <a:rect l="l" t="t" r="r" b="b"/>
            <a:pathLst>
              <a:path w="623569" h="187960">
                <a:moveTo>
                  <a:pt x="0" y="187959"/>
                </a:moveTo>
                <a:lnTo>
                  <a:pt x="0" y="0"/>
                </a:lnTo>
                <a:lnTo>
                  <a:pt x="623569" y="0"/>
                </a:lnTo>
                <a:lnTo>
                  <a:pt x="623569" y="187959"/>
                </a:lnTo>
                <a:lnTo>
                  <a:pt x="0" y="187959"/>
                </a:lnTo>
                <a:close/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295400" y="53568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918970" y="51689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313180" y="5245100"/>
            <a:ext cx="93980" cy="29209"/>
          </a:xfrm>
          <a:custGeom>
            <a:avLst/>
            <a:gdLst/>
            <a:ahLst/>
            <a:cxnLst/>
            <a:rect l="l" t="t" r="r" b="b"/>
            <a:pathLst>
              <a:path w="93980" h="29210">
                <a:moveTo>
                  <a:pt x="87629" y="3809"/>
                </a:moveTo>
                <a:lnTo>
                  <a:pt x="6350" y="3809"/>
                </a:lnTo>
                <a:lnTo>
                  <a:pt x="2539" y="7619"/>
                </a:lnTo>
                <a:lnTo>
                  <a:pt x="0" y="12700"/>
                </a:lnTo>
                <a:lnTo>
                  <a:pt x="0" y="21590"/>
                </a:lnTo>
                <a:lnTo>
                  <a:pt x="1269" y="21590"/>
                </a:lnTo>
                <a:lnTo>
                  <a:pt x="1269" y="24130"/>
                </a:lnTo>
                <a:lnTo>
                  <a:pt x="2539" y="24130"/>
                </a:lnTo>
                <a:lnTo>
                  <a:pt x="2539" y="25400"/>
                </a:lnTo>
                <a:lnTo>
                  <a:pt x="6350" y="25400"/>
                </a:lnTo>
                <a:lnTo>
                  <a:pt x="6350" y="29209"/>
                </a:lnTo>
                <a:lnTo>
                  <a:pt x="85089" y="29209"/>
                </a:lnTo>
                <a:lnTo>
                  <a:pt x="87629" y="25400"/>
                </a:lnTo>
                <a:lnTo>
                  <a:pt x="87629" y="24130"/>
                </a:lnTo>
                <a:lnTo>
                  <a:pt x="91439" y="21590"/>
                </a:lnTo>
                <a:lnTo>
                  <a:pt x="91439" y="17780"/>
                </a:lnTo>
                <a:lnTo>
                  <a:pt x="93979" y="16509"/>
                </a:lnTo>
                <a:lnTo>
                  <a:pt x="91439" y="16509"/>
                </a:lnTo>
                <a:lnTo>
                  <a:pt x="91439" y="8890"/>
                </a:lnTo>
                <a:lnTo>
                  <a:pt x="87629" y="8890"/>
                </a:lnTo>
                <a:lnTo>
                  <a:pt x="87629" y="3809"/>
                </a:lnTo>
                <a:close/>
              </a:path>
              <a:path w="93980" h="29210">
                <a:moveTo>
                  <a:pt x="82550" y="1269"/>
                </a:moveTo>
                <a:lnTo>
                  <a:pt x="8889" y="1269"/>
                </a:lnTo>
                <a:lnTo>
                  <a:pt x="7619" y="3809"/>
                </a:lnTo>
                <a:lnTo>
                  <a:pt x="82550" y="3809"/>
                </a:lnTo>
                <a:lnTo>
                  <a:pt x="82550" y="1269"/>
                </a:lnTo>
                <a:close/>
              </a:path>
              <a:path w="93980" h="29210">
                <a:moveTo>
                  <a:pt x="78739" y="0"/>
                </a:moveTo>
                <a:lnTo>
                  <a:pt x="13969" y="0"/>
                </a:lnTo>
                <a:lnTo>
                  <a:pt x="11429" y="1269"/>
                </a:lnTo>
                <a:lnTo>
                  <a:pt x="78739" y="1269"/>
                </a:lnTo>
                <a:lnTo>
                  <a:pt x="78739" y="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559560" y="5198109"/>
            <a:ext cx="229870" cy="1358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315719" y="4593590"/>
            <a:ext cx="576580" cy="504190"/>
          </a:xfrm>
          <a:custGeom>
            <a:avLst/>
            <a:gdLst/>
            <a:ahLst/>
            <a:cxnLst/>
            <a:rect l="l" t="t" r="r" b="b"/>
            <a:pathLst>
              <a:path w="576580" h="504189">
                <a:moveTo>
                  <a:pt x="563880" y="2540"/>
                </a:moveTo>
                <a:lnTo>
                  <a:pt x="20320" y="2540"/>
                </a:lnTo>
                <a:lnTo>
                  <a:pt x="11430" y="11430"/>
                </a:lnTo>
                <a:lnTo>
                  <a:pt x="8890" y="11430"/>
                </a:lnTo>
                <a:lnTo>
                  <a:pt x="6350" y="12700"/>
                </a:lnTo>
                <a:lnTo>
                  <a:pt x="5080" y="15240"/>
                </a:lnTo>
                <a:lnTo>
                  <a:pt x="1270" y="17780"/>
                </a:lnTo>
                <a:lnTo>
                  <a:pt x="1270" y="21590"/>
                </a:lnTo>
                <a:lnTo>
                  <a:pt x="0" y="24130"/>
                </a:lnTo>
                <a:lnTo>
                  <a:pt x="0" y="494030"/>
                </a:lnTo>
                <a:lnTo>
                  <a:pt x="5080" y="495300"/>
                </a:lnTo>
                <a:lnTo>
                  <a:pt x="5080" y="497840"/>
                </a:lnTo>
                <a:lnTo>
                  <a:pt x="7620" y="497840"/>
                </a:lnTo>
                <a:lnTo>
                  <a:pt x="7620" y="500380"/>
                </a:lnTo>
                <a:lnTo>
                  <a:pt x="10160" y="500380"/>
                </a:lnTo>
                <a:lnTo>
                  <a:pt x="11430" y="501650"/>
                </a:lnTo>
                <a:lnTo>
                  <a:pt x="15240" y="501650"/>
                </a:lnTo>
                <a:lnTo>
                  <a:pt x="17780" y="504190"/>
                </a:lnTo>
                <a:lnTo>
                  <a:pt x="558800" y="504190"/>
                </a:lnTo>
                <a:lnTo>
                  <a:pt x="561340" y="501650"/>
                </a:lnTo>
                <a:lnTo>
                  <a:pt x="563880" y="500380"/>
                </a:lnTo>
                <a:lnTo>
                  <a:pt x="567690" y="499110"/>
                </a:lnTo>
                <a:lnTo>
                  <a:pt x="568960" y="496570"/>
                </a:lnTo>
                <a:lnTo>
                  <a:pt x="568960" y="495300"/>
                </a:lnTo>
                <a:lnTo>
                  <a:pt x="571500" y="492760"/>
                </a:lnTo>
                <a:lnTo>
                  <a:pt x="571500" y="491490"/>
                </a:lnTo>
                <a:lnTo>
                  <a:pt x="574040" y="486410"/>
                </a:lnTo>
                <a:lnTo>
                  <a:pt x="574040" y="483870"/>
                </a:lnTo>
                <a:lnTo>
                  <a:pt x="575310" y="482600"/>
                </a:lnTo>
                <a:lnTo>
                  <a:pt x="575310" y="478790"/>
                </a:lnTo>
                <a:lnTo>
                  <a:pt x="576580" y="473710"/>
                </a:lnTo>
                <a:lnTo>
                  <a:pt x="576580" y="33020"/>
                </a:lnTo>
                <a:lnTo>
                  <a:pt x="575310" y="29210"/>
                </a:lnTo>
                <a:lnTo>
                  <a:pt x="575310" y="20320"/>
                </a:lnTo>
                <a:lnTo>
                  <a:pt x="572769" y="17780"/>
                </a:lnTo>
                <a:lnTo>
                  <a:pt x="572769" y="15240"/>
                </a:lnTo>
                <a:lnTo>
                  <a:pt x="571500" y="12700"/>
                </a:lnTo>
                <a:lnTo>
                  <a:pt x="571500" y="10160"/>
                </a:lnTo>
                <a:lnTo>
                  <a:pt x="568960" y="10160"/>
                </a:lnTo>
                <a:lnTo>
                  <a:pt x="567690" y="7620"/>
                </a:lnTo>
                <a:lnTo>
                  <a:pt x="563880" y="6350"/>
                </a:lnTo>
                <a:lnTo>
                  <a:pt x="563880" y="2540"/>
                </a:lnTo>
                <a:close/>
              </a:path>
              <a:path w="576580" h="504189">
                <a:moveTo>
                  <a:pt x="553719" y="0"/>
                </a:moveTo>
                <a:lnTo>
                  <a:pt x="35560" y="0"/>
                </a:lnTo>
                <a:lnTo>
                  <a:pt x="29210" y="2540"/>
                </a:lnTo>
                <a:lnTo>
                  <a:pt x="554990" y="2540"/>
                </a:lnTo>
                <a:lnTo>
                  <a:pt x="55371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358900" y="4644390"/>
            <a:ext cx="497840" cy="386080"/>
          </a:xfrm>
          <a:custGeom>
            <a:avLst/>
            <a:gdLst/>
            <a:ahLst/>
            <a:cxnLst/>
            <a:rect l="l" t="t" r="r" b="b"/>
            <a:pathLst>
              <a:path w="497839" h="386079">
                <a:moveTo>
                  <a:pt x="488950" y="7620"/>
                </a:moveTo>
                <a:lnTo>
                  <a:pt x="5080" y="7620"/>
                </a:lnTo>
                <a:lnTo>
                  <a:pt x="1269" y="11430"/>
                </a:lnTo>
                <a:lnTo>
                  <a:pt x="0" y="13970"/>
                </a:lnTo>
                <a:lnTo>
                  <a:pt x="0" y="374650"/>
                </a:lnTo>
                <a:lnTo>
                  <a:pt x="1269" y="375920"/>
                </a:lnTo>
                <a:lnTo>
                  <a:pt x="1269" y="379730"/>
                </a:lnTo>
                <a:lnTo>
                  <a:pt x="3809" y="381000"/>
                </a:lnTo>
                <a:lnTo>
                  <a:pt x="3809" y="383540"/>
                </a:lnTo>
                <a:lnTo>
                  <a:pt x="6350" y="383540"/>
                </a:lnTo>
                <a:lnTo>
                  <a:pt x="6350" y="386080"/>
                </a:lnTo>
                <a:lnTo>
                  <a:pt x="481330" y="386080"/>
                </a:lnTo>
                <a:lnTo>
                  <a:pt x="483869" y="384810"/>
                </a:lnTo>
                <a:lnTo>
                  <a:pt x="487680" y="384810"/>
                </a:lnTo>
                <a:lnTo>
                  <a:pt x="490219" y="381000"/>
                </a:lnTo>
                <a:lnTo>
                  <a:pt x="494030" y="378460"/>
                </a:lnTo>
                <a:lnTo>
                  <a:pt x="495300" y="374650"/>
                </a:lnTo>
                <a:lnTo>
                  <a:pt x="495300" y="368300"/>
                </a:lnTo>
                <a:lnTo>
                  <a:pt x="497839" y="365760"/>
                </a:lnTo>
                <a:lnTo>
                  <a:pt x="497839" y="26670"/>
                </a:lnTo>
                <a:lnTo>
                  <a:pt x="495300" y="25400"/>
                </a:lnTo>
                <a:lnTo>
                  <a:pt x="495300" y="16510"/>
                </a:lnTo>
                <a:lnTo>
                  <a:pt x="494030" y="16510"/>
                </a:lnTo>
                <a:lnTo>
                  <a:pt x="494030" y="10160"/>
                </a:lnTo>
                <a:lnTo>
                  <a:pt x="490219" y="10160"/>
                </a:lnTo>
                <a:lnTo>
                  <a:pt x="488950" y="7620"/>
                </a:lnTo>
                <a:close/>
              </a:path>
              <a:path w="497839" h="386079">
                <a:moveTo>
                  <a:pt x="486410" y="5080"/>
                </a:moveTo>
                <a:lnTo>
                  <a:pt x="8890" y="5080"/>
                </a:lnTo>
                <a:lnTo>
                  <a:pt x="6350" y="7620"/>
                </a:lnTo>
                <a:lnTo>
                  <a:pt x="486410" y="7620"/>
                </a:lnTo>
                <a:lnTo>
                  <a:pt x="486410" y="5080"/>
                </a:lnTo>
                <a:close/>
              </a:path>
              <a:path w="497839" h="386079">
                <a:moveTo>
                  <a:pt x="30480" y="0"/>
                </a:moveTo>
                <a:lnTo>
                  <a:pt x="27940" y="2540"/>
                </a:lnTo>
                <a:lnTo>
                  <a:pt x="19050" y="2540"/>
                </a:lnTo>
                <a:lnTo>
                  <a:pt x="16509" y="5080"/>
                </a:lnTo>
                <a:lnTo>
                  <a:pt x="483869" y="5080"/>
                </a:lnTo>
                <a:lnTo>
                  <a:pt x="482600" y="3810"/>
                </a:lnTo>
                <a:lnTo>
                  <a:pt x="477519" y="3810"/>
                </a:lnTo>
                <a:lnTo>
                  <a:pt x="477519" y="2540"/>
                </a:lnTo>
                <a:lnTo>
                  <a:pt x="3048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376680" y="4662170"/>
            <a:ext cx="466090" cy="350520"/>
          </a:xfrm>
          <a:custGeom>
            <a:avLst/>
            <a:gdLst/>
            <a:ahLst/>
            <a:cxnLst/>
            <a:rect l="l" t="t" r="r" b="b"/>
            <a:pathLst>
              <a:path w="466089" h="350520">
                <a:moveTo>
                  <a:pt x="455930" y="349249"/>
                </a:moveTo>
                <a:lnTo>
                  <a:pt x="7619" y="349249"/>
                </a:lnTo>
                <a:lnTo>
                  <a:pt x="10159" y="350519"/>
                </a:lnTo>
                <a:lnTo>
                  <a:pt x="453389" y="350519"/>
                </a:lnTo>
                <a:lnTo>
                  <a:pt x="455930" y="349249"/>
                </a:lnTo>
                <a:close/>
              </a:path>
              <a:path w="466089" h="350520">
                <a:moveTo>
                  <a:pt x="447039" y="2539"/>
                </a:moveTo>
                <a:lnTo>
                  <a:pt x="12700" y="2539"/>
                </a:lnTo>
                <a:lnTo>
                  <a:pt x="10159" y="5079"/>
                </a:lnTo>
                <a:lnTo>
                  <a:pt x="6350" y="5079"/>
                </a:lnTo>
                <a:lnTo>
                  <a:pt x="0" y="11429"/>
                </a:lnTo>
                <a:lnTo>
                  <a:pt x="0" y="345439"/>
                </a:lnTo>
                <a:lnTo>
                  <a:pt x="1269" y="345439"/>
                </a:lnTo>
                <a:lnTo>
                  <a:pt x="1269" y="346709"/>
                </a:lnTo>
                <a:lnTo>
                  <a:pt x="3809" y="346709"/>
                </a:lnTo>
                <a:lnTo>
                  <a:pt x="3809" y="349249"/>
                </a:lnTo>
                <a:lnTo>
                  <a:pt x="457200" y="349249"/>
                </a:lnTo>
                <a:lnTo>
                  <a:pt x="459739" y="346709"/>
                </a:lnTo>
                <a:lnTo>
                  <a:pt x="459739" y="341629"/>
                </a:lnTo>
                <a:lnTo>
                  <a:pt x="464819" y="339089"/>
                </a:lnTo>
                <a:lnTo>
                  <a:pt x="464819" y="334009"/>
                </a:lnTo>
                <a:lnTo>
                  <a:pt x="466089" y="331469"/>
                </a:lnTo>
                <a:lnTo>
                  <a:pt x="466089" y="24129"/>
                </a:lnTo>
                <a:lnTo>
                  <a:pt x="464819" y="24129"/>
                </a:lnTo>
                <a:lnTo>
                  <a:pt x="464819" y="15239"/>
                </a:lnTo>
                <a:lnTo>
                  <a:pt x="459739" y="15239"/>
                </a:lnTo>
                <a:lnTo>
                  <a:pt x="459739" y="8889"/>
                </a:lnTo>
                <a:lnTo>
                  <a:pt x="457200" y="8889"/>
                </a:lnTo>
                <a:lnTo>
                  <a:pt x="455930" y="7619"/>
                </a:lnTo>
                <a:lnTo>
                  <a:pt x="453389" y="7619"/>
                </a:lnTo>
                <a:lnTo>
                  <a:pt x="453389" y="3809"/>
                </a:lnTo>
                <a:lnTo>
                  <a:pt x="449580" y="3809"/>
                </a:lnTo>
                <a:lnTo>
                  <a:pt x="447039" y="2539"/>
                </a:lnTo>
                <a:close/>
              </a:path>
              <a:path w="466089" h="350520">
                <a:moveTo>
                  <a:pt x="444500" y="0"/>
                </a:moveTo>
                <a:lnTo>
                  <a:pt x="24129" y="0"/>
                </a:lnTo>
                <a:lnTo>
                  <a:pt x="21589" y="2539"/>
                </a:lnTo>
                <a:lnTo>
                  <a:pt x="444500" y="2539"/>
                </a:lnTo>
                <a:lnTo>
                  <a:pt x="444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296669" y="5208270"/>
            <a:ext cx="246379" cy="0"/>
          </a:xfrm>
          <a:custGeom>
            <a:avLst/>
            <a:gdLst/>
            <a:ahLst/>
            <a:cxnLst/>
            <a:rect l="l" t="t" r="r" b="b"/>
            <a:pathLst>
              <a:path w="246380" h="0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291997" y="5208270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5" h="0">
                <a:moveTo>
                  <a:pt x="0" y="0"/>
                </a:moveTo>
                <a:lnTo>
                  <a:pt x="255724" y="0"/>
                </a:lnTo>
              </a:path>
            </a:pathLst>
          </a:custGeom>
          <a:ln w="169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296669" y="52120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543050" y="52044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296669" y="5326379"/>
            <a:ext cx="246379" cy="0"/>
          </a:xfrm>
          <a:custGeom>
            <a:avLst/>
            <a:gdLst/>
            <a:ahLst/>
            <a:cxnLst/>
            <a:rect l="l" t="t" r="r" b="b"/>
            <a:pathLst>
              <a:path w="246380" h="0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291997" y="5326379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5" h="0">
                <a:moveTo>
                  <a:pt x="0" y="0"/>
                </a:moveTo>
                <a:lnTo>
                  <a:pt x="255724" y="0"/>
                </a:lnTo>
              </a:path>
            </a:pathLst>
          </a:custGeom>
          <a:ln w="144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296669" y="53289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543050" y="53238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793239" y="5201920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 h="0">
                <a:moveTo>
                  <a:pt x="0" y="0"/>
                </a:moveTo>
                <a:lnTo>
                  <a:pt x="127000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788567" y="5201920"/>
            <a:ext cx="136525" cy="0"/>
          </a:xfrm>
          <a:custGeom>
            <a:avLst/>
            <a:gdLst/>
            <a:ahLst/>
            <a:cxnLst/>
            <a:rect l="l" t="t" r="r" b="b"/>
            <a:pathLst>
              <a:path w="136525" h="0">
                <a:moveTo>
                  <a:pt x="0" y="0"/>
                </a:moveTo>
                <a:lnTo>
                  <a:pt x="136344" y="0"/>
                </a:lnTo>
              </a:path>
            </a:pathLst>
          </a:custGeom>
          <a:ln w="169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793239" y="52057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920239" y="51981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793239" y="5326379"/>
            <a:ext cx="125730" cy="0"/>
          </a:xfrm>
          <a:custGeom>
            <a:avLst/>
            <a:gdLst/>
            <a:ahLst/>
            <a:cxnLst/>
            <a:rect l="l" t="t" r="r" b="b"/>
            <a:pathLst>
              <a:path w="125730" h="0">
                <a:moveTo>
                  <a:pt x="0" y="0"/>
                </a:moveTo>
                <a:lnTo>
                  <a:pt x="12573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788567" y="5326379"/>
            <a:ext cx="135255" cy="0"/>
          </a:xfrm>
          <a:custGeom>
            <a:avLst/>
            <a:gdLst/>
            <a:ahLst/>
            <a:cxnLst/>
            <a:rect l="l" t="t" r="r" b="b"/>
            <a:pathLst>
              <a:path w="135255" h="0">
                <a:moveTo>
                  <a:pt x="0" y="0"/>
                </a:moveTo>
                <a:lnTo>
                  <a:pt x="135074" y="0"/>
                </a:lnTo>
              </a:path>
            </a:pathLst>
          </a:custGeom>
          <a:ln w="144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793239" y="53289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918970" y="53238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577339" y="5221604"/>
            <a:ext cx="195580" cy="0"/>
          </a:xfrm>
          <a:custGeom>
            <a:avLst/>
            <a:gdLst/>
            <a:ahLst/>
            <a:cxnLst/>
            <a:rect l="l" t="t" r="r" b="b"/>
            <a:pathLst>
              <a:path w="195580" h="0">
                <a:moveTo>
                  <a:pt x="0" y="0"/>
                </a:moveTo>
                <a:lnTo>
                  <a:pt x="195579" y="0"/>
                </a:lnTo>
              </a:path>
            </a:pathLst>
          </a:custGeom>
          <a:ln w="6350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572667" y="5221604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5" h="0">
                <a:moveTo>
                  <a:pt x="0" y="0"/>
                </a:moveTo>
                <a:lnTo>
                  <a:pt x="204924" y="0"/>
                </a:lnTo>
              </a:path>
            </a:pathLst>
          </a:custGeom>
          <a:ln w="1569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577339" y="52247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772920" y="52184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602739" y="5256529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 h="0">
                <a:moveTo>
                  <a:pt x="0" y="0"/>
                </a:moveTo>
                <a:lnTo>
                  <a:pt x="146049" y="0"/>
                </a:lnTo>
              </a:path>
            </a:pathLst>
          </a:custGeom>
          <a:ln w="10159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598067" y="5256529"/>
            <a:ext cx="155575" cy="0"/>
          </a:xfrm>
          <a:custGeom>
            <a:avLst/>
            <a:gdLst/>
            <a:ahLst/>
            <a:cxnLst/>
            <a:rect l="l" t="t" r="r" b="b"/>
            <a:pathLst>
              <a:path w="155575" h="0">
                <a:moveTo>
                  <a:pt x="0" y="0"/>
                </a:moveTo>
                <a:lnTo>
                  <a:pt x="155394" y="0"/>
                </a:lnTo>
              </a:path>
            </a:pathLst>
          </a:custGeom>
          <a:ln w="1950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602739" y="52616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748789" y="52514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560830" y="524002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563369" y="5274309"/>
            <a:ext cx="223520" cy="1270"/>
          </a:xfrm>
          <a:custGeom>
            <a:avLst/>
            <a:gdLst/>
            <a:ahLst/>
            <a:cxnLst/>
            <a:rect l="l" t="t" r="r" b="b"/>
            <a:pathLst>
              <a:path w="223519" h="1270">
                <a:moveTo>
                  <a:pt x="0" y="0"/>
                </a:moveTo>
                <a:lnTo>
                  <a:pt x="223519" y="12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816100" y="5236209"/>
            <a:ext cx="78740" cy="40640"/>
          </a:xfrm>
          <a:custGeom>
            <a:avLst/>
            <a:gdLst/>
            <a:ahLst/>
            <a:cxnLst/>
            <a:rect l="l" t="t" r="r" b="b"/>
            <a:pathLst>
              <a:path w="78739" h="40639">
                <a:moveTo>
                  <a:pt x="0" y="40639"/>
                </a:moveTo>
                <a:lnTo>
                  <a:pt x="0" y="0"/>
                </a:lnTo>
                <a:lnTo>
                  <a:pt x="78739" y="0"/>
                </a:lnTo>
                <a:lnTo>
                  <a:pt x="78739" y="40639"/>
                </a:lnTo>
                <a:lnTo>
                  <a:pt x="0" y="4063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816100" y="5236209"/>
            <a:ext cx="78740" cy="40640"/>
          </a:xfrm>
          <a:custGeom>
            <a:avLst/>
            <a:gdLst/>
            <a:ahLst/>
            <a:cxnLst/>
            <a:rect l="l" t="t" r="r" b="b"/>
            <a:pathLst>
              <a:path w="78739" h="40639">
                <a:moveTo>
                  <a:pt x="0" y="40639"/>
                </a:moveTo>
                <a:lnTo>
                  <a:pt x="0" y="0"/>
                </a:lnTo>
                <a:lnTo>
                  <a:pt x="78739" y="0"/>
                </a:lnTo>
                <a:lnTo>
                  <a:pt x="78739" y="40639"/>
                </a:lnTo>
                <a:lnTo>
                  <a:pt x="0" y="4063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816100" y="52768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894839" y="52362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176019" y="5384800"/>
            <a:ext cx="848360" cy="172720"/>
          </a:xfrm>
          <a:custGeom>
            <a:avLst/>
            <a:gdLst/>
            <a:ahLst/>
            <a:cxnLst/>
            <a:rect l="l" t="t" r="r" b="b"/>
            <a:pathLst>
              <a:path w="848360" h="172720">
                <a:moveTo>
                  <a:pt x="775969" y="0"/>
                </a:moveTo>
                <a:lnTo>
                  <a:pt x="85090" y="0"/>
                </a:lnTo>
                <a:lnTo>
                  <a:pt x="0" y="172719"/>
                </a:lnTo>
                <a:lnTo>
                  <a:pt x="848360" y="172719"/>
                </a:lnTo>
                <a:lnTo>
                  <a:pt x="77596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176019" y="5384800"/>
            <a:ext cx="848360" cy="172720"/>
          </a:xfrm>
          <a:custGeom>
            <a:avLst/>
            <a:gdLst/>
            <a:ahLst/>
            <a:cxnLst/>
            <a:rect l="l" t="t" r="r" b="b"/>
            <a:pathLst>
              <a:path w="848360" h="172720">
                <a:moveTo>
                  <a:pt x="85090" y="0"/>
                </a:moveTo>
                <a:lnTo>
                  <a:pt x="86360" y="0"/>
                </a:lnTo>
                <a:lnTo>
                  <a:pt x="775969" y="0"/>
                </a:lnTo>
                <a:lnTo>
                  <a:pt x="848360" y="172719"/>
                </a:lnTo>
                <a:lnTo>
                  <a:pt x="0" y="172719"/>
                </a:lnTo>
                <a:lnTo>
                  <a:pt x="85090" y="0"/>
                </a:lnTo>
                <a:close/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176019" y="53848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025650" y="55587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177289" y="5571490"/>
            <a:ext cx="845819" cy="0"/>
          </a:xfrm>
          <a:custGeom>
            <a:avLst/>
            <a:gdLst/>
            <a:ahLst/>
            <a:cxnLst/>
            <a:rect l="l" t="t" r="r" b="b"/>
            <a:pathLst>
              <a:path w="845819" h="0">
                <a:moveTo>
                  <a:pt x="0" y="0"/>
                </a:moveTo>
                <a:lnTo>
                  <a:pt x="845820" y="0"/>
                </a:lnTo>
              </a:path>
            </a:pathLst>
          </a:custGeom>
          <a:ln w="2794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276350" y="5406390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 h="0">
                <a:moveTo>
                  <a:pt x="0" y="0"/>
                </a:moveTo>
                <a:lnTo>
                  <a:pt x="543560" y="0"/>
                </a:lnTo>
              </a:path>
            </a:pathLst>
          </a:custGeom>
          <a:ln w="15240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276350" y="5398770"/>
            <a:ext cx="543560" cy="15240"/>
          </a:xfrm>
          <a:custGeom>
            <a:avLst/>
            <a:gdLst/>
            <a:ahLst/>
            <a:cxnLst/>
            <a:rect l="l" t="t" r="r" b="b"/>
            <a:pathLst>
              <a:path w="543560" h="15239">
                <a:moveTo>
                  <a:pt x="5080" y="0"/>
                </a:moveTo>
                <a:lnTo>
                  <a:pt x="0" y="15239"/>
                </a:lnTo>
                <a:lnTo>
                  <a:pt x="543560" y="15239"/>
                </a:lnTo>
                <a:lnTo>
                  <a:pt x="537210" y="0"/>
                </a:lnTo>
                <a:lnTo>
                  <a:pt x="5080" y="0"/>
                </a:lnTo>
                <a:close/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276350" y="53987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822450" y="54152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230630" y="5422900"/>
            <a:ext cx="497840" cy="85090"/>
          </a:xfrm>
          <a:custGeom>
            <a:avLst/>
            <a:gdLst/>
            <a:ahLst/>
            <a:cxnLst/>
            <a:rect l="l" t="t" r="r" b="b"/>
            <a:pathLst>
              <a:path w="497839" h="85089">
                <a:moveTo>
                  <a:pt x="491489" y="0"/>
                </a:moveTo>
                <a:lnTo>
                  <a:pt x="43179" y="0"/>
                </a:lnTo>
                <a:lnTo>
                  <a:pt x="0" y="85090"/>
                </a:lnTo>
                <a:lnTo>
                  <a:pt x="60959" y="83819"/>
                </a:lnTo>
                <a:lnTo>
                  <a:pt x="63500" y="74930"/>
                </a:lnTo>
                <a:lnTo>
                  <a:pt x="92709" y="72390"/>
                </a:lnTo>
                <a:lnTo>
                  <a:pt x="496892" y="72390"/>
                </a:lnTo>
                <a:lnTo>
                  <a:pt x="491489" y="0"/>
                </a:lnTo>
                <a:close/>
              </a:path>
              <a:path w="497839" h="85089">
                <a:moveTo>
                  <a:pt x="496892" y="72390"/>
                </a:moveTo>
                <a:lnTo>
                  <a:pt x="449580" y="72390"/>
                </a:lnTo>
                <a:lnTo>
                  <a:pt x="449580" y="83819"/>
                </a:lnTo>
                <a:lnTo>
                  <a:pt x="497839" y="85090"/>
                </a:lnTo>
                <a:lnTo>
                  <a:pt x="496892" y="72390"/>
                </a:lnTo>
                <a:close/>
              </a:path>
              <a:path w="497839" h="85089">
                <a:moveTo>
                  <a:pt x="424180" y="72390"/>
                </a:moveTo>
                <a:lnTo>
                  <a:pt x="92709" y="72390"/>
                </a:lnTo>
                <a:lnTo>
                  <a:pt x="91439" y="83819"/>
                </a:lnTo>
                <a:lnTo>
                  <a:pt x="422909" y="83819"/>
                </a:lnTo>
                <a:lnTo>
                  <a:pt x="424180" y="7239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230630" y="5422900"/>
            <a:ext cx="497840" cy="85090"/>
          </a:xfrm>
          <a:custGeom>
            <a:avLst/>
            <a:gdLst/>
            <a:ahLst/>
            <a:cxnLst/>
            <a:rect l="l" t="t" r="r" b="b"/>
            <a:pathLst>
              <a:path w="497839" h="85089">
                <a:moveTo>
                  <a:pt x="43179" y="0"/>
                </a:moveTo>
                <a:lnTo>
                  <a:pt x="491489" y="0"/>
                </a:lnTo>
                <a:lnTo>
                  <a:pt x="497839" y="85090"/>
                </a:lnTo>
                <a:lnTo>
                  <a:pt x="449580" y="83819"/>
                </a:lnTo>
                <a:lnTo>
                  <a:pt x="449580" y="72390"/>
                </a:lnTo>
                <a:lnTo>
                  <a:pt x="424180" y="72390"/>
                </a:lnTo>
                <a:lnTo>
                  <a:pt x="422909" y="83819"/>
                </a:lnTo>
                <a:lnTo>
                  <a:pt x="91439" y="83819"/>
                </a:lnTo>
                <a:lnTo>
                  <a:pt x="92709" y="72390"/>
                </a:lnTo>
                <a:lnTo>
                  <a:pt x="63500" y="74930"/>
                </a:lnTo>
                <a:lnTo>
                  <a:pt x="60959" y="83819"/>
                </a:lnTo>
                <a:lnTo>
                  <a:pt x="0" y="85090"/>
                </a:lnTo>
                <a:lnTo>
                  <a:pt x="43179" y="0"/>
                </a:lnTo>
                <a:close/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230630" y="54229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728877" y="5419497"/>
            <a:ext cx="263344" cy="95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464310" y="5095240"/>
            <a:ext cx="285750" cy="50800"/>
          </a:xfrm>
          <a:custGeom>
            <a:avLst/>
            <a:gdLst/>
            <a:ahLst/>
            <a:cxnLst/>
            <a:rect l="l" t="t" r="r" b="b"/>
            <a:pathLst>
              <a:path w="285750" h="50800">
                <a:moveTo>
                  <a:pt x="281940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45720"/>
                </a:lnTo>
                <a:lnTo>
                  <a:pt x="3809" y="50800"/>
                </a:lnTo>
                <a:lnTo>
                  <a:pt x="281940" y="50800"/>
                </a:lnTo>
                <a:lnTo>
                  <a:pt x="285750" y="45720"/>
                </a:lnTo>
                <a:lnTo>
                  <a:pt x="285750" y="3810"/>
                </a:lnTo>
                <a:lnTo>
                  <a:pt x="281940" y="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464310" y="5095240"/>
            <a:ext cx="285750" cy="50800"/>
          </a:xfrm>
          <a:custGeom>
            <a:avLst/>
            <a:gdLst/>
            <a:ahLst/>
            <a:cxnLst/>
            <a:rect l="l" t="t" r="r" b="b"/>
            <a:pathLst>
              <a:path w="285750" h="50800">
                <a:moveTo>
                  <a:pt x="7620" y="50800"/>
                </a:moveTo>
                <a:lnTo>
                  <a:pt x="3809" y="50800"/>
                </a:lnTo>
                <a:lnTo>
                  <a:pt x="0" y="45720"/>
                </a:lnTo>
                <a:lnTo>
                  <a:pt x="0" y="41910"/>
                </a:lnTo>
                <a:lnTo>
                  <a:pt x="0" y="7620"/>
                </a:lnTo>
                <a:lnTo>
                  <a:pt x="0" y="3810"/>
                </a:lnTo>
                <a:lnTo>
                  <a:pt x="3809" y="0"/>
                </a:lnTo>
                <a:lnTo>
                  <a:pt x="7620" y="0"/>
                </a:lnTo>
                <a:lnTo>
                  <a:pt x="278129" y="0"/>
                </a:lnTo>
                <a:lnTo>
                  <a:pt x="281940" y="0"/>
                </a:lnTo>
                <a:lnTo>
                  <a:pt x="285750" y="3810"/>
                </a:lnTo>
                <a:lnTo>
                  <a:pt x="285750" y="7620"/>
                </a:lnTo>
                <a:lnTo>
                  <a:pt x="285750" y="41910"/>
                </a:lnTo>
                <a:lnTo>
                  <a:pt x="285750" y="45720"/>
                </a:lnTo>
                <a:lnTo>
                  <a:pt x="281940" y="50800"/>
                </a:lnTo>
                <a:lnTo>
                  <a:pt x="278129" y="50800"/>
                </a:lnTo>
                <a:lnTo>
                  <a:pt x="7620" y="50800"/>
                </a:lnTo>
                <a:close/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464310" y="51460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750060" y="50952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817370" y="5055870"/>
            <a:ext cx="39370" cy="24130"/>
          </a:xfrm>
          <a:custGeom>
            <a:avLst/>
            <a:gdLst/>
            <a:ahLst/>
            <a:cxnLst/>
            <a:rect l="l" t="t" r="r" b="b"/>
            <a:pathLst>
              <a:path w="39369" h="24129">
                <a:moveTo>
                  <a:pt x="0" y="24129"/>
                </a:moveTo>
                <a:lnTo>
                  <a:pt x="0" y="0"/>
                </a:lnTo>
                <a:lnTo>
                  <a:pt x="39369" y="0"/>
                </a:lnTo>
                <a:lnTo>
                  <a:pt x="39369" y="24129"/>
                </a:lnTo>
                <a:lnTo>
                  <a:pt x="0" y="2412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817370" y="5055870"/>
            <a:ext cx="39370" cy="24130"/>
          </a:xfrm>
          <a:custGeom>
            <a:avLst/>
            <a:gdLst/>
            <a:ahLst/>
            <a:cxnLst/>
            <a:rect l="l" t="t" r="r" b="b"/>
            <a:pathLst>
              <a:path w="39369" h="24129">
                <a:moveTo>
                  <a:pt x="0" y="24129"/>
                </a:moveTo>
                <a:lnTo>
                  <a:pt x="0" y="0"/>
                </a:lnTo>
                <a:lnTo>
                  <a:pt x="39369" y="0"/>
                </a:lnTo>
                <a:lnTo>
                  <a:pt x="39369" y="24129"/>
                </a:lnTo>
                <a:lnTo>
                  <a:pt x="0" y="2412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1817370" y="50800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856739" y="50558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1395730" y="5123179"/>
            <a:ext cx="424180" cy="38100"/>
          </a:xfrm>
          <a:custGeom>
            <a:avLst/>
            <a:gdLst/>
            <a:ahLst/>
            <a:cxnLst/>
            <a:rect l="l" t="t" r="r" b="b"/>
            <a:pathLst>
              <a:path w="424180" h="38100">
                <a:moveTo>
                  <a:pt x="0" y="38100"/>
                </a:moveTo>
                <a:lnTo>
                  <a:pt x="424180" y="38100"/>
                </a:lnTo>
                <a:lnTo>
                  <a:pt x="42418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1397000" y="5162550"/>
            <a:ext cx="422909" cy="0"/>
          </a:xfrm>
          <a:custGeom>
            <a:avLst/>
            <a:gdLst/>
            <a:ahLst/>
            <a:cxnLst/>
            <a:rect l="l" t="t" r="r" b="b"/>
            <a:pathLst>
              <a:path w="422910" h="0">
                <a:moveTo>
                  <a:pt x="0" y="0"/>
                </a:moveTo>
                <a:lnTo>
                  <a:pt x="422910" y="0"/>
                </a:lnTo>
              </a:path>
            </a:pathLst>
          </a:custGeom>
          <a:ln w="101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1392327" y="5152797"/>
            <a:ext cx="432434" cy="19685"/>
          </a:xfrm>
          <a:custGeom>
            <a:avLst/>
            <a:gdLst/>
            <a:ahLst/>
            <a:cxnLst/>
            <a:rect l="l" t="t" r="r" b="b"/>
            <a:pathLst>
              <a:path w="432435" h="19685">
                <a:moveTo>
                  <a:pt x="0" y="19504"/>
                </a:moveTo>
                <a:lnTo>
                  <a:pt x="432254" y="19504"/>
                </a:lnTo>
                <a:lnTo>
                  <a:pt x="432254" y="0"/>
                </a:lnTo>
                <a:lnTo>
                  <a:pt x="0" y="0"/>
                </a:lnTo>
                <a:lnTo>
                  <a:pt x="0" y="19504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1397000" y="51676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1819910" y="51574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781800" y="4114800"/>
            <a:ext cx="631190" cy="1026160"/>
          </a:xfrm>
          <a:custGeom>
            <a:avLst/>
            <a:gdLst/>
            <a:ahLst/>
            <a:cxnLst/>
            <a:rect l="l" t="t" r="r" b="b"/>
            <a:pathLst>
              <a:path w="631190" h="1026160">
                <a:moveTo>
                  <a:pt x="0" y="1026160"/>
                </a:moveTo>
                <a:lnTo>
                  <a:pt x="0" y="0"/>
                </a:lnTo>
                <a:lnTo>
                  <a:pt x="631190" y="0"/>
                </a:lnTo>
                <a:lnTo>
                  <a:pt x="631190" y="1026160"/>
                </a:lnTo>
                <a:lnTo>
                  <a:pt x="0" y="102616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781800" y="4114800"/>
            <a:ext cx="631190" cy="1026160"/>
          </a:xfrm>
          <a:custGeom>
            <a:avLst/>
            <a:gdLst/>
            <a:ahLst/>
            <a:cxnLst/>
            <a:rect l="l" t="t" r="r" b="b"/>
            <a:pathLst>
              <a:path w="631190" h="1026160">
                <a:moveTo>
                  <a:pt x="0" y="1026160"/>
                </a:moveTo>
                <a:lnTo>
                  <a:pt x="0" y="0"/>
                </a:lnTo>
                <a:lnTo>
                  <a:pt x="631190" y="0"/>
                </a:lnTo>
                <a:lnTo>
                  <a:pt x="631190" y="1026160"/>
                </a:lnTo>
                <a:lnTo>
                  <a:pt x="0" y="1026160"/>
                </a:lnTo>
                <a:close/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781800" y="51409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7412990" y="41148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794500" y="5165090"/>
            <a:ext cx="612140" cy="0"/>
          </a:xfrm>
          <a:custGeom>
            <a:avLst/>
            <a:gdLst/>
            <a:ahLst/>
            <a:cxnLst/>
            <a:rect l="l" t="t" r="r" b="b"/>
            <a:pathLst>
              <a:path w="612140" h="0">
                <a:moveTo>
                  <a:pt x="0" y="0"/>
                </a:moveTo>
                <a:lnTo>
                  <a:pt x="612140" y="0"/>
                </a:lnTo>
              </a:path>
            </a:pathLst>
          </a:custGeom>
          <a:ln w="482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794500" y="5140959"/>
            <a:ext cx="612140" cy="48260"/>
          </a:xfrm>
          <a:custGeom>
            <a:avLst/>
            <a:gdLst/>
            <a:ahLst/>
            <a:cxnLst/>
            <a:rect l="l" t="t" r="r" b="b"/>
            <a:pathLst>
              <a:path w="612140" h="48260">
                <a:moveTo>
                  <a:pt x="0" y="48259"/>
                </a:moveTo>
                <a:lnTo>
                  <a:pt x="0" y="0"/>
                </a:lnTo>
                <a:lnTo>
                  <a:pt x="612140" y="0"/>
                </a:lnTo>
                <a:lnTo>
                  <a:pt x="612140" y="48259"/>
                </a:lnTo>
                <a:lnTo>
                  <a:pt x="0" y="4825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794500" y="51892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406640" y="51409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814819" y="4114800"/>
            <a:ext cx="0" cy="1026160"/>
          </a:xfrm>
          <a:custGeom>
            <a:avLst/>
            <a:gdLst/>
            <a:ahLst/>
            <a:cxnLst/>
            <a:rect l="l" t="t" r="r" b="b"/>
            <a:pathLst>
              <a:path w="0" h="1026160">
                <a:moveTo>
                  <a:pt x="0" y="0"/>
                </a:moveTo>
                <a:lnTo>
                  <a:pt x="0" y="102616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818630" y="4122420"/>
            <a:ext cx="556260" cy="1014730"/>
          </a:xfrm>
          <a:custGeom>
            <a:avLst/>
            <a:gdLst/>
            <a:ahLst/>
            <a:cxnLst/>
            <a:rect l="l" t="t" r="r" b="b"/>
            <a:pathLst>
              <a:path w="556259" h="1014729">
                <a:moveTo>
                  <a:pt x="0" y="1014729"/>
                </a:moveTo>
                <a:lnTo>
                  <a:pt x="0" y="0"/>
                </a:lnTo>
                <a:lnTo>
                  <a:pt x="55626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6818630" y="41224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7376159" y="51384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6784340" y="4118609"/>
            <a:ext cx="24130" cy="1016000"/>
          </a:xfrm>
          <a:custGeom>
            <a:avLst/>
            <a:gdLst/>
            <a:ahLst/>
            <a:cxnLst/>
            <a:rect l="l" t="t" r="r" b="b"/>
            <a:pathLst>
              <a:path w="24129" h="1016000">
                <a:moveTo>
                  <a:pt x="0" y="1016000"/>
                </a:moveTo>
                <a:lnTo>
                  <a:pt x="0" y="0"/>
                </a:lnTo>
                <a:lnTo>
                  <a:pt x="24129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6784340" y="41186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6809740" y="51358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7381240" y="4118609"/>
            <a:ext cx="26670" cy="1016000"/>
          </a:xfrm>
          <a:custGeom>
            <a:avLst/>
            <a:gdLst/>
            <a:ahLst/>
            <a:cxnLst/>
            <a:rect l="l" t="t" r="r" b="b"/>
            <a:pathLst>
              <a:path w="26670" h="1016000">
                <a:moveTo>
                  <a:pt x="0" y="0"/>
                </a:moveTo>
                <a:lnTo>
                  <a:pt x="26669" y="0"/>
                </a:lnTo>
                <a:lnTo>
                  <a:pt x="26669" y="10160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7381240" y="41186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7381240" y="4114800"/>
            <a:ext cx="0" cy="1031240"/>
          </a:xfrm>
          <a:custGeom>
            <a:avLst/>
            <a:gdLst/>
            <a:ahLst/>
            <a:cxnLst/>
            <a:rect l="l" t="t" r="r" b="b"/>
            <a:pathLst>
              <a:path w="0" h="1031239">
                <a:moveTo>
                  <a:pt x="0" y="0"/>
                </a:moveTo>
                <a:lnTo>
                  <a:pt x="0" y="1031239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6835140" y="4187190"/>
            <a:ext cx="110489" cy="224790"/>
          </a:xfrm>
          <a:custGeom>
            <a:avLst/>
            <a:gdLst/>
            <a:ahLst/>
            <a:cxnLst/>
            <a:rect l="l" t="t" r="r" b="b"/>
            <a:pathLst>
              <a:path w="110490" h="224789">
                <a:moveTo>
                  <a:pt x="0" y="224790"/>
                </a:moveTo>
                <a:lnTo>
                  <a:pt x="0" y="0"/>
                </a:lnTo>
                <a:lnTo>
                  <a:pt x="110489" y="0"/>
                </a:lnTo>
                <a:lnTo>
                  <a:pt x="110489" y="224790"/>
                </a:lnTo>
                <a:lnTo>
                  <a:pt x="0" y="22479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6847840" y="4199890"/>
            <a:ext cx="86360" cy="200660"/>
          </a:xfrm>
          <a:custGeom>
            <a:avLst/>
            <a:gdLst/>
            <a:ahLst/>
            <a:cxnLst/>
            <a:rect l="l" t="t" r="r" b="b"/>
            <a:pathLst>
              <a:path w="86359" h="200660">
                <a:moveTo>
                  <a:pt x="0" y="200660"/>
                </a:moveTo>
                <a:lnTo>
                  <a:pt x="0" y="0"/>
                </a:lnTo>
                <a:lnTo>
                  <a:pt x="86359" y="0"/>
                </a:lnTo>
                <a:lnTo>
                  <a:pt x="86359" y="200660"/>
                </a:lnTo>
                <a:lnTo>
                  <a:pt x="0" y="20066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6847840" y="4199890"/>
            <a:ext cx="86360" cy="200660"/>
          </a:xfrm>
          <a:custGeom>
            <a:avLst/>
            <a:gdLst/>
            <a:ahLst/>
            <a:cxnLst/>
            <a:rect l="l" t="t" r="r" b="b"/>
            <a:pathLst>
              <a:path w="86359" h="200660">
                <a:moveTo>
                  <a:pt x="0" y="200660"/>
                </a:moveTo>
                <a:lnTo>
                  <a:pt x="0" y="0"/>
                </a:lnTo>
                <a:lnTo>
                  <a:pt x="86359" y="0"/>
                </a:lnTo>
                <a:lnTo>
                  <a:pt x="86359" y="200660"/>
                </a:lnTo>
                <a:lnTo>
                  <a:pt x="0" y="20066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6847840" y="44005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6934200" y="41998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850380" y="4335779"/>
            <a:ext cx="81280" cy="60960"/>
          </a:xfrm>
          <a:custGeom>
            <a:avLst/>
            <a:gdLst/>
            <a:ahLst/>
            <a:cxnLst/>
            <a:rect l="l" t="t" r="r" b="b"/>
            <a:pathLst>
              <a:path w="81279" h="60960">
                <a:moveTo>
                  <a:pt x="0" y="60960"/>
                </a:moveTo>
                <a:lnTo>
                  <a:pt x="0" y="0"/>
                </a:lnTo>
                <a:lnTo>
                  <a:pt x="81279" y="0"/>
                </a:lnTo>
                <a:lnTo>
                  <a:pt x="81279" y="60960"/>
                </a:lnTo>
                <a:lnTo>
                  <a:pt x="0" y="6096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850380" y="4335779"/>
            <a:ext cx="81280" cy="60960"/>
          </a:xfrm>
          <a:custGeom>
            <a:avLst/>
            <a:gdLst/>
            <a:ahLst/>
            <a:cxnLst/>
            <a:rect l="l" t="t" r="r" b="b"/>
            <a:pathLst>
              <a:path w="81279" h="60960">
                <a:moveTo>
                  <a:pt x="0" y="60960"/>
                </a:moveTo>
                <a:lnTo>
                  <a:pt x="0" y="0"/>
                </a:lnTo>
                <a:lnTo>
                  <a:pt x="81279" y="0"/>
                </a:lnTo>
                <a:lnTo>
                  <a:pt x="81279" y="60960"/>
                </a:lnTo>
                <a:lnTo>
                  <a:pt x="0" y="60960"/>
                </a:lnTo>
                <a:close/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850380" y="43967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6931659" y="43357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6850380" y="4204970"/>
            <a:ext cx="35560" cy="128270"/>
          </a:xfrm>
          <a:custGeom>
            <a:avLst/>
            <a:gdLst/>
            <a:ahLst/>
            <a:cxnLst/>
            <a:rect l="l" t="t" r="r" b="b"/>
            <a:pathLst>
              <a:path w="35559" h="128270">
                <a:moveTo>
                  <a:pt x="0" y="128269"/>
                </a:moveTo>
                <a:lnTo>
                  <a:pt x="35560" y="128269"/>
                </a:lnTo>
                <a:lnTo>
                  <a:pt x="35560" y="0"/>
                </a:lnTo>
                <a:lnTo>
                  <a:pt x="0" y="0"/>
                </a:lnTo>
                <a:lnTo>
                  <a:pt x="0" y="12826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6850380" y="4204970"/>
            <a:ext cx="35560" cy="128270"/>
          </a:xfrm>
          <a:custGeom>
            <a:avLst/>
            <a:gdLst/>
            <a:ahLst/>
            <a:cxnLst/>
            <a:rect l="l" t="t" r="r" b="b"/>
            <a:pathLst>
              <a:path w="35559" h="128270">
                <a:moveTo>
                  <a:pt x="0" y="128269"/>
                </a:moveTo>
                <a:lnTo>
                  <a:pt x="0" y="0"/>
                </a:lnTo>
                <a:lnTo>
                  <a:pt x="35560" y="0"/>
                </a:lnTo>
                <a:lnTo>
                  <a:pt x="35560" y="128269"/>
                </a:lnTo>
                <a:lnTo>
                  <a:pt x="0" y="12826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6850380" y="43332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6885940" y="42049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6902450" y="4207509"/>
            <a:ext cx="25400" cy="114300"/>
          </a:xfrm>
          <a:custGeom>
            <a:avLst/>
            <a:gdLst/>
            <a:ahLst/>
            <a:cxnLst/>
            <a:rect l="l" t="t" r="r" b="b"/>
            <a:pathLst>
              <a:path w="25400" h="114300">
                <a:moveTo>
                  <a:pt x="0" y="114300"/>
                </a:moveTo>
                <a:lnTo>
                  <a:pt x="25400" y="114300"/>
                </a:lnTo>
                <a:lnTo>
                  <a:pt x="254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6902450" y="4207509"/>
            <a:ext cx="25400" cy="114300"/>
          </a:xfrm>
          <a:custGeom>
            <a:avLst/>
            <a:gdLst/>
            <a:ahLst/>
            <a:cxnLst/>
            <a:rect l="l" t="t" r="r" b="b"/>
            <a:pathLst>
              <a:path w="25400" h="114300">
                <a:moveTo>
                  <a:pt x="0" y="114300"/>
                </a:moveTo>
                <a:lnTo>
                  <a:pt x="0" y="0"/>
                </a:lnTo>
                <a:lnTo>
                  <a:pt x="25400" y="0"/>
                </a:lnTo>
                <a:lnTo>
                  <a:pt x="25400" y="114300"/>
                </a:lnTo>
                <a:lnTo>
                  <a:pt x="0" y="11430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6902450" y="43218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6927850" y="42075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6858000" y="4241800"/>
            <a:ext cx="21590" cy="82550"/>
          </a:xfrm>
          <a:custGeom>
            <a:avLst/>
            <a:gdLst/>
            <a:ahLst/>
            <a:cxnLst/>
            <a:rect l="l" t="t" r="r" b="b"/>
            <a:pathLst>
              <a:path w="21590" h="82550">
                <a:moveTo>
                  <a:pt x="0" y="82550"/>
                </a:moveTo>
                <a:lnTo>
                  <a:pt x="0" y="0"/>
                </a:lnTo>
                <a:lnTo>
                  <a:pt x="21590" y="0"/>
                </a:lnTo>
                <a:lnTo>
                  <a:pt x="21590" y="82550"/>
                </a:lnTo>
                <a:lnTo>
                  <a:pt x="0" y="825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6853327" y="4234587"/>
            <a:ext cx="31115" cy="94615"/>
          </a:xfrm>
          <a:custGeom>
            <a:avLst/>
            <a:gdLst/>
            <a:ahLst/>
            <a:cxnLst/>
            <a:rect l="l" t="t" r="r" b="b"/>
            <a:pathLst>
              <a:path w="31115" h="94614">
                <a:moveTo>
                  <a:pt x="0" y="94434"/>
                </a:moveTo>
                <a:lnTo>
                  <a:pt x="30934" y="94434"/>
                </a:lnTo>
                <a:lnTo>
                  <a:pt x="30934" y="0"/>
                </a:lnTo>
                <a:lnTo>
                  <a:pt x="0" y="0"/>
                </a:lnTo>
                <a:lnTo>
                  <a:pt x="0" y="9443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6858000" y="43243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6879590" y="42418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6859269" y="4239259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7619"/>
                </a:moveTo>
                <a:lnTo>
                  <a:pt x="0" y="0"/>
                </a:lnTo>
                <a:lnTo>
                  <a:pt x="20320" y="0"/>
                </a:lnTo>
                <a:lnTo>
                  <a:pt x="20320" y="7619"/>
                </a:lnTo>
                <a:lnTo>
                  <a:pt x="0" y="761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6859269" y="42468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6879590" y="42392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6888480" y="4204970"/>
            <a:ext cx="0" cy="128270"/>
          </a:xfrm>
          <a:custGeom>
            <a:avLst/>
            <a:gdLst/>
            <a:ahLst/>
            <a:cxnLst/>
            <a:rect l="l" t="t" r="r" b="b"/>
            <a:pathLst>
              <a:path w="0" h="128270">
                <a:moveTo>
                  <a:pt x="0" y="0"/>
                </a:moveTo>
                <a:lnTo>
                  <a:pt x="0" y="128269"/>
                </a:lnTo>
              </a:path>
            </a:pathLst>
          </a:custGeom>
          <a:ln w="5079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6881267" y="4200297"/>
            <a:ext cx="14604" cy="137795"/>
          </a:xfrm>
          <a:custGeom>
            <a:avLst/>
            <a:gdLst/>
            <a:ahLst/>
            <a:cxnLst/>
            <a:rect l="l" t="t" r="r" b="b"/>
            <a:pathLst>
              <a:path w="14604" h="137795">
                <a:moveTo>
                  <a:pt x="0" y="137614"/>
                </a:moveTo>
                <a:lnTo>
                  <a:pt x="14424" y="137614"/>
                </a:lnTo>
                <a:lnTo>
                  <a:pt x="14424" y="0"/>
                </a:lnTo>
                <a:lnTo>
                  <a:pt x="0" y="0"/>
                </a:lnTo>
                <a:lnTo>
                  <a:pt x="0" y="13761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6885940" y="43332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6891019" y="42049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6903084" y="4207509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888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6893967" y="4202837"/>
            <a:ext cx="18415" cy="123825"/>
          </a:xfrm>
          <a:custGeom>
            <a:avLst/>
            <a:gdLst/>
            <a:ahLst/>
            <a:cxnLst/>
            <a:rect l="l" t="t" r="r" b="b"/>
            <a:pathLst>
              <a:path w="18415" h="123825">
                <a:moveTo>
                  <a:pt x="0" y="123644"/>
                </a:moveTo>
                <a:lnTo>
                  <a:pt x="18234" y="123644"/>
                </a:lnTo>
                <a:lnTo>
                  <a:pt x="18234" y="0"/>
                </a:lnTo>
                <a:lnTo>
                  <a:pt x="0" y="0"/>
                </a:lnTo>
                <a:lnTo>
                  <a:pt x="0" y="1236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6898640" y="43218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6907530" y="42075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6871969" y="4343400"/>
            <a:ext cx="8890" cy="49530"/>
          </a:xfrm>
          <a:custGeom>
            <a:avLst/>
            <a:gdLst/>
            <a:ahLst/>
            <a:cxnLst/>
            <a:rect l="l" t="t" r="r" b="b"/>
            <a:pathLst>
              <a:path w="8890" h="49529">
                <a:moveTo>
                  <a:pt x="0" y="49530"/>
                </a:moveTo>
                <a:lnTo>
                  <a:pt x="0" y="0"/>
                </a:lnTo>
                <a:lnTo>
                  <a:pt x="8889" y="0"/>
                </a:lnTo>
                <a:lnTo>
                  <a:pt x="8889" y="49530"/>
                </a:lnTo>
                <a:lnTo>
                  <a:pt x="0" y="4953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6871969" y="43929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6880859" y="43434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6858000" y="435102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6350" y="0"/>
                </a:moveTo>
                <a:lnTo>
                  <a:pt x="1270" y="0"/>
                </a:lnTo>
                <a:lnTo>
                  <a:pt x="0" y="1269"/>
                </a:lnTo>
                <a:lnTo>
                  <a:pt x="0" y="5079"/>
                </a:lnTo>
                <a:lnTo>
                  <a:pt x="1270" y="6349"/>
                </a:lnTo>
                <a:lnTo>
                  <a:pt x="6350" y="6349"/>
                </a:lnTo>
                <a:lnTo>
                  <a:pt x="7620" y="5079"/>
                </a:lnTo>
                <a:lnTo>
                  <a:pt x="762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6858000" y="435102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3809" y="0"/>
                </a:moveTo>
                <a:lnTo>
                  <a:pt x="6350" y="0"/>
                </a:lnTo>
                <a:lnTo>
                  <a:pt x="7620" y="1269"/>
                </a:lnTo>
                <a:lnTo>
                  <a:pt x="7620" y="3809"/>
                </a:lnTo>
                <a:lnTo>
                  <a:pt x="7620" y="5079"/>
                </a:lnTo>
                <a:lnTo>
                  <a:pt x="6350" y="6349"/>
                </a:lnTo>
                <a:lnTo>
                  <a:pt x="3809" y="6349"/>
                </a:lnTo>
                <a:lnTo>
                  <a:pt x="1270" y="6349"/>
                </a:lnTo>
                <a:lnTo>
                  <a:pt x="0" y="5079"/>
                </a:lnTo>
                <a:lnTo>
                  <a:pt x="0" y="3809"/>
                </a:lnTo>
                <a:lnTo>
                  <a:pt x="0" y="1269"/>
                </a:lnTo>
                <a:lnTo>
                  <a:pt x="1270" y="0"/>
                </a:lnTo>
                <a:lnTo>
                  <a:pt x="380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6858000" y="43510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6866890" y="43586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6858000" y="4370070"/>
            <a:ext cx="7620" cy="10160"/>
          </a:xfrm>
          <a:custGeom>
            <a:avLst/>
            <a:gdLst/>
            <a:ahLst/>
            <a:cxnLst/>
            <a:rect l="l" t="t" r="r" b="b"/>
            <a:pathLst>
              <a:path w="7620" h="10160">
                <a:moveTo>
                  <a:pt x="6350" y="0"/>
                </a:moveTo>
                <a:lnTo>
                  <a:pt x="1270" y="0"/>
                </a:lnTo>
                <a:lnTo>
                  <a:pt x="0" y="2539"/>
                </a:lnTo>
                <a:lnTo>
                  <a:pt x="0" y="7619"/>
                </a:lnTo>
                <a:lnTo>
                  <a:pt x="1270" y="10159"/>
                </a:lnTo>
                <a:lnTo>
                  <a:pt x="6350" y="10159"/>
                </a:lnTo>
                <a:lnTo>
                  <a:pt x="7620" y="7619"/>
                </a:lnTo>
                <a:lnTo>
                  <a:pt x="7620" y="2539"/>
                </a:lnTo>
                <a:lnTo>
                  <a:pt x="635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6858000" y="4370070"/>
            <a:ext cx="7620" cy="10160"/>
          </a:xfrm>
          <a:custGeom>
            <a:avLst/>
            <a:gdLst/>
            <a:ahLst/>
            <a:cxnLst/>
            <a:rect l="l" t="t" r="r" b="b"/>
            <a:pathLst>
              <a:path w="7620" h="10160">
                <a:moveTo>
                  <a:pt x="3809" y="0"/>
                </a:moveTo>
                <a:lnTo>
                  <a:pt x="6350" y="0"/>
                </a:lnTo>
                <a:lnTo>
                  <a:pt x="7620" y="2539"/>
                </a:lnTo>
                <a:lnTo>
                  <a:pt x="7620" y="5079"/>
                </a:lnTo>
                <a:lnTo>
                  <a:pt x="7620" y="7619"/>
                </a:lnTo>
                <a:lnTo>
                  <a:pt x="6350" y="10159"/>
                </a:lnTo>
                <a:lnTo>
                  <a:pt x="3809" y="10159"/>
                </a:lnTo>
                <a:lnTo>
                  <a:pt x="1270" y="10159"/>
                </a:lnTo>
                <a:lnTo>
                  <a:pt x="0" y="7619"/>
                </a:lnTo>
                <a:lnTo>
                  <a:pt x="0" y="5079"/>
                </a:lnTo>
                <a:lnTo>
                  <a:pt x="0" y="2539"/>
                </a:lnTo>
                <a:lnTo>
                  <a:pt x="1270" y="0"/>
                </a:lnTo>
                <a:lnTo>
                  <a:pt x="380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6858000" y="43700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6866890" y="43802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6835140" y="4185920"/>
            <a:ext cx="115570" cy="228600"/>
          </a:xfrm>
          <a:custGeom>
            <a:avLst/>
            <a:gdLst/>
            <a:ahLst/>
            <a:cxnLst/>
            <a:rect l="l" t="t" r="r" b="b"/>
            <a:pathLst>
              <a:path w="115570" h="228600">
                <a:moveTo>
                  <a:pt x="111759" y="0"/>
                </a:moveTo>
                <a:lnTo>
                  <a:pt x="115569" y="228599"/>
                </a:lnTo>
                <a:lnTo>
                  <a:pt x="0" y="228599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6835140" y="41859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6951980" y="44157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6908800" y="4344670"/>
            <a:ext cx="8890" cy="19050"/>
          </a:xfrm>
          <a:custGeom>
            <a:avLst/>
            <a:gdLst/>
            <a:ahLst/>
            <a:cxnLst/>
            <a:rect l="l" t="t" r="r" b="b"/>
            <a:pathLst>
              <a:path w="8890" h="19050">
                <a:moveTo>
                  <a:pt x="0" y="19049"/>
                </a:moveTo>
                <a:lnTo>
                  <a:pt x="0" y="0"/>
                </a:lnTo>
                <a:lnTo>
                  <a:pt x="8890" y="0"/>
                </a:lnTo>
                <a:lnTo>
                  <a:pt x="8890" y="19049"/>
                </a:lnTo>
                <a:lnTo>
                  <a:pt x="0" y="1904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6908800" y="4344670"/>
            <a:ext cx="8890" cy="19050"/>
          </a:xfrm>
          <a:custGeom>
            <a:avLst/>
            <a:gdLst/>
            <a:ahLst/>
            <a:cxnLst/>
            <a:rect l="l" t="t" r="r" b="b"/>
            <a:pathLst>
              <a:path w="8890" h="19050">
                <a:moveTo>
                  <a:pt x="0" y="19049"/>
                </a:moveTo>
                <a:lnTo>
                  <a:pt x="0" y="0"/>
                </a:lnTo>
                <a:lnTo>
                  <a:pt x="8890" y="0"/>
                </a:lnTo>
                <a:lnTo>
                  <a:pt x="8890" y="19049"/>
                </a:lnTo>
                <a:lnTo>
                  <a:pt x="0" y="19049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6908800" y="43637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6917690" y="43446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6977380" y="4194809"/>
            <a:ext cx="382270" cy="213360"/>
          </a:xfrm>
          <a:custGeom>
            <a:avLst/>
            <a:gdLst/>
            <a:ahLst/>
            <a:cxnLst/>
            <a:rect l="l" t="t" r="r" b="b"/>
            <a:pathLst>
              <a:path w="382270" h="213360">
                <a:moveTo>
                  <a:pt x="0" y="213359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3359"/>
                </a:lnTo>
                <a:lnTo>
                  <a:pt x="0" y="2133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6977380" y="4194809"/>
            <a:ext cx="382270" cy="213360"/>
          </a:xfrm>
          <a:custGeom>
            <a:avLst/>
            <a:gdLst/>
            <a:ahLst/>
            <a:cxnLst/>
            <a:rect l="l" t="t" r="r" b="b"/>
            <a:pathLst>
              <a:path w="382270" h="213360">
                <a:moveTo>
                  <a:pt x="0" y="213359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3359"/>
                </a:lnTo>
                <a:lnTo>
                  <a:pt x="0" y="21335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6977380" y="44081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7359650" y="41948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6978650" y="4235450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6973977" y="4226967"/>
            <a:ext cx="385445" cy="17145"/>
          </a:xfrm>
          <a:custGeom>
            <a:avLst/>
            <a:gdLst/>
            <a:ahLst/>
            <a:cxnLst/>
            <a:rect l="l" t="t" r="r" b="b"/>
            <a:pathLst>
              <a:path w="385445" h="17145">
                <a:moveTo>
                  <a:pt x="0" y="16964"/>
                </a:moveTo>
                <a:lnTo>
                  <a:pt x="385264" y="16964"/>
                </a:lnTo>
                <a:lnTo>
                  <a:pt x="38526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6978650" y="42392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7354569" y="42316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6978650" y="4278629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6973977" y="4271417"/>
            <a:ext cx="385445" cy="14604"/>
          </a:xfrm>
          <a:custGeom>
            <a:avLst/>
            <a:gdLst/>
            <a:ahLst/>
            <a:cxnLst/>
            <a:rect l="l" t="t" r="r" b="b"/>
            <a:pathLst>
              <a:path w="385445" h="14604">
                <a:moveTo>
                  <a:pt x="0" y="14424"/>
                </a:moveTo>
                <a:lnTo>
                  <a:pt x="385264" y="14424"/>
                </a:lnTo>
                <a:lnTo>
                  <a:pt x="38526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6978650" y="42811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7354569" y="42760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6978650" y="4323715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6973977" y="4315867"/>
            <a:ext cx="385445" cy="15875"/>
          </a:xfrm>
          <a:custGeom>
            <a:avLst/>
            <a:gdLst/>
            <a:ahLst/>
            <a:cxnLst/>
            <a:rect l="l" t="t" r="r" b="b"/>
            <a:pathLst>
              <a:path w="385445" h="15875">
                <a:moveTo>
                  <a:pt x="0" y="15694"/>
                </a:moveTo>
                <a:lnTo>
                  <a:pt x="385264" y="15694"/>
                </a:lnTo>
                <a:lnTo>
                  <a:pt x="38526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6978650" y="43268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7354569" y="43205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6978650" y="4366259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6973977" y="4357777"/>
            <a:ext cx="385445" cy="17145"/>
          </a:xfrm>
          <a:custGeom>
            <a:avLst/>
            <a:gdLst/>
            <a:ahLst/>
            <a:cxnLst/>
            <a:rect l="l" t="t" r="r" b="b"/>
            <a:pathLst>
              <a:path w="385445" h="17145">
                <a:moveTo>
                  <a:pt x="0" y="16964"/>
                </a:moveTo>
                <a:lnTo>
                  <a:pt x="385264" y="16964"/>
                </a:lnTo>
                <a:lnTo>
                  <a:pt x="38526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6978650" y="4196079"/>
            <a:ext cx="375920" cy="2120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6977380" y="4558029"/>
            <a:ext cx="382270" cy="212090"/>
          </a:xfrm>
          <a:custGeom>
            <a:avLst/>
            <a:gdLst/>
            <a:ahLst/>
            <a:cxnLst/>
            <a:rect l="l" t="t" r="r" b="b"/>
            <a:pathLst>
              <a:path w="382270" h="212089">
                <a:moveTo>
                  <a:pt x="0" y="212090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2090"/>
                </a:lnTo>
                <a:lnTo>
                  <a:pt x="0" y="2120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6977380" y="4558029"/>
            <a:ext cx="382270" cy="212090"/>
          </a:xfrm>
          <a:custGeom>
            <a:avLst/>
            <a:gdLst/>
            <a:ahLst/>
            <a:cxnLst/>
            <a:rect l="l" t="t" r="r" b="b"/>
            <a:pathLst>
              <a:path w="382270" h="212089">
                <a:moveTo>
                  <a:pt x="0" y="212090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2090"/>
                </a:lnTo>
                <a:lnTo>
                  <a:pt x="0" y="21209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6977380" y="47701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7359650" y="45580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6978650" y="4597400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6973977" y="4590187"/>
            <a:ext cx="385445" cy="14604"/>
          </a:xfrm>
          <a:custGeom>
            <a:avLst/>
            <a:gdLst/>
            <a:ahLst/>
            <a:cxnLst/>
            <a:rect l="l" t="t" r="r" b="b"/>
            <a:pathLst>
              <a:path w="385445" h="14604">
                <a:moveTo>
                  <a:pt x="0" y="14424"/>
                </a:moveTo>
                <a:lnTo>
                  <a:pt x="385264" y="14424"/>
                </a:lnTo>
                <a:lnTo>
                  <a:pt x="38526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6978650" y="45999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7354569" y="45948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6978650" y="4640579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6973977" y="4633367"/>
            <a:ext cx="385445" cy="14604"/>
          </a:xfrm>
          <a:custGeom>
            <a:avLst/>
            <a:gdLst/>
            <a:ahLst/>
            <a:cxnLst/>
            <a:rect l="l" t="t" r="r" b="b"/>
            <a:pathLst>
              <a:path w="385445" h="14604">
                <a:moveTo>
                  <a:pt x="0" y="14424"/>
                </a:moveTo>
                <a:lnTo>
                  <a:pt x="385264" y="14424"/>
                </a:lnTo>
                <a:lnTo>
                  <a:pt x="38526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6978650" y="46431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7354569" y="46380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6978650" y="4685665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6973977" y="4677817"/>
            <a:ext cx="385445" cy="15875"/>
          </a:xfrm>
          <a:custGeom>
            <a:avLst/>
            <a:gdLst/>
            <a:ahLst/>
            <a:cxnLst/>
            <a:rect l="l" t="t" r="r" b="b"/>
            <a:pathLst>
              <a:path w="385445" h="15875">
                <a:moveTo>
                  <a:pt x="0" y="15694"/>
                </a:moveTo>
                <a:lnTo>
                  <a:pt x="385264" y="15694"/>
                </a:lnTo>
                <a:lnTo>
                  <a:pt x="38526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6978650" y="46888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7354569" y="46824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6978650" y="4728845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6973977" y="4720997"/>
            <a:ext cx="385445" cy="15875"/>
          </a:xfrm>
          <a:custGeom>
            <a:avLst/>
            <a:gdLst/>
            <a:ahLst/>
            <a:cxnLst/>
            <a:rect l="l" t="t" r="r" b="b"/>
            <a:pathLst>
              <a:path w="385445" h="15875">
                <a:moveTo>
                  <a:pt x="0" y="15694"/>
                </a:moveTo>
                <a:lnTo>
                  <a:pt x="385264" y="15694"/>
                </a:lnTo>
                <a:lnTo>
                  <a:pt x="38526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6978650" y="4558029"/>
            <a:ext cx="375920" cy="2120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6977380" y="4903470"/>
            <a:ext cx="382270" cy="212090"/>
          </a:xfrm>
          <a:custGeom>
            <a:avLst/>
            <a:gdLst/>
            <a:ahLst/>
            <a:cxnLst/>
            <a:rect l="l" t="t" r="r" b="b"/>
            <a:pathLst>
              <a:path w="382270" h="212089">
                <a:moveTo>
                  <a:pt x="0" y="212089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2089"/>
                </a:lnTo>
                <a:lnTo>
                  <a:pt x="0" y="2120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6977380" y="4903470"/>
            <a:ext cx="382270" cy="212090"/>
          </a:xfrm>
          <a:custGeom>
            <a:avLst/>
            <a:gdLst/>
            <a:ahLst/>
            <a:cxnLst/>
            <a:rect l="l" t="t" r="r" b="b"/>
            <a:pathLst>
              <a:path w="382270" h="212089">
                <a:moveTo>
                  <a:pt x="0" y="212089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2089"/>
                </a:lnTo>
                <a:lnTo>
                  <a:pt x="0" y="2120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6977380" y="51155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7359650" y="49034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6978650" y="4943475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6973977" y="4935627"/>
            <a:ext cx="385445" cy="15875"/>
          </a:xfrm>
          <a:custGeom>
            <a:avLst/>
            <a:gdLst/>
            <a:ahLst/>
            <a:cxnLst/>
            <a:rect l="l" t="t" r="r" b="b"/>
            <a:pathLst>
              <a:path w="385445" h="15875">
                <a:moveTo>
                  <a:pt x="0" y="15694"/>
                </a:moveTo>
                <a:lnTo>
                  <a:pt x="385264" y="15694"/>
                </a:lnTo>
                <a:lnTo>
                  <a:pt x="38526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6978650" y="49466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7354569" y="49403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6978650" y="4986654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6973977" y="4978807"/>
            <a:ext cx="385445" cy="15875"/>
          </a:xfrm>
          <a:custGeom>
            <a:avLst/>
            <a:gdLst/>
            <a:ahLst/>
            <a:cxnLst/>
            <a:rect l="l" t="t" r="r" b="b"/>
            <a:pathLst>
              <a:path w="385445" h="15875">
                <a:moveTo>
                  <a:pt x="0" y="15694"/>
                </a:moveTo>
                <a:lnTo>
                  <a:pt x="385264" y="15694"/>
                </a:lnTo>
                <a:lnTo>
                  <a:pt x="38526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6978650" y="49898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7354569" y="49834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6978650" y="5031740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6973977" y="5024527"/>
            <a:ext cx="385445" cy="14604"/>
          </a:xfrm>
          <a:custGeom>
            <a:avLst/>
            <a:gdLst/>
            <a:ahLst/>
            <a:cxnLst/>
            <a:rect l="l" t="t" r="r" b="b"/>
            <a:pathLst>
              <a:path w="385445" h="14604">
                <a:moveTo>
                  <a:pt x="0" y="14424"/>
                </a:moveTo>
                <a:lnTo>
                  <a:pt x="385264" y="14424"/>
                </a:lnTo>
                <a:lnTo>
                  <a:pt x="38526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6978650" y="50342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7354569" y="50292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6978650" y="5076190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6973977" y="5067707"/>
            <a:ext cx="385445" cy="17145"/>
          </a:xfrm>
          <a:custGeom>
            <a:avLst/>
            <a:gdLst/>
            <a:ahLst/>
            <a:cxnLst/>
            <a:rect l="l" t="t" r="r" b="b"/>
            <a:pathLst>
              <a:path w="385445" h="17145">
                <a:moveTo>
                  <a:pt x="0" y="16964"/>
                </a:moveTo>
                <a:lnTo>
                  <a:pt x="385264" y="16964"/>
                </a:lnTo>
                <a:lnTo>
                  <a:pt x="38526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6978650" y="4904740"/>
            <a:ext cx="375920" cy="2120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6830467" y="4446677"/>
            <a:ext cx="151584" cy="893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4552950" y="3698240"/>
            <a:ext cx="629920" cy="1028700"/>
          </a:xfrm>
          <a:custGeom>
            <a:avLst/>
            <a:gdLst/>
            <a:ahLst/>
            <a:cxnLst/>
            <a:rect l="l" t="t" r="r" b="b"/>
            <a:pathLst>
              <a:path w="629920" h="1028700">
                <a:moveTo>
                  <a:pt x="0" y="1028700"/>
                </a:moveTo>
                <a:lnTo>
                  <a:pt x="0" y="0"/>
                </a:lnTo>
                <a:lnTo>
                  <a:pt x="629920" y="0"/>
                </a:lnTo>
                <a:lnTo>
                  <a:pt x="629920" y="1028700"/>
                </a:lnTo>
                <a:lnTo>
                  <a:pt x="0" y="10287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4552950" y="3698240"/>
            <a:ext cx="629920" cy="1028700"/>
          </a:xfrm>
          <a:custGeom>
            <a:avLst/>
            <a:gdLst/>
            <a:ahLst/>
            <a:cxnLst/>
            <a:rect l="l" t="t" r="r" b="b"/>
            <a:pathLst>
              <a:path w="629920" h="1028700">
                <a:moveTo>
                  <a:pt x="0" y="1028700"/>
                </a:moveTo>
                <a:lnTo>
                  <a:pt x="0" y="0"/>
                </a:lnTo>
                <a:lnTo>
                  <a:pt x="629920" y="0"/>
                </a:lnTo>
                <a:lnTo>
                  <a:pt x="629920" y="1028700"/>
                </a:lnTo>
                <a:lnTo>
                  <a:pt x="0" y="1028700"/>
                </a:lnTo>
                <a:close/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4552950" y="47269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5182870" y="36982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4565650" y="4751070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 h="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482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4565650" y="4726940"/>
            <a:ext cx="609600" cy="48260"/>
          </a:xfrm>
          <a:custGeom>
            <a:avLst/>
            <a:gdLst/>
            <a:ahLst/>
            <a:cxnLst/>
            <a:rect l="l" t="t" r="r" b="b"/>
            <a:pathLst>
              <a:path w="609600" h="48260">
                <a:moveTo>
                  <a:pt x="0" y="48260"/>
                </a:moveTo>
                <a:lnTo>
                  <a:pt x="0" y="0"/>
                </a:lnTo>
                <a:lnTo>
                  <a:pt x="609600" y="0"/>
                </a:lnTo>
                <a:lnTo>
                  <a:pt x="609600" y="48260"/>
                </a:lnTo>
                <a:lnTo>
                  <a:pt x="0" y="4826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4565650" y="47752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5175250" y="47269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4584700" y="3699509"/>
            <a:ext cx="0" cy="1027430"/>
          </a:xfrm>
          <a:custGeom>
            <a:avLst/>
            <a:gdLst/>
            <a:ahLst/>
            <a:cxnLst/>
            <a:rect l="l" t="t" r="r" b="b"/>
            <a:pathLst>
              <a:path w="0" h="1027429">
                <a:moveTo>
                  <a:pt x="0" y="0"/>
                </a:moveTo>
                <a:lnTo>
                  <a:pt x="0" y="1027429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4588509" y="3707129"/>
            <a:ext cx="556260" cy="1016000"/>
          </a:xfrm>
          <a:custGeom>
            <a:avLst/>
            <a:gdLst/>
            <a:ahLst/>
            <a:cxnLst/>
            <a:rect l="l" t="t" r="r" b="b"/>
            <a:pathLst>
              <a:path w="556260" h="1016000">
                <a:moveTo>
                  <a:pt x="0" y="1016000"/>
                </a:moveTo>
                <a:lnTo>
                  <a:pt x="0" y="0"/>
                </a:lnTo>
                <a:lnTo>
                  <a:pt x="55626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4588509" y="37071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5147309" y="47244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4554220" y="3702050"/>
            <a:ext cx="24130" cy="1018540"/>
          </a:xfrm>
          <a:custGeom>
            <a:avLst/>
            <a:gdLst/>
            <a:ahLst/>
            <a:cxnLst/>
            <a:rect l="l" t="t" r="r" b="b"/>
            <a:pathLst>
              <a:path w="24129" h="1018539">
                <a:moveTo>
                  <a:pt x="0" y="1018539"/>
                </a:moveTo>
                <a:lnTo>
                  <a:pt x="0" y="0"/>
                </a:lnTo>
                <a:lnTo>
                  <a:pt x="24129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4579620" y="47218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5152390" y="3702050"/>
            <a:ext cx="26670" cy="1018540"/>
          </a:xfrm>
          <a:custGeom>
            <a:avLst/>
            <a:gdLst/>
            <a:ahLst/>
            <a:cxnLst/>
            <a:rect l="l" t="t" r="r" b="b"/>
            <a:pathLst>
              <a:path w="26670" h="1018539">
                <a:moveTo>
                  <a:pt x="0" y="0"/>
                </a:moveTo>
                <a:lnTo>
                  <a:pt x="26670" y="0"/>
                </a:lnTo>
                <a:lnTo>
                  <a:pt x="26670" y="1018539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5152390" y="37020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5152390" y="3699509"/>
            <a:ext cx="0" cy="1032510"/>
          </a:xfrm>
          <a:custGeom>
            <a:avLst/>
            <a:gdLst/>
            <a:ahLst/>
            <a:cxnLst/>
            <a:rect l="l" t="t" r="r" b="b"/>
            <a:pathLst>
              <a:path w="0" h="1032510">
                <a:moveTo>
                  <a:pt x="0" y="0"/>
                </a:moveTo>
                <a:lnTo>
                  <a:pt x="0" y="1032509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4606290" y="3771900"/>
            <a:ext cx="109220" cy="224790"/>
          </a:xfrm>
          <a:custGeom>
            <a:avLst/>
            <a:gdLst/>
            <a:ahLst/>
            <a:cxnLst/>
            <a:rect l="l" t="t" r="r" b="b"/>
            <a:pathLst>
              <a:path w="109220" h="224789">
                <a:moveTo>
                  <a:pt x="0" y="224789"/>
                </a:moveTo>
                <a:lnTo>
                  <a:pt x="0" y="0"/>
                </a:lnTo>
                <a:lnTo>
                  <a:pt x="109220" y="0"/>
                </a:lnTo>
                <a:lnTo>
                  <a:pt x="109220" y="224789"/>
                </a:lnTo>
                <a:lnTo>
                  <a:pt x="0" y="22478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4617720" y="3784600"/>
            <a:ext cx="86360" cy="199390"/>
          </a:xfrm>
          <a:custGeom>
            <a:avLst/>
            <a:gdLst/>
            <a:ahLst/>
            <a:cxnLst/>
            <a:rect l="l" t="t" r="r" b="b"/>
            <a:pathLst>
              <a:path w="86360" h="199389">
                <a:moveTo>
                  <a:pt x="0" y="199389"/>
                </a:moveTo>
                <a:lnTo>
                  <a:pt x="0" y="0"/>
                </a:lnTo>
                <a:lnTo>
                  <a:pt x="86359" y="0"/>
                </a:lnTo>
                <a:lnTo>
                  <a:pt x="86359" y="199389"/>
                </a:lnTo>
                <a:lnTo>
                  <a:pt x="0" y="19938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4617720" y="3784600"/>
            <a:ext cx="86360" cy="199390"/>
          </a:xfrm>
          <a:custGeom>
            <a:avLst/>
            <a:gdLst/>
            <a:ahLst/>
            <a:cxnLst/>
            <a:rect l="l" t="t" r="r" b="b"/>
            <a:pathLst>
              <a:path w="86360" h="199389">
                <a:moveTo>
                  <a:pt x="0" y="199389"/>
                </a:moveTo>
                <a:lnTo>
                  <a:pt x="0" y="0"/>
                </a:lnTo>
                <a:lnTo>
                  <a:pt x="86359" y="0"/>
                </a:lnTo>
                <a:lnTo>
                  <a:pt x="86359" y="199389"/>
                </a:lnTo>
                <a:lnTo>
                  <a:pt x="0" y="19938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4617720" y="39839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4704079" y="37833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4620259" y="3920490"/>
            <a:ext cx="81280" cy="59690"/>
          </a:xfrm>
          <a:custGeom>
            <a:avLst/>
            <a:gdLst/>
            <a:ahLst/>
            <a:cxnLst/>
            <a:rect l="l" t="t" r="r" b="b"/>
            <a:pathLst>
              <a:path w="81279" h="59689">
                <a:moveTo>
                  <a:pt x="0" y="59690"/>
                </a:moveTo>
                <a:lnTo>
                  <a:pt x="0" y="0"/>
                </a:lnTo>
                <a:lnTo>
                  <a:pt x="81279" y="0"/>
                </a:lnTo>
                <a:lnTo>
                  <a:pt x="81279" y="59690"/>
                </a:lnTo>
                <a:lnTo>
                  <a:pt x="0" y="5969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4620259" y="3920490"/>
            <a:ext cx="81280" cy="59690"/>
          </a:xfrm>
          <a:custGeom>
            <a:avLst/>
            <a:gdLst/>
            <a:ahLst/>
            <a:cxnLst/>
            <a:rect l="l" t="t" r="r" b="b"/>
            <a:pathLst>
              <a:path w="81279" h="59689">
                <a:moveTo>
                  <a:pt x="0" y="59690"/>
                </a:moveTo>
                <a:lnTo>
                  <a:pt x="0" y="0"/>
                </a:lnTo>
                <a:lnTo>
                  <a:pt x="81279" y="0"/>
                </a:lnTo>
                <a:lnTo>
                  <a:pt x="81279" y="59690"/>
                </a:lnTo>
                <a:lnTo>
                  <a:pt x="0" y="59690"/>
                </a:lnTo>
                <a:close/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4620259" y="39801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4701540" y="39204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4620259" y="3789679"/>
            <a:ext cx="35560" cy="127000"/>
          </a:xfrm>
          <a:custGeom>
            <a:avLst/>
            <a:gdLst/>
            <a:ahLst/>
            <a:cxnLst/>
            <a:rect l="l" t="t" r="r" b="b"/>
            <a:pathLst>
              <a:path w="35560" h="127000">
                <a:moveTo>
                  <a:pt x="0" y="127000"/>
                </a:moveTo>
                <a:lnTo>
                  <a:pt x="35559" y="127000"/>
                </a:lnTo>
                <a:lnTo>
                  <a:pt x="35559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4620259" y="3789679"/>
            <a:ext cx="35560" cy="127000"/>
          </a:xfrm>
          <a:custGeom>
            <a:avLst/>
            <a:gdLst/>
            <a:ahLst/>
            <a:cxnLst/>
            <a:rect l="l" t="t" r="r" b="b"/>
            <a:pathLst>
              <a:path w="35560" h="127000">
                <a:moveTo>
                  <a:pt x="0" y="127000"/>
                </a:moveTo>
                <a:lnTo>
                  <a:pt x="0" y="0"/>
                </a:lnTo>
                <a:lnTo>
                  <a:pt x="35560" y="0"/>
                </a:lnTo>
                <a:lnTo>
                  <a:pt x="35560" y="127000"/>
                </a:lnTo>
                <a:lnTo>
                  <a:pt x="0" y="12700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4620259" y="39166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4655820" y="37896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4672329" y="3793490"/>
            <a:ext cx="25400" cy="111760"/>
          </a:xfrm>
          <a:custGeom>
            <a:avLst/>
            <a:gdLst/>
            <a:ahLst/>
            <a:cxnLst/>
            <a:rect l="l" t="t" r="r" b="b"/>
            <a:pathLst>
              <a:path w="25400" h="111760">
                <a:moveTo>
                  <a:pt x="0" y="111760"/>
                </a:moveTo>
                <a:lnTo>
                  <a:pt x="25400" y="111760"/>
                </a:lnTo>
                <a:lnTo>
                  <a:pt x="25400" y="0"/>
                </a:lnTo>
                <a:lnTo>
                  <a:pt x="0" y="0"/>
                </a:lnTo>
                <a:lnTo>
                  <a:pt x="0" y="11176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4672329" y="3793490"/>
            <a:ext cx="25400" cy="111760"/>
          </a:xfrm>
          <a:custGeom>
            <a:avLst/>
            <a:gdLst/>
            <a:ahLst/>
            <a:cxnLst/>
            <a:rect l="l" t="t" r="r" b="b"/>
            <a:pathLst>
              <a:path w="25400" h="111760">
                <a:moveTo>
                  <a:pt x="0" y="111760"/>
                </a:moveTo>
                <a:lnTo>
                  <a:pt x="0" y="0"/>
                </a:lnTo>
                <a:lnTo>
                  <a:pt x="25400" y="0"/>
                </a:lnTo>
                <a:lnTo>
                  <a:pt x="25400" y="111760"/>
                </a:lnTo>
                <a:lnTo>
                  <a:pt x="0" y="11176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4672329" y="39052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4697729" y="37934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4629150" y="3823970"/>
            <a:ext cx="20320" cy="85090"/>
          </a:xfrm>
          <a:custGeom>
            <a:avLst/>
            <a:gdLst/>
            <a:ahLst/>
            <a:cxnLst/>
            <a:rect l="l" t="t" r="r" b="b"/>
            <a:pathLst>
              <a:path w="20320" h="85089">
                <a:moveTo>
                  <a:pt x="0" y="85089"/>
                </a:moveTo>
                <a:lnTo>
                  <a:pt x="0" y="0"/>
                </a:lnTo>
                <a:lnTo>
                  <a:pt x="20320" y="0"/>
                </a:lnTo>
                <a:lnTo>
                  <a:pt x="20320" y="85089"/>
                </a:lnTo>
                <a:lnTo>
                  <a:pt x="0" y="850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4624477" y="3819297"/>
            <a:ext cx="29845" cy="94615"/>
          </a:xfrm>
          <a:custGeom>
            <a:avLst/>
            <a:gdLst/>
            <a:ahLst/>
            <a:cxnLst/>
            <a:rect l="l" t="t" r="r" b="b"/>
            <a:pathLst>
              <a:path w="29845" h="94614">
                <a:moveTo>
                  <a:pt x="0" y="94434"/>
                </a:moveTo>
                <a:lnTo>
                  <a:pt x="29664" y="94434"/>
                </a:lnTo>
                <a:lnTo>
                  <a:pt x="29664" y="0"/>
                </a:lnTo>
                <a:lnTo>
                  <a:pt x="0" y="0"/>
                </a:lnTo>
                <a:lnTo>
                  <a:pt x="0" y="9443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4629150" y="39090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4649470" y="38239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4629150" y="3823970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7619"/>
                </a:moveTo>
                <a:lnTo>
                  <a:pt x="0" y="0"/>
                </a:lnTo>
                <a:lnTo>
                  <a:pt x="20320" y="0"/>
                </a:lnTo>
                <a:lnTo>
                  <a:pt x="20320" y="7619"/>
                </a:lnTo>
                <a:lnTo>
                  <a:pt x="0" y="761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4629150" y="38315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4649470" y="38239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4658359" y="3789679"/>
            <a:ext cx="0" cy="127000"/>
          </a:xfrm>
          <a:custGeom>
            <a:avLst/>
            <a:gdLst/>
            <a:ahLst/>
            <a:cxnLst/>
            <a:rect l="l" t="t" r="r" b="b"/>
            <a:pathLst>
              <a:path w="0" h="127000">
                <a:moveTo>
                  <a:pt x="0" y="0"/>
                </a:moveTo>
                <a:lnTo>
                  <a:pt x="0" y="127000"/>
                </a:lnTo>
              </a:path>
            </a:pathLst>
          </a:custGeom>
          <a:ln w="5079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4651147" y="3785007"/>
            <a:ext cx="14604" cy="136525"/>
          </a:xfrm>
          <a:custGeom>
            <a:avLst/>
            <a:gdLst/>
            <a:ahLst/>
            <a:cxnLst/>
            <a:rect l="l" t="t" r="r" b="b"/>
            <a:pathLst>
              <a:path w="14604" h="136525">
                <a:moveTo>
                  <a:pt x="0" y="136344"/>
                </a:moveTo>
                <a:lnTo>
                  <a:pt x="14424" y="136344"/>
                </a:lnTo>
                <a:lnTo>
                  <a:pt x="14424" y="0"/>
                </a:lnTo>
                <a:lnTo>
                  <a:pt x="0" y="0"/>
                </a:lnTo>
                <a:lnTo>
                  <a:pt x="0" y="1363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4655820" y="39166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4660900" y="37896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4672329" y="3793490"/>
            <a:ext cx="0" cy="111760"/>
          </a:xfrm>
          <a:custGeom>
            <a:avLst/>
            <a:gdLst/>
            <a:ahLst/>
            <a:cxnLst/>
            <a:rect l="l" t="t" r="r" b="b"/>
            <a:pathLst>
              <a:path w="0" h="111760">
                <a:moveTo>
                  <a:pt x="0" y="0"/>
                </a:moveTo>
                <a:lnTo>
                  <a:pt x="0" y="111760"/>
                </a:lnTo>
              </a:path>
            </a:pathLst>
          </a:custGeom>
          <a:ln w="1016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4662577" y="3788817"/>
            <a:ext cx="19685" cy="121285"/>
          </a:xfrm>
          <a:custGeom>
            <a:avLst/>
            <a:gdLst/>
            <a:ahLst/>
            <a:cxnLst/>
            <a:rect l="l" t="t" r="r" b="b"/>
            <a:pathLst>
              <a:path w="19685" h="121285">
                <a:moveTo>
                  <a:pt x="0" y="121104"/>
                </a:moveTo>
                <a:lnTo>
                  <a:pt x="19504" y="121104"/>
                </a:lnTo>
                <a:lnTo>
                  <a:pt x="19504" y="0"/>
                </a:lnTo>
                <a:lnTo>
                  <a:pt x="0" y="0"/>
                </a:lnTo>
                <a:lnTo>
                  <a:pt x="0" y="12110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4667250" y="39052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4678679" y="37934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4641850" y="3929379"/>
            <a:ext cx="8890" cy="49530"/>
          </a:xfrm>
          <a:custGeom>
            <a:avLst/>
            <a:gdLst/>
            <a:ahLst/>
            <a:cxnLst/>
            <a:rect l="l" t="t" r="r" b="b"/>
            <a:pathLst>
              <a:path w="8889" h="49529">
                <a:moveTo>
                  <a:pt x="0" y="49530"/>
                </a:moveTo>
                <a:lnTo>
                  <a:pt x="0" y="0"/>
                </a:lnTo>
                <a:lnTo>
                  <a:pt x="8889" y="0"/>
                </a:lnTo>
                <a:lnTo>
                  <a:pt x="8889" y="49530"/>
                </a:lnTo>
                <a:lnTo>
                  <a:pt x="0" y="4953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4641850" y="39789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4650740" y="39293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4629150" y="3934459"/>
            <a:ext cx="6350" cy="7620"/>
          </a:xfrm>
          <a:custGeom>
            <a:avLst/>
            <a:gdLst/>
            <a:ahLst/>
            <a:cxnLst/>
            <a:rect l="l" t="t" r="r" b="b"/>
            <a:pathLst>
              <a:path w="6350" h="7620">
                <a:moveTo>
                  <a:pt x="3810" y="0"/>
                </a:moveTo>
                <a:lnTo>
                  <a:pt x="1270" y="0"/>
                </a:lnTo>
                <a:lnTo>
                  <a:pt x="0" y="1269"/>
                </a:lnTo>
                <a:lnTo>
                  <a:pt x="0" y="6350"/>
                </a:lnTo>
                <a:lnTo>
                  <a:pt x="1270" y="7619"/>
                </a:lnTo>
                <a:lnTo>
                  <a:pt x="3810" y="7619"/>
                </a:lnTo>
                <a:lnTo>
                  <a:pt x="6350" y="6350"/>
                </a:lnTo>
                <a:lnTo>
                  <a:pt x="635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4629150" y="3934459"/>
            <a:ext cx="6350" cy="7620"/>
          </a:xfrm>
          <a:custGeom>
            <a:avLst/>
            <a:gdLst/>
            <a:ahLst/>
            <a:cxnLst/>
            <a:rect l="l" t="t" r="r" b="b"/>
            <a:pathLst>
              <a:path w="6350" h="7620">
                <a:moveTo>
                  <a:pt x="2539" y="0"/>
                </a:moveTo>
                <a:lnTo>
                  <a:pt x="3810" y="0"/>
                </a:lnTo>
                <a:lnTo>
                  <a:pt x="6350" y="1269"/>
                </a:lnTo>
                <a:lnTo>
                  <a:pt x="6350" y="3809"/>
                </a:lnTo>
                <a:lnTo>
                  <a:pt x="6350" y="6350"/>
                </a:lnTo>
                <a:lnTo>
                  <a:pt x="3810" y="7619"/>
                </a:lnTo>
                <a:lnTo>
                  <a:pt x="2539" y="7619"/>
                </a:lnTo>
                <a:lnTo>
                  <a:pt x="1270" y="7619"/>
                </a:lnTo>
                <a:lnTo>
                  <a:pt x="0" y="6350"/>
                </a:lnTo>
                <a:lnTo>
                  <a:pt x="0" y="3809"/>
                </a:lnTo>
                <a:lnTo>
                  <a:pt x="0" y="1269"/>
                </a:lnTo>
                <a:lnTo>
                  <a:pt x="1270" y="0"/>
                </a:lnTo>
                <a:lnTo>
                  <a:pt x="253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4629150" y="39344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4635500" y="39420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4629150" y="3956050"/>
            <a:ext cx="6350" cy="7620"/>
          </a:xfrm>
          <a:custGeom>
            <a:avLst/>
            <a:gdLst/>
            <a:ahLst/>
            <a:cxnLst/>
            <a:rect l="l" t="t" r="r" b="b"/>
            <a:pathLst>
              <a:path w="6350" h="7620">
                <a:moveTo>
                  <a:pt x="3810" y="0"/>
                </a:moveTo>
                <a:lnTo>
                  <a:pt x="1270" y="0"/>
                </a:lnTo>
                <a:lnTo>
                  <a:pt x="0" y="2539"/>
                </a:lnTo>
                <a:lnTo>
                  <a:pt x="0" y="6350"/>
                </a:lnTo>
                <a:lnTo>
                  <a:pt x="1270" y="7619"/>
                </a:lnTo>
                <a:lnTo>
                  <a:pt x="3810" y="7619"/>
                </a:lnTo>
                <a:lnTo>
                  <a:pt x="6350" y="6350"/>
                </a:lnTo>
                <a:lnTo>
                  <a:pt x="6350" y="2539"/>
                </a:lnTo>
                <a:lnTo>
                  <a:pt x="381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4629150" y="3956050"/>
            <a:ext cx="6350" cy="7620"/>
          </a:xfrm>
          <a:custGeom>
            <a:avLst/>
            <a:gdLst/>
            <a:ahLst/>
            <a:cxnLst/>
            <a:rect l="l" t="t" r="r" b="b"/>
            <a:pathLst>
              <a:path w="6350" h="7620">
                <a:moveTo>
                  <a:pt x="2539" y="0"/>
                </a:moveTo>
                <a:lnTo>
                  <a:pt x="3810" y="0"/>
                </a:lnTo>
                <a:lnTo>
                  <a:pt x="6350" y="2539"/>
                </a:lnTo>
                <a:lnTo>
                  <a:pt x="6350" y="3810"/>
                </a:lnTo>
                <a:lnTo>
                  <a:pt x="6350" y="6350"/>
                </a:lnTo>
                <a:lnTo>
                  <a:pt x="3810" y="7619"/>
                </a:lnTo>
                <a:lnTo>
                  <a:pt x="2539" y="7619"/>
                </a:lnTo>
                <a:lnTo>
                  <a:pt x="1270" y="7619"/>
                </a:lnTo>
                <a:lnTo>
                  <a:pt x="0" y="6350"/>
                </a:lnTo>
                <a:lnTo>
                  <a:pt x="0" y="3810"/>
                </a:lnTo>
                <a:lnTo>
                  <a:pt x="0" y="2539"/>
                </a:lnTo>
                <a:lnTo>
                  <a:pt x="1270" y="0"/>
                </a:lnTo>
                <a:lnTo>
                  <a:pt x="253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4629150" y="39560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4635500" y="39636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4603750" y="3771900"/>
            <a:ext cx="115570" cy="227329"/>
          </a:xfrm>
          <a:custGeom>
            <a:avLst/>
            <a:gdLst/>
            <a:ahLst/>
            <a:cxnLst/>
            <a:rect l="l" t="t" r="r" b="b"/>
            <a:pathLst>
              <a:path w="115570" h="227329">
                <a:moveTo>
                  <a:pt x="113029" y="0"/>
                </a:moveTo>
                <a:lnTo>
                  <a:pt x="115570" y="227330"/>
                </a:lnTo>
                <a:lnTo>
                  <a:pt x="0" y="22733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4603750" y="37719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4721859" y="40005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4678679" y="3929379"/>
            <a:ext cx="8890" cy="19050"/>
          </a:xfrm>
          <a:custGeom>
            <a:avLst/>
            <a:gdLst/>
            <a:ahLst/>
            <a:cxnLst/>
            <a:rect l="l" t="t" r="r" b="b"/>
            <a:pathLst>
              <a:path w="8889" h="19050">
                <a:moveTo>
                  <a:pt x="0" y="19050"/>
                </a:moveTo>
                <a:lnTo>
                  <a:pt x="0" y="0"/>
                </a:lnTo>
                <a:lnTo>
                  <a:pt x="8890" y="0"/>
                </a:lnTo>
                <a:lnTo>
                  <a:pt x="8890" y="19050"/>
                </a:lnTo>
                <a:lnTo>
                  <a:pt x="0" y="1905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4678679" y="3929379"/>
            <a:ext cx="8890" cy="19050"/>
          </a:xfrm>
          <a:custGeom>
            <a:avLst/>
            <a:gdLst/>
            <a:ahLst/>
            <a:cxnLst/>
            <a:rect l="l" t="t" r="r" b="b"/>
            <a:pathLst>
              <a:path w="8889" h="19050">
                <a:moveTo>
                  <a:pt x="0" y="19050"/>
                </a:moveTo>
                <a:lnTo>
                  <a:pt x="0" y="0"/>
                </a:lnTo>
                <a:lnTo>
                  <a:pt x="8890" y="0"/>
                </a:lnTo>
                <a:lnTo>
                  <a:pt x="8890" y="19050"/>
                </a:lnTo>
                <a:lnTo>
                  <a:pt x="0" y="1905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4678679" y="39484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4687570" y="39293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4748529" y="3778250"/>
            <a:ext cx="381000" cy="214629"/>
          </a:xfrm>
          <a:custGeom>
            <a:avLst/>
            <a:gdLst/>
            <a:ahLst/>
            <a:cxnLst/>
            <a:rect l="l" t="t" r="r" b="b"/>
            <a:pathLst>
              <a:path w="381000" h="214629">
                <a:moveTo>
                  <a:pt x="0" y="21463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4630"/>
                </a:lnTo>
                <a:lnTo>
                  <a:pt x="0" y="2146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4748529" y="3778250"/>
            <a:ext cx="381000" cy="214629"/>
          </a:xfrm>
          <a:custGeom>
            <a:avLst/>
            <a:gdLst/>
            <a:ahLst/>
            <a:cxnLst/>
            <a:rect l="l" t="t" r="r" b="b"/>
            <a:pathLst>
              <a:path w="381000" h="214629">
                <a:moveTo>
                  <a:pt x="0" y="21463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4630"/>
                </a:lnTo>
                <a:lnTo>
                  <a:pt x="0" y="21463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4748529" y="39928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5129529" y="37782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4748529" y="3820159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4743857" y="3812947"/>
            <a:ext cx="387985" cy="14604"/>
          </a:xfrm>
          <a:custGeom>
            <a:avLst/>
            <a:gdLst/>
            <a:ahLst/>
            <a:cxnLst/>
            <a:rect l="l" t="t" r="r" b="b"/>
            <a:pathLst>
              <a:path w="387985" h="14604">
                <a:moveTo>
                  <a:pt x="0" y="14424"/>
                </a:moveTo>
                <a:lnTo>
                  <a:pt x="387804" y="14424"/>
                </a:lnTo>
                <a:lnTo>
                  <a:pt x="38780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4748529" y="38227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5126990" y="38176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4748529" y="3862704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4743857" y="3854857"/>
            <a:ext cx="387985" cy="15875"/>
          </a:xfrm>
          <a:custGeom>
            <a:avLst/>
            <a:gdLst/>
            <a:ahLst/>
            <a:cxnLst/>
            <a:rect l="l" t="t" r="r" b="b"/>
            <a:pathLst>
              <a:path w="387985" h="15875">
                <a:moveTo>
                  <a:pt x="0" y="15694"/>
                </a:moveTo>
                <a:lnTo>
                  <a:pt x="387804" y="15694"/>
                </a:lnTo>
                <a:lnTo>
                  <a:pt x="38780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4748529" y="38658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5126990" y="38595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4748529" y="3908425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4743857" y="3900577"/>
            <a:ext cx="387985" cy="15875"/>
          </a:xfrm>
          <a:custGeom>
            <a:avLst/>
            <a:gdLst/>
            <a:ahLst/>
            <a:cxnLst/>
            <a:rect l="l" t="t" r="r" b="b"/>
            <a:pathLst>
              <a:path w="387985" h="15875">
                <a:moveTo>
                  <a:pt x="0" y="15694"/>
                </a:moveTo>
                <a:lnTo>
                  <a:pt x="387804" y="15694"/>
                </a:lnTo>
                <a:lnTo>
                  <a:pt x="38780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4748529" y="39116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5126990" y="39052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4748529" y="3950970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4743857" y="3942487"/>
            <a:ext cx="387985" cy="17145"/>
          </a:xfrm>
          <a:custGeom>
            <a:avLst/>
            <a:gdLst/>
            <a:ahLst/>
            <a:cxnLst/>
            <a:rect l="l" t="t" r="r" b="b"/>
            <a:pathLst>
              <a:path w="387985" h="17145">
                <a:moveTo>
                  <a:pt x="0" y="16964"/>
                </a:moveTo>
                <a:lnTo>
                  <a:pt x="387804" y="16964"/>
                </a:lnTo>
                <a:lnTo>
                  <a:pt x="38780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4748529" y="3779520"/>
            <a:ext cx="378460" cy="2133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4748529" y="4142740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9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2090"/>
                </a:lnTo>
                <a:lnTo>
                  <a:pt x="0" y="2120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4748529" y="4142740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9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2090"/>
                </a:lnTo>
                <a:lnTo>
                  <a:pt x="0" y="21209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4748529" y="43548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5129529" y="41427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4748529" y="4182109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4743857" y="4174897"/>
            <a:ext cx="387985" cy="14604"/>
          </a:xfrm>
          <a:custGeom>
            <a:avLst/>
            <a:gdLst/>
            <a:ahLst/>
            <a:cxnLst/>
            <a:rect l="l" t="t" r="r" b="b"/>
            <a:pathLst>
              <a:path w="387985" h="14604">
                <a:moveTo>
                  <a:pt x="0" y="14424"/>
                </a:moveTo>
                <a:lnTo>
                  <a:pt x="387804" y="14424"/>
                </a:lnTo>
                <a:lnTo>
                  <a:pt x="38780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4748529" y="41846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5126990" y="41795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4748529" y="4224654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4743857" y="4216807"/>
            <a:ext cx="387985" cy="15875"/>
          </a:xfrm>
          <a:custGeom>
            <a:avLst/>
            <a:gdLst/>
            <a:ahLst/>
            <a:cxnLst/>
            <a:rect l="l" t="t" r="r" b="b"/>
            <a:pathLst>
              <a:path w="387985" h="15875">
                <a:moveTo>
                  <a:pt x="0" y="15694"/>
                </a:moveTo>
                <a:lnTo>
                  <a:pt x="387804" y="15694"/>
                </a:lnTo>
                <a:lnTo>
                  <a:pt x="38780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4748529" y="42278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5126990" y="42214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4748529" y="4270375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4743857" y="4262527"/>
            <a:ext cx="387985" cy="15875"/>
          </a:xfrm>
          <a:custGeom>
            <a:avLst/>
            <a:gdLst/>
            <a:ahLst/>
            <a:cxnLst/>
            <a:rect l="l" t="t" r="r" b="b"/>
            <a:pathLst>
              <a:path w="387985" h="15875">
                <a:moveTo>
                  <a:pt x="0" y="15694"/>
                </a:moveTo>
                <a:lnTo>
                  <a:pt x="387804" y="15694"/>
                </a:lnTo>
                <a:lnTo>
                  <a:pt x="38780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4748529" y="42735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5126990" y="42672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4748529" y="4314190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4743857" y="4305707"/>
            <a:ext cx="387985" cy="17145"/>
          </a:xfrm>
          <a:custGeom>
            <a:avLst/>
            <a:gdLst/>
            <a:ahLst/>
            <a:cxnLst/>
            <a:rect l="l" t="t" r="r" b="b"/>
            <a:pathLst>
              <a:path w="387985" h="17145">
                <a:moveTo>
                  <a:pt x="0" y="16964"/>
                </a:moveTo>
                <a:lnTo>
                  <a:pt x="387804" y="16964"/>
                </a:lnTo>
                <a:lnTo>
                  <a:pt x="38780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4748529" y="4142740"/>
            <a:ext cx="378460" cy="2133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4748529" y="4488179"/>
            <a:ext cx="381000" cy="213360"/>
          </a:xfrm>
          <a:custGeom>
            <a:avLst/>
            <a:gdLst/>
            <a:ahLst/>
            <a:cxnLst/>
            <a:rect l="l" t="t" r="r" b="b"/>
            <a:pathLst>
              <a:path w="381000" h="213360">
                <a:moveTo>
                  <a:pt x="0" y="21336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3360"/>
                </a:lnTo>
                <a:lnTo>
                  <a:pt x="0" y="2133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4748529" y="4488179"/>
            <a:ext cx="381000" cy="213360"/>
          </a:xfrm>
          <a:custGeom>
            <a:avLst/>
            <a:gdLst/>
            <a:ahLst/>
            <a:cxnLst/>
            <a:rect l="l" t="t" r="r" b="b"/>
            <a:pathLst>
              <a:path w="381000" h="213360">
                <a:moveTo>
                  <a:pt x="0" y="21336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3360"/>
                </a:lnTo>
                <a:lnTo>
                  <a:pt x="0" y="21336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4748529" y="47015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5129529" y="44881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4748529" y="4528820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4743857" y="4521607"/>
            <a:ext cx="387985" cy="14604"/>
          </a:xfrm>
          <a:custGeom>
            <a:avLst/>
            <a:gdLst/>
            <a:ahLst/>
            <a:cxnLst/>
            <a:rect l="l" t="t" r="r" b="b"/>
            <a:pathLst>
              <a:path w="387985" h="14604">
                <a:moveTo>
                  <a:pt x="0" y="14424"/>
                </a:moveTo>
                <a:lnTo>
                  <a:pt x="387804" y="14424"/>
                </a:lnTo>
                <a:lnTo>
                  <a:pt x="38780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4748529" y="45313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5126990" y="45262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/>
          <p:nvPr/>
        </p:nvSpPr>
        <p:spPr>
          <a:xfrm>
            <a:off x="4748529" y="4572000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6" name="object 316"/>
          <p:cNvSpPr/>
          <p:nvPr/>
        </p:nvSpPr>
        <p:spPr>
          <a:xfrm>
            <a:off x="4743857" y="4563517"/>
            <a:ext cx="387985" cy="17145"/>
          </a:xfrm>
          <a:custGeom>
            <a:avLst/>
            <a:gdLst/>
            <a:ahLst/>
            <a:cxnLst/>
            <a:rect l="l" t="t" r="r" b="b"/>
            <a:pathLst>
              <a:path w="387985" h="17145">
                <a:moveTo>
                  <a:pt x="0" y="16964"/>
                </a:moveTo>
                <a:lnTo>
                  <a:pt x="387804" y="16964"/>
                </a:lnTo>
                <a:lnTo>
                  <a:pt x="38780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4748529" y="45758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/>
          <p:nvPr/>
        </p:nvSpPr>
        <p:spPr>
          <a:xfrm>
            <a:off x="5126990" y="45681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9" name="object 319"/>
          <p:cNvSpPr/>
          <p:nvPr/>
        </p:nvSpPr>
        <p:spPr>
          <a:xfrm>
            <a:off x="4748529" y="4617084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0" name="object 320"/>
          <p:cNvSpPr/>
          <p:nvPr/>
        </p:nvSpPr>
        <p:spPr>
          <a:xfrm>
            <a:off x="4743857" y="4609237"/>
            <a:ext cx="387985" cy="15875"/>
          </a:xfrm>
          <a:custGeom>
            <a:avLst/>
            <a:gdLst/>
            <a:ahLst/>
            <a:cxnLst/>
            <a:rect l="l" t="t" r="r" b="b"/>
            <a:pathLst>
              <a:path w="387985" h="15875">
                <a:moveTo>
                  <a:pt x="0" y="15694"/>
                </a:moveTo>
                <a:lnTo>
                  <a:pt x="387804" y="15694"/>
                </a:lnTo>
                <a:lnTo>
                  <a:pt x="38780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1" name="object 321"/>
          <p:cNvSpPr/>
          <p:nvPr/>
        </p:nvSpPr>
        <p:spPr>
          <a:xfrm>
            <a:off x="4748529" y="46202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2" name="object 322"/>
          <p:cNvSpPr/>
          <p:nvPr/>
        </p:nvSpPr>
        <p:spPr>
          <a:xfrm>
            <a:off x="5126990" y="46139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3" name="object 323"/>
          <p:cNvSpPr/>
          <p:nvPr/>
        </p:nvSpPr>
        <p:spPr>
          <a:xfrm>
            <a:off x="4748529" y="4661534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4" name="object 324"/>
          <p:cNvSpPr/>
          <p:nvPr/>
        </p:nvSpPr>
        <p:spPr>
          <a:xfrm>
            <a:off x="4743857" y="4653687"/>
            <a:ext cx="387985" cy="15875"/>
          </a:xfrm>
          <a:custGeom>
            <a:avLst/>
            <a:gdLst/>
            <a:ahLst/>
            <a:cxnLst/>
            <a:rect l="l" t="t" r="r" b="b"/>
            <a:pathLst>
              <a:path w="387985" h="15875">
                <a:moveTo>
                  <a:pt x="0" y="15694"/>
                </a:moveTo>
                <a:lnTo>
                  <a:pt x="387804" y="15694"/>
                </a:lnTo>
                <a:lnTo>
                  <a:pt x="38780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5" name="object 325"/>
          <p:cNvSpPr/>
          <p:nvPr/>
        </p:nvSpPr>
        <p:spPr>
          <a:xfrm>
            <a:off x="4748529" y="4489450"/>
            <a:ext cx="378460" cy="21208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6" name="object 326"/>
          <p:cNvSpPr/>
          <p:nvPr/>
        </p:nvSpPr>
        <p:spPr>
          <a:xfrm>
            <a:off x="4599077" y="4031387"/>
            <a:ext cx="154124" cy="8935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7" name="object 327"/>
          <p:cNvSpPr/>
          <p:nvPr/>
        </p:nvSpPr>
        <p:spPr>
          <a:xfrm>
            <a:off x="5985509" y="2456179"/>
            <a:ext cx="632460" cy="1029969"/>
          </a:xfrm>
          <a:custGeom>
            <a:avLst/>
            <a:gdLst/>
            <a:ahLst/>
            <a:cxnLst/>
            <a:rect l="l" t="t" r="r" b="b"/>
            <a:pathLst>
              <a:path w="632459" h="1029970">
                <a:moveTo>
                  <a:pt x="0" y="1029970"/>
                </a:moveTo>
                <a:lnTo>
                  <a:pt x="0" y="0"/>
                </a:lnTo>
                <a:lnTo>
                  <a:pt x="632460" y="0"/>
                </a:lnTo>
                <a:lnTo>
                  <a:pt x="632460" y="1029970"/>
                </a:lnTo>
                <a:lnTo>
                  <a:pt x="0" y="102997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8" name="object 328"/>
          <p:cNvSpPr/>
          <p:nvPr/>
        </p:nvSpPr>
        <p:spPr>
          <a:xfrm>
            <a:off x="5985509" y="2456179"/>
            <a:ext cx="632460" cy="1029969"/>
          </a:xfrm>
          <a:custGeom>
            <a:avLst/>
            <a:gdLst/>
            <a:ahLst/>
            <a:cxnLst/>
            <a:rect l="l" t="t" r="r" b="b"/>
            <a:pathLst>
              <a:path w="632459" h="1029970">
                <a:moveTo>
                  <a:pt x="0" y="1029970"/>
                </a:moveTo>
                <a:lnTo>
                  <a:pt x="0" y="0"/>
                </a:lnTo>
                <a:lnTo>
                  <a:pt x="632460" y="0"/>
                </a:lnTo>
                <a:lnTo>
                  <a:pt x="632460" y="1029970"/>
                </a:lnTo>
                <a:lnTo>
                  <a:pt x="0" y="1029970"/>
                </a:lnTo>
                <a:close/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9" name="object 329"/>
          <p:cNvSpPr/>
          <p:nvPr/>
        </p:nvSpPr>
        <p:spPr>
          <a:xfrm>
            <a:off x="5985509" y="34861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0" name="object 330"/>
          <p:cNvSpPr/>
          <p:nvPr/>
        </p:nvSpPr>
        <p:spPr>
          <a:xfrm>
            <a:off x="6617969" y="24561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1" name="object 331"/>
          <p:cNvSpPr/>
          <p:nvPr/>
        </p:nvSpPr>
        <p:spPr>
          <a:xfrm>
            <a:off x="5999479" y="3509645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 h="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469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2" name="object 332"/>
          <p:cNvSpPr/>
          <p:nvPr/>
        </p:nvSpPr>
        <p:spPr>
          <a:xfrm>
            <a:off x="5999479" y="3486150"/>
            <a:ext cx="609600" cy="46990"/>
          </a:xfrm>
          <a:custGeom>
            <a:avLst/>
            <a:gdLst/>
            <a:ahLst/>
            <a:cxnLst/>
            <a:rect l="l" t="t" r="r" b="b"/>
            <a:pathLst>
              <a:path w="609600" h="46989">
                <a:moveTo>
                  <a:pt x="0" y="46989"/>
                </a:moveTo>
                <a:lnTo>
                  <a:pt x="0" y="0"/>
                </a:lnTo>
                <a:lnTo>
                  <a:pt x="609600" y="0"/>
                </a:lnTo>
                <a:lnTo>
                  <a:pt x="609600" y="46989"/>
                </a:lnTo>
                <a:lnTo>
                  <a:pt x="0" y="469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3" name="object 333"/>
          <p:cNvSpPr/>
          <p:nvPr/>
        </p:nvSpPr>
        <p:spPr>
          <a:xfrm>
            <a:off x="5999479" y="35331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4" name="object 334"/>
          <p:cNvSpPr/>
          <p:nvPr/>
        </p:nvSpPr>
        <p:spPr>
          <a:xfrm>
            <a:off x="6610350" y="34861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5" name="object 335"/>
          <p:cNvSpPr/>
          <p:nvPr/>
        </p:nvSpPr>
        <p:spPr>
          <a:xfrm>
            <a:off x="6019800" y="2457450"/>
            <a:ext cx="0" cy="1028700"/>
          </a:xfrm>
          <a:custGeom>
            <a:avLst/>
            <a:gdLst/>
            <a:ahLst/>
            <a:cxnLst/>
            <a:rect l="l" t="t" r="r" b="b"/>
            <a:pathLst>
              <a:path w="0" h="1028700">
                <a:moveTo>
                  <a:pt x="0" y="0"/>
                </a:moveTo>
                <a:lnTo>
                  <a:pt x="0" y="102870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6" name="object 336"/>
          <p:cNvSpPr/>
          <p:nvPr/>
        </p:nvSpPr>
        <p:spPr>
          <a:xfrm>
            <a:off x="6023609" y="2465070"/>
            <a:ext cx="556260" cy="1016000"/>
          </a:xfrm>
          <a:custGeom>
            <a:avLst/>
            <a:gdLst/>
            <a:ahLst/>
            <a:cxnLst/>
            <a:rect l="l" t="t" r="r" b="b"/>
            <a:pathLst>
              <a:path w="556259" h="1016000">
                <a:moveTo>
                  <a:pt x="0" y="1016000"/>
                </a:moveTo>
                <a:lnTo>
                  <a:pt x="0" y="0"/>
                </a:lnTo>
                <a:lnTo>
                  <a:pt x="55626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7" name="object 337"/>
          <p:cNvSpPr/>
          <p:nvPr/>
        </p:nvSpPr>
        <p:spPr>
          <a:xfrm>
            <a:off x="6023609" y="24650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8" name="object 338"/>
          <p:cNvSpPr/>
          <p:nvPr/>
        </p:nvSpPr>
        <p:spPr>
          <a:xfrm>
            <a:off x="6582409" y="34823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9" name="object 339"/>
          <p:cNvSpPr/>
          <p:nvPr/>
        </p:nvSpPr>
        <p:spPr>
          <a:xfrm>
            <a:off x="5989320" y="2459989"/>
            <a:ext cx="24130" cy="1018540"/>
          </a:xfrm>
          <a:custGeom>
            <a:avLst/>
            <a:gdLst/>
            <a:ahLst/>
            <a:cxnLst/>
            <a:rect l="l" t="t" r="r" b="b"/>
            <a:pathLst>
              <a:path w="24129" h="1018539">
                <a:moveTo>
                  <a:pt x="0" y="1018539"/>
                </a:moveTo>
                <a:lnTo>
                  <a:pt x="0" y="0"/>
                </a:lnTo>
                <a:lnTo>
                  <a:pt x="24129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0" name="object 340"/>
          <p:cNvSpPr/>
          <p:nvPr/>
        </p:nvSpPr>
        <p:spPr>
          <a:xfrm>
            <a:off x="5989320" y="24599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1" name="object 341"/>
          <p:cNvSpPr/>
          <p:nvPr/>
        </p:nvSpPr>
        <p:spPr>
          <a:xfrm>
            <a:off x="6014720" y="34798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2" name="object 342"/>
          <p:cNvSpPr/>
          <p:nvPr/>
        </p:nvSpPr>
        <p:spPr>
          <a:xfrm>
            <a:off x="6586219" y="2459989"/>
            <a:ext cx="26670" cy="1018540"/>
          </a:xfrm>
          <a:custGeom>
            <a:avLst/>
            <a:gdLst/>
            <a:ahLst/>
            <a:cxnLst/>
            <a:rect l="l" t="t" r="r" b="b"/>
            <a:pathLst>
              <a:path w="26670" h="1018539">
                <a:moveTo>
                  <a:pt x="0" y="0"/>
                </a:moveTo>
                <a:lnTo>
                  <a:pt x="26670" y="0"/>
                </a:lnTo>
                <a:lnTo>
                  <a:pt x="26670" y="1018539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3" name="object 343"/>
          <p:cNvSpPr/>
          <p:nvPr/>
        </p:nvSpPr>
        <p:spPr>
          <a:xfrm>
            <a:off x="6586219" y="24599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4" name="object 344"/>
          <p:cNvSpPr/>
          <p:nvPr/>
        </p:nvSpPr>
        <p:spPr>
          <a:xfrm>
            <a:off x="6614159" y="34798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5" name="object 345"/>
          <p:cNvSpPr/>
          <p:nvPr/>
        </p:nvSpPr>
        <p:spPr>
          <a:xfrm>
            <a:off x="6586219" y="2457450"/>
            <a:ext cx="0" cy="1032510"/>
          </a:xfrm>
          <a:custGeom>
            <a:avLst/>
            <a:gdLst/>
            <a:ahLst/>
            <a:cxnLst/>
            <a:rect l="l" t="t" r="r" b="b"/>
            <a:pathLst>
              <a:path w="0" h="1032510">
                <a:moveTo>
                  <a:pt x="0" y="0"/>
                </a:moveTo>
                <a:lnTo>
                  <a:pt x="0" y="103251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6" name="object 346"/>
          <p:cNvSpPr/>
          <p:nvPr/>
        </p:nvSpPr>
        <p:spPr>
          <a:xfrm>
            <a:off x="6040120" y="2529839"/>
            <a:ext cx="110489" cy="224790"/>
          </a:xfrm>
          <a:custGeom>
            <a:avLst/>
            <a:gdLst/>
            <a:ahLst/>
            <a:cxnLst/>
            <a:rect l="l" t="t" r="r" b="b"/>
            <a:pathLst>
              <a:path w="110489" h="224789">
                <a:moveTo>
                  <a:pt x="0" y="224789"/>
                </a:moveTo>
                <a:lnTo>
                  <a:pt x="0" y="0"/>
                </a:lnTo>
                <a:lnTo>
                  <a:pt x="110489" y="0"/>
                </a:lnTo>
                <a:lnTo>
                  <a:pt x="110489" y="224789"/>
                </a:lnTo>
                <a:lnTo>
                  <a:pt x="0" y="22478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7" name="object 347"/>
          <p:cNvSpPr/>
          <p:nvPr/>
        </p:nvSpPr>
        <p:spPr>
          <a:xfrm>
            <a:off x="6052820" y="2541270"/>
            <a:ext cx="86360" cy="201930"/>
          </a:xfrm>
          <a:custGeom>
            <a:avLst/>
            <a:gdLst/>
            <a:ahLst/>
            <a:cxnLst/>
            <a:rect l="l" t="t" r="r" b="b"/>
            <a:pathLst>
              <a:path w="86360" h="201930">
                <a:moveTo>
                  <a:pt x="0" y="201929"/>
                </a:moveTo>
                <a:lnTo>
                  <a:pt x="0" y="0"/>
                </a:lnTo>
                <a:lnTo>
                  <a:pt x="86359" y="0"/>
                </a:lnTo>
                <a:lnTo>
                  <a:pt x="86359" y="201929"/>
                </a:lnTo>
                <a:lnTo>
                  <a:pt x="0" y="20192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8" name="object 348"/>
          <p:cNvSpPr/>
          <p:nvPr/>
        </p:nvSpPr>
        <p:spPr>
          <a:xfrm>
            <a:off x="6052820" y="2541270"/>
            <a:ext cx="86360" cy="201930"/>
          </a:xfrm>
          <a:custGeom>
            <a:avLst/>
            <a:gdLst/>
            <a:ahLst/>
            <a:cxnLst/>
            <a:rect l="l" t="t" r="r" b="b"/>
            <a:pathLst>
              <a:path w="86360" h="201930">
                <a:moveTo>
                  <a:pt x="0" y="201929"/>
                </a:moveTo>
                <a:lnTo>
                  <a:pt x="0" y="0"/>
                </a:lnTo>
                <a:lnTo>
                  <a:pt x="86359" y="0"/>
                </a:lnTo>
                <a:lnTo>
                  <a:pt x="86359" y="201929"/>
                </a:lnTo>
                <a:lnTo>
                  <a:pt x="0" y="20192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9" name="object 349"/>
          <p:cNvSpPr/>
          <p:nvPr/>
        </p:nvSpPr>
        <p:spPr>
          <a:xfrm>
            <a:off x="6052820" y="27432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0" name="object 350"/>
          <p:cNvSpPr/>
          <p:nvPr/>
        </p:nvSpPr>
        <p:spPr>
          <a:xfrm>
            <a:off x="6139179" y="25412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1" name="object 351"/>
          <p:cNvSpPr/>
          <p:nvPr/>
        </p:nvSpPr>
        <p:spPr>
          <a:xfrm>
            <a:off x="6055359" y="2679700"/>
            <a:ext cx="81280" cy="58419"/>
          </a:xfrm>
          <a:custGeom>
            <a:avLst/>
            <a:gdLst/>
            <a:ahLst/>
            <a:cxnLst/>
            <a:rect l="l" t="t" r="r" b="b"/>
            <a:pathLst>
              <a:path w="81279" h="58419">
                <a:moveTo>
                  <a:pt x="0" y="58420"/>
                </a:moveTo>
                <a:lnTo>
                  <a:pt x="0" y="0"/>
                </a:lnTo>
                <a:lnTo>
                  <a:pt x="81279" y="0"/>
                </a:lnTo>
                <a:lnTo>
                  <a:pt x="81279" y="58420"/>
                </a:lnTo>
                <a:lnTo>
                  <a:pt x="0" y="5842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2" name="object 352"/>
          <p:cNvSpPr/>
          <p:nvPr/>
        </p:nvSpPr>
        <p:spPr>
          <a:xfrm>
            <a:off x="6055359" y="2679700"/>
            <a:ext cx="81280" cy="58419"/>
          </a:xfrm>
          <a:custGeom>
            <a:avLst/>
            <a:gdLst/>
            <a:ahLst/>
            <a:cxnLst/>
            <a:rect l="l" t="t" r="r" b="b"/>
            <a:pathLst>
              <a:path w="81279" h="58419">
                <a:moveTo>
                  <a:pt x="0" y="58420"/>
                </a:moveTo>
                <a:lnTo>
                  <a:pt x="0" y="0"/>
                </a:lnTo>
                <a:lnTo>
                  <a:pt x="81279" y="0"/>
                </a:lnTo>
                <a:lnTo>
                  <a:pt x="81279" y="58420"/>
                </a:lnTo>
                <a:lnTo>
                  <a:pt x="0" y="58420"/>
                </a:lnTo>
                <a:close/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3" name="object 353"/>
          <p:cNvSpPr/>
          <p:nvPr/>
        </p:nvSpPr>
        <p:spPr>
          <a:xfrm>
            <a:off x="6055359" y="27381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4" name="object 354"/>
          <p:cNvSpPr/>
          <p:nvPr/>
        </p:nvSpPr>
        <p:spPr>
          <a:xfrm>
            <a:off x="6136640" y="26797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5" name="object 355"/>
          <p:cNvSpPr/>
          <p:nvPr/>
        </p:nvSpPr>
        <p:spPr>
          <a:xfrm>
            <a:off x="6055359" y="2547620"/>
            <a:ext cx="35560" cy="128270"/>
          </a:xfrm>
          <a:custGeom>
            <a:avLst/>
            <a:gdLst/>
            <a:ahLst/>
            <a:cxnLst/>
            <a:rect l="l" t="t" r="r" b="b"/>
            <a:pathLst>
              <a:path w="35560" h="128269">
                <a:moveTo>
                  <a:pt x="0" y="128269"/>
                </a:moveTo>
                <a:lnTo>
                  <a:pt x="35559" y="128269"/>
                </a:lnTo>
                <a:lnTo>
                  <a:pt x="35559" y="0"/>
                </a:lnTo>
                <a:lnTo>
                  <a:pt x="0" y="0"/>
                </a:lnTo>
                <a:lnTo>
                  <a:pt x="0" y="12826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6" name="object 356"/>
          <p:cNvSpPr/>
          <p:nvPr/>
        </p:nvSpPr>
        <p:spPr>
          <a:xfrm>
            <a:off x="6055359" y="2547620"/>
            <a:ext cx="35560" cy="128270"/>
          </a:xfrm>
          <a:custGeom>
            <a:avLst/>
            <a:gdLst/>
            <a:ahLst/>
            <a:cxnLst/>
            <a:rect l="l" t="t" r="r" b="b"/>
            <a:pathLst>
              <a:path w="35560" h="128269">
                <a:moveTo>
                  <a:pt x="0" y="128269"/>
                </a:moveTo>
                <a:lnTo>
                  <a:pt x="0" y="0"/>
                </a:lnTo>
                <a:lnTo>
                  <a:pt x="35560" y="0"/>
                </a:lnTo>
                <a:lnTo>
                  <a:pt x="35560" y="128269"/>
                </a:lnTo>
                <a:lnTo>
                  <a:pt x="0" y="12826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7" name="object 357"/>
          <p:cNvSpPr/>
          <p:nvPr/>
        </p:nvSpPr>
        <p:spPr>
          <a:xfrm>
            <a:off x="6055359" y="26758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8" name="object 358"/>
          <p:cNvSpPr/>
          <p:nvPr/>
        </p:nvSpPr>
        <p:spPr>
          <a:xfrm>
            <a:off x="6090920" y="25476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9" name="object 359"/>
          <p:cNvSpPr/>
          <p:nvPr/>
        </p:nvSpPr>
        <p:spPr>
          <a:xfrm>
            <a:off x="6107429" y="2550160"/>
            <a:ext cx="25400" cy="114300"/>
          </a:xfrm>
          <a:custGeom>
            <a:avLst/>
            <a:gdLst/>
            <a:ahLst/>
            <a:cxnLst/>
            <a:rect l="l" t="t" r="r" b="b"/>
            <a:pathLst>
              <a:path w="25400" h="114300">
                <a:moveTo>
                  <a:pt x="0" y="114300"/>
                </a:moveTo>
                <a:lnTo>
                  <a:pt x="25400" y="114300"/>
                </a:lnTo>
                <a:lnTo>
                  <a:pt x="254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0" name="object 360"/>
          <p:cNvSpPr/>
          <p:nvPr/>
        </p:nvSpPr>
        <p:spPr>
          <a:xfrm>
            <a:off x="6107429" y="2550160"/>
            <a:ext cx="25400" cy="114300"/>
          </a:xfrm>
          <a:custGeom>
            <a:avLst/>
            <a:gdLst/>
            <a:ahLst/>
            <a:cxnLst/>
            <a:rect l="l" t="t" r="r" b="b"/>
            <a:pathLst>
              <a:path w="25400" h="114300">
                <a:moveTo>
                  <a:pt x="0" y="114300"/>
                </a:moveTo>
                <a:lnTo>
                  <a:pt x="0" y="0"/>
                </a:lnTo>
                <a:lnTo>
                  <a:pt x="25400" y="0"/>
                </a:lnTo>
                <a:lnTo>
                  <a:pt x="25400" y="114300"/>
                </a:lnTo>
                <a:lnTo>
                  <a:pt x="0" y="11430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1" name="object 361"/>
          <p:cNvSpPr/>
          <p:nvPr/>
        </p:nvSpPr>
        <p:spPr>
          <a:xfrm>
            <a:off x="6107429" y="26644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2" name="object 362"/>
          <p:cNvSpPr/>
          <p:nvPr/>
        </p:nvSpPr>
        <p:spPr>
          <a:xfrm>
            <a:off x="6132829" y="25501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3" name="object 363"/>
          <p:cNvSpPr/>
          <p:nvPr/>
        </p:nvSpPr>
        <p:spPr>
          <a:xfrm>
            <a:off x="6061709" y="2583179"/>
            <a:ext cx="21590" cy="83820"/>
          </a:xfrm>
          <a:custGeom>
            <a:avLst/>
            <a:gdLst/>
            <a:ahLst/>
            <a:cxnLst/>
            <a:rect l="l" t="t" r="r" b="b"/>
            <a:pathLst>
              <a:path w="21589" h="83819">
                <a:moveTo>
                  <a:pt x="0" y="83820"/>
                </a:moveTo>
                <a:lnTo>
                  <a:pt x="0" y="0"/>
                </a:lnTo>
                <a:lnTo>
                  <a:pt x="21589" y="0"/>
                </a:lnTo>
                <a:lnTo>
                  <a:pt x="21589" y="83820"/>
                </a:lnTo>
                <a:lnTo>
                  <a:pt x="0" y="8382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4" name="object 364"/>
          <p:cNvSpPr/>
          <p:nvPr/>
        </p:nvSpPr>
        <p:spPr>
          <a:xfrm>
            <a:off x="6057037" y="2578507"/>
            <a:ext cx="31115" cy="93345"/>
          </a:xfrm>
          <a:custGeom>
            <a:avLst/>
            <a:gdLst/>
            <a:ahLst/>
            <a:cxnLst/>
            <a:rect l="l" t="t" r="r" b="b"/>
            <a:pathLst>
              <a:path w="31114" h="93344">
                <a:moveTo>
                  <a:pt x="0" y="93164"/>
                </a:moveTo>
                <a:lnTo>
                  <a:pt x="30934" y="93164"/>
                </a:lnTo>
                <a:lnTo>
                  <a:pt x="30934" y="0"/>
                </a:lnTo>
                <a:lnTo>
                  <a:pt x="0" y="0"/>
                </a:lnTo>
                <a:lnTo>
                  <a:pt x="0" y="9316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5" name="object 365"/>
          <p:cNvSpPr/>
          <p:nvPr/>
        </p:nvSpPr>
        <p:spPr>
          <a:xfrm>
            <a:off x="6061709" y="26670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6" name="object 366"/>
          <p:cNvSpPr/>
          <p:nvPr/>
        </p:nvSpPr>
        <p:spPr>
          <a:xfrm>
            <a:off x="6083300" y="25831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7" name="object 367"/>
          <p:cNvSpPr/>
          <p:nvPr/>
        </p:nvSpPr>
        <p:spPr>
          <a:xfrm>
            <a:off x="6064250" y="2583179"/>
            <a:ext cx="19050" cy="6350"/>
          </a:xfrm>
          <a:custGeom>
            <a:avLst/>
            <a:gdLst/>
            <a:ahLst/>
            <a:cxnLst/>
            <a:rect l="l" t="t" r="r" b="b"/>
            <a:pathLst>
              <a:path w="19050" h="6350">
                <a:moveTo>
                  <a:pt x="0" y="6350"/>
                </a:moveTo>
                <a:lnTo>
                  <a:pt x="0" y="0"/>
                </a:lnTo>
                <a:lnTo>
                  <a:pt x="19050" y="0"/>
                </a:lnTo>
                <a:lnTo>
                  <a:pt x="19050" y="6350"/>
                </a:lnTo>
                <a:lnTo>
                  <a:pt x="0" y="635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8" name="object 368"/>
          <p:cNvSpPr/>
          <p:nvPr/>
        </p:nvSpPr>
        <p:spPr>
          <a:xfrm>
            <a:off x="6064250" y="2583179"/>
            <a:ext cx="19050" cy="6350"/>
          </a:xfrm>
          <a:custGeom>
            <a:avLst/>
            <a:gdLst/>
            <a:ahLst/>
            <a:cxnLst/>
            <a:rect l="l" t="t" r="r" b="b"/>
            <a:pathLst>
              <a:path w="19050" h="6350">
                <a:moveTo>
                  <a:pt x="0" y="6350"/>
                </a:moveTo>
                <a:lnTo>
                  <a:pt x="0" y="0"/>
                </a:lnTo>
                <a:lnTo>
                  <a:pt x="19050" y="0"/>
                </a:lnTo>
                <a:lnTo>
                  <a:pt x="19050" y="6350"/>
                </a:lnTo>
                <a:lnTo>
                  <a:pt x="0" y="635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9" name="object 369"/>
          <p:cNvSpPr/>
          <p:nvPr/>
        </p:nvSpPr>
        <p:spPr>
          <a:xfrm>
            <a:off x="6064250" y="25895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0" name="object 370"/>
          <p:cNvSpPr/>
          <p:nvPr/>
        </p:nvSpPr>
        <p:spPr>
          <a:xfrm>
            <a:off x="6084570" y="25831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1" name="object 371"/>
          <p:cNvSpPr/>
          <p:nvPr/>
        </p:nvSpPr>
        <p:spPr>
          <a:xfrm>
            <a:off x="6093459" y="2547620"/>
            <a:ext cx="0" cy="128270"/>
          </a:xfrm>
          <a:custGeom>
            <a:avLst/>
            <a:gdLst/>
            <a:ahLst/>
            <a:cxnLst/>
            <a:rect l="l" t="t" r="r" b="b"/>
            <a:pathLst>
              <a:path w="0" h="128269">
                <a:moveTo>
                  <a:pt x="0" y="0"/>
                </a:moveTo>
                <a:lnTo>
                  <a:pt x="0" y="128269"/>
                </a:lnTo>
              </a:path>
            </a:pathLst>
          </a:custGeom>
          <a:ln w="5079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2" name="object 372"/>
          <p:cNvSpPr/>
          <p:nvPr/>
        </p:nvSpPr>
        <p:spPr>
          <a:xfrm>
            <a:off x="6086247" y="2542947"/>
            <a:ext cx="14604" cy="137795"/>
          </a:xfrm>
          <a:custGeom>
            <a:avLst/>
            <a:gdLst/>
            <a:ahLst/>
            <a:cxnLst/>
            <a:rect l="l" t="t" r="r" b="b"/>
            <a:pathLst>
              <a:path w="14604" h="137794">
                <a:moveTo>
                  <a:pt x="0" y="137614"/>
                </a:moveTo>
                <a:lnTo>
                  <a:pt x="14424" y="137614"/>
                </a:lnTo>
                <a:lnTo>
                  <a:pt x="14424" y="0"/>
                </a:lnTo>
                <a:lnTo>
                  <a:pt x="0" y="0"/>
                </a:lnTo>
                <a:lnTo>
                  <a:pt x="0" y="13761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3" name="object 373"/>
          <p:cNvSpPr/>
          <p:nvPr/>
        </p:nvSpPr>
        <p:spPr>
          <a:xfrm>
            <a:off x="6090920" y="26758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4" name="object 374"/>
          <p:cNvSpPr/>
          <p:nvPr/>
        </p:nvSpPr>
        <p:spPr>
          <a:xfrm>
            <a:off x="6096000" y="25476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5" name="object 375"/>
          <p:cNvSpPr/>
          <p:nvPr/>
        </p:nvSpPr>
        <p:spPr>
          <a:xfrm>
            <a:off x="6106795" y="2550160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888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6" name="object 376"/>
          <p:cNvSpPr/>
          <p:nvPr/>
        </p:nvSpPr>
        <p:spPr>
          <a:xfrm>
            <a:off x="6097677" y="2545487"/>
            <a:ext cx="18415" cy="123825"/>
          </a:xfrm>
          <a:custGeom>
            <a:avLst/>
            <a:gdLst/>
            <a:ahLst/>
            <a:cxnLst/>
            <a:rect l="l" t="t" r="r" b="b"/>
            <a:pathLst>
              <a:path w="18414" h="123825">
                <a:moveTo>
                  <a:pt x="0" y="123644"/>
                </a:moveTo>
                <a:lnTo>
                  <a:pt x="18234" y="123644"/>
                </a:lnTo>
                <a:lnTo>
                  <a:pt x="18234" y="0"/>
                </a:lnTo>
                <a:lnTo>
                  <a:pt x="0" y="0"/>
                </a:lnTo>
                <a:lnTo>
                  <a:pt x="0" y="1236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7" name="object 377"/>
          <p:cNvSpPr/>
          <p:nvPr/>
        </p:nvSpPr>
        <p:spPr>
          <a:xfrm>
            <a:off x="6102350" y="26644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8" name="object 378"/>
          <p:cNvSpPr/>
          <p:nvPr/>
        </p:nvSpPr>
        <p:spPr>
          <a:xfrm>
            <a:off x="6111240" y="25501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9" name="object 379"/>
          <p:cNvSpPr/>
          <p:nvPr/>
        </p:nvSpPr>
        <p:spPr>
          <a:xfrm>
            <a:off x="6076950" y="2686050"/>
            <a:ext cx="8890" cy="49530"/>
          </a:xfrm>
          <a:custGeom>
            <a:avLst/>
            <a:gdLst/>
            <a:ahLst/>
            <a:cxnLst/>
            <a:rect l="l" t="t" r="r" b="b"/>
            <a:pathLst>
              <a:path w="8889" h="49530">
                <a:moveTo>
                  <a:pt x="0" y="49529"/>
                </a:moveTo>
                <a:lnTo>
                  <a:pt x="0" y="0"/>
                </a:lnTo>
                <a:lnTo>
                  <a:pt x="8889" y="0"/>
                </a:lnTo>
                <a:lnTo>
                  <a:pt x="8889" y="49529"/>
                </a:lnTo>
                <a:lnTo>
                  <a:pt x="0" y="49529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0" name="object 380"/>
          <p:cNvSpPr/>
          <p:nvPr/>
        </p:nvSpPr>
        <p:spPr>
          <a:xfrm>
            <a:off x="6076950" y="27355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1" name="object 381"/>
          <p:cNvSpPr/>
          <p:nvPr/>
        </p:nvSpPr>
        <p:spPr>
          <a:xfrm>
            <a:off x="6085840" y="26860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2" name="object 382"/>
          <p:cNvSpPr/>
          <p:nvPr/>
        </p:nvSpPr>
        <p:spPr>
          <a:xfrm>
            <a:off x="6061709" y="269240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5079" y="0"/>
                </a:moveTo>
                <a:lnTo>
                  <a:pt x="1269" y="0"/>
                </a:lnTo>
                <a:lnTo>
                  <a:pt x="0" y="1270"/>
                </a:lnTo>
                <a:lnTo>
                  <a:pt x="0" y="5079"/>
                </a:lnTo>
                <a:lnTo>
                  <a:pt x="1269" y="6350"/>
                </a:lnTo>
                <a:lnTo>
                  <a:pt x="5079" y="6350"/>
                </a:lnTo>
                <a:lnTo>
                  <a:pt x="7619" y="5079"/>
                </a:lnTo>
                <a:lnTo>
                  <a:pt x="761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3" name="object 383"/>
          <p:cNvSpPr/>
          <p:nvPr/>
        </p:nvSpPr>
        <p:spPr>
          <a:xfrm>
            <a:off x="6061709" y="269240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3810" y="0"/>
                </a:moveTo>
                <a:lnTo>
                  <a:pt x="5079" y="0"/>
                </a:lnTo>
                <a:lnTo>
                  <a:pt x="7619" y="1270"/>
                </a:lnTo>
                <a:lnTo>
                  <a:pt x="7619" y="3810"/>
                </a:lnTo>
                <a:lnTo>
                  <a:pt x="7619" y="5079"/>
                </a:lnTo>
                <a:lnTo>
                  <a:pt x="5079" y="6350"/>
                </a:lnTo>
                <a:lnTo>
                  <a:pt x="3810" y="6350"/>
                </a:lnTo>
                <a:lnTo>
                  <a:pt x="1269" y="6350"/>
                </a:lnTo>
                <a:lnTo>
                  <a:pt x="0" y="5079"/>
                </a:lnTo>
                <a:lnTo>
                  <a:pt x="0" y="3810"/>
                </a:lnTo>
                <a:lnTo>
                  <a:pt x="0" y="1270"/>
                </a:lnTo>
                <a:lnTo>
                  <a:pt x="1269" y="0"/>
                </a:lnTo>
                <a:lnTo>
                  <a:pt x="3810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4" name="object 384"/>
          <p:cNvSpPr/>
          <p:nvPr/>
        </p:nvSpPr>
        <p:spPr>
          <a:xfrm>
            <a:off x="6061709" y="26924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5" name="object 385"/>
          <p:cNvSpPr/>
          <p:nvPr/>
        </p:nvSpPr>
        <p:spPr>
          <a:xfrm>
            <a:off x="6069329" y="27000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6" name="object 386"/>
          <p:cNvSpPr/>
          <p:nvPr/>
        </p:nvSpPr>
        <p:spPr>
          <a:xfrm>
            <a:off x="6061709" y="2712720"/>
            <a:ext cx="7620" cy="8890"/>
          </a:xfrm>
          <a:custGeom>
            <a:avLst/>
            <a:gdLst/>
            <a:ahLst/>
            <a:cxnLst/>
            <a:rect l="l" t="t" r="r" b="b"/>
            <a:pathLst>
              <a:path w="7620" h="8889">
                <a:moveTo>
                  <a:pt x="5079" y="0"/>
                </a:moveTo>
                <a:lnTo>
                  <a:pt x="1269" y="0"/>
                </a:lnTo>
                <a:lnTo>
                  <a:pt x="0" y="2539"/>
                </a:lnTo>
                <a:lnTo>
                  <a:pt x="0" y="6350"/>
                </a:lnTo>
                <a:lnTo>
                  <a:pt x="1269" y="8889"/>
                </a:lnTo>
                <a:lnTo>
                  <a:pt x="5079" y="8889"/>
                </a:lnTo>
                <a:lnTo>
                  <a:pt x="7619" y="6350"/>
                </a:lnTo>
                <a:lnTo>
                  <a:pt x="7619" y="2539"/>
                </a:lnTo>
                <a:lnTo>
                  <a:pt x="5079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7" name="object 387"/>
          <p:cNvSpPr/>
          <p:nvPr/>
        </p:nvSpPr>
        <p:spPr>
          <a:xfrm>
            <a:off x="6061709" y="2712720"/>
            <a:ext cx="7620" cy="8890"/>
          </a:xfrm>
          <a:custGeom>
            <a:avLst/>
            <a:gdLst/>
            <a:ahLst/>
            <a:cxnLst/>
            <a:rect l="l" t="t" r="r" b="b"/>
            <a:pathLst>
              <a:path w="7620" h="8889">
                <a:moveTo>
                  <a:pt x="3810" y="0"/>
                </a:moveTo>
                <a:lnTo>
                  <a:pt x="5079" y="0"/>
                </a:lnTo>
                <a:lnTo>
                  <a:pt x="7619" y="2539"/>
                </a:lnTo>
                <a:lnTo>
                  <a:pt x="7619" y="5079"/>
                </a:lnTo>
                <a:lnTo>
                  <a:pt x="7619" y="6350"/>
                </a:lnTo>
                <a:lnTo>
                  <a:pt x="5079" y="8889"/>
                </a:lnTo>
                <a:lnTo>
                  <a:pt x="3810" y="8889"/>
                </a:lnTo>
                <a:lnTo>
                  <a:pt x="1269" y="8889"/>
                </a:lnTo>
                <a:lnTo>
                  <a:pt x="0" y="6350"/>
                </a:lnTo>
                <a:lnTo>
                  <a:pt x="0" y="5079"/>
                </a:lnTo>
                <a:lnTo>
                  <a:pt x="0" y="2539"/>
                </a:lnTo>
                <a:lnTo>
                  <a:pt x="1269" y="0"/>
                </a:lnTo>
                <a:lnTo>
                  <a:pt x="3810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8" name="object 388"/>
          <p:cNvSpPr/>
          <p:nvPr/>
        </p:nvSpPr>
        <p:spPr>
          <a:xfrm>
            <a:off x="6061709" y="27127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9" name="object 389"/>
          <p:cNvSpPr/>
          <p:nvPr/>
        </p:nvSpPr>
        <p:spPr>
          <a:xfrm>
            <a:off x="6069329" y="27216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0" name="object 390"/>
          <p:cNvSpPr/>
          <p:nvPr/>
        </p:nvSpPr>
        <p:spPr>
          <a:xfrm>
            <a:off x="6038850" y="2528570"/>
            <a:ext cx="114300" cy="228600"/>
          </a:xfrm>
          <a:custGeom>
            <a:avLst/>
            <a:gdLst/>
            <a:ahLst/>
            <a:cxnLst/>
            <a:rect l="l" t="t" r="r" b="b"/>
            <a:pathLst>
              <a:path w="114300" h="228600">
                <a:moveTo>
                  <a:pt x="113029" y="0"/>
                </a:moveTo>
                <a:lnTo>
                  <a:pt x="114300" y="228600"/>
                </a:lnTo>
                <a:lnTo>
                  <a:pt x="0" y="22860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1" name="object 391"/>
          <p:cNvSpPr/>
          <p:nvPr/>
        </p:nvSpPr>
        <p:spPr>
          <a:xfrm>
            <a:off x="6038850" y="25285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2" name="object 392"/>
          <p:cNvSpPr/>
          <p:nvPr/>
        </p:nvSpPr>
        <p:spPr>
          <a:xfrm>
            <a:off x="6154420" y="27584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3" name="object 393"/>
          <p:cNvSpPr/>
          <p:nvPr/>
        </p:nvSpPr>
        <p:spPr>
          <a:xfrm>
            <a:off x="6112509" y="2688589"/>
            <a:ext cx="8890" cy="17780"/>
          </a:xfrm>
          <a:custGeom>
            <a:avLst/>
            <a:gdLst/>
            <a:ahLst/>
            <a:cxnLst/>
            <a:rect l="l" t="t" r="r" b="b"/>
            <a:pathLst>
              <a:path w="8889" h="17780">
                <a:moveTo>
                  <a:pt x="0" y="17780"/>
                </a:moveTo>
                <a:lnTo>
                  <a:pt x="0" y="0"/>
                </a:lnTo>
                <a:lnTo>
                  <a:pt x="8889" y="0"/>
                </a:lnTo>
                <a:lnTo>
                  <a:pt x="8889" y="17780"/>
                </a:lnTo>
                <a:lnTo>
                  <a:pt x="0" y="1778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4" name="object 394"/>
          <p:cNvSpPr/>
          <p:nvPr/>
        </p:nvSpPr>
        <p:spPr>
          <a:xfrm>
            <a:off x="6112509" y="2688589"/>
            <a:ext cx="8890" cy="17780"/>
          </a:xfrm>
          <a:custGeom>
            <a:avLst/>
            <a:gdLst/>
            <a:ahLst/>
            <a:cxnLst/>
            <a:rect l="l" t="t" r="r" b="b"/>
            <a:pathLst>
              <a:path w="8889" h="17780">
                <a:moveTo>
                  <a:pt x="0" y="17780"/>
                </a:moveTo>
                <a:lnTo>
                  <a:pt x="0" y="0"/>
                </a:lnTo>
                <a:lnTo>
                  <a:pt x="8889" y="0"/>
                </a:lnTo>
                <a:lnTo>
                  <a:pt x="8889" y="17780"/>
                </a:lnTo>
                <a:lnTo>
                  <a:pt x="0" y="1778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5" name="object 395"/>
          <p:cNvSpPr/>
          <p:nvPr/>
        </p:nvSpPr>
        <p:spPr>
          <a:xfrm>
            <a:off x="6112509" y="27063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6" name="object 396"/>
          <p:cNvSpPr/>
          <p:nvPr/>
        </p:nvSpPr>
        <p:spPr>
          <a:xfrm>
            <a:off x="6121400" y="26885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7" name="object 397"/>
          <p:cNvSpPr/>
          <p:nvPr/>
        </p:nvSpPr>
        <p:spPr>
          <a:xfrm>
            <a:off x="6182359" y="2536189"/>
            <a:ext cx="379730" cy="214629"/>
          </a:xfrm>
          <a:custGeom>
            <a:avLst/>
            <a:gdLst/>
            <a:ahLst/>
            <a:cxnLst/>
            <a:rect l="l" t="t" r="r" b="b"/>
            <a:pathLst>
              <a:path w="379729" h="214630">
                <a:moveTo>
                  <a:pt x="0" y="214630"/>
                </a:moveTo>
                <a:lnTo>
                  <a:pt x="0" y="0"/>
                </a:lnTo>
                <a:lnTo>
                  <a:pt x="379730" y="0"/>
                </a:lnTo>
                <a:lnTo>
                  <a:pt x="379730" y="214630"/>
                </a:lnTo>
                <a:lnTo>
                  <a:pt x="0" y="2146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8" name="object 398"/>
          <p:cNvSpPr/>
          <p:nvPr/>
        </p:nvSpPr>
        <p:spPr>
          <a:xfrm>
            <a:off x="6182359" y="2536189"/>
            <a:ext cx="379730" cy="214629"/>
          </a:xfrm>
          <a:custGeom>
            <a:avLst/>
            <a:gdLst/>
            <a:ahLst/>
            <a:cxnLst/>
            <a:rect l="l" t="t" r="r" b="b"/>
            <a:pathLst>
              <a:path w="379729" h="214630">
                <a:moveTo>
                  <a:pt x="0" y="214630"/>
                </a:moveTo>
                <a:lnTo>
                  <a:pt x="0" y="0"/>
                </a:lnTo>
                <a:lnTo>
                  <a:pt x="379730" y="0"/>
                </a:lnTo>
                <a:lnTo>
                  <a:pt x="379730" y="214630"/>
                </a:lnTo>
                <a:lnTo>
                  <a:pt x="0" y="21463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9" name="object 399"/>
          <p:cNvSpPr/>
          <p:nvPr/>
        </p:nvSpPr>
        <p:spPr>
          <a:xfrm>
            <a:off x="6182359" y="27508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0" name="object 400"/>
          <p:cNvSpPr/>
          <p:nvPr/>
        </p:nvSpPr>
        <p:spPr>
          <a:xfrm>
            <a:off x="6563359" y="25361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1" name="object 401"/>
          <p:cNvSpPr/>
          <p:nvPr/>
        </p:nvSpPr>
        <p:spPr>
          <a:xfrm>
            <a:off x="6183629" y="2578100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2" name="object 402"/>
          <p:cNvSpPr/>
          <p:nvPr/>
        </p:nvSpPr>
        <p:spPr>
          <a:xfrm>
            <a:off x="6178957" y="2569617"/>
            <a:ext cx="386715" cy="17145"/>
          </a:xfrm>
          <a:custGeom>
            <a:avLst/>
            <a:gdLst/>
            <a:ahLst/>
            <a:cxnLst/>
            <a:rect l="l" t="t" r="r" b="b"/>
            <a:pathLst>
              <a:path w="386715" h="17144">
                <a:moveTo>
                  <a:pt x="0" y="16964"/>
                </a:moveTo>
                <a:lnTo>
                  <a:pt x="386534" y="16964"/>
                </a:lnTo>
                <a:lnTo>
                  <a:pt x="38653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3" name="object 403"/>
          <p:cNvSpPr/>
          <p:nvPr/>
        </p:nvSpPr>
        <p:spPr>
          <a:xfrm>
            <a:off x="6183629" y="25819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4" name="object 404"/>
          <p:cNvSpPr/>
          <p:nvPr/>
        </p:nvSpPr>
        <p:spPr>
          <a:xfrm>
            <a:off x="6560819" y="25742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5" name="object 405"/>
          <p:cNvSpPr/>
          <p:nvPr/>
        </p:nvSpPr>
        <p:spPr>
          <a:xfrm>
            <a:off x="6183629" y="262064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6" name="object 406"/>
          <p:cNvSpPr/>
          <p:nvPr/>
        </p:nvSpPr>
        <p:spPr>
          <a:xfrm>
            <a:off x="6178957" y="2612797"/>
            <a:ext cx="386715" cy="15875"/>
          </a:xfrm>
          <a:custGeom>
            <a:avLst/>
            <a:gdLst/>
            <a:ahLst/>
            <a:cxnLst/>
            <a:rect l="l" t="t" r="r" b="b"/>
            <a:pathLst>
              <a:path w="386715" h="15875">
                <a:moveTo>
                  <a:pt x="0" y="15694"/>
                </a:moveTo>
                <a:lnTo>
                  <a:pt x="386534" y="15694"/>
                </a:lnTo>
                <a:lnTo>
                  <a:pt x="38653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7" name="object 407"/>
          <p:cNvSpPr/>
          <p:nvPr/>
        </p:nvSpPr>
        <p:spPr>
          <a:xfrm>
            <a:off x="6183629" y="26238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8" name="object 408"/>
          <p:cNvSpPr/>
          <p:nvPr/>
        </p:nvSpPr>
        <p:spPr>
          <a:xfrm>
            <a:off x="6560819" y="26174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9" name="object 409"/>
          <p:cNvSpPr/>
          <p:nvPr/>
        </p:nvSpPr>
        <p:spPr>
          <a:xfrm>
            <a:off x="6183629" y="2667000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0" name="object 410"/>
          <p:cNvSpPr/>
          <p:nvPr/>
        </p:nvSpPr>
        <p:spPr>
          <a:xfrm>
            <a:off x="6178957" y="265978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5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1" name="object 411"/>
          <p:cNvSpPr/>
          <p:nvPr/>
        </p:nvSpPr>
        <p:spPr>
          <a:xfrm>
            <a:off x="6183629" y="26695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2" name="object 412"/>
          <p:cNvSpPr/>
          <p:nvPr/>
        </p:nvSpPr>
        <p:spPr>
          <a:xfrm>
            <a:off x="6560819" y="26644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3" name="object 413"/>
          <p:cNvSpPr/>
          <p:nvPr/>
        </p:nvSpPr>
        <p:spPr>
          <a:xfrm>
            <a:off x="6183629" y="270954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4" name="object 414"/>
          <p:cNvSpPr/>
          <p:nvPr/>
        </p:nvSpPr>
        <p:spPr>
          <a:xfrm>
            <a:off x="6178957" y="2701697"/>
            <a:ext cx="386715" cy="15875"/>
          </a:xfrm>
          <a:custGeom>
            <a:avLst/>
            <a:gdLst/>
            <a:ahLst/>
            <a:cxnLst/>
            <a:rect l="l" t="t" r="r" b="b"/>
            <a:pathLst>
              <a:path w="386715" h="15875">
                <a:moveTo>
                  <a:pt x="0" y="15694"/>
                </a:moveTo>
                <a:lnTo>
                  <a:pt x="386534" y="15694"/>
                </a:lnTo>
                <a:lnTo>
                  <a:pt x="38653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5" name="object 415"/>
          <p:cNvSpPr/>
          <p:nvPr/>
        </p:nvSpPr>
        <p:spPr>
          <a:xfrm>
            <a:off x="6183629" y="2538729"/>
            <a:ext cx="377190" cy="21336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6" name="object 416"/>
          <p:cNvSpPr/>
          <p:nvPr/>
        </p:nvSpPr>
        <p:spPr>
          <a:xfrm>
            <a:off x="6182359" y="2900679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90"/>
                </a:moveTo>
                <a:lnTo>
                  <a:pt x="0" y="0"/>
                </a:lnTo>
                <a:lnTo>
                  <a:pt x="380999" y="0"/>
                </a:lnTo>
                <a:lnTo>
                  <a:pt x="380999" y="212090"/>
                </a:lnTo>
                <a:lnTo>
                  <a:pt x="0" y="2120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7" name="object 417"/>
          <p:cNvSpPr/>
          <p:nvPr/>
        </p:nvSpPr>
        <p:spPr>
          <a:xfrm>
            <a:off x="6182359" y="2900679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90"/>
                </a:moveTo>
                <a:lnTo>
                  <a:pt x="0" y="0"/>
                </a:lnTo>
                <a:lnTo>
                  <a:pt x="380999" y="0"/>
                </a:lnTo>
                <a:lnTo>
                  <a:pt x="380999" y="212090"/>
                </a:lnTo>
                <a:lnTo>
                  <a:pt x="0" y="21209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8" name="object 418"/>
          <p:cNvSpPr/>
          <p:nvPr/>
        </p:nvSpPr>
        <p:spPr>
          <a:xfrm>
            <a:off x="6182359" y="31127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9" name="object 419"/>
          <p:cNvSpPr/>
          <p:nvPr/>
        </p:nvSpPr>
        <p:spPr>
          <a:xfrm>
            <a:off x="6563359" y="29006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0" name="object 420"/>
          <p:cNvSpPr/>
          <p:nvPr/>
        </p:nvSpPr>
        <p:spPr>
          <a:xfrm>
            <a:off x="6183629" y="2940050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1" name="object 421"/>
          <p:cNvSpPr/>
          <p:nvPr/>
        </p:nvSpPr>
        <p:spPr>
          <a:xfrm>
            <a:off x="6178957" y="293283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5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2" name="object 422"/>
          <p:cNvSpPr/>
          <p:nvPr/>
        </p:nvSpPr>
        <p:spPr>
          <a:xfrm>
            <a:off x="6183629" y="29425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3" name="object 423"/>
          <p:cNvSpPr/>
          <p:nvPr/>
        </p:nvSpPr>
        <p:spPr>
          <a:xfrm>
            <a:off x="6560819" y="29375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4" name="object 424"/>
          <p:cNvSpPr/>
          <p:nvPr/>
        </p:nvSpPr>
        <p:spPr>
          <a:xfrm>
            <a:off x="6183629" y="2983229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5" name="object 425"/>
          <p:cNvSpPr/>
          <p:nvPr/>
        </p:nvSpPr>
        <p:spPr>
          <a:xfrm>
            <a:off x="6178957" y="297601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5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6" name="object 426"/>
          <p:cNvSpPr/>
          <p:nvPr/>
        </p:nvSpPr>
        <p:spPr>
          <a:xfrm>
            <a:off x="6183629" y="29857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7" name="object 427"/>
          <p:cNvSpPr/>
          <p:nvPr/>
        </p:nvSpPr>
        <p:spPr>
          <a:xfrm>
            <a:off x="6560819" y="29806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8" name="object 428"/>
          <p:cNvSpPr/>
          <p:nvPr/>
        </p:nvSpPr>
        <p:spPr>
          <a:xfrm>
            <a:off x="6183629" y="3028314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9" name="object 429"/>
          <p:cNvSpPr/>
          <p:nvPr/>
        </p:nvSpPr>
        <p:spPr>
          <a:xfrm>
            <a:off x="6178957" y="3020467"/>
            <a:ext cx="386715" cy="15875"/>
          </a:xfrm>
          <a:custGeom>
            <a:avLst/>
            <a:gdLst/>
            <a:ahLst/>
            <a:cxnLst/>
            <a:rect l="l" t="t" r="r" b="b"/>
            <a:pathLst>
              <a:path w="386715" h="15875">
                <a:moveTo>
                  <a:pt x="0" y="15694"/>
                </a:moveTo>
                <a:lnTo>
                  <a:pt x="386534" y="15694"/>
                </a:lnTo>
                <a:lnTo>
                  <a:pt x="38653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0" name="object 430"/>
          <p:cNvSpPr/>
          <p:nvPr/>
        </p:nvSpPr>
        <p:spPr>
          <a:xfrm>
            <a:off x="6183629" y="30314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1" name="object 431"/>
          <p:cNvSpPr/>
          <p:nvPr/>
        </p:nvSpPr>
        <p:spPr>
          <a:xfrm>
            <a:off x="6560819" y="30251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2" name="object 432"/>
          <p:cNvSpPr/>
          <p:nvPr/>
        </p:nvSpPr>
        <p:spPr>
          <a:xfrm>
            <a:off x="6183629" y="3072129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3" name="object 433"/>
          <p:cNvSpPr/>
          <p:nvPr/>
        </p:nvSpPr>
        <p:spPr>
          <a:xfrm>
            <a:off x="6178957" y="306491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5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4" name="object 434"/>
          <p:cNvSpPr/>
          <p:nvPr/>
        </p:nvSpPr>
        <p:spPr>
          <a:xfrm>
            <a:off x="6183629" y="2901950"/>
            <a:ext cx="377190" cy="21082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5" name="object 435"/>
          <p:cNvSpPr/>
          <p:nvPr/>
        </p:nvSpPr>
        <p:spPr>
          <a:xfrm>
            <a:off x="6182359" y="3247389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89"/>
                </a:moveTo>
                <a:lnTo>
                  <a:pt x="0" y="0"/>
                </a:lnTo>
                <a:lnTo>
                  <a:pt x="380999" y="0"/>
                </a:lnTo>
                <a:lnTo>
                  <a:pt x="380999" y="212089"/>
                </a:lnTo>
                <a:lnTo>
                  <a:pt x="0" y="2120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6" name="object 436"/>
          <p:cNvSpPr/>
          <p:nvPr/>
        </p:nvSpPr>
        <p:spPr>
          <a:xfrm>
            <a:off x="6182359" y="3247389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89"/>
                </a:moveTo>
                <a:lnTo>
                  <a:pt x="0" y="0"/>
                </a:lnTo>
                <a:lnTo>
                  <a:pt x="380999" y="0"/>
                </a:lnTo>
                <a:lnTo>
                  <a:pt x="380999" y="212089"/>
                </a:lnTo>
                <a:lnTo>
                  <a:pt x="0" y="2120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7" name="object 437"/>
          <p:cNvSpPr/>
          <p:nvPr/>
        </p:nvSpPr>
        <p:spPr>
          <a:xfrm>
            <a:off x="6182359" y="34594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8" name="object 438"/>
          <p:cNvSpPr/>
          <p:nvPr/>
        </p:nvSpPr>
        <p:spPr>
          <a:xfrm>
            <a:off x="6563359" y="32473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9" name="object 439"/>
          <p:cNvSpPr/>
          <p:nvPr/>
        </p:nvSpPr>
        <p:spPr>
          <a:xfrm>
            <a:off x="6183629" y="3286759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0" name="object 440"/>
          <p:cNvSpPr/>
          <p:nvPr/>
        </p:nvSpPr>
        <p:spPr>
          <a:xfrm>
            <a:off x="6178957" y="327954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4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1" name="object 441"/>
          <p:cNvSpPr/>
          <p:nvPr/>
        </p:nvSpPr>
        <p:spPr>
          <a:xfrm>
            <a:off x="6183629" y="32893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2" name="object 442"/>
          <p:cNvSpPr/>
          <p:nvPr/>
        </p:nvSpPr>
        <p:spPr>
          <a:xfrm>
            <a:off x="6560819" y="32842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3" name="object 443"/>
          <p:cNvSpPr/>
          <p:nvPr/>
        </p:nvSpPr>
        <p:spPr>
          <a:xfrm>
            <a:off x="6183629" y="333057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4" name="object 444"/>
          <p:cNvSpPr/>
          <p:nvPr/>
        </p:nvSpPr>
        <p:spPr>
          <a:xfrm>
            <a:off x="6178957" y="3322727"/>
            <a:ext cx="386715" cy="15875"/>
          </a:xfrm>
          <a:custGeom>
            <a:avLst/>
            <a:gdLst/>
            <a:ahLst/>
            <a:cxnLst/>
            <a:rect l="l" t="t" r="r" b="b"/>
            <a:pathLst>
              <a:path w="386715" h="15875">
                <a:moveTo>
                  <a:pt x="0" y="15694"/>
                </a:moveTo>
                <a:lnTo>
                  <a:pt x="386534" y="15694"/>
                </a:lnTo>
                <a:lnTo>
                  <a:pt x="38653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5" name="object 445"/>
          <p:cNvSpPr/>
          <p:nvPr/>
        </p:nvSpPr>
        <p:spPr>
          <a:xfrm>
            <a:off x="6183629" y="33337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6" name="object 446"/>
          <p:cNvSpPr/>
          <p:nvPr/>
        </p:nvSpPr>
        <p:spPr>
          <a:xfrm>
            <a:off x="6560819" y="33274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7" name="object 447"/>
          <p:cNvSpPr/>
          <p:nvPr/>
        </p:nvSpPr>
        <p:spPr>
          <a:xfrm>
            <a:off x="6183629" y="3375659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8" name="object 448"/>
          <p:cNvSpPr/>
          <p:nvPr/>
        </p:nvSpPr>
        <p:spPr>
          <a:xfrm>
            <a:off x="6178957" y="3367177"/>
            <a:ext cx="386715" cy="17145"/>
          </a:xfrm>
          <a:custGeom>
            <a:avLst/>
            <a:gdLst/>
            <a:ahLst/>
            <a:cxnLst/>
            <a:rect l="l" t="t" r="r" b="b"/>
            <a:pathLst>
              <a:path w="386715" h="17145">
                <a:moveTo>
                  <a:pt x="0" y="16964"/>
                </a:moveTo>
                <a:lnTo>
                  <a:pt x="386534" y="16964"/>
                </a:lnTo>
                <a:lnTo>
                  <a:pt x="38653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9" name="object 449"/>
          <p:cNvSpPr/>
          <p:nvPr/>
        </p:nvSpPr>
        <p:spPr>
          <a:xfrm>
            <a:off x="6183629" y="33794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0" name="object 450"/>
          <p:cNvSpPr/>
          <p:nvPr/>
        </p:nvSpPr>
        <p:spPr>
          <a:xfrm>
            <a:off x="6560819" y="33718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1" name="object 451"/>
          <p:cNvSpPr/>
          <p:nvPr/>
        </p:nvSpPr>
        <p:spPr>
          <a:xfrm>
            <a:off x="6183629" y="341947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889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2" name="object 452"/>
          <p:cNvSpPr/>
          <p:nvPr/>
        </p:nvSpPr>
        <p:spPr>
          <a:xfrm>
            <a:off x="6178957" y="3410357"/>
            <a:ext cx="386715" cy="18415"/>
          </a:xfrm>
          <a:custGeom>
            <a:avLst/>
            <a:gdLst/>
            <a:ahLst/>
            <a:cxnLst/>
            <a:rect l="l" t="t" r="r" b="b"/>
            <a:pathLst>
              <a:path w="386715" h="18414">
                <a:moveTo>
                  <a:pt x="0" y="18234"/>
                </a:moveTo>
                <a:lnTo>
                  <a:pt x="386534" y="18234"/>
                </a:lnTo>
                <a:lnTo>
                  <a:pt x="386534" y="0"/>
                </a:lnTo>
                <a:lnTo>
                  <a:pt x="0" y="0"/>
                </a:lnTo>
                <a:lnTo>
                  <a:pt x="0" y="1823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3" name="object 453"/>
          <p:cNvSpPr/>
          <p:nvPr/>
        </p:nvSpPr>
        <p:spPr>
          <a:xfrm>
            <a:off x="6183629" y="3247389"/>
            <a:ext cx="377190" cy="21336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4" name="object 454"/>
          <p:cNvSpPr/>
          <p:nvPr/>
        </p:nvSpPr>
        <p:spPr>
          <a:xfrm>
            <a:off x="6034177" y="2790597"/>
            <a:ext cx="152854" cy="8935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5" name="object 455"/>
          <p:cNvSpPr/>
          <p:nvPr/>
        </p:nvSpPr>
        <p:spPr>
          <a:xfrm>
            <a:off x="2564129" y="2537460"/>
            <a:ext cx="631190" cy="1028700"/>
          </a:xfrm>
          <a:custGeom>
            <a:avLst/>
            <a:gdLst/>
            <a:ahLst/>
            <a:cxnLst/>
            <a:rect l="l" t="t" r="r" b="b"/>
            <a:pathLst>
              <a:path w="631189" h="1028700">
                <a:moveTo>
                  <a:pt x="0" y="1028700"/>
                </a:moveTo>
                <a:lnTo>
                  <a:pt x="0" y="0"/>
                </a:lnTo>
                <a:lnTo>
                  <a:pt x="631189" y="0"/>
                </a:lnTo>
                <a:lnTo>
                  <a:pt x="631189" y="1028700"/>
                </a:lnTo>
                <a:lnTo>
                  <a:pt x="0" y="10287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6" name="object 456"/>
          <p:cNvSpPr/>
          <p:nvPr/>
        </p:nvSpPr>
        <p:spPr>
          <a:xfrm>
            <a:off x="2564129" y="2537460"/>
            <a:ext cx="631190" cy="1028700"/>
          </a:xfrm>
          <a:custGeom>
            <a:avLst/>
            <a:gdLst/>
            <a:ahLst/>
            <a:cxnLst/>
            <a:rect l="l" t="t" r="r" b="b"/>
            <a:pathLst>
              <a:path w="631189" h="1028700">
                <a:moveTo>
                  <a:pt x="0" y="1028700"/>
                </a:moveTo>
                <a:lnTo>
                  <a:pt x="0" y="0"/>
                </a:lnTo>
                <a:lnTo>
                  <a:pt x="631189" y="0"/>
                </a:lnTo>
                <a:lnTo>
                  <a:pt x="631189" y="1028700"/>
                </a:lnTo>
                <a:lnTo>
                  <a:pt x="0" y="1028700"/>
                </a:lnTo>
                <a:close/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7" name="object 457"/>
          <p:cNvSpPr/>
          <p:nvPr/>
        </p:nvSpPr>
        <p:spPr>
          <a:xfrm>
            <a:off x="2564129" y="35661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8" name="object 458"/>
          <p:cNvSpPr/>
          <p:nvPr/>
        </p:nvSpPr>
        <p:spPr>
          <a:xfrm>
            <a:off x="3195320" y="25374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9" name="object 459"/>
          <p:cNvSpPr/>
          <p:nvPr/>
        </p:nvSpPr>
        <p:spPr>
          <a:xfrm>
            <a:off x="2576829" y="3589654"/>
            <a:ext cx="612140" cy="0"/>
          </a:xfrm>
          <a:custGeom>
            <a:avLst/>
            <a:gdLst/>
            <a:ahLst/>
            <a:cxnLst/>
            <a:rect l="l" t="t" r="r" b="b"/>
            <a:pathLst>
              <a:path w="612139" h="0">
                <a:moveTo>
                  <a:pt x="0" y="0"/>
                </a:moveTo>
                <a:lnTo>
                  <a:pt x="612139" y="0"/>
                </a:lnTo>
              </a:path>
            </a:pathLst>
          </a:custGeom>
          <a:ln w="469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0" name="object 460"/>
          <p:cNvSpPr/>
          <p:nvPr/>
        </p:nvSpPr>
        <p:spPr>
          <a:xfrm>
            <a:off x="2576829" y="3566159"/>
            <a:ext cx="612140" cy="46990"/>
          </a:xfrm>
          <a:custGeom>
            <a:avLst/>
            <a:gdLst/>
            <a:ahLst/>
            <a:cxnLst/>
            <a:rect l="l" t="t" r="r" b="b"/>
            <a:pathLst>
              <a:path w="612139" h="46989">
                <a:moveTo>
                  <a:pt x="0" y="46989"/>
                </a:moveTo>
                <a:lnTo>
                  <a:pt x="0" y="0"/>
                </a:lnTo>
                <a:lnTo>
                  <a:pt x="612139" y="0"/>
                </a:lnTo>
                <a:lnTo>
                  <a:pt x="612139" y="46989"/>
                </a:lnTo>
                <a:lnTo>
                  <a:pt x="0" y="469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1" name="object 461"/>
          <p:cNvSpPr/>
          <p:nvPr/>
        </p:nvSpPr>
        <p:spPr>
          <a:xfrm>
            <a:off x="2576829" y="36131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2" name="object 462"/>
          <p:cNvSpPr/>
          <p:nvPr/>
        </p:nvSpPr>
        <p:spPr>
          <a:xfrm>
            <a:off x="3188970" y="35661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3" name="object 463"/>
          <p:cNvSpPr/>
          <p:nvPr/>
        </p:nvSpPr>
        <p:spPr>
          <a:xfrm>
            <a:off x="2595879" y="2538729"/>
            <a:ext cx="0" cy="1028700"/>
          </a:xfrm>
          <a:custGeom>
            <a:avLst/>
            <a:gdLst/>
            <a:ahLst/>
            <a:cxnLst/>
            <a:rect l="l" t="t" r="r" b="b"/>
            <a:pathLst>
              <a:path w="0" h="1028700">
                <a:moveTo>
                  <a:pt x="0" y="0"/>
                </a:moveTo>
                <a:lnTo>
                  <a:pt x="0" y="102870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4" name="object 464"/>
          <p:cNvSpPr/>
          <p:nvPr/>
        </p:nvSpPr>
        <p:spPr>
          <a:xfrm>
            <a:off x="2599689" y="2546350"/>
            <a:ext cx="558800" cy="1016000"/>
          </a:xfrm>
          <a:custGeom>
            <a:avLst/>
            <a:gdLst/>
            <a:ahLst/>
            <a:cxnLst/>
            <a:rect l="l" t="t" r="r" b="b"/>
            <a:pathLst>
              <a:path w="558800" h="1016000">
                <a:moveTo>
                  <a:pt x="0" y="1016000"/>
                </a:moveTo>
                <a:lnTo>
                  <a:pt x="0" y="0"/>
                </a:lnTo>
                <a:lnTo>
                  <a:pt x="55880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5" name="object 465"/>
          <p:cNvSpPr/>
          <p:nvPr/>
        </p:nvSpPr>
        <p:spPr>
          <a:xfrm>
            <a:off x="2599689" y="25463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6" name="object 466"/>
          <p:cNvSpPr/>
          <p:nvPr/>
        </p:nvSpPr>
        <p:spPr>
          <a:xfrm>
            <a:off x="3159760" y="35636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7" name="object 467"/>
          <p:cNvSpPr/>
          <p:nvPr/>
        </p:nvSpPr>
        <p:spPr>
          <a:xfrm>
            <a:off x="2565400" y="2541270"/>
            <a:ext cx="24130" cy="1018540"/>
          </a:xfrm>
          <a:custGeom>
            <a:avLst/>
            <a:gdLst/>
            <a:ahLst/>
            <a:cxnLst/>
            <a:rect l="l" t="t" r="r" b="b"/>
            <a:pathLst>
              <a:path w="24130" h="1018539">
                <a:moveTo>
                  <a:pt x="0" y="1018539"/>
                </a:moveTo>
                <a:lnTo>
                  <a:pt x="0" y="0"/>
                </a:lnTo>
                <a:lnTo>
                  <a:pt x="2413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8" name="object 468"/>
          <p:cNvSpPr/>
          <p:nvPr/>
        </p:nvSpPr>
        <p:spPr>
          <a:xfrm>
            <a:off x="2590800" y="35610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9" name="object 469"/>
          <p:cNvSpPr/>
          <p:nvPr/>
        </p:nvSpPr>
        <p:spPr>
          <a:xfrm>
            <a:off x="3166110" y="2541270"/>
            <a:ext cx="26670" cy="1018540"/>
          </a:xfrm>
          <a:custGeom>
            <a:avLst/>
            <a:gdLst/>
            <a:ahLst/>
            <a:cxnLst/>
            <a:rect l="l" t="t" r="r" b="b"/>
            <a:pathLst>
              <a:path w="26669" h="1018539">
                <a:moveTo>
                  <a:pt x="0" y="0"/>
                </a:moveTo>
                <a:lnTo>
                  <a:pt x="26669" y="0"/>
                </a:lnTo>
                <a:lnTo>
                  <a:pt x="26669" y="1018539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0" name="object 470"/>
          <p:cNvSpPr/>
          <p:nvPr/>
        </p:nvSpPr>
        <p:spPr>
          <a:xfrm>
            <a:off x="3166110" y="25412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1" name="object 471"/>
          <p:cNvSpPr/>
          <p:nvPr/>
        </p:nvSpPr>
        <p:spPr>
          <a:xfrm>
            <a:off x="3166110" y="2538729"/>
            <a:ext cx="0" cy="1032510"/>
          </a:xfrm>
          <a:custGeom>
            <a:avLst/>
            <a:gdLst/>
            <a:ahLst/>
            <a:cxnLst/>
            <a:rect l="l" t="t" r="r" b="b"/>
            <a:pathLst>
              <a:path w="0" h="1032510">
                <a:moveTo>
                  <a:pt x="0" y="0"/>
                </a:moveTo>
                <a:lnTo>
                  <a:pt x="0" y="103251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2" name="object 472"/>
          <p:cNvSpPr/>
          <p:nvPr/>
        </p:nvSpPr>
        <p:spPr>
          <a:xfrm>
            <a:off x="2617470" y="2611120"/>
            <a:ext cx="109220" cy="224790"/>
          </a:xfrm>
          <a:custGeom>
            <a:avLst/>
            <a:gdLst/>
            <a:ahLst/>
            <a:cxnLst/>
            <a:rect l="l" t="t" r="r" b="b"/>
            <a:pathLst>
              <a:path w="109219" h="224789">
                <a:moveTo>
                  <a:pt x="0" y="224789"/>
                </a:moveTo>
                <a:lnTo>
                  <a:pt x="0" y="0"/>
                </a:lnTo>
                <a:lnTo>
                  <a:pt x="109219" y="0"/>
                </a:lnTo>
                <a:lnTo>
                  <a:pt x="109219" y="224789"/>
                </a:lnTo>
                <a:lnTo>
                  <a:pt x="0" y="22478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3" name="object 473"/>
          <p:cNvSpPr/>
          <p:nvPr/>
        </p:nvSpPr>
        <p:spPr>
          <a:xfrm>
            <a:off x="2628900" y="2623820"/>
            <a:ext cx="86360" cy="199390"/>
          </a:xfrm>
          <a:custGeom>
            <a:avLst/>
            <a:gdLst/>
            <a:ahLst/>
            <a:cxnLst/>
            <a:rect l="l" t="t" r="r" b="b"/>
            <a:pathLst>
              <a:path w="86360" h="199389">
                <a:moveTo>
                  <a:pt x="0" y="199389"/>
                </a:moveTo>
                <a:lnTo>
                  <a:pt x="0" y="0"/>
                </a:lnTo>
                <a:lnTo>
                  <a:pt x="86360" y="0"/>
                </a:lnTo>
                <a:lnTo>
                  <a:pt x="86360" y="199389"/>
                </a:lnTo>
                <a:lnTo>
                  <a:pt x="0" y="19938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4" name="object 474"/>
          <p:cNvSpPr/>
          <p:nvPr/>
        </p:nvSpPr>
        <p:spPr>
          <a:xfrm>
            <a:off x="2628900" y="2623820"/>
            <a:ext cx="86360" cy="199390"/>
          </a:xfrm>
          <a:custGeom>
            <a:avLst/>
            <a:gdLst/>
            <a:ahLst/>
            <a:cxnLst/>
            <a:rect l="l" t="t" r="r" b="b"/>
            <a:pathLst>
              <a:path w="86360" h="199389">
                <a:moveTo>
                  <a:pt x="0" y="199389"/>
                </a:moveTo>
                <a:lnTo>
                  <a:pt x="0" y="0"/>
                </a:lnTo>
                <a:lnTo>
                  <a:pt x="86360" y="0"/>
                </a:lnTo>
                <a:lnTo>
                  <a:pt x="86360" y="199389"/>
                </a:lnTo>
                <a:lnTo>
                  <a:pt x="0" y="19938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5" name="object 475"/>
          <p:cNvSpPr/>
          <p:nvPr/>
        </p:nvSpPr>
        <p:spPr>
          <a:xfrm>
            <a:off x="2628900" y="28232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6" name="object 476"/>
          <p:cNvSpPr/>
          <p:nvPr/>
        </p:nvSpPr>
        <p:spPr>
          <a:xfrm>
            <a:off x="2715260" y="26238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7" name="object 477"/>
          <p:cNvSpPr/>
          <p:nvPr/>
        </p:nvSpPr>
        <p:spPr>
          <a:xfrm>
            <a:off x="2631439" y="2760979"/>
            <a:ext cx="81280" cy="58419"/>
          </a:xfrm>
          <a:custGeom>
            <a:avLst/>
            <a:gdLst/>
            <a:ahLst/>
            <a:cxnLst/>
            <a:rect l="l" t="t" r="r" b="b"/>
            <a:pathLst>
              <a:path w="81280" h="58419">
                <a:moveTo>
                  <a:pt x="0" y="58420"/>
                </a:moveTo>
                <a:lnTo>
                  <a:pt x="0" y="0"/>
                </a:lnTo>
                <a:lnTo>
                  <a:pt x="81280" y="0"/>
                </a:lnTo>
                <a:lnTo>
                  <a:pt x="81280" y="58420"/>
                </a:lnTo>
                <a:lnTo>
                  <a:pt x="0" y="5842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8" name="object 478"/>
          <p:cNvSpPr/>
          <p:nvPr/>
        </p:nvSpPr>
        <p:spPr>
          <a:xfrm>
            <a:off x="2631439" y="2760979"/>
            <a:ext cx="81280" cy="58419"/>
          </a:xfrm>
          <a:custGeom>
            <a:avLst/>
            <a:gdLst/>
            <a:ahLst/>
            <a:cxnLst/>
            <a:rect l="l" t="t" r="r" b="b"/>
            <a:pathLst>
              <a:path w="81280" h="58419">
                <a:moveTo>
                  <a:pt x="0" y="58420"/>
                </a:moveTo>
                <a:lnTo>
                  <a:pt x="0" y="0"/>
                </a:lnTo>
                <a:lnTo>
                  <a:pt x="81280" y="0"/>
                </a:lnTo>
                <a:lnTo>
                  <a:pt x="81280" y="58420"/>
                </a:lnTo>
                <a:lnTo>
                  <a:pt x="0" y="58420"/>
                </a:lnTo>
                <a:close/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9" name="object 479"/>
          <p:cNvSpPr/>
          <p:nvPr/>
        </p:nvSpPr>
        <p:spPr>
          <a:xfrm>
            <a:off x="2631439" y="28194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0" name="object 480"/>
          <p:cNvSpPr/>
          <p:nvPr/>
        </p:nvSpPr>
        <p:spPr>
          <a:xfrm>
            <a:off x="2712720" y="27609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1" name="object 481"/>
          <p:cNvSpPr/>
          <p:nvPr/>
        </p:nvSpPr>
        <p:spPr>
          <a:xfrm>
            <a:off x="2631439" y="2628900"/>
            <a:ext cx="36830" cy="127000"/>
          </a:xfrm>
          <a:custGeom>
            <a:avLst/>
            <a:gdLst/>
            <a:ahLst/>
            <a:cxnLst/>
            <a:rect l="l" t="t" r="r" b="b"/>
            <a:pathLst>
              <a:path w="36830" h="127000">
                <a:moveTo>
                  <a:pt x="0" y="127000"/>
                </a:moveTo>
                <a:lnTo>
                  <a:pt x="36829" y="127000"/>
                </a:lnTo>
                <a:lnTo>
                  <a:pt x="36829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2" name="object 482"/>
          <p:cNvSpPr/>
          <p:nvPr/>
        </p:nvSpPr>
        <p:spPr>
          <a:xfrm>
            <a:off x="2631439" y="2628900"/>
            <a:ext cx="36830" cy="127000"/>
          </a:xfrm>
          <a:custGeom>
            <a:avLst/>
            <a:gdLst/>
            <a:ahLst/>
            <a:cxnLst/>
            <a:rect l="l" t="t" r="r" b="b"/>
            <a:pathLst>
              <a:path w="36830" h="127000">
                <a:moveTo>
                  <a:pt x="0" y="127000"/>
                </a:moveTo>
                <a:lnTo>
                  <a:pt x="0" y="0"/>
                </a:lnTo>
                <a:lnTo>
                  <a:pt x="36830" y="0"/>
                </a:lnTo>
                <a:lnTo>
                  <a:pt x="36830" y="127000"/>
                </a:lnTo>
                <a:lnTo>
                  <a:pt x="0" y="12700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3" name="object 483"/>
          <p:cNvSpPr/>
          <p:nvPr/>
        </p:nvSpPr>
        <p:spPr>
          <a:xfrm>
            <a:off x="2631439" y="27559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4" name="object 484"/>
          <p:cNvSpPr/>
          <p:nvPr/>
        </p:nvSpPr>
        <p:spPr>
          <a:xfrm>
            <a:off x="2668270" y="26289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5" name="object 485"/>
          <p:cNvSpPr/>
          <p:nvPr/>
        </p:nvSpPr>
        <p:spPr>
          <a:xfrm>
            <a:off x="2683510" y="2631439"/>
            <a:ext cx="25400" cy="113030"/>
          </a:xfrm>
          <a:custGeom>
            <a:avLst/>
            <a:gdLst/>
            <a:ahLst/>
            <a:cxnLst/>
            <a:rect l="l" t="t" r="r" b="b"/>
            <a:pathLst>
              <a:path w="25400" h="113030">
                <a:moveTo>
                  <a:pt x="0" y="113030"/>
                </a:moveTo>
                <a:lnTo>
                  <a:pt x="25400" y="113030"/>
                </a:lnTo>
                <a:lnTo>
                  <a:pt x="25400" y="0"/>
                </a:lnTo>
                <a:lnTo>
                  <a:pt x="0" y="0"/>
                </a:lnTo>
                <a:lnTo>
                  <a:pt x="0" y="11303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6" name="object 486"/>
          <p:cNvSpPr/>
          <p:nvPr/>
        </p:nvSpPr>
        <p:spPr>
          <a:xfrm>
            <a:off x="2683510" y="2631439"/>
            <a:ext cx="25400" cy="113030"/>
          </a:xfrm>
          <a:custGeom>
            <a:avLst/>
            <a:gdLst/>
            <a:ahLst/>
            <a:cxnLst/>
            <a:rect l="l" t="t" r="r" b="b"/>
            <a:pathLst>
              <a:path w="25400" h="113030">
                <a:moveTo>
                  <a:pt x="0" y="113030"/>
                </a:moveTo>
                <a:lnTo>
                  <a:pt x="0" y="0"/>
                </a:lnTo>
                <a:lnTo>
                  <a:pt x="25400" y="0"/>
                </a:lnTo>
                <a:lnTo>
                  <a:pt x="25400" y="113030"/>
                </a:lnTo>
                <a:lnTo>
                  <a:pt x="0" y="11303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7" name="object 487"/>
          <p:cNvSpPr/>
          <p:nvPr/>
        </p:nvSpPr>
        <p:spPr>
          <a:xfrm>
            <a:off x="2683510" y="27444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8" name="object 488"/>
          <p:cNvSpPr/>
          <p:nvPr/>
        </p:nvSpPr>
        <p:spPr>
          <a:xfrm>
            <a:off x="2708910" y="26314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9" name="object 489"/>
          <p:cNvSpPr/>
          <p:nvPr/>
        </p:nvSpPr>
        <p:spPr>
          <a:xfrm>
            <a:off x="2640329" y="2663189"/>
            <a:ext cx="20320" cy="85090"/>
          </a:xfrm>
          <a:custGeom>
            <a:avLst/>
            <a:gdLst/>
            <a:ahLst/>
            <a:cxnLst/>
            <a:rect l="l" t="t" r="r" b="b"/>
            <a:pathLst>
              <a:path w="20319" h="85089">
                <a:moveTo>
                  <a:pt x="0" y="85089"/>
                </a:moveTo>
                <a:lnTo>
                  <a:pt x="0" y="0"/>
                </a:lnTo>
                <a:lnTo>
                  <a:pt x="20319" y="0"/>
                </a:lnTo>
                <a:lnTo>
                  <a:pt x="20319" y="85089"/>
                </a:lnTo>
                <a:lnTo>
                  <a:pt x="0" y="850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0" name="object 490"/>
          <p:cNvSpPr/>
          <p:nvPr/>
        </p:nvSpPr>
        <p:spPr>
          <a:xfrm>
            <a:off x="2635657" y="2658517"/>
            <a:ext cx="29845" cy="94615"/>
          </a:xfrm>
          <a:custGeom>
            <a:avLst/>
            <a:gdLst/>
            <a:ahLst/>
            <a:cxnLst/>
            <a:rect l="l" t="t" r="r" b="b"/>
            <a:pathLst>
              <a:path w="29844" h="94614">
                <a:moveTo>
                  <a:pt x="0" y="94434"/>
                </a:moveTo>
                <a:lnTo>
                  <a:pt x="29664" y="94434"/>
                </a:lnTo>
                <a:lnTo>
                  <a:pt x="29664" y="0"/>
                </a:lnTo>
                <a:lnTo>
                  <a:pt x="0" y="0"/>
                </a:lnTo>
                <a:lnTo>
                  <a:pt x="0" y="9443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1" name="object 491"/>
          <p:cNvSpPr/>
          <p:nvPr/>
        </p:nvSpPr>
        <p:spPr>
          <a:xfrm>
            <a:off x="2640329" y="27482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2" name="object 492"/>
          <p:cNvSpPr/>
          <p:nvPr/>
        </p:nvSpPr>
        <p:spPr>
          <a:xfrm>
            <a:off x="2660650" y="26631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3" name="object 493"/>
          <p:cNvSpPr/>
          <p:nvPr/>
        </p:nvSpPr>
        <p:spPr>
          <a:xfrm>
            <a:off x="2640329" y="2663189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19" h="7619">
                <a:moveTo>
                  <a:pt x="0" y="7620"/>
                </a:moveTo>
                <a:lnTo>
                  <a:pt x="0" y="0"/>
                </a:lnTo>
                <a:lnTo>
                  <a:pt x="20319" y="0"/>
                </a:lnTo>
                <a:lnTo>
                  <a:pt x="20319" y="7620"/>
                </a:lnTo>
                <a:lnTo>
                  <a:pt x="0" y="762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4" name="object 494"/>
          <p:cNvSpPr/>
          <p:nvPr/>
        </p:nvSpPr>
        <p:spPr>
          <a:xfrm>
            <a:off x="2640329" y="26708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5" name="object 495"/>
          <p:cNvSpPr/>
          <p:nvPr/>
        </p:nvSpPr>
        <p:spPr>
          <a:xfrm>
            <a:off x="2660650" y="26631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6" name="object 496"/>
          <p:cNvSpPr/>
          <p:nvPr/>
        </p:nvSpPr>
        <p:spPr>
          <a:xfrm>
            <a:off x="2669539" y="2628900"/>
            <a:ext cx="0" cy="127000"/>
          </a:xfrm>
          <a:custGeom>
            <a:avLst/>
            <a:gdLst/>
            <a:ahLst/>
            <a:cxnLst/>
            <a:rect l="l" t="t" r="r" b="b"/>
            <a:pathLst>
              <a:path w="0" h="127000">
                <a:moveTo>
                  <a:pt x="0" y="0"/>
                </a:moveTo>
                <a:lnTo>
                  <a:pt x="0" y="127000"/>
                </a:lnTo>
              </a:path>
            </a:pathLst>
          </a:custGeom>
          <a:ln w="5080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7" name="object 497"/>
          <p:cNvSpPr/>
          <p:nvPr/>
        </p:nvSpPr>
        <p:spPr>
          <a:xfrm>
            <a:off x="2662327" y="2624227"/>
            <a:ext cx="14604" cy="136525"/>
          </a:xfrm>
          <a:custGeom>
            <a:avLst/>
            <a:gdLst/>
            <a:ahLst/>
            <a:cxnLst/>
            <a:rect l="l" t="t" r="r" b="b"/>
            <a:pathLst>
              <a:path w="14605" h="136525">
                <a:moveTo>
                  <a:pt x="0" y="136344"/>
                </a:moveTo>
                <a:lnTo>
                  <a:pt x="14424" y="136344"/>
                </a:lnTo>
                <a:lnTo>
                  <a:pt x="14424" y="0"/>
                </a:lnTo>
                <a:lnTo>
                  <a:pt x="0" y="0"/>
                </a:lnTo>
                <a:lnTo>
                  <a:pt x="0" y="1363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8" name="object 498"/>
          <p:cNvSpPr/>
          <p:nvPr/>
        </p:nvSpPr>
        <p:spPr>
          <a:xfrm>
            <a:off x="2667000" y="27559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9" name="object 499"/>
          <p:cNvSpPr/>
          <p:nvPr/>
        </p:nvSpPr>
        <p:spPr>
          <a:xfrm>
            <a:off x="2672079" y="26289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0" name="object 500"/>
          <p:cNvSpPr/>
          <p:nvPr/>
        </p:nvSpPr>
        <p:spPr>
          <a:xfrm>
            <a:off x="2684779" y="2631439"/>
            <a:ext cx="0" cy="113030"/>
          </a:xfrm>
          <a:custGeom>
            <a:avLst/>
            <a:gdLst/>
            <a:ahLst/>
            <a:cxnLst/>
            <a:rect l="l" t="t" r="r" b="b"/>
            <a:pathLst>
              <a:path w="0" h="113030">
                <a:moveTo>
                  <a:pt x="0" y="0"/>
                </a:moveTo>
                <a:lnTo>
                  <a:pt x="0" y="113030"/>
                </a:lnTo>
              </a:path>
            </a:pathLst>
          </a:custGeom>
          <a:ln w="1016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1" name="object 501"/>
          <p:cNvSpPr/>
          <p:nvPr/>
        </p:nvSpPr>
        <p:spPr>
          <a:xfrm>
            <a:off x="2675027" y="2626767"/>
            <a:ext cx="19685" cy="122555"/>
          </a:xfrm>
          <a:custGeom>
            <a:avLst/>
            <a:gdLst/>
            <a:ahLst/>
            <a:cxnLst/>
            <a:rect l="l" t="t" r="r" b="b"/>
            <a:pathLst>
              <a:path w="19685" h="122555">
                <a:moveTo>
                  <a:pt x="0" y="122374"/>
                </a:moveTo>
                <a:lnTo>
                  <a:pt x="19504" y="122374"/>
                </a:lnTo>
                <a:lnTo>
                  <a:pt x="19504" y="0"/>
                </a:lnTo>
                <a:lnTo>
                  <a:pt x="0" y="0"/>
                </a:lnTo>
                <a:lnTo>
                  <a:pt x="0" y="12237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2" name="object 502"/>
          <p:cNvSpPr/>
          <p:nvPr/>
        </p:nvSpPr>
        <p:spPr>
          <a:xfrm>
            <a:off x="2679700" y="27444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3" name="object 503"/>
          <p:cNvSpPr/>
          <p:nvPr/>
        </p:nvSpPr>
        <p:spPr>
          <a:xfrm>
            <a:off x="2689860" y="26314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4" name="object 504"/>
          <p:cNvSpPr/>
          <p:nvPr/>
        </p:nvSpPr>
        <p:spPr>
          <a:xfrm>
            <a:off x="2653029" y="2767329"/>
            <a:ext cx="8890" cy="49530"/>
          </a:xfrm>
          <a:custGeom>
            <a:avLst/>
            <a:gdLst/>
            <a:ahLst/>
            <a:cxnLst/>
            <a:rect l="l" t="t" r="r" b="b"/>
            <a:pathLst>
              <a:path w="8889" h="49530">
                <a:moveTo>
                  <a:pt x="0" y="49530"/>
                </a:moveTo>
                <a:lnTo>
                  <a:pt x="0" y="0"/>
                </a:lnTo>
                <a:lnTo>
                  <a:pt x="8889" y="0"/>
                </a:lnTo>
                <a:lnTo>
                  <a:pt x="8889" y="49530"/>
                </a:lnTo>
                <a:lnTo>
                  <a:pt x="0" y="4953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5" name="object 505"/>
          <p:cNvSpPr/>
          <p:nvPr/>
        </p:nvSpPr>
        <p:spPr>
          <a:xfrm>
            <a:off x="2653029" y="28168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6" name="object 506"/>
          <p:cNvSpPr/>
          <p:nvPr/>
        </p:nvSpPr>
        <p:spPr>
          <a:xfrm>
            <a:off x="2661920" y="27673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7" name="object 507"/>
          <p:cNvSpPr/>
          <p:nvPr/>
        </p:nvSpPr>
        <p:spPr>
          <a:xfrm>
            <a:off x="2640329" y="2773679"/>
            <a:ext cx="7620" cy="6350"/>
          </a:xfrm>
          <a:custGeom>
            <a:avLst/>
            <a:gdLst/>
            <a:ahLst/>
            <a:cxnLst/>
            <a:rect l="l" t="t" r="r" b="b"/>
            <a:pathLst>
              <a:path w="7619" h="6350">
                <a:moveTo>
                  <a:pt x="5080" y="0"/>
                </a:moveTo>
                <a:lnTo>
                  <a:pt x="2539" y="0"/>
                </a:lnTo>
                <a:lnTo>
                  <a:pt x="0" y="1270"/>
                </a:lnTo>
                <a:lnTo>
                  <a:pt x="0" y="5080"/>
                </a:lnTo>
                <a:lnTo>
                  <a:pt x="2539" y="6350"/>
                </a:lnTo>
                <a:lnTo>
                  <a:pt x="5080" y="6350"/>
                </a:lnTo>
                <a:lnTo>
                  <a:pt x="7619" y="5080"/>
                </a:lnTo>
                <a:lnTo>
                  <a:pt x="7619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8" name="object 508"/>
          <p:cNvSpPr/>
          <p:nvPr/>
        </p:nvSpPr>
        <p:spPr>
          <a:xfrm>
            <a:off x="2640329" y="2773679"/>
            <a:ext cx="7620" cy="6350"/>
          </a:xfrm>
          <a:custGeom>
            <a:avLst/>
            <a:gdLst/>
            <a:ahLst/>
            <a:cxnLst/>
            <a:rect l="l" t="t" r="r" b="b"/>
            <a:pathLst>
              <a:path w="7619" h="6350">
                <a:moveTo>
                  <a:pt x="3809" y="0"/>
                </a:moveTo>
                <a:lnTo>
                  <a:pt x="5080" y="0"/>
                </a:lnTo>
                <a:lnTo>
                  <a:pt x="7619" y="1270"/>
                </a:lnTo>
                <a:lnTo>
                  <a:pt x="7619" y="2540"/>
                </a:lnTo>
                <a:lnTo>
                  <a:pt x="7619" y="5080"/>
                </a:lnTo>
                <a:lnTo>
                  <a:pt x="5080" y="6350"/>
                </a:lnTo>
                <a:lnTo>
                  <a:pt x="3809" y="6350"/>
                </a:lnTo>
                <a:lnTo>
                  <a:pt x="2539" y="6350"/>
                </a:lnTo>
                <a:lnTo>
                  <a:pt x="0" y="5080"/>
                </a:lnTo>
                <a:lnTo>
                  <a:pt x="0" y="2540"/>
                </a:lnTo>
                <a:lnTo>
                  <a:pt x="0" y="1270"/>
                </a:lnTo>
                <a:lnTo>
                  <a:pt x="2539" y="0"/>
                </a:lnTo>
                <a:lnTo>
                  <a:pt x="380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9" name="object 509"/>
          <p:cNvSpPr/>
          <p:nvPr/>
        </p:nvSpPr>
        <p:spPr>
          <a:xfrm>
            <a:off x="2640329" y="27736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0" name="object 510"/>
          <p:cNvSpPr/>
          <p:nvPr/>
        </p:nvSpPr>
        <p:spPr>
          <a:xfrm>
            <a:off x="2647950" y="27800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1" name="object 511"/>
          <p:cNvSpPr/>
          <p:nvPr/>
        </p:nvSpPr>
        <p:spPr>
          <a:xfrm>
            <a:off x="2640329" y="2794000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89">
                <a:moveTo>
                  <a:pt x="5080" y="0"/>
                </a:moveTo>
                <a:lnTo>
                  <a:pt x="2539" y="0"/>
                </a:lnTo>
                <a:lnTo>
                  <a:pt x="0" y="2539"/>
                </a:lnTo>
                <a:lnTo>
                  <a:pt x="0" y="6350"/>
                </a:lnTo>
                <a:lnTo>
                  <a:pt x="2539" y="8889"/>
                </a:lnTo>
                <a:lnTo>
                  <a:pt x="5080" y="8889"/>
                </a:lnTo>
                <a:lnTo>
                  <a:pt x="7619" y="6350"/>
                </a:lnTo>
                <a:lnTo>
                  <a:pt x="7619" y="2539"/>
                </a:lnTo>
                <a:lnTo>
                  <a:pt x="508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2" name="object 512"/>
          <p:cNvSpPr/>
          <p:nvPr/>
        </p:nvSpPr>
        <p:spPr>
          <a:xfrm>
            <a:off x="2640329" y="2794000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89">
                <a:moveTo>
                  <a:pt x="3809" y="0"/>
                </a:moveTo>
                <a:lnTo>
                  <a:pt x="5080" y="0"/>
                </a:lnTo>
                <a:lnTo>
                  <a:pt x="7619" y="2539"/>
                </a:lnTo>
                <a:lnTo>
                  <a:pt x="7619" y="3810"/>
                </a:lnTo>
                <a:lnTo>
                  <a:pt x="7619" y="6350"/>
                </a:lnTo>
                <a:lnTo>
                  <a:pt x="5080" y="8889"/>
                </a:lnTo>
                <a:lnTo>
                  <a:pt x="3809" y="8889"/>
                </a:lnTo>
                <a:lnTo>
                  <a:pt x="2539" y="8889"/>
                </a:lnTo>
                <a:lnTo>
                  <a:pt x="0" y="6350"/>
                </a:lnTo>
                <a:lnTo>
                  <a:pt x="0" y="3810"/>
                </a:lnTo>
                <a:lnTo>
                  <a:pt x="0" y="2539"/>
                </a:lnTo>
                <a:lnTo>
                  <a:pt x="2539" y="0"/>
                </a:lnTo>
                <a:lnTo>
                  <a:pt x="380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3" name="object 513"/>
          <p:cNvSpPr/>
          <p:nvPr/>
        </p:nvSpPr>
        <p:spPr>
          <a:xfrm>
            <a:off x="2640329" y="27940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4" name="object 514"/>
          <p:cNvSpPr/>
          <p:nvPr/>
        </p:nvSpPr>
        <p:spPr>
          <a:xfrm>
            <a:off x="2647950" y="28028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5" name="object 515"/>
          <p:cNvSpPr/>
          <p:nvPr/>
        </p:nvSpPr>
        <p:spPr>
          <a:xfrm>
            <a:off x="2614929" y="2609850"/>
            <a:ext cx="115570" cy="228600"/>
          </a:xfrm>
          <a:custGeom>
            <a:avLst/>
            <a:gdLst/>
            <a:ahLst/>
            <a:cxnLst/>
            <a:rect l="l" t="t" r="r" b="b"/>
            <a:pathLst>
              <a:path w="115569" h="228600">
                <a:moveTo>
                  <a:pt x="113030" y="0"/>
                </a:moveTo>
                <a:lnTo>
                  <a:pt x="115569" y="228600"/>
                </a:lnTo>
                <a:lnTo>
                  <a:pt x="0" y="22860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6" name="object 516"/>
          <p:cNvSpPr/>
          <p:nvPr/>
        </p:nvSpPr>
        <p:spPr>
          <a:xfrm>
            <a:off x="2614929" y="26098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7" name="object 517"/>
          <p:cNvSpPr/>
          <p:nvPr/>
        </p:nvSpPr>
        <p:spPr>
          <a:xfrm>
            <a:off x="2733039" y="28397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8" name="object 518"/>
          <p:cNvSpPr/>
          <p:nvPr/>
        </p:nvSpPr>
        <p:spPr>
          <a:xfrm>
            <a:off x="2689860" y="2768600"/>
            <a:ext cx="10160" cy="19050"/>
          </a:xfrm>
          <a:custGeom>
            <a:avLst/>
            <a:gdLst/>
            <a:ahLst/>
            <a:cxnLst/>
            <a:rect l="l" t="t" r="r" b="b"/>
            <a:pathLst>
              <a:path w="10160" h="19050">
                <a:moveTo>
                  <a:pt x="0" y="19050"/>
                </a:moveTo>
                <a:lnTo>
                  <a:pt x="0" y="0"/>
                </a:lnTo>
                <a:lnTo>
                  <a:pt x="10159" y="0"/>
                </a:lnTo>
                <a:lnTo>
                  <a:pt x="10159" y="19050"/>
                </a:lnTo>
                <a:lnTo>
                  <a:pt x="0" y="1905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9" name="object 519"/>
          <p:cNvSpPr/>
          <p:nvPr/>
        </p:nvSpPr>
        <p:spPr>
          <a:xfrm>
            <a:off x="2689860" y="2768600"/>
            <a:ext cx="10160" cy="19050"/>
          </a:xfrm>
          <a:custGeom>
            <a:avLst/>
            <a:gdLst/>
            <a:ahLst/>
            <a:cxnLst/>
            <a:rect l="l" t="t" r="r" b="b"/>
            <a:pathLst>
              <a:path w="10160" h="19050">
                <a:moveTo>
                  <a:pt x="0" y="19050"/>
                </a:moveTo>
                <a:lnTo>
                  <a:pt x="0" y="0"/>
                </a:lnTo>
                <a:lnTo>
                  <a:pt x="10159" y="0"/>
                </a:lnTo>
                <a:lnTo>
                  <a:pt x="10159" y="19050"/>
                </a:lnTo>
                <a:lnTo>
                  <a:pt x="0" y="1905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0" name="object 520"/>
          <p:cNvSpPr/>
          <p:nvPr/>
        </p:nvSpPr>
        <p:spPr>
          <a:xfrm>
            <a:off x="2689860" y="27876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1" name="object 521"/>
          <p:cNvSpPr/>
          <p:nvPr/>
        </p:nvSpPr>
        <p:spPr>
          <a:xfrm>
            <a:off x="2700020" y="27686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2" name="object 522"/>
          <p:cNvSpPr/>
          <p:nvPr/>
        </p:nvSpPr>
        <p:spPr>
          <a:xfrm>
            <a:off x="2760979" y="2617470"/>
            <a:ext cx="381000" cy="214629"/>
          </a:xfrm>
          <a:custGeom>
            <a:avLst/>
            <a:gdLst/>
            <a:ahLst/>
            <a:cxnLst/>
            <a:rect l="l" t="t" r="r" b="b"/>
            <a:pathLst>
              <a:path w="381000" h="214630">
                <a:moveTo>
                  <a:pt x="0" y="214629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4629"/>
                </a:lnTo>
                <a:lnTo>
                  <a:pt x="0" y="2146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3" name="object 523"/>
          <p:cNvSpPr/>
          <p:nvPr/>
        </p:nvSpPr>
        <p:spPr>
          <a:xfrm>
            <a:off x="2760979" y="2617470"/>
            <a:ext cx="381000" cy="214629"/>
          </a:xfrm>
          <a:custGeom>
            <a:avLst/>
            <a:gdLst/>
            <a:ahLst/>
            <a:cxnLst/>
            <a:rect l="l" t="t" r="r" b="b"/>
            <a:pathLst>
              <a:path w="381000" h="214630">
                <a:moveTo>
                  <a:pt x="0" y="214629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4629"/>
                </a:lnTo>
                <a:lnTo>
                  <a:pt x="0" y="21462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4" name="object 524"/>
          <p:cNvSpPr/>
          <p:nvPr/>
        </p:nvSpPr>
        <p:spPr>
          <a:xfrm>
            <a:off x="2760979" y="28321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5" name="object 525"/>
          <p:cNvSpPr/>
          <p:nvPr/>
        </p:nvSpPr>
        <p:spPr>
          <a:xfrm>
            <a:off x="3141979" y="26174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6" name="object 526"/>
          <p:cNvSpPr/>
          <p:nvPr/>
        </p:nvSpPr>
        <p:spPr>
          <a:xfrm>
            <a:off x="2759710" y="2659379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7" name="object 527"/>
          <p:cNvSpPr/>
          <p:nvPr/>
        </p:nvSpPr>
        <p:spPr>
          <a:xfrm>
            <a:off x="2755037" y="2650897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4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8" name="object 528"/>
          <p:cNvSpPr/>
          <p:nvPr/>
        </p:nvSpPr>
        <p:spPr>
          <a:xfrm>
            <a:off x="2759710" y="26631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9" name="object 529"/>
          <p:cNvSpPr/>
          <p:nvPr/>
        </p:nvSpPr>
        <p:spPr>
          <a:xfrm>
            <a:off x="3139439" y="26555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0" name="object 530"/>
          <p:cNvSpPr/>
          <p:nvPr/>
        </p:nvSpPr>
        <p:spPr>
          <a:xfrm>
            <a:off x="2759710" y="270192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1" name="object 531"/>
          <p:cNvSpPr/>
          <p:nvPr/>
        </p:nvSpPr>
        <p:spPr>
          <a:xfrm>
            <a:off x="2755037" y="2694077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2" name="object 532"/>
          <p:cNvSpPr/>
          <p:nvPr/>
        </p:nvSpPr>
        <p:spPr>
          <a:xfrm>
            <a:off x="2759710" y="27051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3" name="object 533"/>
          <p:cNvSpPr/>
          <p:nvPr/>
        </p:nvSpPr>
        <p:spPr>
          <a:xfrm>
            <a:off x="3139439" y="26987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4" name="object 534"/>
          <p:cNvSpPr/>
          <p:nvPr/>
        </p:nvSpPr>
        <p:spPr>
          <a:xfrm>
            <a:off x="2759710" y="274764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5" name="object 535"/>
          <p:cNvSpPr/>
          <p:nvPr/>
        </p:nvSpPr>
        <p:spPr>
          <a:xfrm>
            <a:off x="2755037" y="2739797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6" name="object 536"/>
          <p:cNvSpPr/>
          <p:nvPr/>
        </p:nvSpPr>
        <p:spPr>
          <a:xfrm>
            <a:off x="2759710" y="27508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7" name="object 537"/>
          <p:cNvSpPr/>
          <p:nvPr/>
        </p:nvSpPr>
        <p:spPr>
          <a:xfrm>
            <a:off x="3139439" y="27444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8" name="object 538"/>
          <p:cNvSpPr/>
          <p:nvPr/>
        </p:nvSpPr>
        <p:spPr>
          <a:xfrm>
            <a:off x="2759710" y="2790189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9" name="object 539"/>
          <p:cNvSpPr/>
          <p:nvPr/>
        </p:nvSpPr>
        <p:spPr>
          <a:xfrm>
            <a:off x="2755037" y="2781707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4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0" name="object 540"/>
          <p:cNvSpPr/>
          <p:nvPr/>
        </p:nvSpPr>
        <p:spPr>
          <a:xfrm>
            <a:off x="2759710" y="2618739"/>
            <a:ext cx="379729" cy="21336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1" name="object 541"/>
          <p:cNvSpPr/>
          <p:nvPr/>
        </p:nvSpPr>
        <p:spPr>
          <a:xfrm>
            <a:off x="2760979" y="2981960"/>
            <a:ext cx="381000" cy="213360"/>
          </a:xfrm>
          <a:custGeom>
            <a:avLst/>
            <a:gdLst/>
            <a:ahLst/>
            <a:cxnLst/>
            <a:rect l="l" t="t" r="r" b="b"/>
            <a:pathLst>
              <a:path w="381000" h="213360">
                <a:moveTo>
                  <a:pt x="0" y="21336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3360"/>
                </a:lnTo>
                <a:lnTo>
                  <a:pt x="0" y="2133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2" name="object 542"/>
          <p:cNvSpPr/>
          <p:nvPr/>
        </p:nvSpPr>
        <p:spPr>
          <a:xfrm>
            <a:off x="2760979" y="2981960"/>
            <a:ext cx="381000" cy="213360"/>
          </a:xfrm>
          <a:custGeom>
            <a:avLst/>
            <a:gdLst/>
            <a:ahLst/>
            <a:cxnLst/>
            <a:rect l="l" t="t" r="r" b="b"/>
            <a:pathLst>
              <a:path w="381000" h="213360">
                <a:moveTo>
                  <a:pt x="0" y="21336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3360"/>
                </a:lnTo>
                <a:lnTo>
                  <a:pt x="0" y="21336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3" name="object 543"/>
          <p:cNvSpPr/>
          <p:nvPr/>
        </p:nvSpPr>
        <p:spPr>
          <a:xfrm>
            <a:off x="2760979" y="31953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4" name="object 544"/>
          <p:cNvSpPr/>
          <p:nvPr/>
        </p:nvSpPr>
        <p:spPr>
          <a:xfrm>
            <a:off x="3141979" y="29819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5" name="object 545"/>
          <p:cNvSpPr/>
          <p:nvPr/>
        </p:nvSpPr>
        <p:spPr>
          <a:xfrm>
            <a:off x="2759710" y="3021329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6" name="object 546"/>
          <p:cNvSpPr/>
          <p:nvPr/>
        </p:nvSpPr>
        <p:spPr>
          <a:xfrm>
            <a:off x="2755037" y="3014117"/>
            <a:ext cx="389255" cy="14604"/>
          </a:xfrm>
          <a:custGeom>
            <a:avLst/>
            <a:gdLst/>
            <a:ahLst/>
            <a:cxnLst/>
            <a:rect l="l" t="t" r="r" b="b"/>
            <a:pathLst>
              <a:path w="389255" h="14605">
                <a:moveTo>
                  <a:pt x="0" y="14424"/>
                </a:moveTo>
                <a:lnTo>
                  <a:pt x="389074" y="14424"/>
                </a:lnTo>
                <a:lnTo>
                  <a:pt x="38907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7" name="object 547"/>
          <p:cNvSpPr/>
          <p:nvPr/>
        </p:nvSpPr>
        <p:spPr>
          <a:xfrm>
            <a:off x="2759710" y="30238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8" name="object 548"/>
          <p:cNvSpPr/>
          <p:nvPr/>
        </p:nvSpPr>
        <p:spPr>
          <a:xfrm>
            <a:off x="3139439" y="30187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9" name="object 549"/>
          <p:cNvSpPr/>
          <p:nvPr/>
        </p:nvSpPr>
        <p:spPr>
          <a:xfrm>
            <a:off x="2759710" y="306451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0" name="object 550"/>
          <p:cNvSpPr/>
          <p:nvPr/>
        </p:nvSpPr>
        <p:spPr>
          <a:xfrm>
            <a:off x="2755037" y="3057297"/>
            <a:ext cx="389255" cy="14604"/>
          </a:xfrm>
          <a:custGeom>
            <a:avLst/>
            <a:gdLst/>
            <a:ahLst/>
            <a:cxnLst/>
            <a:rect l="l" t="t" r="r" b="b"/>
            <a:pathLst>
              <a:path w="389255" h="14605">
                <a:moveTo>
                  <a:pt x="0" y="14424"/>
                </a:moveTo>
                <a:lnTo>
                  <a:pt x="389074" y="14424"/>
                </a:lnTo>
                <a:lnTo>
                  <a:pt x="38907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1" name="object 551"/>
          <p:cNvSpPr/>
          <p:nvPr/>
        </p:nvSpPr>
        <p:spPr>
          <a:xfrm>
            <a:off x="2759710" y="30670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2" name="object 552"/>
          <p:cNvSpPr/>
          <p:nvPr/>
        </p:nvSpPr>
        <p:spPr>
          <a:xfrm>
            <a:off x="3139439" y="30619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3" name="object 553"/>
          <p:cNvSpPr/>
          <p:nvPr/>
        </p:nvSpPr>
        <p:spPr>
          <a:xfrm>
            <a:off x="2759710" y="310959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4" name="object 554"/>
          <p:cNvSpPr/>
          <p:nvPr/>
        </p:nvSpPr>
        <p:spPr>
          <a:xfrm>
            <a:off x="2755037" y="3101747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5" name="object 555"/>
          <p:cNvSpPr/>
          <p:nvPr/>
        </p:nvSpPr>
        <p:spPr>
          <a:xfrm>
            <a:off x="2759710" y="31127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6" name="object 556"/>
          <p:cNvSpPr/>
          <p:nvPr/>
        </p:nvSpPr>
        <p:spPr>
          <a:xfrm>
            <a:off x="3139439" y="31064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7" name="object 557"/>
          <p:cNvSpPr/>
          <p:nvPr/>
        </p:nvSpPr>
        <p:spPr>
          <a:xfrm>
            <a:off x="2759710" y="315341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8" name="object 558"/>
          <p:cNvSpPr/>
          <p:nvPr/>
        </p:nvSpPr>
        <p:spPr>
          <a:xfrm>
            <a:off x="2755037" y="3144927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4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9" name="object 559"/>
          <p:cNvSpPr/>
          <p:nvPr/>
        </p:nvSpPr>
        <p:spPr>
          <a:xfrm>
            <a:off x="2759710" y="2981960"/>
            <a:ext cx="379729" cy="21336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0" name="object 560"/>
          <p:cNvSpPr/>
          <p:nvPr/>
        </p:nvSpPr>
        <p:spPr>
          <a:xfrm>
            <a:off x="2760979" y="3328670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89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2089"/>
                </a:lnTo>
                <a:lnTo>
                  <a:pt x="0" y="2120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1" name="object 561"/>
          <p:cNvSpPr/>
          <p:nvPr/>
        </p:nvSpPr>
        <p:spPr>
          <a:xfrm>
            <a:off x="2760979" y="3328670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89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2089"/>
                </a:lnTo>
                <a:lnTo>
                  <a:pt x="0" y="2120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2" name="object 562"/>
          <p:cNvSpPr/>
          <p:nvPr/>
        </p:nvSpPr>
        <p:spPr>
          <a:xfrm>
            <a:off x="2760979" y="35407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3" name="object 563"/>
          <p:cNvSpPr/>
          <p:nvPr/>
        </p:nvSpPr>
        <p:spPr>
          <a:xfrm>
            <a:off x="3141979" y="33286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4" name="object 564"/>
          <p:cNvSpPr/>
          <p:nvPr/>
        </p:nvSpPr>
        <p:spPr>
          <a:xfrm>
            <a:off x="2759710" y="336867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5" name="object 565"/>
          <p:cNvSpPr/>
          <p:nvPr/>
        </p:nvSpPr>
        <p:spPr>
          <a:xfrm>
            <a:off x="2755037" y="3360827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6" name="object 566"/>
          <p:cNvSpPr/>
          <p:nvPr/>
        </p:nvSpPr>
        <p:spPr>
          <a:xfrm>
            <a:off x="2759710" y="33718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7" name="object 567"/>
          <p:cNvSpPr/>
          <p:nvPr/>
        </p:nvSpPr>
        <p:spPr>
          <a:xfrm>
            <a:off x="3139439" y="33655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8" name="object 568"/>
          <p:cNvSpPr/>
          <p:nvPr/>
        </p:nvSpPr>
        <p:spPr>
          <a:xfrm>
            <a:off x="2759710" y="341122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9" name="object 569"/>
          <p:cNvSpPr/>
          <p:nvPr/>
        </p:nvSpPr>
        <p:spPr>
          <a:xfrm>
            <a:off x="2755037" y="3402737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5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0" name="object 570"/>
          <p:cNvSpPr/>
          <p:nvPr/>
        </p:nvSpPr>
        <p:spPr>
          <a:xfrm>
            <a:off x="2759710" y="34150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1" name="object 571"/>
          <p:cNvSpPr/>
          <p:nvPr/>
        </p:nvSpPr>
        <p:spPr>
          <a:xfrm>
            <a:off x="3139439" y="34074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2" name="object 572"/>
          <p:cNvSpPr/>
          <p:nvPr/>
        </p:nvSpPr>
        <p:spPr>
          <a:xfrm>
            <a:off x="2759710" y="3456304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3" name="object 573"/>
          <p:cNvSpPr/>
          <p:nvPr/>
        </p:nvSpPr>
        <p:spPr>
          <a:xfrm>
            <a:off x="2755037" y="3448457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4" name="object 574"/>
          <p:cNvSpPr/>
          <p:nvPr/>
        </p:nvSpPr>
        <p:spPr>
          <a:xfrm>
            <a:off x="2759710" y="34594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5" name="object 575"/>
          <p:cNvSpPr/>
          <p:nvPr/>
        </p:nvSpPr>
        <p:spPr>
          <a:xfrm>
            <a:off x="3139439" y="34531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6" name="object 576"/>
          <p:cNvSpPr/>
          <p:nvPr/>
        </p:nvSpPr>
        <p:spPr>
          <a:xfrm>
            <a:off x="2759710" y="350139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7" name="object 577"/>
          <p:cNvSpPr/>
          <p:nvPr/>
        </p:nvSpPr>
        <p:spPr>
          <a:xfrm>
            <a:off x="2755037" y="3492907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5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8" name="object 578"/>
          <p:cNvSpPr/>
          <p:nvPr/>
        </p:nvSpPr>
        <p:spPr>
          <a:xfrm>
            <a:off x="2759710" y="3328670"/>
            <a:ext cx="379729" cy="21335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9" name="object 579"/>
          <p:cNvSpPr/>
          <p:nvPr/>
        </p:nvSpPr>
        <p:spPr>
          <a:xfrm>
            <a:off x="2610257" y="2870607"/>
            <a:ext cx="154124" cy="9062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0" name="object 580"/>
          <p:cNvSpPr txBox="1"/>
          <p:nvPr/>
        </p:nvSpPr>
        <p:spPr>
          <a:xfrm>
            <a:off x="2282189" y="2682240"/>
            <a:ext cx="4575175" cy="1353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69060" marR="1255395" indent="-4318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What’s the </a:t>
            </a:r>
            <a:r>
              <a:rPr dirty="0" sz="1600">
                <a:latin typeface="Arial"/>
                <a:cs typeface="Arial"/>
              </a:rPr>
              <a:t>IP </a:t>
            </a:r>
            <a:r>
              <a:rPr dirty="0" sz="1600" spc="-10">
                <a:latin typeface="Arial"/>
                <a:cs typeface="Arial"/>
              </a:rPr>
              <a:t>address  </a:t>
            </a:r>
            <a:r>
              <a:rPr dirty="0" sz="1600" spc="-5">
                <a:latin typeface="Arial"/>
                <a:cs typeface="Arial"/>
              </a:rPr>
              <a:t>of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ftp.nominum.com?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1180"/>
              </a:spcBef>
            </a:pPr>
            <a:r>
              <a:rPr dirty="0" sz="1100">
                <a:latin typeface="Arial"/>
                <a:cs typeface="Arial"/>
              </a:rPr>
              <a:t>m.r</a:t>
            </a:r>
            <a:r>
              <a:rPr dirty="0" sz="1100" spc="5">
                <a:latin typeface="Arial"/>
                <a:cs typeface="Arial"/>
              </a:rPr>
              <a:t>o</a:t>
            </a:r>
            <a:r>
              <a:rPr dirty="0" sz="1100" spc="-5">
                <a:latin typeface="Arial"/>
                <a:cs typeface="Arial"/>
              </a:rPr>
              <a:t>o</a:t>
            </a:r>
            <a:r>
              <a:rPr dirty="0" sz="1100">
                <a:latin typeface="Arial"/>
                <a:cs typeface="Arial"/>
              </a:rPr>
              <a:t>t-</a:t>
            </a:r>
            <a:r>
              <a:rPr dirty="0" sz="1100" spc="5">
                <a:latin typeface="Arial"/>
                <a:cs typeface="Arial"/>
              </a:rPr>
              <a:t>s</a:t>
            </a:r>
            <a:r>
              <a:rPr dirty="0" sz="1100" spc="-5">
                <a:latin typeface="Arial"/>
                <a:cs typeface="Arial"/>
              </a:rPr>
              <a:t>e</a:t>
            </a:r>
            <a:r>
              <a:rPr dirty="0" sz="1100">
                <a:latin typeface="Arial"/>
                <a:cs typeface="Arial"/>
              </a:rPr>
              <a:t>r</a:t>
            </a:r>
            <a:r>
              <a:rPr dirty="0" sz="1100" spc="-10">
                <a:latin typeface="Arial"/>
                <a:cs typeface="Arial"/>
              </a:rPr>
              <a:t>v</a:t>
            </a:r>
            <a:r>
              <a:rPr dirty="0" sz="1100" spc="-5">
                <a:latin typeface="Arial"/>
                <a:cs typeface="Arial"/>
              </a:rPr>
              <a:t>e</a:t>
            </a:r>
            <a:r>
              <a:rPr dirty="0" sz="1100">
                <a:latin typeface="Arial"/>
                <a:cs typeface="Arial"/>
              </a:rPr>
              <a:t>r</a:t>
            </a:r>
            <a:r>
              <a:rPr dirty="0" sz="1100" spc="5">
                <a:latin typeface="Arial"/>
                <a:cs typeface="Arial"/>
              </a:rPr>
              <a:t>s</a:t>
            </a:r>
            <a:r>
              <a:rPr dirty="0" sz="1100">
                <a:latin typeface="Arial"/>
                <a:cs typeface="Arial"/>
              </a:rPr>
              <a:t>.</a:t>
            </a:r>
            <a:r>
              <a:rPr dirty="0" sz="1100" spc="-5">
                <a:latin typeface="Arial"/>
                <a:cs typeface="Arial"/>
              </a:rPr>
              <a:t>ne</a:t>
            </a:r>
            <a:r>
              <a:rPr dirty="0" sz="1100">
                <a:latin typeface="Arial"/>
                <a:cs typeface="Arial"/>
              </a:rPr>
              <a:t>t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dirty="0" sz="1100" spc="-5">
                <a:latin typeface="Arial"/>
                <a:cs typeface="Arial"/>
              </a:rPr>
              <a:t>dakota.west.sprockets.com</a:t>
            </a:r>
            <a:endParaRPr sz="1100">
              <a:latin typeface="Arial"/>
              <a:cs typeface="Arial"/>
            </a:endParaRPr>
          </a:p>
        </p:txBody>
      </p:sp>
      <p:sp>
        <p:nvSpPr>
          <p:cNvPr id="581" name="object 581"/>
          <p:cNvSpPr txBox="1"/>
          <p:nvPr/>
        </p:nvSpPr>
        <p:spPr>
          <a:xfrm>
            <a:off x="800100" y="4801870"/>
            <a:ext cx="6744970" cy="1413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81679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ns1.sanjose.nominum.net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100" spc="10">
                <a:latin typeface="Arial"/>
                <a:cs typeface="Arial"/>
              </a:rPr>
              <a:t>f.</a:t>
            </a:r>
            <a:r>
              <a:rPr dirty="0" sz="1100" spc="5">
                <a:latin typeface="Arial"/>
                <a:cs typeface="Arial"/>
              </a:rPr>
              <a:t>g</a:t>
            </a:r>
            <a:r>
              <a:rPr dirty="0" sz="1100" spc="10">
                <a:latin typeface="Arial"/>
                <a:cs typeface="Arial"/>
              </a:rPr>
              <a:t>t</a:t>
            </a:r>
            <a:r>
              <a:rPr dirty="0" sz="1100" spc="-15">
                <a:latin typeface="Arial"/>
                <a:cs typeface="Arial"/>
              </a:rPr>
              <a:t>l</a:t>
            </a:r>
            <a:r>
              <a:rPr dirty="0" sz="1100" spc="5">
                <a:latin typeface="Arial"/>
                <a:cs typeface="Arial"/>
              </a:rPr>
              <a:t>d</a:t>
            </a:r>
            <a:r>
              <a:rPr dirty="0" sz="1100">
                <a:latin typeface="Arial"/>
                <a:cs typeface="Arial"/>
              </a:rPr>
              <a:t>-s</a:t>
            </a:r>
            <a:r>
              <a:rPr dirty="0" sz="1100" spc="-5">
                <a:latin typeface="Arial"/>
                <a:cs typeface="Arial"/>
              </a:rPr>
              <a:t>e</a:t>
            </a:r>
            <a:r>
              <a:rPr dirty="0" sz="1100">
                <a:latin typeface="Arial"/>
                <a:cs typeface="Arial"/>
              </a:rPr>
              <a:t>r</a:t>
            </a:r>
            <a:r>
              <a:rPr dirty="0" sz="1100" spc="-10">
                <a:latin typeface="Arial"/>
                <a:cs typeface="Arial"/>
              </a:rPr>
              <a:t>v</a:t>
            </a:r>
            <a:r>
              <a:rPr dirty="0" sz="1100" spc="5">
                <a:latin typeface="Arial"/>
                <a:cs typeface="Arial"/>
              </a:rPr>
              <a:t>e</a:t>
            </a:r>
            <a:r>
              <a:rPr dirty="0" sz="1100">
                <a:latin typeface="Arial"/>
                <a:cs typeface="Arial"/>
              </a:rPr>
              <a:t>rs.</a:t>
            </a:r>
            <a:r>
              <a:rPr dirty="0" sz="1100" spc="5">
                <a:latin typeface="Arial"/>
                <a:cs typeface="Arial"/>
              </a:rPr>
              <a:t>n</a:t>
            </a:r>
            <a:r>
              <a:rPr dirty="0" sz="1100" spc="-15">
                <a:latin typeface="Arial"/>
                <a:cs typeface="Arial"/>
              </a:rPr>
              <a:t>e</a:t>
            </a:r>
            <a:r>
              <a:rPr dirty="0" sz="1100">
                <a:latin typeface="Arial"/>
                <a:cs typeface="Arial"/>
              </a:rPr>
              <a:t>t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230"/>
              </a:lnSpc>
            </a:pPr>
            <a:r>
              <a:rPr dirty="0" sz="1100" spc="-5">
                <a:latin typeface="Arial"/>
                <a:cs typeface="Arial"/>
              </a:rPr>
              <a:t>annie.west.sprockets.com</a:t>
            </a:r>
            <a:endParaRPr sz="1100">
              <a:latin typeface="Arial"/>
              <a:cs typeface="Arial"/>
            </a:endParaRPr>
          </a:p>
          <a:p>
            <a:pPr marL="1333500">
              <a:lnSpc>
                <a:spcPts val="2550"/>
              </a:lnSpc>
            </a:pPr>
            <a:r>
              <a:rPr dirty="0" sz="2200" spc="-5">
                <a:latin typeface="Courier New"/>
                <a:cs typeface="Courier New"/>
              </a:rPr>
              <a:t>ping</a:t>
            </a:r>
            <a:r>
              <a:rPr dirty="0" sz="2200" spc="-15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ftp.nominum.com.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3770" y="3613150"/>
            <a:ext cx="951230" cy="250190"/>
          </a:xfrm>
          <a:custGeom>
            <a:avLst/>
            <a:gdLst/>
            <a:ahLst/>
            <a:cxnLst/>
            <a:rect l="l" t="t" r="r" b="b"/>
            <a:pathLst>
              <a:path w="951229" h="250189">
                <a:moveTo>
                  <a:pt x="0" y="0"/>
                </a:moveTo>
                <a:lnTo>
                  <a:pt x="951229" y="250189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408679" y="3569970"/>
            <a:ext cx="104139" cy="91440"/>
          </a:xfrm>
          <a:custGeom>
            <a:avLst/>
            <a:gdLst/>
            <a:ahLst/>
            <a:cxnLst/>
            <a:rect l="l" t="t" r="r" b="b"/>
            <a:pathLst>
              <a:path w="104139" h="91439">
                <a:moveTo>
                  <a:pt x="104140" y="0"/>
                </a:moveTo>
                <a:lnTo>
                  <a:pt x="0" y="21589"/>
                </a:lnTo>
                <a:lnTo>
                  <a:pt x="80010" y="91439"/>
                </a:lnTo>
                <a:lnTo>
                  <a:pt x="1041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77720" y="4315459"/>
            <a:ext cx="2152650" cy="1010919"/>
          </a:xfrm>
          <a:custGeom>
            <a:avLst/>
            <a:gdLst/>
            <a:ahLst/>
            <a:cxnLst/>
            <a:rect l="l" t="t" r="r" b="b"/>
            <a:pathLst>
              <a:path w="2152650" h="1010920">
                <a:moveTo>
                  <a:pt x="1983740" y="129539"/>
                </a:moveTo>
                <a:lnTo>
                  <a:pt x="167640" y="129539"/>
                </a:lnTo>
                <a:lnTo>
                  <a:pt x="149860" y="132079"/>
                </a:lnTo>
                <a:lnTo>
                  <a:pt x="135890" y="133350"/>
                </a:lnTo>
                <a:lnTo>
                  <a:pt x="118110" y="137159"/>
                </a:lnTo>
                <a:lnTo>
                  <a:pt x="104140" y="140969"/>
                </a:lnTo>
                <a:lnTo>
                  <a:pt x="91440" y="146050"/>
                </a:lnTo>
                <a:lnTo>
                  <a:pt x="76200" y="151129"/>
                </a:lnTo>
                <a:lnTo>
                  <a:pt x="53340" y="161289"/>
                </a:lnTo>
                <a:lnTo>
                  <a:pt x="41910" y="170179"/>
                </a:lnTo>
                <a:lnTo>
                  <a:pt x="31750" y="177800"/>
                </a:lnTo>
                <a:lnTo>
                  <a:pt x="22860" y="184150"/>
                </a:lnTo>
                <a:lnTo>
                  <a:pt x="16510" y="191769"/>
                </a:lnTo>
                <a:lnTo>
                  <a:pt x="8890" y="199389"/>
                </a:lnTo>
                <a:lnTo>
                  <a:pt x="1269" y="217169"/>
                </a:lnTo>
                <a:lnTo>
                  <a:pt x="0" y="224789"/>
                </a:lnTo>
                <a:lnTo>
                  <a:pt x="0" y="915669"/>
                </a:lnTo>
                <a:lnTo>
                  <a:pt x="1269" y="927099"/>
                </a:lnTo>
                <a:lnTo>
                  <a:pt x="5080" y="934719"/>
                </a:lnTo>
                <a:lnTo>
                  <a:pt x="8890" y="943609"/>
                </a:lnTo>
                <a:lnTo>
                  <a:pt x="16510" y="949959"/>
                </a:lnTo>
                <a:lnTo>
                  <a:pt x="22860" y="958849"/>
                </a:lnTo>
                <a:lnTo>
                  <a:pt x="31750" y="967739"/>
                </a:lnTo>
                <a:lnTo>
                  <a:pt x="76200" y="991869"/>
                </a:lnTo>
                <a:lnTo>
                  <a:pt x="118110" y="1004569"/>
                </a:lnTo>
                <a:lnTo>
                  <a:pt x="135890" y="1008379"/>
                </a:lnTo>
                <a:lnTo>
                  <a:pt x="149860" y="1010919"/>
                </a:lnTo>
                <a:lnTo>
                  <a:pt x="1998980" y="1010919"/>
                </a:lnTo>
                <a:lnTo>
                  <a:pt x="2014220" y="1008379"/>
                </a:lnTo>
                <a:lnTo>
                  <a:pt x="2029459" y="1004569"/>
                </a:lnTo>
                <a:lnTo>
                  <a:pt x="2044700" y="1002029"/>
                </a:lnTo>
                <a:lnTo>
                  <a:pt x="2057400" y="998219"/>
                </a:lnTo>
                <a:lnTo>
                  <a:pt x="2072640" y="991869"/>
                </a:lnTo>
                <a:lnTo>
                  <a:pt x="2084070" y="986789"/>
                </a:lnTo>
                <a:lnTo>
                  <a:pt x="2096770" y="981709"/>
                </a:lnTo>
                <a:lnTo>
                  <a:pt x="2106930" y="975359"/>
                </a:lnTo>
                <a:lnTo>
                  <a:pt x="2117090" y="967739"/>
                </a:lnTo>
                <a:lnTo>
                  <a:pt x="2132330" y="949959"/>
                </a:lnTo>
                <a:lnTo>
                  <a:pt x="2138680" y="943609"/>
                </a:lnTo>
                <a:lnTo>
                  <a:pt x="2143760" y="934719"/>
                </a:lnTo>
                <a:lnTo>
                  <a:pt x="2147570" y="927099"/>
                </a:lnTo>
                <a:lnTo>
                  <a:pt x="2152650" y="915669"/>
                </a:lnTo>
                <a:lnTo>
                  <a:pt x="2152650" y="224789"/>
                </a:lnTo>
                <a:lnTo>
                  <a:pt x="2147570" y="217169"/>
                </a:lnTo>
                <a:lnTo>
                  <a:pt x="2143760" y="208279"/>
                </a:lnTo>
                <a:lnTo>
                  <a:pt x="2117090" y="177800"/>
                </a:lnTo>
                <a:lnTo>
                  <a:pt x="2106930" y="170179"/>
                </a:lnTo>
                <a:lnTo>
                  <a:pt x="2096770" y="161289"/>
                </a:lnTo>
                <a:lnTo>
                  <a:pt x="2084070" y="156209"/>
                </a:lnTo>
                <a:lnTo>
                  <a:pt x="2072640" y="151129"/>
                </a:lnTo>
                <a:lnTo>
                  <a:pt x="2057400" y="146050"/>
                </a:lnTo>
                <a:lnTo>
                  <a:pt x="2044700" y="140969"/>
                </a:lnTo>
                <a:lnTo>
                  <a:pt x="2014220" y="133350"/>
                </a:lnTo>
                <a:lnTo>
                  <a:pt x="1998980" y="132079"/>
                </a:lnTo>
                <a:lnTo>
                  <a:pt x="1983740" y="129539"/>
                </a:lnTo>
                <a:close/>
              </a:path>
              <a:path w="2152650" h="1010920">
                <a:moveTo>
                  <a:pt x="1978659" y="0"/>
                </a:moveTo>
                <a:lnTo>
                  <a:pt x="1611630" y="129539"/>
                </a:lnTo>
                <a:lnTo>
                  <a:pt x="1827530" y="129539"/>
                </a:lnTo>
                <a:lnTo>
                  <a:pt x="197865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77720" y="4315459"/>
            <a:ext cx="2152650" cy="1010919"/>
          </a:xfrm>
          <a:custGeom>
            <a:avLst/>
            <a:gdLst/>
            <a:ahLst/>
            <a:cxnLst/>
            <a:rect l="l" t="t" r="r" b="b"/>
            <a:pathLst>
              <a:path w="2152650" h="1010920">
                <a:moveTo>
                  <a:pt x="167640" y="129539"/>
                </a:moveTo>
                <a:lnTo>
                  <a:pt x="149860" y="132079"/>
                </a:lnTo>
                <a:lnTo>
                  <a:pt x="135890" y="133350"/>
                </a:lnTo>
                <a:lnTo>
                  <a:pt x="118110" y="137159"/>
                </a:lnTo>
                <a:lnTo>
                  <a:pt x="104140" y="140969"/>
                </a:lnTo>
                <a:lnTo>
                  <a:pt x="91440" y="146050"/>
                </a:lnTo>
                <a:lnTo>
                  <a:pt x="76200" y="151129"/>
                </a:lnTo>
                <a:lnTo>
                  <a:pt x="64769" y="156209"/>
                </a:lnTo>
                <a:lnTo>
                  <a:pt x="53340" y="161289"/>
                </a:lnTo>
                <a:lnTo>
                  <a:pt x="41910" y="170179"/>
                </a:lnTo>
                <a:lnTo>
                  <a:pt x="31750" y="177800"/>
                </a:lnTo>
                <a:lnTo>
                  <a:pt x="22860" y="184150"/>
                </a:lnTo>
                <a:lnTo>
                  <a:pt x="16510" y="191769"/>
                </a:lnTo>
                <a:lnTo>
                  <a:pt x="8890" y="199389"/>
                </a:lnTo>
                <a:lnTo>
                  <a:pt x="5080" y="208279"/>
                </a:lnTo>
                <a:lnTo>
                  <a:pt x="1269" y="217169"/>
                </a:lnTo>
                <a:lnTo>
                  <a:pt x="0" y="224789"/>
                </a:lnTo>
                <a:lnTo>
                  <a:pt x="0" y="915669"/>
                </a:lnTo>
                <a:lnTo>
                  <a:pt x="1269" y="927099"/>
                </a:lnTo>
                <a:lnTo>
                  <a:pt x="5080" y="934719"/>
                </a:lnTo>
                <a:lnTo>
                  <a:pt x="8890" y="943609"/>
                </a:lnTo>
                <a:lnTo>
                  <a:pt x="16510" y="949959"/>
                </a:lnTo>
                <a:lnTo>
                  <a:pt x="22860" y="958849"/>
                </a:lnTo>
                <a:lnTo>
                  <a:pt x="31750" y="967739"/>
                </a:lnTo>
                <a:lnTo>
                  <a:pt x="64769" y="986789"/>
                </a:lnTo>
                <a:lnTo>
                  <a:pt x="104140" y="1002029"/>
                </a:lnTo>
                <a:lnTo>
                  <a:pt x="118110" y="1004569"/>
                </a:lnTo>
                <a:lnTo>
                  <a:pt x="135890" y="1008379"/>
                </a:lnTo>
                <a:lnTo>
                  <a:pt x="149860" y="1010919"/>
                </a:lnTo>
                <a:lnTo>
                  <a:pt x="167640" y="1010919"/>
                </a:lnTo>
                <a:lnTo>
                  <a:pt x="1983740" y="1010919"/>
                </a:lnTo>
                <a:lnTo>
                  <a:pt x="1998980" y="1010919"/>
                </a:lnTo>
                <a:lnTo>
                  <a:pt x="2014220" y="1008379"/>
                </a:lnTo>
                <a:lnTo>
                  <a:pt x="2029459" y="1004569"/>
                </a:lnTo>
                <a:lnTo>
                  <a:pt x="2044700" y="1002029"/>
                </a:lnTo>
                <a:lnTo>
                  <a:pt x="2057400" y="998219"/>
                </a:lnTo>
                <a:lnTo>
                  <a:pt x="2072640" y="991869"/>
                </a:lnTo>
                <a:lnTo>
                  <a:pt x="2084070" y="986789"/>
                </a:lnTo>
                <a:lnTo>
                  <a:pt x="2096770" y="981709"/>
                </a:lnTo>
                <a:lnTo>
                  <a:pt x="2106930" y="975359"/>
                </a:lnTo>
                <a:lnTo>
                  <a:pt x="2117090" y="967739"/>
                </a:lnTo>
                <a:lnTo>
                  <a:pt x="2124710" y="958849"/>
                </a:lnTo>
                <a:lnTo>
                  <a:pt x="2132330" y="949959"/>
                </a:lnTo>
                <a:lnTo>
                  <a:pt x="2138680" y="943609"/>
                </a:lnTo>
                <a:lnTo>
                  <a:pt x="2143760" y="934719"/>
                </a:lnTo>
                <a:lnTo>
                  <a:pt x="2147570" y="927099"/>
                </a:lnTo>
                <a:lnTo>
                  <a:pt x="2152650" y="915669"/>
                </a:lnTo>
                <a:lnTo>
                  <a:pt x="2152650" y="224789"/>
                </a:lnTo>
                <a:lnTo>
                  <a:pt x="2147570" y="217169"/>
                </a:lnTo>
                <a:lnTo>
                  <a:pt x="2143760" y="208279"/>
                </a:lnTo>
                <a:lnTo>
                  <a:pt x="2117090" y="177800"/>
                </a:lnTo>
                <a:lnTo>
                  <a:pt x="2106930" y="170179"/>
                </a:lnTo>
                <a:lnTo>
                  <a:pt x="2096770" y="161289"/>
                </a:lnTo>
                <a:lnTo>
                  <a:pt x="2084070" y="156209"/>
                </a:lnTo>
                <a:lnTo>
                  <a:pt x="2072640" y="151129"/>
                </a:lnTo>
                <a:lnTo>
                  <a:pt x="2057400" y="146050"/>
                </a:lnTo>
                <a:lnTo>
                  <a:pt x="2044700" y="140969"/>
                </a:lnTo>
                <a:lnTo>
                  <a:pt x="2029459" y="137159"/>
                </a:lnTo>
                <a:lnTo>
                  <a:pt x="2014220" y="133350"/>
                </a:lnTo>
                <a:lnTo>
                  <a:pt x="1998980" y="132079"/>
                </a:lnTo>
                <a:lnTo>
                  <a:pt x="1983740" y="129539"/>
                </a:lnTo>
                <a:lnTo>
                  <a:pt x="1827530" y="129539"/>
                </a:lnTo>
                <a:lnTo>
                  <a:pt x="1978659" y="0"/>
                </a:lnTo>
                <a:lnTo>
                  <a:pt x="1611630" y="129539"/>
                </a:lnTo>
                <a:lnTo>
                  <a:pt x="167640" y="129539"/>
                </a:lnTo>
                <a:close/>
              </a:path>
            </a:pathLst>
          </a:custGeom>
          <a:ln w="186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077720" y="43154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186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232909" y="53276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186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279297" y="4980940"/>
            <a:ext cx="706120" cy="26924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92735" algn="l"/>
                <a:tab pos="508634" algn="l"/>
                <a:tab pos="692785" algn="l"/>
              </a:tabLst>
            </a:pPr>
            <a:r>
              <a:rPr dirty="0" u="heavy" sz="1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 	 	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78710" y="4494529"/>
            <a:ext cx="1584325" cy="755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127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latin typeface="Arial"/>
                <a:cs typeface="Arial"/>
              </a:rPr>
              <a:t>Here’s </a:t>
            </a:r>
            <a:r>
              <a:rPr dirty="0" sz="1600" spc="-5">
                <a:latin typeface="Arial"/>
                <a:cs typeface="Arial"/>
              </a:rPr>
              <a:t>the </a:t>
            </a:r>
            <a:r>
              <a:rPr dirty="0" sz="1600">
                <a:latin typeface="Arial"/>
                <a:cs typeface="Arial"/>
              </a:rPr>
              <a:t>IP  </a:t>
            </a:r>
            <a:r>
              <a:rPr dirty="0" sz="1600" spc="-5">
                <a:latin typeface="Arial"/>
                <a:cs typeface="Arial"/>
              </a:rPr>
              <a:t>address for  ft</a:t>
            </a:r>
            <a:r>
              <a:rPr dirty="0" sz="1600" spc="5">
                <a:latin typeface="Arial"/>
                <a:cs typeface="Arial"/>
              </a:rPr>
              <a:t>p</a:t>
            </a:r>
            <a:r>
              <a:rPr dirty="0" sz="1600" spc="-5">
                <a:latin typeface="Arial"/>
                <a:cs typeface="Arial"/>
              </a:rPr>
              <a:t>.</a:t>
            </a:r>
            <a:r>
              <a:rPr dirty="0" sz="1600" spc="-10">
                <a:latin typeface="Arial"/>
                <a:cs typeface="Arial"/>
              </a:rPr>
              <a:t>n</a:t>
            </a:r>
            <a:r>
              <a:rPr dirty="0" sz="1600" spc="-5">
                <a:latin typeface="Arial"/>
                <a:cs typeface="Arial"/>
              </a:rPr>
              <a:t>o</a:t>
            </a:r>
            <a:r>
              <a:rPr dirty="0" sz="1600" spc="15">
                <a:latin typeface="Arial"/>
                <a:cs typeface="Arial"/>
              </a:rPr>
              <a:t>m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5">
                <a:latin typeface="Arial"/>
                <a:cs typeface="Arial"/>
              </a:rPr>
              <a:t>n</a:t>
            </a:r>
            <a:r>
              <a:rPr dirty="0" sz="1600" spc="-10">
                <a:latin typeface="Arial"/>
                <a:cs typeface="Arial"/>
              </a:rPr>
              <a:t>u</a:t>
            </a:r>
            <a:r>
              <a:rPr dirty="0" sz="1600" spc="15">
                <a:latin typeface="Arial"/>
                <a:cs typeface="Arial"/>
              </a:rPr>
              <a:t>m</a:t>
            </a:r>
            <a:r>
              <a:rPr dirty="0" sz="1600" spc="-5">
                <a:latin typeface="Arial"/>
                <a:cs typeface="Arial"/>
              </a:rPr>
              <a:t>.</a:t>
            </a:r>
            <a:r>
              <a:rPr dirty="0" sz="1600" spc="5">
                <a:latin typeface="Arial"/>
                <a:cs typeface="Arial"/>
              </a:rPr>
              <a:t>c</a:t>
            </a:r>
            <a:r>
              <a:rPr dirty="0" sz="1600" spc="-10">
                <a:latin typeface="Arial"/>
                <a:cs typeface="Arial"/>
              </a:rPr>
              <a:t>o</a:t>
            </a:r>
            <a:r>
              <a:rPr dirty="0" sz="1600">
                <a:latin typeface="Arial"/>
                <a:cs typeface="Arial"/>
              </a:rPr>
              <a:t>m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30630" y="833120"/>
            <a:ext cx="667004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Resolution Process</a:t>
            </a:r>
            <a:r>
              <a:rPr dirty="0" spc="-10"/>
              <a:t> </a:t>
            </a:r>
            <a:r>
              <a:rPr dirty="0" spc="-5"/>
              <a:t>(Caching)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64540" y="1557020"/>
            <a:ext cx="6565900" cy="878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2265" indent="-342265">
              <a:lnSpc>
                <a:spcPct val="100000"/>
              </a:lnSpc>
              <a:spcBef>
                <a:spcPts val="100"/>
              </a:spcBef>
              <a:buChar char="•"/>
              <a:tabLst>
                <a:tab pos="342265" algn="l"/>
                <a:tab pos="355600" algn="l"/>
              </a:tabLst>
            </a:pPr>
            <a:r>
              <a:rPr dirty="0" sz="2800" spc="-5">
                <a:latin typeface="Times New Roman"/>
                <a:cs typeface="Times New Roman"/>
              </a:rPr>
              <a:t>The </a:t>
            </a:r>
            <a:r>
              <a:rPr dirty="0" sz="2800" spc="-5" i="1">
                <a:latin typeface="Times New Roman"/>
                <a:cs typeface="Times New Roman"/>
              </a:rPr>
              <a:t>nominum.com </a:t>
            </a:r>
            <a:r>
              <a:rPr dirty="0" sz="2800" spc="-5">
                <a:latin typeface="Times New Roman"/>
                <a:cs typeface="Times New Roman"/>
              </a:rPr>
              <a:t>name server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ns1.sanjose</a:t>
            </a:r>
            <a:endParaRPr sz="2800">
              <a:latin typeface="Times New Roman"/>
              <a:cs typeface="Times New Roman"/>
            </a:endParaRPr>
          </a:p>
          <a:p>
            <a:pPr algn="ctr" marL="100965">
              <a:lnSpc>
                <a:spcPct val="100000"/>
              </a:lnSpc>
            </a:pPr>
            <a:r>
              <a:rPr dirty="0" sz="2800" spc="-5">
                <a:latin typeface="Times New Roman"/>
                <a:cs typeface="Times New Roman"/>
              </a:rPr>
              <a:t>responds with </a:t>
            </a:r>
            <a:r>
              <a:rPr dirty="0" sz="2800" spc="-5" i="1">
                <a:latin typeface="Times New Roman"/>
                <a:cs typeface="Times New Roman"/>
              </a:rPr>
              <a:t>ftp.nominum.com’s</a:t>
            </a:r>
            <a:r>
              <a:rPr dirty="0" sz="2800" spc="15" i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address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95400" y="5168900"/>
            <a:ext cx="623570" cy="187960"/>
          </a:xfrm>
          <a:custGeom>
            <a:avLst/>
            <a:gdLst/>
            <a:ahLst/>
            <a:cxnLst/>
            <a:rect l="l" t="t" r="r" b="b"/>
            <a:pathLst>
              <a:path w="623569" h="187960">
                <a:moveTo>
                  <a:pt x="0" y="187959"/>
                </a:moveTo>
                <a:lnTo>
                  <a:pt x="0" y="0"/>
                </a:lnTo>
                <a:lnTo>
                  <a:pt x="623569" y="0"/>
                </a:lnTo>
                <a:lnTo>
                  <a:pt x="623569" y="187959"/>
                </a:lnTo>
                <a:lnTo>
                  <a:pt x="0" y="18795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295400" y="5168900"/>
            <a:ext cx="623570" cy="187960"/>
          </a:xfrm>
          <a:custGeom>
            <a:avLst/>
            <a:gdLst/>
            <a:ahLst/>
            <a:cxnLst/>
            <a:rect l="l" t="t" r="r" b="b"/>
            <a:pathLst>
              <a:path w="623569" h="187960">
                <a:moveTo>
                  <a:pt x="0" y="187959"/>
                </a:moveTo>
                <a:lnTo>
                  <a:pt x="0" y="0"/>
                </a:lnTo>
                <a:lnTo>
                  <a:pt x="623569" y="0"/>
                </a:lnTo>
                <a:lnTo>
                  <a:pt x="623569" y="187959"/>
                </a:lnTo>
                <a:lnTo>
                  <a:pt x="0" y="187959"/>
                </a:lnTo>
                <a:close/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295400" y="53568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918970" y="51689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313180" y="5245100"/>
            <a:ext cx="93980" cy="29209"/>
          </a:xfrm>
          <a:custGeom>
            <a:avLst/>
            <a:gdLst/>
            <a:ahLst/>
            <a:cxnLst/>
            <a:rect l="l" t="t" r="r" b="b"/>
            <a:pathLst>
              <a:path w="93980" h="29210">
                <a:moveTo>
                  <a:pt x="87629" y="3809"/>
                </a:moveTo>
                <a:lnTo>
                  <a:pt x="6350" y="3809"/>
                </a:lnTo>
                <a:lnTo>
                  <a:pt x="2539" y="7619"/>
                </a:lnTo>
                <a:lnTo>
                  <a:pt x="0" y="12700"/>
                </a:lnTo>
                <a:lnTo>
                  <a:pt x="0" y="21590"/>
                </a:lnTo>
                <a:lnTo>
                  <a:pt x="1269" y="21590"/>
                </a:lnTo>
                <a:lnTo>
                  <a:pt x="1269" y="24130"/>
                </a:lnTo>
                <a:lnTo>
                  <a:pt x="2539" y="24130"/>
                </a:lnTo>
                <a:lnTo>
                  <a:pt x="2539" y="25400"/>
                </a:lnTo>
                <a:lnTo>
                  <a:pt x="6350" y="25400"/>
                </a:lnTo>
                <a:lnTo>
                  <a:pt x="6350" y="29209"/>
                </a:lnTo>
                <a:lnTo>
                  <a:pt x="85089" y="29209"/>
                </a:lnTo>
                <a:lnTo>
                  <a:pt x="87629" y="25400"/>
                </a:lnTo>
                <a:lnTo>
                  <a:pt x="87629" y="24130"/>
                </a:lnTo>
                <a:lnTo>
                  <a:pt x="91439" y="21590"/>
                </a:lnTo>
                <a:lnTo>
                  <a:pt x="91439" y="17780"/>
                </a:lnTo>
                <a:lnTo>
                  <a:pt x="93979" y="16509"/>
                </a:lnTo>
                <a:lnTo>
                  <a:pt x="91439" y="16509"/>
                </a:lnTo>
                <a:lnTo>
                  <a:pt x="91439" y="8890"/>
                </a:lnTo>
                <a:lnTo>
                  <a:pt x="87629" y="8890"/>
                </a:lnTo>
                <a:lnTo>
                  <a:pt x="87629" y="3809"/>
                </a:lnTo>
                <a:close/>
              </a:path>
              <a:path w="93980" h="29210">
                <a:moveTo>
                  <a:pt x="82550" y="1269"/>
                </a:moveTo>
                <a:lnTo>
                  <a:pt x="8889" y="1269"/>
                </a:lnTo>
                <a:lnTo>
                  <a:pt x="7619" y="3809"/>
                </a:lnTo>
                <a:lnTo>
                  <a:pt x="82550" y="3809"/>
                </a:lnTo>
                <a:lnTo>
                  <a:pt x="82550" y="1269"/>
                </a:lnTo>
                <a:close/>
              </a:path>
              <a:path w="93980" h="29210">
                <a:moveTo>
                  <a:pt x="78739" y="0"/>
                </a:moveTo>
                <a:lnTo>
                  <a:pt x="13969" y="0"/>
                </a:lnTo>
                <a:lnTo>
                  <a:pt x="11429" y="1269"/>
                </a:lnTo>
                <a:lnTo>
                  <a:pt x="78739" y="1269"/>
                </a:lnTo>
                <a:lnTo>
                  <a:pt x="78739" y="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559560" y="5198109"/>
            <a:ext cx="229870" cy="1358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315719" y="4593590"/>
            <a:ext cx="576580" cy="504190"/>
          </a:xfrm>
          <a:custGeom>
            <a:avLst/>
            <a:gdLst/>
            <a:ahLst/>
            <a:cxnLst/>
            <a:rect l="l" t="t" r="r" b="b"/>
            <a:pathLst>
              <a:path w="576580" h="504189">
                <a:moveTo>
                  <a:pt x="563880" y="2540"/>
                </a:moveTo>
                <a:lnTo>
                  <a:pt x="20320" y="2540"/>
                </a:lnTo>
                <a:lnTo>
                  <a:pt x="11430" y="11430"/>
                </a:lnTo>
                <a:lnTo>
                  <a:pt x="8890" y="11430"/>
                </a:lnTo>
                <a:lnTo>
                  <a:pt x="6350" y="12700"/>
                </a:lnTo>
                <a:lnTo>
                  <a:pt x="5080" y="15240"/>
                </a:lnTo>
                <a:lnTo>
                  <a:pt x="1270" y="17780"/>
                </a:lnTo>
                <a:lnTo>
                  <a:pt x="1270" y="21590"/>
                </a:lnTo>
                <a:lnTo>
                  <a:pt x="0" y="24130"/>
                </a:lnTo>
                <a:lnTo>
                  <a:pt x="0" y="494030"/>
                </a:lnTo>
                <a:lnTo>
                  <a:pt x="5080" y="495300"/>
                </a:lnTo>
                <a:lnTo>
                  <a:pt x="5080" y="497840"/>
                </a:lnTo>
                <a:lnTo>
                  <a:pt x="7620" y="497840"/>
                </a:lnTo>
                <a:lnTo>
                  <a:pt x="7620" y="500380"/>
                </a:lnTo>
                <a:lnTo>
                  <a:pt x="10160" y="500380"/>
                </a:lnTo>
                <a:lnTo>
                  <a:pt x="11430" y="501650"/>
                </a:lnTo>
                <a:lnTo>
                  <a:pt x="15240" y="501650"/>
                </a:lnTo>
                <a:lnTo>
                  <a:pt x="17780" y="504190"/>
                </a:lnTo>
                <a:lnTo>
                  <a:pt x="558800" y="504190"/>
                </a:lnTo>
                <a:lnTo>
                  <a:pt x="561340" y="501650"/>
                </a:lnTo>
                <a:lnTo>
                  <a:pt x="563880" y="500380"/>
                </a:lnTo>
                <a:lnTo>
                  <a:pt x="567690" y="499110"/>
                </a:lnTo>
                <a:lnTo>
                  <a:pt x="568960" y="496570"/>
                </a:lnTo>
                <a:lnTo>
                  <a:pt x="568960" y="495300"/>
                </a:lnTo>
                <a:lnTo>
                  <a:pt x="571500" y="492760"/>
                </a:lnTo>
                <a:lnTo>
                  <a:pt x="571500" y="491490"/>
                </a:lnTo>
                <a:lnTo>
                  <a:pt x="574040" y="486410"/>
                </a:lnTo>
                <a:lnTo>
                  <a:pt x="574040" y="483870"/>
                </a:lnTo>
                <a:lnTo>
                  <a:pt x="575310" y="482600"/>
                </a:lnTo>
                <a:lnTo>
                  <a:pt x="575310" y="478790"/>
                </a:lnTo>
                <a:lnTo>
                  <a:pt x="576580" y="473710"/>
                </a:lnTo>
                <a:lnTo>
                  <a:pt x="576580" y="33020"/>
                </a:lnTo>
                <a:lnTo>
                  <a:pt x="575310" y="29210"/>
                </a:lnTo>
                <a:lnTo>
                  <a:pt x="575310" y="20320"/>
                </a:lnTo>
                <a:lnTo>
                  <a:pt x="572769" y="17780"/>
                </a:lnTo>
                <a:lnTo>
                  <a:pt x="572769" y="15240"/>
                </a:lnTo>
                <a:lnTo>
                  <a:pt x="571500" y="12700"/>
                </a:lnTo>
                <a:lnTo>
                  <a:pt x="571500" y="10160"/>
                </a:lnTo>
                <a:lnTo>
                  <a:pt x="568960" y="10160"/>
                </a:lnTo>
                <a:lnTo>
                  <a:pt x="567690" y="7620"/>
                </a:lnTo>
                <a:lnTo>
                  <a:pt x="563880" y="6350"/>
                </a:lnTo>
                <a:lnTo>
                  <a:pt x="563880" y="2540"/>
                </a:lnTo>
                <a:close/>
              </a:path>
              <a:path w="576580" h="504189">
                <a:moveTo>
                  <a:pt x="553719" y="0"/>
                </a:moveTo>
                <a:lnTo>
                  <a:pt x="35560" y="0"/>
                </a:lnTo>
                <a:lnTo>
                  <a:pt x="29210" y="2540"/>
                </a:lnTo>
                <a:lnTo>
                  <a:pt x="554990" y="2540"/>
                </a:lnTo>
                <a:lnTo>
                  <a:pt x="55371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358900" y="4644390"/>
            <a:ext cx="497840" cy="386080"/>
          </a:xfrm>
          <a:custGeom>
            <a:avLst/>
            <a:gdLst/>
            <a:ahLst/>
            <a:cxnLst/>
            <a:rect l="l" t="t" r="r" b="b"/>
            <a:pathLst>
              <a:path w="497839" h="386079">
                <a:moveTo>
                  <a:pt x="488950" y="7620"/>
                </a:moveTo>
                <a:lnTo>
                  <a:pt x="5080" y="7620"/>
                </a:lnTo>
                <a:lnTo>
                  <a:pt x="1269" y="11430"/>
                </a:lnTo>
                <a:lnTo>
                  <a:pt x="0" y="13970"/>
                </a:lnTo>
                <a:lnTo>
                  <a:pt x="0" y="374650"/>
                </a:lnTo>
                <a:lnTo>
                  <a:pt x="1269" y="375920"/>
                </a:lnTo>
                <a:lnTo>
                  <a:pt x="1269" y="379730"/>
                </a:lnTo>
                <a:lnTo>
                  <a:pt x="3809" y="381000"/>
                </a:lnTo>
                <a:lnTo>
                  <a:pt x="3809" y="383540"/>
                </a:lnTo>
                <a:lnTo>
                  <a:pt x="6350" y="383540"/>
                </a:lnTo>
                <a:lnTo>
                  <a:pt x="6350" y="386080"/>
                </a:lnTo>
                <a:lnTo>
                  <a:pt x="481330" y="386080"/>
                </a:lnTo>
                <a:lnTo>
                  <a:pt x="483869" y="384810"/>
                </a:lnTo>
                <a:lnTo>
                  <a:pt x="487680" y="384810"/>
                </a:lnTo>
                <a:lnTo>
                  <a:pt x="490219" y="381000"/>
                </a:lnTo>
                <a:lnTo>
                  <a:pt x="494030" y="378460"/>
                </a:lnTo>
                <a:lnTo>
                  <a:pt x="495300" y="374650"/>
                </a:lnTo>
                <a:lnTo>
                  <a:pt x="495300" y="368300"/>
                </a:lnTo>
                <a:lnTo>
                  <a:pt x="497839" y="365760"/>
                </a:lnTo>
                <a:lnTo>
                  <a:pt x="497839" y="26670"/>
                </a:lnTo>
                <a:lnTo>
                  <a:pt x="495300" y="25400"/>
                </a:lnTo>
                <a:lnTo>
                  <a:pt x="495300" y="16510"/>
                </a:lnTo>
                <a:lnTo>
                  <a:pt x="494030" y="16510"/>
                </a:lnTo>
                <a:lnTo>
                  <a:pt x="494030" y="10160"/>
                </a:lnTo>
                <a:lnTo>
                  <a:pt x="490219" y="10160"/>
                </a:lnTo>
                <a:lnTo>
                  <a:pt x="488950" y="7620"/>
                </a:lnTo>
                <a:close/>
              </a:path>
              <a:path w="497839" h="386079">
                <a:moveTo>
                  <a:pt x="486410" y="5080"/>
                </a:moveTo>
                <a:lnTo>
                  <a:pt x="8890" y="5080"/>
                </a:lnTo>
                <a:lnTo>
                  <a:pt x="6350" y="7620"/>
                </a:lnTo>
                <a:lnTo>
                  <a:pt x="486410" y="7620"/>
                </a:lnTo>
                <a:lnTo>
                  <a:pt x="486410" y="5080"/>
                </a:lnTo>
                <a:close/>
              </a:path>
              <a:path w="497839" h="386079">
                <a:moveTo>
                  <a:pt x="30480" y="0"/>
                </a:moveTo>
                <a:lnTo>
                  <a:pt x="27940" y="2540"/>
                </a:lnTo>
                <a:lnTo>
                  <a:pt x="19050" y="2540"/>
                </a:lnTo>
                <a:lnTo>
                  <a:pt x="16509" y="5080"/>
                </a:lnTo>
                <a:lnTo>
                  <a:pt x="483869" y="5080"/>
                </a:lnTo>
                <a:lnTo>
                  <a:pt x="482600" y="3810"/>
                </a:lnTo>
                <a:lnTo>
                  <a:pt x="477519" y="3810"/>
                </a:lnTo>
                <a:lnTo>
                  <a:pt x="477519" y="2540"/>
                </a:lnTo>
                <a:lnTo>
                  <a:pt x="3048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376680" y="4662170"/>
            <a:ext cx="466090" cy="350520"/>
          </a:xfrm>
          <a:custGeom>
            <a:avLst/>
            <a:gdLst/>
            <a:ahLst/>
            <a:cxnLst/>
            <a:rect l="l" t="t" r="r" b="b"/>
            <a:pathLst>
              <a:path w="466089" h="350520">
                <a:moveTo>
                  <a:pt x="455930" y="349249"/>
                </a:moveTo>
                <a:lnTo>
                  <a:pt x="7619" y="349249"/>
                </a:lnTo>
                <a:lnTo>
                  <a:pt x="10159" y="350519"/>
                </a:lnTo>
                <a:lnTo>
                  <a:pt x="453389" y="350519"/>
                </a:lnTo>
                <a:lnTo>
                  <a:pt x="455930" y="349249"/>
                </a:lnTo>
                <a:close/>
              </a:path>
              <a:path w="466089" h="350520">
                <a:moveTo>
                  <a:pt x="447039" y="2539"/>
                </a:moveTo>
                <a:lnTo>
                  <a:pt x="12700" y="2539"/>
                </a:lnTo>
                <a:lnTo>
                  <a:pt x="10159" y="5079"/>
                </a:lnTo>
                <a:lnTo>
                  <a:pt x="6350" y="5079"/>
                </a:lnTo>
                <a:lnTo>
                  <a:pt x="0" y="11429"/>
                </a:lnTo>
                <a:lnTo>
                  <a:pt x="0" y="345439"/>
                </a:lnTo>
                <a:lnTo>
                  <a:pt x="1269" y="345439"/>
                </a:lnTo>
                <a:lnTo>
                  <a:pt x="1269" y="346709"/>
                </a:lnTo>
                <a:lnTo>
                  <a:pt x="3809" y="346709"/>
                </a:lnTo>
                <a:lnTo>
                  <a:pt x="3809" y="349249"/>
                </a:lnTo>
                <a:lnTo>
                  <a:pt x="457200" y="349249"/>
                </a:lnTo>
                <a:lnTo>
                  <a:pt x="459739" y="346709"/>
                </a:lnTo>
                <a:lnTo>
                  <a:pt x="459739" y="341629"/>
                </a:lnTo>
                <a:lnTo>
                  <a:pt x="464819" y="339089"/>
                </a:lnTo>
                <a:lnTo>
                  <a:pt x="464819" y="334009"/>
                </a:lnTo>
                <a:lnTo>
                  <a:pt x="466089" y="331469"/>
                </a:lnTo>
                <a:lnTo>
                  <a:pt x="466089" y="24129"/>
                </a:lnTo>
                <a:lnTo>
                  <a:pt x="464819" y="24129"/>
                </a:lnTo>
                <a:lnTo>
                  <a:pt x="464819" y="15239"/>
                </a:lnTo>
                <a:lnTo>
                  <a:pt x="459739" y="15239"/>
                </a:lnTo>
                <a:lnTo>
                  <a:pt x="459739" y="8889"/>
                </a:lnTo>
                <a:lnTo>
                  <a:pt x="457200" y="8889"/>
                </a:lnTo>
                <a:lnTo>
                  <a:pt x="455930" y="7619"/>
                </a:lnTo>
                <a:lnTo>
                  <a:pt x="453389" y="7619"/>
                </a:lnTo>
                <a:lnTo>
                  <a:pt x="453389" y="3809"/>
                </a:lnTo>
                <a:lnTo>
                  <a:pt x="449580" y="3809"/>
                </a:lnTo>
                <a:lnTo>
                  <a:pt x="447039" y="2539"/>
                </a:lnTo>
                <a:close/>
              </a:path>
              <a:path w="466089" h="350520">
                <a:moveTo>
                  <a:pt x="444500" y="0"/>
                </a:moveTo>
                <a:lnTo>
                  <a:pt x="24129" y="0"/>
                </a:lnTo>
                <a:lnTo>
                  <a:pt x="21589" y="2539"/>
                </a:lnTo>
                <a:lnTo>
                  <a:pt x="444500" y="2539"/>
                </a:lnTo>
                <a:lnTo>
                  <a:pt x="444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296669" y="5326379"/>
            <a:ext cx="246379" cy="0"/>
          </a:xfrm>
          <a:custGeom>
            <a:avLst/>
            <a:gdLst/>
            <a:ahLst/>
            <a:cxnLst/>
            <a:rect l="l" t="t" r="r" b="b"/>
            <a:pathLst>
              <a:path w="246380" h="0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291997" y="5326379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5" h="0">
                <a:moveTo>
                  <a:pt x="0" y="0"/>
                </a:moveTo>
                <a:lnTo>
                  <a:pt x="255724" y="0"/>
                </a:lnTo>
              </a:path>
            </a:pathLst>
          </a:custGeom>
          <a:ln w="144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296669" y="53289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543050" y="53238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793239" y="52057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920239" y="51981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793239" y="5326379"/>
            <a:ext cx="125730" cy="0"/>
          </a:xfrm>
          <a:custGeom>
            <a:avLst/>
            <a:gdLst/>
            <a:ahLst/>
            <a:cxnLst/>
            <a:rect l="l" t="t" r="r" b="b"/>
            <a:pathLst>
              <a:path w="125730" h="0">
                <a:moveTo>
                  <a:pt x="0" y="0"/>
                </a:moveTo>
                <a:lnTo>
                  <a:pt x="12573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788567" y="5326379"/>
            <a:ext cx="135255" cy="0"/>
          </a:xfrm>
          <a:custGeom>
            <a:avLst/>
            <a:gdLst/>
            <a:ahLst/>
            <a:cxnLst/>
            <a:rect l="l" t="t" r="r" b="b"/>
            <a:pathLst>
              <a:path w="135255" h="0">
                <a:moveTo>
                  <a:pt x="0" y="0"/>
                </a:moveTo>
                <a:lnTo>
                  <a:pt x="135074" y="0"/>
                </a:lnTo>
              </a:path>
            </a:pathLst>
          </a:custGeom>
          <a:ln w="144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793239" y="53289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918970" y="53238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577339" y="52247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602739" y="5256529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 h="0">
                <a:moveTo>
                  <a:pt x="0" y="0"/>
                </a:moveTo>
                <a:lnTo>
                  <a:pt x="146049" y="0"/>
                </a:lnTo>
              </a:path>
            </a:pathLst>
          </a:custGeom>
          <a:ln w="10159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598067" y="5256529"/>
            <a:ext cx="155575" cy="0"/>
          </a:xfrm>
          <a:custGeom>
            <a:avLst/>
            <a:gdLst/>
            <a:ahLst/>
            <a:cxnLst/>
            <a:rect l="l" t="t" r="r" b="b"/>
            <a:pathLst>
              <a:path w="155575" h="0">
                <a:moveTo>
                  <a:pt x="0" y="0"/>
                </a:moveTo>
                <a:lnTo>
                  <a:pt x="155394" y="0"/>
                </a:lnTo>
              </a:path>
            </a:pathLst>
          </a:custGeom>
          <a:ln w="1950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602739" y="52616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748789" y="52514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560830" y="524002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563369" y="5274309"/>
            <a:ext cx="223520" cy="1270"/>
          </a:xfrm>
          <a:custGeom>
            <a:avLst/>
            <a:gdLst/>
            <a:ahLst/>
            <a:cxnLst/>
            <a:rect l="l" t="t" r="r" b="b"/>
            <a:pathLst>
              <a:path w="223519" h="1270">
                <a:moveTo>
                  <a:pt x="0" y="0"/>
                </a:moveTo>
                <a:lnTo>
                  <a:pt x="223519" y="12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816100" y="5236209"/>
            <a:ext cx="78740" cy="40640"/>
          </a:xfrm>
          <a:custGeom>
            <a:avLst/>
            <a:gdLst/>
            <a:ahLst/>
            <a:cxnLst/>
            <a:rect l="l" t="t" r="r" b="b"/>
            <a:pathLst>
              <a:path w="78739" h="40639">
                <a:moveTo>
                  <a:pt x="0" y="40639"/>
                </a:moveTo>
                <a:lnTo>
                  <a:pt x="0" y="0"/>
                </a:lnTo>
                <a:lnTo>
                  <a:pt x="78739" y="0"/>
                </a:lnTo>
                <a:lnTo>
                  <a:pt x="78739" y="40639"/>
                </a:lnTo>
                <a:lnTo>
                  <a:pt x="0" y="4063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816100" y="5236209"/>
            <a:ext cx="78740" cy="40640"/>
          </a:xfrm>
          <a:custGeom>
            <a:avLst/>
            <a:gdLst/>
            <a:ahLst/>
            <a:cxnLst/>
            <a:rect l="l" t="t" r="r" b="b"/>
            <a:pathLst>
              <a:path w="78739" h="40639">
                <a:moveTo>
                  <a:pt x="0" y="40639"/>
                </a:moveTo>
                <a:lnTo>
                  <a:pt x="0" y="0"/>
                </a:lnTo>
                <a:lnTo>
                  <a:pt x="78739" y="0"/>
                </a:lnTo>
                <a:lnTo>
                  <a:pt x="78739" y="40639"/>
                </a:lnTo>
                <a:lnTo>
                  <a:pt x="0" y="4063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816100" y="52768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894839" y="52362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176019" y="5384800"/>
            <a:ext cx="848360" cy="172720"/>
          </a:xfrm>
          <a:custGeom>
            <a:avLst/>
            <a:gdLst/>
            <a:ahLst/>
            <a:cxnLst/>
            <a:rect l="l" t="t" r="r" b="b"/>
            <a:pathLst>
              <a:path w="848360" h="172720">
                <a:moveTo>
                  <a:pt x="775969" y="0"/>
                </a:moveTo>
                <a:lnTo>
                  <a:pt x="85090" y="0"/>
                </a:lnTo>
                <a:lnTo>
                  <a:pt x="0" y="172719"/>
                </a:lnTo>
                <a:lnTo>
                  <a:pt x="848360" y="172719"/>
                </a:lnTo>
                <a:lnTo>
                  <a:pt x="77596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176019" y="5384800"/>
            <a:ext cx="848360" cy="172720"/>
          </a:xfrm>
          <a:custGeom>
            <a:avLst/>
            <a:gdLst/>
            <a:ahLst/>
            <a:cxnLst/>
            <a:rect l="l" t="t" r="r" b="b"/>
            <a:pathLst>
              <a:path w="848360" h="172720">
                <a:moveTo>
                  <a:pt x="85090" y="0"/>
                </a:moveTo>
                <a:lnTo>
                  <a:pt x="86360" y="0"/>
                </a:lnTo>
                <a:lnTo>
                  <a:pt x="775969" y="0"/>
                </a:lnTo>
                <a:lnTo>
                  <a:pt x="848360" y="172719"/>
                </a:lnTo>
                <a:lnTo>
                  <a:pt x="0" y="172719"/>
                </a:lnTo>
                <a:lnTo>
                  <a:pt x="85090" y="0"/>
                </a:lnTo>
                <a:close/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176019" y="53848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025650" y="55587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177289" y="5571490"/>
            <a:ext cx="845819" cy="0"/>
          </a:xfrm>
          <a:custGeom>
            <a:avLst/>
            <a:gdLst/>
            <a:ahLst/>
            <a:cxnLst/>
            <a:rect l="l" t="t" r="r" b="b"/>
            <a:pathLst>
              <a:path w="845819" h="0">
                <a:moveTo>
                  <a:pt x="0" y="0"/>
                </a:moveTo>
                <a:lnTo>
                  <a:pt x="845820" y="0"/>
                </a:lnTo>
              </a:path>
            </a:pathLst>
          </a:custGeom>
          <a:ln w="2794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276350" y="5406390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 h="0">
                <a:moveTo>
                  <a:pt x="0" y="0"/>
                </a:moveTo>
                <a:lnTo>
                  <a:pt x="543560" y="0"/>
                </a:lnTo>
              </a:path>
            </a:pathLst>
          </a:custGeom>
          <a:ln w="15240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276350" y="5398770"/>
            <a:ext cx="543560" cy="15240"/>
          </a:xfrm>
          <a:custGeom>
            <a:avLst/>
            <a:gdLst/>
            <a:ahLst/>
            <a:cxnLst/>
            <a:rect l="l" t="t" r="r" b="b"/>
            <a:pathLst>
              <a:path w="543560" h="15239">
                <a:moveTo>
                  <a:pt x="5080" y="0"/>
                </a:moveTo>
                <a:lnTo>
                  <a:pt x="0" y="15239"/>
                </a:lnTo>
                <a:lnTo>
                  <a:pt x="543560" y="15239"/>
                </a:lnTo>
                <a:lnTo>
                  <a:pt x="537210" y="0"/>
                </a:lnTo>
                <a:lnTo>
                  <a:pt x="5080" y="0"/>
                </a:lnTo>
                <a:close/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276350" y="53987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822450" y="54152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230630" y="5422900"/>
            <a:ext cx="497840" cy="85090"/>
          </a:xfrm>
          <a:custGeom>
            <a:avLst/>
            <a:gdLst/>
            <a:ahLst/>
            <a:cxnLst/>
            <a:rect l="l" t="t" r="r" b="b"/>
            <a:pathLst>
              <a:path w="497839" h="85089">
                <a:moveTo>
                  <a:pt x="491489" y="0"/>
                </a:moveTo>
                <a:lnTo>
                  <a:pt x="43179" y="0"/>
                </a:lnTo>
                <a:lnTo>
                  <a:pt x="0" y="85090"/>
                </a:lnTo>
                <a:lnTo>
                  <a:pt x="60959" y="83819"/>
                </a:lnTo>
                <a:lnTo>
                  <a:pt x="63500" y="74930"/>
                </a:lnTo>
                <a:lnTo>
                  <a:pt x="92709" y="72390"/>
                </a:lnTo>
                <a:lnTo>
                  <a:pt x="496892" y="72390"/>
                </a:lnTo>
                <a:lnTo>
                  <a:pt x="491489" y="0"/>
                </a:lnTo>
                <a:close/>
              </a:path>
              <a:path w="497839" h="85089">
                <a:moveTo>
                  <a:pt x="496892" y="72390"/>
                </a:moveTo>
                <a:lnTo>
                  <a:pt x="449580" y="72390"/>
                </a:lnTo>
                <a:lnTo>
                  <a:pt x="449580" y="83819"/>
                </a:lnTo>
                <a:lnTo>
                  <a:pt x="497839" y="85090"/>
                </a:lnTo>
                <a:lnTo>
                  <a:pt x="496892" y="72390"/>
                </a:lnTo>
                <a:close/>
              </a:path>
              <a:path w="497839" h="85089">
                <a:moveTo>
                  <a:pt x="424180" y="72390"/>
                </a:moveTo>
                <a:lnTo>
                  <a:pt x="92709" y="72390"/>
                </a:lnTo>
                <a:lnTo>
                  <a:pt x="91439" y="83819"/>
                </a:lnTo>
                <a:lnTo>
                  <a:pt x="422909" y="83819"/>
                </a:lnTo>
                <a:lnTo>
                  <a:pt x="424180" y="7239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230630" y="5422900"/>
            <a:ext cx="497840" cy="85090"/>
          </a:xfrm>
          <a:custGeom>
            <a:avLst/>
            <a:gdLst/>
            <a:ahLst/>
            <a:cxnLst/>
            <a:rect l="l" t="t" r="r" b="b"/>
            <a:pathLst>
              <a:path w="497839" h="85089">
                <a:moveTo>
                  <a:pt x="43179" y="0"/>
                </a:moveTo>
                <a:lnTo>
                  <a:pt x="491489" y="0"/>
                </a:lnTo>
                <a:lnTo>
                  <a:pt x="497839" y="85090"/>
                </a:lnTo>
                <a:lnTo>
                  <a:pt x="449580" y="83819"/>
                </a:lnTo>
                <a:lnTo>
                  <a:pt x="449580" y="72390"/>
                </a:lnTo>
                <a:lnTo>
                  <a:pt x="424180" y="72390"/>
                </a:lnTo>
                <a:lnTo>
                  <a:pt x="422909" y="83819"/>
                </a:lnTo>
                <a:lnTo>
                  <a:pt x="91439" y="83819"/>
                </a:lnTo>
                <a:lnTo>
                  <a:pt x="92709" y="72390"/>
                </a:lnTo>
                <a:lnTo>
                  <a:pt x="63500" y="74930"/>
                </a:lnTo>
                <a:lnTo>
                  <a:pt x="60959" y="83819"/>
                </a:lnTo>
                <a:lnTo>
                  <a:pt x="0" y="85090"/>
                </a:lnTo>
                <a:lnTo>
                  <a:pt x="43179" y="0"/>
                </a:lnTo>
                <a:close/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230630" y="54229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728877" y="5419497"/>
            <a:ext cx="263344" cy="95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464310" y="5095240"/>
            <a:ext cx="285750" cy="50800"/>
          </a:xfrm>
          <a:custGeom>
            <a:avLst/>
            <a:gdLst/>
            <a:ahLst/>
            <a:cxnLst/>
            <a:rect l="l" t="t" r="r" b="b"/>
            <a:pathLst>
              <a:path w="285750" h="50800">
                <a:moveTo>
                  <a:pt x="281940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45720"/>
                </a:lnTo>
                <a:lnTo>
                  <a:pt x="3809" y="50800"/>
                </a:lnTo>
                <a:lnTo>
                  <a:pt x="281940" y="50800"/>
                </a:lnTo>
                <a:lnTo>
                  <a:pt x="285750" y="45720"/>
                </a:lnTo>
                <a:lnTo>
                  <a:pt x="285750" y="3810"/>
                </a:lnTo>
                <a:lnTo>
                  <a:pt x="281940" y="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464310" y="5095240"/>
            <a:ext cx="285750" cy="50800"/>
          </a:xfrm>
          <a:custGeom>
            <a:avLst/>
            <a:gdLst/>
            <a:ahLst/>
            <a:cxnLst/>
            <a:rect l="l" t="t" r="r" b="b"/>
            <a:pathLst>
              <a:path w="285750" h="50800">
                <a:moveTo>
                  <a:pt x="7620" y="50800"/>
                </a:moveTo>
                <a:lnTo>
                  <a:pt x="3809" y="50800"/>
                </a:lnTo>
                <a:lnTo>
                  <a:pt x="0" y="45720"/>
                </a:lnTo>
                <a:lnTo>
                  <a:pt x="0" y="41910"/>
                </a:lnTo>
                <a:lnTo>
                  <a:pt x="0" y="7620"/>
                </a:lnTo>
                <a:lnTo>
                  <a:pt x="0" y="3810"/>
                </a:lnTo>
                <a:lnTo>
                  <a:pt x="3809" y="0"/>
                </a:lnTo>
                <a:lnTo>
                  <a:pt x="7620" y="0"/>
                </a:lnTo>
                <a:lnTo>
                  <a:pt x="278129" y="0"/>
                </a:lnTo>
                <a:lnTo>
                  <a:pt x="281940" y="0"/>
                </a:lnTo>
                <a:lnTo>
                  <a:pt x="285750" y="3810"/>
                </a:lnTo>
                <a:lnTo>
                  <a:pt x="285750" y="7620"/>
                </a:lnTo>
                <a:lnTo>
                  <a:pt x="285750" y="41910"/>
                </a:lnTo>
                <a:lnTo>
                  <a:pt x="285750" y="45720"/>
                </a:lnTo>
                <a:lnTo>
                  <a:pt x="281940" y="50800"/>
                </a:lnTo>
                <a:lnTo>
                  <a:pt x="278129" y="50800"/>
                </a:lnTo>
                <a:lnTo>
                  <a:pt x="7620" y="50800"/>
                </a:lnTo>
                <a:close/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464310" y="51460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750060" y="50952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817370" y="5055870"/>
            <a:ext cx="39370" cy="24130"/>
          </a:xfrm>
          <a:custGeom>
            <a:avLst/>
            <a:gdLst/>
            <a:ahLst/>
            <a:cxnLst/>
            <a:rect l="l" t="t" r="r" b="b"/>
            <a:pathLst>
              <a:path w="39369" h="24129">
                <a:moveTo>
                  <a:pt x="0" y="24129"/>
                </a:moveTo>
                <a:lnTo>
                  <a:pt x="0" y="0"/>
                </a:lnTo>
                <a:lnTo>
                  <a:pt x="39369" y="0"/>
                </a:lnTo>
                <a:lnTo>
                  <a:pt x="39369" y="24129"/>
                </a:lnTo>
                <a:lnTo>
                  <a:pt x="0" y="2412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817370" y="5055870"/>
            <a:ext cx="39370" cy="24130"/>
          </a:xfrm>
          <a:custGeom>
            <a:avLst/>
            <a:gdLst/>
            <a:ahLst/>
            <a:cxnLst/>
            <a:rect l="l" t="t" r="r" b="b"/>
            <a:pathLst>
              <a:path w="39369" h="24129">
                <a:moveTo>
                  <a:pt x="0" y="24129"/>
                </a:moveTo>
                <a:lnTo>
                  <a:pt x="0" y="0"/>
                </a:lnTo>
                <a:lnTo>
                  <a:pt x="39369" y="0"/>
                </a:lnTo>
                <a:lnTo>
                  <a:pt x="39369" y="24129"/>
                </a:lnTo>
                <a:lnTo>
                  <a:pt x="0" y="2412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817370" y="50800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856739" y="50558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395730" y="5123179"/>
            <a:ext cx="424180" cy="38100"/>
          </a:xfrm>
          <a:custGeom>
            <a:avLst/>
            <a:gdLst/>
            <a:ahLst/>
            <a:cxnLst/>
            <a:rect l="l" t="t" r="r" b="b"/>
            <a:pathLst>
              <a:path w="424180" h="38100">
                <a:moveTo>
                  <a:pt x="0" y="38100"/>
                </a:moveTo>
                <a:lnTo>
                  <a:pt x="424180" y="38100"/>
                </a:lnTo>
                <a:lnTo>
                  <a:pt x="42418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397000" y="5162550"/>
            <a:ext cx="422909" cy="0"/>
          </a:xfrm>
          <a:custGeom>
            <a:avLst/>
            <a:gdLst/>
            <a:ahLst/>
            <a:cxnLst/>
            <a:rect l="l" t="t" r="r" b="b"/>
            <a:pathLst>
              <a:path w="422910" h="0">
                <a:moveTo>
                  <a:pt x="0" y="0"/>
                </a:moveTo>
                <a:lnTo>
                  <a:pt x="422910" y="0"/>
                </a:lnTo>
              </a:path>
            </a:pathLst>
          </a:custGeom>
          <a:ln w="101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392327" y="5152797"/>
            <a:ext cx="432434" cy="19685"/>
          </a:xfrm>
          <a:custGeom>
            <a:avLst/>
            <a:gdLst/>
            <a:ahLst/>
            <a:cxnLst/>
            <a:rect l="l" t="t" r="r" b="b"/>
            <a:pathLst>
              <a:path w="432435" h="19685">
                <a:moveTo>
                  <a:pt x="0" y="19504"/>
                </a:moveTo>
                <a:lnTo>
                  <a:pt x="432254" y="19504"/>
                </a:lnTo>
                <a:lnTo>
                  <a:pt x="432254" y="0"/>
                </a:lnTo>
                <a:lnTo>
                  <a:pt x="0" y="0"/>
                </a:lnTo>
                <a:lnTo>
                  <a:pt x="0" y="19504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397000" y="51676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819910" y="51574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781800" y="4114800"/>
            <a:ext cx="631190" cy="1026160"/>
          </a:xfrm>
          <a:custGeom>
            <a:avLst/>
            <a:gdLst/>
            <a:ahLst/>
            <a:cxnLst/>
            <a:rect l="l" t="t" r="r" b="b"/>
            <a:pathLst>
              <a:path w="631190" h="1026160">
                <a:moveTo>
                  <a:pt x="0" y="1026160"/>
                </a:moveTo>
                <a:lnTo>
                  <a:pt x="0" y="0"/>
                </a:lnTo>
                <a:lnTo>
                  <a:pt x="631190" y="0"/>
                </a:lnTo>
                <a:lnTo>
                  <a:pt x="631190" y="1026160"/>
                </a:lnTo>
                <a:lnTo>
                  <a:pt x="0" y="102616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781800" y="4114800"/>
            <a:ext cx="631190" cy="1026160"/>
          </a:xfrm>
          <a:custGeom>
            <a:avLst/>
            <a:gdLst/>
            <a:ahLst/>
            <a:cxnLst/>
            <a:rect l="l" t="t" r="r" b="b"/>
            <a:pathLst>
              <a:path w="631190" h="1026160">
                <a:moveTo>
                  <a:pt x="0" y="1026160"/>
                </a:moveTo>
                <a:lnTo>
                  <a:pt x="0" y="0"/>
                </a:lnTo>
                <a:lnTo>
                  <a:pt x="631190" y="0"/>
                </a:lnTo>
                <a:lnTo>
                  <a:pt x="631190" y="1026160"/>
                </a:lnTo>
                <a:lnTo>
                  <a:pt x="0" y="1026160"/>
                </a:lnTo>
                <a:close/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781800" y="51409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7412990" y="41148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794500" y="5165090"/>
            <a:ext cx="612140" cy="0"/>
          </a:xfrm>
          <a:custGeom>
            <a:avLst/>
            <a:gdLst/>
            <a:ahLst/>
            <a:cxnLst/>
            <a:rect l="l" t="t" r="r" b="b"/>
            <a:pathLst>
              <a:path w="612140" h="0">
                <a:moveTo>
                  <a:pt x="0" y="0"/>
                </a:moveTo>
                <a:lnTo>
                  <a:pt x="612140" y="0"/>
                </a:lnTo>
              </a:path>
            </a:pathLst>
          </a:custGeom>
          <a:ln w="482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794500" y="5140959"/>
            <a:ext cx="612140" cy="48260"/>
          </a:xfrm>
          <a:custGeom>
            <a:avLst/>
            <a:gdLst/>
            <a:ahLst/>
            <a:cxnLst/>
            <a:rect l="l" t="t" r="r" b="b"/>
            <a:pathLst>
              <a:path w="612140" h="48260">
                <a:moveTo>
                  <a:pt x="0" y="48259"/>
                </a:moveTo>
                <a:lnTo>
                  <a:pt x="0" y="0"/>
                </a:lnTo>
                <a:lnTo>
                  <a:pt x="612140" y="0"/>
                </a:lnTo>
                <a:lnTo>
                  <a:pt x="612140" y="48259"/>
                </a:lnTo>
                <a:lnTo>
                  <a:pt x="0" y="4825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794500" y="51892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406640" y="51409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814819" y="4114800"/>
            <a:ext cx="0" cy="1026160"/>
          </a:xfrm>
          <a:custGeom>
            <a:avLst/>
            <a:gdLst/>
            <a:ahLst/>
            <a:cxnLst/>
            <a:rect l="l" t="t" r="r" b="b"/>
            <a:pathLst>
              <a:path w="0" h="1026160">
                <a:moveTo>
                  <a:pt x="0" y="0"/>
                </a:moveTo>
                <a:lnTo>
                  <a:pt x="0" y="102616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818630" y="4122420"/>
            <a:ext cx="556260" cy="1014730"/>
          </a:xfrm>
          <a:custGeom>
            <a:avLst/>
            <a:gdLst/>
            <a:ahLst/>
            <a:cxnLst/>
            <a:rect l="l" t="t" r="r" b="b"/>
            <a:pathLst>
              <a:path w="556259" h="1014729">
                <a:moveTo>
                  <a:pt x="0" y="1014729"/>
                </a:moveTo>
                <a:lnTo>
                  <a:pt x="0" y="0"/>
                </a:lnTo>
                <a:lnTo>
                  <a:pt x="55626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818630" y="41224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7376159" y="51384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784340" y="4118609"/>
            <a:ext cx="24130" cy="1016000"/>
          </a:xfrm>
          <a:custGeom>
            <a:avLst/>
            <a:gdLst/>
            <a:ahLst/>
            <a:cxnLst/>
            <a:rect l="l" t="t" r="r" b="b"/>
            <a:pathLst>
              <a:path w="24129" h="1016000">
                <a:moveTo>
                  <a:pt x="0" y="1016000"/>
                </a:moveTo>
                <a:lnTo>
                  <a:pt x="0" y="0"/>
                </a:lnTo>
                <a:lnTo>
                  <a:pt x="24129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784340" y="41186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809740" y="51358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381240" y="4118609"/>
            <a:ext cx="26670" cy="1016000"/>
          </a:xfrm>
          <a:custGeom>
            <a:avLst/>
            <a:gdLst/>
            <a:ahLst/>
            <a:cxnLst/>
            <a:rect l="l" t="t" r="r" b="b"/>
            <a:pathLst>
              <a:path w="26670" h="1016000">
                <a:moveTo>
                  <a:pt x="0" y="0"/>
                </a:moveTo>
                <a:lnTo>
                  <a:pt x="26669" y="0"/>
                </a:lnTo>
                <a:lnTo>
                  <a:pt x="26669" y="10160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381240" y="41186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7381240" y="4114800"/>
            <a:ext cx="0" cy="1031240"/>
          </a:xfrm>
          <a:custGeom>
            <a:avLst/>
            <a:gdLst/>
            <a:ahLst/>
            <a:cxnLst/>
            <a:rect l="l" t="t" r="r" b="b"/>
            <a:pathLst>
              <a:path w="0" h="1031239">
                <a:moveTo>
                  <a:pt x="0" y="0"/>
                </a:moveTo>
                <a:lnTo>
                  <a:pt x="0" y="1031239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6835140" y="4187190"/>
            <a:ext cx="110489" cy="224790"/>
          </a:xfrm>
          <a:custGeom>
            <a:avLst/>
            <a:gdLst/>
            <a:ahLst/>
            <a:cxnLst/>
            <a:rect l="l" t="t" r="r" b="b"/>
            <a:pathLst>
              <a:path w="110490" h="224789">
                <a:moveTo>
                  <a:pt x="0" y="224790"/>
                </a:moveTo>
                <a:lnTo>
                  <a:pt x="0" y="0"/>
                </a:lnTo>
                <a:lnTo>
                  <a:pt x="110489" y="0"/>
                </a:lnTo>
                <a:lnTo>
                  <a:pt x="110489" y="224790"/>
                </a:lnTo>
                <a:lnTo>
                  <a:pt x="0" y="22479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6847840" y="4199890"/>
            <a:ext cx="86360" cy="200660"/>
          </a:xfrm>
          <a:custGeom>
            <a:avLst/>
            <a:gdLst/>
            <a:ahLst/>
            <a:cxnLst/>
            <a:rect l="l" t="t" r="r" b="b"/>
            <a:pathLst>
              <a:path w="86359" h="200660">
                <a:moveTo>
                  <a:pt x="0" y="200660"/>
                </a:moveTo>
                <a:lnTo>
                  <a:pt x="0" y="0"/>
                </a:lnTo>
                <a:lnTo>
                  <a:pt x="86359" y="0"/>
                </a:lnTo>
                <a:lnTo>
                  <a:pt x="86359" y="200660"/>
                </a:lnTo>
                <a:lnTo>
                  <a:pt x="0" y="20066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6847840" y="4199890"/>
            <a:ext cx="86360" cy="200660"/>
          </a:xfrm>
          <a:custGeom>
            <a:avLst/>
            <a:gdLst/>
            <a:ahLst/>
            <a:cxnLst/>
            <a:rect l="l" t="t" r="r" b="b"/>
            <a:pathLst>
              <a:path w="86359" h="200660">
                <a:moveTo>
                  <a:pt x="0" y="200660"/>
                </a:moveTo>
                <a:lnTo>
                  <a:pt x="0" y="0"/>
                </a:lnTo>
                <a:lnTo>
                  <a:pt x="86359" y="0"/>
                </a:lnTo>
                <a:lnTo>
                  <a:pt x="86359" y="200660"/>
                </a:lnTo>
                <a:lnTo>
                  <a:pt x="0" y="20066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6847840" y="44005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6934200" y="41998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6850380" y="4335779"/>
            <a:ext cx="81280" cy="60960"/>
          </a:xfrm>
          <a:custGeom>
            <a:avLst/>
            <a:gdLst/>
            <a:ahLst/>
            <a:cxnLst/>
            <a:rect l="l" t="t" r="r" b="b"/>
            <a:pathLst>
              <a:path w="81279" h="60960">
                <a:moveTo>
                  <a:pt x="0" y="60960"/>
                </a:moveTo>
                <a:lnTo>
                  <a:pt x="0" y="0"/>
                </a:lnTo>
                <a:lnTo>
                  <a:pt x="81279" y="0"/>
                </a:lnTo>
                <a:lnTo>
                  <a:pt x="81279" y="60960"/>
                </a:lnTo>
                <a:lnTo>
                  <a:pt x="0" y="6096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6850380" y="4335779"/>
            <a:ext cx="81280" cy="60960"/>
          </a:xfrm>
          <a:custGeom>
            <a:avLst/>
            <a:gdLst/>
            <a:ahLst/>
            <a:cxnLst/>
            <a:rect l="l" t="t" r="r" b="b"/>
            <a:pathLst>
              <a:path w="81279" h="60960">
                <a:moveTo>
                  <a:pt x="0" y="60960"/>
                </a:moveTo>
                <a:lnTo>
                  <a:pt x="0" y="0"/>
                </a:lnTo>
                <a:lnTo>
                  <a:pt x="81279" y="0"/>
                </a:lnTo>
                <a:lnTo>
                  <a:pt x="81279" y="60960"/>
                </a:lnTo>
                <a:lnTo>
                  <a:pt x="0" y="60960"/>
                </a:lnTo>
                <a:close/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6850380" y="43967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6931659" y="43357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6850380" y="4204970"/>
            <a:ext cx="35560" cy="128270"/>
          </a:xfrm>
          <a:custGeom>
            <a:avLst/>
            <a:gdLst/>
            <a:ahLst/>
            <a:cxnLst/>
            <a:rect l="l" t="t" r="r" b="b"/>
            <a:pathLst>
              <a:path w="35559" h="128270">
                <a:moveTo>
                  <a:pt x="0" y="128269"/>
                </a:moveTo>
                <a:lnTo>
                  <a:pt x="35560" y="128269"/>
                </a:lnTo>
                <a:lnTo>
                  <a:pt x="35560" y="0"/>
                </a:lnTo>
                <a:lnTo>
                  <a:pt x="0" y="0"/>
                </a:lnTo>
                <a:lnTo>
                  <a:pt x="0" y="12826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6850380" y="4204970"/>
            <a:ext cx="35560" cy="128270"/>
          </a:xfrm>
          <a:custGeom>
            <a:avLst/>
            <a:gdLst/>
            <a:ahLst/>
            <a:cxnLst/>
            <a:rect l="l" t="t" r="r" b="b"/>
            <a:pathLst>
              <a:path w="35559" h="128270">
                <a:moveTo>
                  <a:pt x="0" y="128269"/>
                </a:moveTo>
                <a:lnTo>
                  <a:pt x="0" y="0"/>
                </a:lnTo>
                <a:lnTo>
                  <a:pt x="35560" y="0"/>
                </a:lnTo>
                <a:lnTo>
                  <a:pt x="35560" y="128269"/>
                </a:lnTo>
                <a:lnTo>
                  <a:pt x="0" y="12826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6850380" y="43332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6885940" y="42049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902450" y="4207509"/>
            <a:ext cx="25400" cy="114300"/>
          </a:xfrm>
          <a:custGeom>
            <a:avLst/>
            <a:gdLst/>
            <a:ahLst/>
            <a:cxnLst/>
            <a:rect l="l" t="t" r="r" b="b"/>
            <a:pathLst>
              <a:path w="25400" h="114300">
                <a:moveTo>
                  <a:pt x="0" y="114300"/>
                </a:moveTo>
                <a:lnTo>
                  <a:pt x="25400" y="114300"/>
                </a:lnTo>
                <a:lnTo>
                  <a:pt x="254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902450" y="4207509"/>
            <a:ext cx="25400" cy="114300"/>
          </a:xfrm>
          <a:custGeom>
            <a:avLst/>
            <a:gdLst/>
            <a:ahLst/>
            <a:cxnLst/>
            <a:rect l="l" t="t" r="r" b="b"/>
            <a:pathLst>
              <a:path w="25400" h="114300">
                <a:moveTo>
                  <a:pt x="0" y="114300"/>
                </a:moveTo>
                <a:lnTo>
                  <a:pt x="0" y="0"/>
                </a:lnTo>
                <a:lnTo>
                  <a:pt x="25400" y="0"/>
                </a:lnTo>
                <a:lnTo>
                  <a:pt x="25400" y="114300"/>
                </a:lnTo>
                <a:lnTo>
                  <a:pt x="0" y="11430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902450" y="43218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6927850" y="42075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6858000" y="4241800"/>
            <a:ext cx="21590" cy="82550"/>
          </a:xfrm>
          <a:custGeom>
            <a:avLst/>
            <a:gdLst/>
            <a:ahLst/>
            <a:cxnLst/>
            <a:rect l="l" t="t" r="r" b="b"/>
            <a:pathLst>
              <a:path w="21590" h="82550">
                <a:moveTo>
                  <a:pt x="0" y="82550"/>
                </a:moveTo>
                <a:lnTo>
                  <a:pt x="0" y="0"/>
                </a:lnTo>
                <a:lnTo>
                  <a:pt x="21590" y="0"/>
                </a:lnTo>
                <a:lnTo>
                  <a:pt x="21590" y="82550"/>
                </a:lnTo>
                <a:lnTo>
                  <a:pt x="0" y="825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6853327" y="4234587"/>
            <a:ext cx="31115" cy="94615"/>
          </a:xfrm>
          <a:custGeom>
            <a:avLst/>
            <a:gdLst/>
            <a:ahLst/>
            <a:cxnLst/>
            <a:rect l="l" t="t" r="r" b="b"/>
            <a:pathLst>
              <a:path w="31115" h="94614">
                <a:moveTo>
                  <a:pt x="0" y="94434"/>
                </a:moveTo>
                <a:lnTo>
                  <a:pt x="30934" y="94434"/>
                </a:lnTo>
                <a:lnTo>
                  <a:pt x="30934" y="0"/>
                </a:lnTo>
                <a:lnTo>
                  <a:pt x="0" y="0"/>
                </a:lnTo>
                <a:lnTo>
                  <a:pt x="0" y="9443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6858000" y="43243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6879590" y="42418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6859269" y="4239259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7619"/>
                </a:moveTo>
                <a:lnTo>
                  <a:pt x="0" y="0"/>
                </a:lnTo>
                <a:lnTo>
                  <a:pt x="20320" y="0"/>
                </a:lnTo>
                <a:lnTo>
                  <a:pt x="20320" y="7619"/>
                </a:lnTo>
                <a:lnTo>
                  <a:pt x="0" y="761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6859269" y="42468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6879590" y="42392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6888480" y="4204970"/>
            <a:ext cx="0" cy="128270"/>
          </a:xfrm>
          <a:custGeom>
            <a:avLst/>
            <a:gdLst/>
            <a:ahLst/>
            <a:cxnLst/>
            <a:rect l="l" t="t" r="r" b="b"/>
            <a:pathLst>
              <a:path w="0" h="128270">
                <a:moveTo>
                  <a:pt x="0" y="0"/>
                </a:moveTo>
                <a:lnTo>
                  <a:pt x="0" y="128269"/>
                </a:lnTo>
              </a:path>
            </a:pathLst>
          </a:custGeom>
          <a:ln w="5079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6881267" y="4200297"/>
            <a:ext cx="14604" cy="137795"/>
          </a:xfrm>
          <a:custGeom>
            <a:avLst/>
            <a:gdLst/>
            <a:ahLst/>
            <a:cxnLst/>
            <a:rect l="l" t="t" r="r" b="b"/>
            <a:pathLst>
              <a:path w="14604" h="137795">
                <a:moveTo>
                  <a:pt x="0" y="137614"/>
                </a:moveTo>
                <a:lnTo>
                  <a:pt x="14424" y="137614"/>
                </a:lnTo>
                <a:lnTo>
                  <a:pt x="14424" y="0"/>
                </a:lnTo>
                <a:lnTo>
                  <a:pt x="0" y="0"/>
                </a:lnTo>
                <a:lnTo>
                  <a:pt x="0" y="13761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6885940" y="43332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6891019" y="42049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6903084" y="4207509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888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6893967" y="4202837"/>
            <a:ext cx="18415" cy="123825"/>
          </a:xfrm>
          <a:custGeom>
            <a:avLst/>
            <a:gdLst/>
            <a:ahLst/>
            <a:cxnLst/>
            <a:rect l="l" t="t" r="r" b="b"/>
            <a:pathLst>
              <a:path w="18415" h="123825">
                <a:moveTo>
                  <a:pt x="0" y="123644"/>
                </a:moveTo>
                <a:lnTo>
                  <a:pt x="18234" y="123644"/>
                </a:lnTo>
                <a:lnTo>
                  <a:pt x="18234" y="0"/>
                </a:lnTo>
                <a:lnTo>
                  <a:pt x="0" y="0"/>
                </a:lnTo>
                <a:lnTo>
                  <a:pt x="0" y="1236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6898640" y="43218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6907530" y="42075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6871969" y="4343400"/>
            <a:ext cx="8890" cy="49530"/>
          </a:xfrm>
          <a:custGeom>
            <a:avLst/>
            <a:gdLst/>
            <a:ahLst/>
            <a:cxnLst/>
            <a:rect l="l" t="t" r="r" b="b"/>
            <a:pathLst>
              <a:path w="8890" h="49529">
                <a:moveTo>
                  <a:pt x="0" y="49530"/>
                </a:moveTo>
                <a:lnTo>
                  <a:pt x="0" y="0"/>
                </a:lnTo>
                <a:lnTo>
                  <a:pt x="8889" y="0"/>
                </a:lnTo>
                <a:lnTo>
                  <a:pt x="8889" y="49530"/>
                </a:lnTo>
                <a:lnTo>
                  <a:pt x="0" y="4953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6871969" y="43929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6880859" y="43434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6858000" y="435102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6350" y="0"/>
                </a:moveTo>
                <a:lnTo>
                  <a:pt x="1270" y="0"/>
                </a:lnTo>
                <a:lnTo>
                  <a:pt x="0" y="1269"/>
                </a:lnTo>
                <a:lnTo>
                  <a:pt x="0" y="5079"/>
                </a:lnTo>
                <a:lnTo>
                  <a:pt x="1270" y="6349"/>
                </a:lnTo>
                <a:lnTo>
                  <a:pt x="6350" y="6349"/>
                </a:lnTo>
                <a:lnTo>
                  <a:pt x="7620" y="5079"/>
                </a:lnTo>
                <a:lnTo>
                  <a:pt x="762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6858000" y="435102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3809" y="0"/>
                </a:moveTo>
                <a:lnTo>
                  <a:pt x="6350" y="0"/>
                </a:lnTo>
                <a:lnTo>
                  <a:pt x="7620" y="1269"/>
                </a:lnTo>
                <a:lnTo>
                  <a:pt x="7620" y="3809"/>
                </a:lnTo>
                <a:lnTo>
                  <a:pt x="7620" y="5079"/>
                </a:lnTo>
                <a:lnTo>
                  <a:pt x="6350" y="6349"/>
                </a:lnTo>
                <a:lnTo>
                  <a:pt x="3809" y="6349"/>
                </a:lnTo>
                <a:lnTo>
                  <a:pt x="1270" y="6349"/>
                </a:lnTo>
                <a:lnTo>
                  <a:pt x="0" y="5079"/>
                </a:lnTo>
                <a:lnTo>
                  <a:pt x="0" y="3809"/>
                </a:lnTo>
                <a:lnTo>
                  <a:pt x="0" y="1269"/>
                </a:lnTo>
                <a:lnTo>
                  <a:pt x="1270" y="0"/>
                </a:lnTo>
                <a:lnTo>
                  <a:pt x="380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6858000" y="43510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6866890" y="43586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6858000" y="4370070"/>
            <a:ext cx="7620" cy="10160"/>
          </a:xfrm>
          <a:custGeom>
            <a:avLst/>
            <a:gdLst/>
            <a:ahLst/>
            <a:cxnLst/>
            <a:rect l="l" t="t" r="r" b="b"/>
            <a:pathLst>
              <a:path w="7620" h="10160">
                <a:moveTo>
                  <a:pt x="6350" y="0"/>
                </a:moveTo>
                <a:lnTo>
                  <a:pt x="1270" y="0"/>
                </a:lnTo>
                <a:lnTo>
                  <a:pt x="0" y="2539"/>
                </a:lnTo>
                <a:lnTo>
                  <a:pt x="0" y="7619"/>
                </a:lnTo>
                <a:lnTo>
                  <a:pt x="1270" y="10159"/>
                </a:lnTo>
                <a:lnTo>
                  <a:pt x="6350" y="10159"/>
                </a:lnTo>
                <a:lnTo>
                  <a:pt x="7620" y="7619"/>
                </a:lnTo>
                <a:lnTo>
                  <a:pt x="7620" y="2539"/>
                </a:lnTo>
                <a:lnTo>
                  <a:pt x="635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6858000" y="4370070"/>
            <a:ext cx="7620" cy="10160"/>
          </a:xfrm>
          <a:custGeom>
            <a:avLst/>
            <a:gdLst/>
            <a:ahLst/>
            <a:cxnLst/>
            <a:rect l="l" t="t" r="r" b="b"/>
            <a:pathLst>
              <a:path w="7620" h="10160">
                <a:moveTo>
                  <a:pt x="3809" y="0"/>
                </a:moveTo>
                <a:lnTo>
                  <a:pt x="6350" y="0"/>
                </a:lnTo>
                <a:lnTo>
                  <a:pt x="7620" y="2539"/>
                </a:lnTo>
                <a:lnTo>
                  <a:pt x="7620" y="5079"/>
                </a:lnTo>
                <a:lnTo>
                  <a:pt x="7620" y="7619"/>
                </a:lnTo>
                <a:lnTo>
                  <a:pt x="6350" y="10159"/>
                </a:lnTo>
                <a:lnTo>
                  <a:pt x="3809" y="10159"/>
                </a:lnTo>
                <a:lnTo>
                  <a:pt x="1270" y="10159"/>
                </a:lnTo>
                <a:lnTo>
                  <a:pt x="0" y="7619"/>
                </a:lnTo>
                <a:lnTo>
                  <a:pt x="0" y="5079"/>
                </a:lnTo>
                <a:lnTo>
                  <a:pt x="0" y="2539"/>
                </a:lnTo>
                <a:lnTo>
                  <a:pt x="1270" y="0"/>
                </a:lnTo>
                <a:lnTo>
                  <a:pt x="380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6858000" y="43700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6866890" y="43802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6835140" y="4185920"/>
            <a:ext cx="115570" cy="228600"/>
          </a:xfrm>
          <a:custGeom>
            <a:avLst/>
            <a:gdLst/>
            <a:ahLst/>
            <a:cxnLst/>
            <a:rect l="l" t="t" r="r" b="b"/>
            <a:pathLst>
              <a:path w="115570" h="228600">
                <a:moveTo>
                  <a:pt x="111759" y="0"/>
                </a:moveTo>
                <a:lnTo>
                  <a:pt x="115569" y="228599"/>
                </a:lnTo>
                <a:lnTo>
                  <a:pt x="0" y="228599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6835140" y="41859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6951980" y="44157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6908800" y="4344670"/>
            <a:ext cx="8890" cy="19050"/>
          </a:xfrm>
          <a:custGeom>
            <a:avLst/>
            <a:gdLst/>
            <a:ahLst/>
            <a:cxnLst/>
            <a:rect l="l" t="t" r="r" b="b"/>
            <a:pathLst>
              <a:path w="8890" h="19050">
                <a:moveTo>
                  <a:pt x="0" y="19049"/>
                </a:moveTo>
                <a:lnTo>
                  <a:pt x="0" y="0"/>
                </a:lnTo>
                <a:lnTo>
                  <a:pt x="8890" y="0"/>
                </a:lnTo>
                <a:lnTo>
                  <a:pt x="8890" y="19049"/>
                </a:lnTo>
                <a:lnTo>
                  <a:pt x="0" y="1904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6908800" y="4344670"/>
            <a:ext cx="8890" cy="19050"/>
          </a:xfrm>
          <a:custGeom>
            <a:avLst/>
            <a:gdLst/>
            <a:ahLst/>
            <a:cxnLst/>
            <a:rect l="l" t="t" r="r" b="b"/>
            <a:pathLst>
              <a:path w="8890" h="19050">
                <a:moveTo>
                  <a:pt x="0" y="19049"/>
                </a:moveTo>
                <a:lnTo>
                  <a:pt x="0" y="0"/>
                </a:lnTo>
                <a:lnTo>
                  <a:pt x="8890" y="0"/>
                </a:lnTo>
                <a:lnTo>
                  <a:pt x="8890" y="19049"/>
                </a:lnTo>
                <a:lnTo>
                  <a:pt x="0" y="19049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6908800" y="43637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6917690" y="43446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6977380" y="4194809"/>
            <a:ext cx="382270" cy="213360"/>
          </a:xfrm>
          <a:custGeom>
            <a:avLst/>
            <a:gdLst/>
            <a:ahLst/>
            <a:cxnLst/>
            <a:rect l="l" t="t" r="r" b="b"/>
            <a:pathLst>
              <a:path w="382270" h="213360">
                <a:moveTo>
                  <a:pt x="0" y="213359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3359"/>
                </a:lnTo>
                <a:lnTo>
                  <a:pt x="0" y="2133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6977380" y="4194809"/>
            <a:ext cx="382270" cy="213360"/>
          </a:xfrm>
          <a:custGeom>
            <a:avLst/>
            <a:gdLst/>
            <a:ahLst/>
            <a:cxnLst/>
            <a:rect l="l" t="t" r="r" b="b"/>
            <a:pathLst>
              <a:path w="382270" h="213360">
                <a:moveTo>
                  <a:pt x="0" y="213359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3359"/>
                </a:lnTo>
                <a:lnTo>
                  <a:pt x="0" y="21335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6977380" y="44081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7359650" y="41948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6978650" y="4235450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6973977" y="4226967"/>
            <a:ext cx="385445" cy="17145"/>
          </a:xfrm>
          <a:custGeom>
            <a:avLst/>
            <a:gdLst/>
            <a:ahLst/>
            <a:cxnLst/>
            <a:rect l="l" t="t" r="r" b="b"/>
            <a:pathLst>
              <a:path w="385445" h="17145">
                <a:moveTo>
                  <a:pt x="0" y="16964"/>
                </a:moveTo>
                <a:lnTo>
                  <a:pt x="385264" y="16964"/>
                </a:lnTo>
                <a:lnTo>
                  <a:pt x="38526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6978650" y="42392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7354569" y="42316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6978650" y="4278629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6973977" y="4271417"/>
            <a:ext cx="385445" cy="14604"/>
          </a:xfrm>
          <a:custGeom>
            <a:avLst/>
            <a:gdLst/>
            <a:ahLst/>
            <a:cxnLst/>
            <a:rect l="l" t="t" r="r" b="b"/>
            <a:pathLst>
              <a:path w="385445" h="14604">
                <a:moveTo>
                  <a:pt x="0" y="14424"/>
                </a:moveTo>
                <a:lnTo>
                  <a:pt x="385264" y="14424"/>
                </a:lnTo>
                <a:lnTo>
                  <a:pt x="38526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6978650" y="42811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7354569" y="42760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6978650" y="4323715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6973977" y="4315867"/>
            <a:ext cx="385445" cy="15875"/>
          </a:xfrm>
          <a:custGeom>
            <a:avLst/>
            <a:gdLst/>
            <a:ahLst/>
            <a:cxnLst/>
            <a:rect l="l" t="t" r="r" b="b"/>
            <a:pathLst>
              <a:path w="385445" h="15875">
                <a:moveTo>
                  <a:pt x="0" y="15694"/>
                </a:moveTo>
                <a:lnTo>
                  <a:pt x="385264" y="15694"/>
                </a:lnTo>
                <a:lnTo>
                  <a:pt x="38526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6978650" y="43268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7354569" y="43205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6978650" y="4366259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6973977" y="4357777"/>
            <a:ext cx="385445" cy="17145"/>
          </a:xfrm>
          <a:custGeom>
            <a:avLst/>
            <a:gdLst/>
            <a:ahLst/>
            <a:cxnLst/>
            <a:rect l="l" t="t" r="r" b="b"/>
            <a:pathLst>
              <a:path w="385445" h="17145">
                <a:moveTo>
                  <a:pt x="0" y="16964"/>
                </a:moveTo>
                <a:lnTo>
                  <a:pt x="385264" y="16964"/>
                </a:lnTo>
                <a:lnTo>
                  <a:pt x="38526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6978650" y="4196079"/>
            <a:ext cx="375920" cy="2120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6977380" y="4558029"/>
            <a:ext cx="382270" cy="212090"/>
          </a:xfrm>
          <a:custGeom>
            <a:avLst/>
            <a:gdLst/>
            <a:ahLst/>
            <a:cxnLst/>
            <a:rect l="l" t="t" r="r" b="b"/>
            <a:pathLst>
              <a:path w="382270" h="212089">
                <a:moveTo>
                  <a:pt x="0" y="212090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2090"/>
                </a:lnTo>
                <a:lnTo>
                  <a:pt x="0" y="2120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6977380" y="4558029"/>
            <a:ext cx="382270" cy="212090"/>
          </a:xfrm>
          <a:custGeom>
            <a:avLst/>
            <a:gdLst/>
            <a:ahLst/>
            <a:cxnLst/>
            <a:rect l="l" t="t" r="r" b="b"/>
            <a:pathLst>
              <a:path w="382270" h="212089">
                <a:moveTo>
                  <a:pt x="0" y="212090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2090"/>
                </a:lnTo>
                <a:lnTo>
                  <a:pt x="0" y="21209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6977380" y="47701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7359650" y="45580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6978650" y="4597400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6973977" y="4590187"/>
            <a:ext cx="385445" cy="14604"/>
          </a:xfrm>
          <a:custGeom>
            <a:avLst/>
            <a:gdLst/>
            <a:ahLst/>
            <a:cxnLst/>
            <a:rect l="l" t="t" r="r" b="b"/>
            <a:pathLst>
              <a:path w="385445" h="14604">
                <a:moveTo>
                  <a:pt x="0" y="14424"/>
                </a:moveTo>
                <a:lnTo>
                  <a:pt x="385264" y="14424"/>
                </a:lnTo>
                <a:lnTo>
                  <a:pt x="38526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6978650" y="45999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7354569" y="45948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6978650" y="4640579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6973977" y="4633367"/>
            <a:ext cx="385445" cy="14604"/>
          </a:xfrm>
          <a:custGeom>
            <a:avLst/>
            <a:gdLst/>
            <a:ahLst/>
            <a:cxnLst/>
            <a:rect l="l" t="t" r="r" b="b"/>
            <a:pathLst>
              <a:path w="385445" h="14604">
                <a:moveTo>
                  <a:pt x="0" y="14424"/>
                </a:moveTo>
                <a:lnTo>
                  <a:pt x="385264" y="14424"/>
                </a:lnTo>
                <a:lnTo>
                  <a:pt x="38526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6978650" y="46431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7354569" y="46380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6978650" y="4685665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6973977" y="4677817"/>
            <a:ext cx="385445" cy="15875"/>
          </a:xfrm>
          <a:custGeom>
            <a:avLst/>
            <a:gdLst/>
            <a:ahLst/>
            <a:cxnLst/>
            <a:rect l="l" t="t" r="r" b="b"/>
            <a:pathLst>
              <a:path w="385445" h="15875">
                <a:moveTo>
                  <a:pt x="0" y="15694"/>
                </a:moveTo>
                <a:lnTo>
                  <a:pt x="385264" y="15694"/>
                </a:lnTo>
                <a:lnTo>
                  <a:pt x="38526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6978650" y="46888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7354569" y="46824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6978650" y="4728845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6973977" y="4720997"/>
            <a:ext cx="385445" cy="15875"/>
          </a:xfrm>
          <a:custGeom>
            <a:avLst/>
            <a:gdLst/>
            <a:ahLst/>
            <a:cxnLst/>
            <a:rect l="l" t="t" r="r" b="b"/>
            <a:pathLst>
              <a:path w="385445" h="15875">
                <a:moveTo>
                  <a:pt x="0" y="15694"/>
                </a:moveTo>
                <a:lnTo>
                  <a:pt x="385264" y="15694"/>
                </a:lnTo>
                <a:lnTo>
                  <a:pt x="38526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6978650" y="4558029"/>
            <a:ext cx="375920" cy="2120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6977380" y="4903470"/>
            <a:ext cx="382270" cy="212090"/>
          </a:xfrm>
          <a:custGeom>
            <a:avLst/>
            <a:gdLst/>
            <a:ahLst/>
            <a:cxnLst/>
            <a:rect l="l" t="t" r="r" b="b"/>
            <a:pathLst>
              <a:path w="382270" h="212089">
                <a:moveTo>
                  <a:pt x="0" y="212089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2089"/>
                </a:lnTo>
                <a:lnTo>
                  <a:pt x="0" y="2120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6977380" y="4903470"/>
            <a:ext cx="382270" cy="212090"/>
          </a:xfrm>
          <a:custGeom>
            <a:avLst/>
            <a:gdLst/>
            <a:ahLst/>
            <a:cxnLst/>
            <a:rect l="l" t="t" r="r" b="b"/>
            <a:pathLst>
              <a:path w="382270" h="212089">
                <a:moveTo>
                  <a:pt x="0" y="212089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2089"/>
                </a:lnTo>
                <a:lnTo>
                  <a:pt x="0" y="2120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6977380" y="51155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7359650" y="49034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6978650" y="4943475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6973977" y="4935627"/>
            <a:ext cx="385445" cy="15875"/>
          </a:xfrm>
          <a:custGeom>
            <a:avLst/>
            <a:gdLst/>
            <a:ahLst/>
            <a:cxnLst/>
            <a:rect l="l" t="t" r="r" b="b"/>
            <a:pathLst>
              <a:path w="385445" h="15875">
                <a:moveTo>
                  <a:pt x="0" y="15694"/>
                </a:moveTo>
                <a:lnTo>
                  <a:pt x="385264" y="15694"/>
                </a:lnTo>
                <a:lnTo>
                  <a:pt x="38526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6978650" y="49466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7354569" y="49403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6978650" y="4986654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6973977" y="4978807"/>
            <a:ext cx="385445" cy="15875"/>
          </a:xfrm>
          <a:custGeom>
            <a:avLst/>
            <a:gdLst/>
            <a:ahLst/>
            <a:cxnLst/>
            <a:rect l="l" t="t" r="r" b="b"/>
            <a:pathLst>
              <a:path w="385445" h="15875">
                <a:moveTo>
                  <a:pt x="0" y="15694"/>
                </a:moveTo>
                <a:lnTo>
                  <a:pt x="385264" y="15694"/>
                </a:lnTo>
                <a:lnTo>
                  <a:pt x="38526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6978650" y="49898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7354569" y="49834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6978650" y="5031740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6973977" y="5024527"/>
            <a:ext cx="385445" cy="14604"/>
          </a:xfrm>
          <a:custGeom>
            <a:avLst/>
            <a:gdLst/>
            <a:ahLst/>
            <a:cxnLst/>
            <a:rect l="l" t="t" r="r" b="b"/>
            <a:pathLst>
              <a:path w="385445" h="14604">
                <a:moveTo>
                  <a:pt x="0" y="14424"/>
                </a:moveTo>
                <a:lnTo>
                  <a:pt x="385264" y="14424"/>
                </a:lnTo>
                <a:lnTo>
                  <a:pt x="38526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6978650" y="50342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7354569" y="50292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6978650" y="5076190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6973977" y="5067707"/>
            <a:ext cx="385445" cy="17145"/>
          </a:xfrm>
          <a:custGeom>
            <a:avLst/>
            <a:gdLst/>
            <a:ahLst/>
            <a:cxnLst/>
            <a:rect l="l" t="t" r="r" b="b"/>
            <a:pathLst>
              <a:path w="385445" h="17145">
                <a:moveTo>
                  <a:pt x="0" y="16964"/>
                </a:moveTo>
                <a:lnTo>
                  <a:pt x="385264" y="16964"/>
                </a:lnTo>
                <a:lnTo>
                  <a:pt x="38526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6978650" y="4904740"/>
            <a:ext cx="375920" cy="2120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6830467" y="4446677"/>
            <a:ext cx="151584" cy="893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4552950" y="3698240"/>
            <a:ext cx="629920" cy="1028700"/>
          </a:xfrm>
          <a:custGeom>
            <a:avLst/>
            <a:gdLst/>
            <a:ahLst/>
            <a:cxnLst/>
            <a:rect l="l" t="t" r="r" b="b"/>
            <a:pathLst>
              <a:path w="629920" h="1028700">
                <a:moveTo>
                  <a:pt x="0" y="1028700"/>
                </a:moveTo>
                <a:lnTo>
                  <a:pt x="0" y="0"/>
                </a:lnTo>
                <a:lnTo>
                  <a:pt x="629920" y="0"/>
                </a:lnTo>
                <a:lnTo>
                  <a:pt x="629920" y="1028700"/>
                </a:lnTo>
                <a:lnTo>
                  <a:pt x="0" y="10287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4552950" y="3698240"/>
            <a:ext cx="629920" cy="1028700"/>
          </a:xfrm>
          <a:custGeom>
            <a:avLst/>
            <a:gdLst/>
            <a:ahLst/>
            <a:cxnLst/>
            <a:rect l="l" t="t" r="r" b="b"/>
            <a:pathLst>
              <a:path w="629920" h="1028700">
                <a:moveTo>
                  <a:pt x="0" y="1028700"/>
                </a:moveTo>
                <a:lnTo>
                  <a:pt x="0" y="0"/>
                </a:lnTo>
                <a:lnTo>
                  <a:pt x="629920" y="0"/>
                </a:lnTo>
                <a:lnTo>
                  <a:pt x="629920" y="1028700"/>
                </a:lnTo>
                <a:lnTo>
                  <a:pt x="0" y="1028700"/>
                </a:lnTo>
                <a:close/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4552950" y="47269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5182870" y="36982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4565650" y="4751070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 h="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482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4565650" y="4726940"/>
            <a:ext cx="609600" cy="48260"/>
          </a:xfrm>
          <a:custGeom>
            <a:avLst/>
            <a:gdLst/>
            <a:ahLst/>
            <a:cxnLst/>
            <a:rect l="l" t="t" r="r" b="b"/>
            <a:pathLst>
              <a:path w="609600" h="48260">
                <a:moveTo>
                  <a:pt x="0" y="48260"/>
                </a:moveTo>
                <a:lnTo>
                  <a:pt x="0" y="0"/>
                </a:lnTo>
                <a:lnTo>
                  <a:pt x="609600" y="0"/>
                </a:lnTo>
                <a:lnTo>
                  <a:pt x="609600" y="48260"/>
                </a:lnTo>
                <a:lnTo>
                  <a:pt x="0" y="4826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4565650" y="47752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5175250" y="47269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4584700" y="3699509"/>
            <a:ext cx="0" cy="1027430"/>
          </a:xfrm>
          <a:custGeom>
            <a:avLst/>
            <a:gdLst/>
            <a:ahLst/>
            <a:cxnLst/>
            <a:rect l="l" t="t" r="r" b="b"/>
            <a:pathLst>
              <a:path w="0" h="1027429">
                <a:moveTo>
                  <a:pt x="0" y="0"/>
                </a:moveTo>
                <a:lnTo>
                  <a:pt x="0" y="1027429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4588509" y="3707129"/>
            <a:ext cx="556260" cy="1016000"/>
          </a:xfrm>
          <a:custGeom>
            <a:avLst/>
            <a:gdLst/>
            <a:ahLst/>
            <a:cxnLst/>
            <a:rect l="l" t="t" r="r" b="b"/>
            <a:pathLst>
              <a:path w="556260" h="1016000">
                <a:moveTo>
                  <a:pt x="0" y="1016000"/>
                </a:moveTo>
                <a:lnTo>
                  <a:pt x="0" y="0"/>
                </a:lnTo>
                <a:lnTo>
                  <a:pt x="55626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4588509" y="37071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5147309" y="47244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4554220" y="3702050"/>
            <a:ext cx="24130" cy="1018540"/>
          </a:xfrm>
          <a:custGeom>
            <a:avLst/>
            <a:gdLst/>
            <a:ahLst/>
            <a:cxnLst/>
            <a:rect l="l" t="t" r="r" b="b"/>
            <a:pathLst>
              <a:path w="24129" h="1018539">
                <a:moveTo>
                  <a:pt x="0" y="1018539"/>
                </a:moveTo>
                <a:lnTo>
                  <a:pt x="0" y="0"/>
                </a:lnTo>
                <a:lnTo>
                  <a:pt x="24129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4579620" y="47218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5152390" y="3702050"/>
            <a:ext cx="26670" cy="1018540"/>
          </a:xfrm>
          <a:custGeom>
            <a:avLst/>
            <a:gdLst/>
            <a:ahLst/>
            <a:cxnLst/>
            <a:rect l="l" t="t" r="r" b="b"/>
            <a:pathLst>
              <a:path w="26670" h="1018539">
                <a:moveTo>
                  <a:pt x="0" y="0"/>
                </a:moveTo>
                <a:lnTo>
                  <a:pt x="26670" y="0"/>
                </a:lnTo>
                <a:lnTo>
                  <a:pt x="26670" y="1018539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5152390" y="37020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5152390" y="3699509"/>
            <a:ext cx="0" cy="1032510"/>
          </a:xfrm>
          <a:custGeom>
            <a:avLst/>
            <a:gdLst/>
            <a:ahLst/>
            <a:cxnLst/>
            <a:rect l="l" t="t" r="r" b="b"/>
            <a:pathLst>
              <a:path w="0" h="1032510">
                <a:moveTo>
                  <a:pt x="0" y="0"/>
                </a:moveTo>
                <a:lnTo>
                  <a:pt x="0" y="1032509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4606290" y="3771900"/>
            <a:ext cx="109220" cy="224790"/>
          </a:xfrm>
          <a:custGeom>
            <a:avLst/>
            <a:gdLst/>
            <a:ahLst/>
            <a:cxnLst/>
            <a:rect l="l" t="t" r="r" b="b"/>
            <a:pathLst>
              <a:path w="109220" h="224789">
                <a:moveTo>
                  <a:pt x="0" y="224789"/>
                </a:moveTo>
                <a:lnTo>
                  <a:pt x="0" y="0"/>
                </a:lnTo>
                <a:lnTo>
                  <a:pt x="109220" y="0"/>
                </a:lnTo>
                <a:lnTo>
                  <a:pt x="109220" y="224789"/>
                </a:lnTo>
                <a:lnTo>
                  <a:pt x="0" y="22478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4617720" y="3784600"/>
            <a:ext cx="86360" cy="199390"/>
          </a:xfrm>
          <a:custGeom>
            <a:avLst/>
            <a:gdLst/>
            <a:ahLst/>
            <a:cxnLst/>
            <a:rect l="l" t="t" r="r" b="b"/>
            <a:pathLst>
              <a:path w="86360" h="199389">
                <a:moveTo>
                  <a:pt x="0" y="199389"/>
                </a:moveTo>
                <a:lnTo>
                  <a:pt x="0" y="0"/>
                </a:lnTo>
                <a:lnTo>
                  <a:pt x="86359" y="0"/>
                </a:lnTo>
                <a:lnTo>
                  <a:pt x="86359" y="199389"/>
                </a:lnTo>
                <a:lnTo>
                  <a:pt x="0" y="19938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4617720" y="3784600"/>
            <a:ext cx="86360" cy="199390"/>
          </a:xfrm>
          <a:custGeom>
            <a:avLst/>
            <a:gdLst/>
            <a:ahLst/>
            <a:cxnLst/>
            <a:rect l="l" t="t" r="r" b="b"/>
            <a:pathLst>
              <a:path w="86360" h="199389">
                <a:moveTo>
                  <a:pt x="0" y="199389"/>
                </a:moveTo>
                <a:lnTo>
                  <a:pt x="0" y="0"/>
                </a:lnTo>
                <a:lnTo>
                  <a:pt x="86359" y="0"/>
                </a:lnTo>
                <a:lnTo>
                  <a:pt x="86359" y="199389"/>
                </a:lnTo>
                <a:lnTo>
                  <a:pt x="0" y="19938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4617720" y="39839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4704079" y="37833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4620259" y="3920490"/>
            <a:ext cx="81280" cy="59690"/>
          </a:xfrm>
          <a:custGeom>
            <a:avLst/>
            <a:gdLst/>
            <a:ahLst/>
            <a:cxnLst/>
            <a:rect l="l" t="t" r="r" b="b"/>
            <a:pathLst>
              <a:path w="81279" h="59689">
                <a:moveTo>
                  <a:pt x="0" y="59690"/>
                </a:moveTo>
                <a:lnTo>
                  <a:pt x="0" y="0"/>
                </a:lnTo>
                <a:lnTo>
                  <a:pt x="81279" y="0"/>
                </a:lnTo>
                <a:lnTo>
                  <a:pt x="81279" y="59690"/>
                </a:lnTo>
                <a:lnTo>
                  <a:pt x="0" y="5969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4620259" y="3920490"/>
            <a:ext cx="81280" cy="59690"/>
          </a:xfrm>
          <a:custGeom>
            <a:avLst/>
            <a:gdLst/>
            <a:ahLst/>
            <a:cxnLst/>
            <a:rect l="l" t="t" r="r" b="b"/>
            <a:pathLst>
              <a:path w="81279" h="59689">
                <a:moveTo>
                  <a:pt x="0" y="59690"/>
                </a:moveTo>
                <a:lnTo>
                  <a:pt x="0" y="0"/>
                </a:lnTo>
                <a:lnTo>
                  <a:pt x="81279" y="0"/>
                </a:lnTo>
                <a:lnTo>
                  <a:pt x="81279" y="59690"/>
                </a:lnTo>
                <a:lnTo>
                  <a:pt x="0" y="59690"/>
                </a:lnTo>
                <a:close/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4620259" y="39801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4701540" y="39204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4620259" y="3789679"/>
            <a:ext cx="35560" cy="127000"/>
          </a:xfrm>
          <a:custGeom>
            <a:avLst/>
            <a:gdLst/>
            <a:ahLst/>
            <a:cxnLst/>
            <a:rect l="l" t="t" r="r" b="b"/>
            <a:pathLst>
              <a:path w="35560" h="127000">
                <a:moveTo>
                  <a:pt x="0" y="127000"/>
                </a:moveTo>
                <a:lnTo>
                  <a:pt x="35559" y="127000"/>
                </a:lnTo>
                <a:lnTo>
                  <a:pt x="35559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4620259" y="3789679"/>
            <a:ext cx="35560" cy="127000"/>
          </a:xfrm>
          <a:custGeom>
            <a:avLst/>
            <a:gdLst/>
            <a:ahLst/>
            <a:cxnLst/>
            <a:rect l="l" t="t" r="r" b="b"/>
            <a:pathLst>
              <a:path w="35560" h="127000">
                <a:moveTo>
                  <a:pt x="0" y="127000"/>
                </a:moveTo>
                <a:lnTo>
                  <a:pt x="0" y="0"/>
                </a:lnTo>
                <a:lnTo>
                  <a:pt x="35560" y="0"/>
                </a:lnTo>
                <a:lnTo>
                  <a:pt x="35560" y="127000"/>
                </a:lnTo>
                <a:lnTo>
                  <a:pt x="0" y="12700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4620259" y="39166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4655820" y="37896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4672329" y="3793490"/>
            <a:ext cx="25400" cy="111760"/>
          </a:xfrm>
          <a:custGeom>
            <a:avLst/>
            <a:gdLst/>
            <a:ahLst/>
            <a:cxnLst/>
            <a:rect l="l" t="t" r="r" b="b"/>
            <a:pathLst>
              <a:path w="25400" h="111760">
                <a:moveTo>
                  <a:pt x="0" y="111760"/>
                </a:moveTo>
                <a:lnTo>
                  <a:pt x="25400" y="111760"/>
                </a:lnTo>
                <a:lnTo>
                  <a:pt x="25400" y="0"/>
                </a:lnTo>
                <a:lnTo>
                  <a:pt x="0" y="0"/>
                </a:lnTo>
                <a:lnTo>
                  <a:pt x="0" y="11176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4672329" y="3793490"/>
            <a:ext cx="25400" cy="111760"/>
          </a:xfrm>
          <a:custGeom>
            <a:avLst/>
            <a:gdLst/>
            <a:ahLst/>
            <a:cxnLst/>
            <a:rect l="l" t="t" r="r" b="b"/>
            <a:pathLst>
              <a:path w="25400" h="111760">
                <a:moveTo>
                  <a:pt x="0" y="111760"/>
                </a:moveTo>
                <a:lnTo>
                  <a:pt x="0" y="0"/>
                </a:lnTo>
                <a:lnTo>
                  <a:pt x="25400" y="0"/>
                </a:lnTo>
                <a:lnTo>
                  <a:pt x="25400" y="111760"/>
                </a:lnTo>
                <a:lnTo>
                  <a:pt x="0" y="11176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4672329" y="39052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4697729" y="37934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4629150" y="3823970"/>
            <a:ext cx="20320" cy="85090"/>
          </a:xfrm>
          <a:custGeom>
            <a:avLst/>
            <a:gdLst/>
            <a:ahLst/>
            <a:cxnLst/>
            <a:rect l="l" t="t" r="r" b="b"/>
            <a:pathLst>
              <a:path w="20320" h="85089">
                <a:moveTo>
                  <a:pt x="0" y="85089"/>
                </a:moveTo>
                <a:lnTo>
                  <a:pt x="0" y="0"/>
                </a:lnTo>
                <a:lnTo>
                  <a:pt x="20320" y="0"/>
                </a:lnTo>
                <a:lnTo>
                  <a:pt x="20320" y="85089"/>
                </a:lnTo>
                <a:lnTo>
                  <a:pt x="0" y="850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4624477" y="3819297"/>
            <a:ext cx="29845" cy="94615"/>
          </a:xfrm>
          <a:custGeom>
            <a:avLst/>
            <a:gdLst/>
            <a:ahLst/>
            <a:cxnLst/>
            <a:rect l="l" t="t" r="r" b="b"/>
            <a:pathLst>
              <a:path w="29845" h="94614">
                <a:moveTo>
                  <a:pt x="0" y="94434"/>
                </a:moveTo>
                <a:lnTo>
                  <a:pt x="29664" y="94434"/>
                </a:lnTo>
                <a:lnTo>
                  <a:pt x="29664" y="0"/>
                </a:lnTo>
                <a:lnTo>
                  <a:pt x="0" y="0"/>
                </a:lnTo>
                <a:lnTo>
                  <a:pt x="0" y="9443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4629150" y="39090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4649470" y="38239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4629150" y="3823970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7619"/>
                </a:moveTo>
                <a:lnTo>
                  <a:pt x="0" y="0"/>
                </a:lnTo>
                <a:lnTo>
                  <a:pt x="20320" y="0"/>
                </a:lnTo>
                <a:lnTo>
                  <a:pt x="20320" y="7619"/>
                </a:lnTo>
                <a:lnTo>
                  <a:pt x="0" y="761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4629150" y="38315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4649470" y="38239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4658359" y="3789679"/>
            <a:ext cx="0" cy="127000"/>
          </a:xfrm>
          <a:custGeom>
            <a:avLst/>
            <a:gdLst/>
            <a:ahLst/>
            <a:cxnLst/>
            <a:rect l="l" t="t" r="r" b="b"/>
            <a:pathLst>
              <a:path w="0" h="127000">
                <a:moveTo>
                  <a:pt x="0" y="0"/>
                </a:moveTo>
                <a:lnTo>
                  <a:pt x="0" y="127000"/>
                </a:lnTo>
              </a:path>
            </a:pathLst>
          </a:custGeom>
          <a:ln w="5079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4651147" y="3785007"/>
            <a:ext cx="14604" cy="136525"/>
          </a:xfrm>
          <a:custGeom>
            <a:avLst/>
            <a:gdLst/>
            <a:ahLst/>
            <a:cxnLst/>
            <a:rect l="l" t="t" r="r" b="b"/>
            <a:pathLst>
              <a:path w="14604" h="136525">
                <a:moveTo>
                  <a:pt x="0" y="136344"/>
                </a:moveTo>
                <a:lnTo>
                  <a:pt x="14424" y="136344"/>
                </a:lnTo>
                <a:lnTo>
                  <a:pt x="14424" y="0"/>
                </a:lnTo>
                <a:lnTo>
                  <a:pt x="0" y="0"/>
                </a:lnTo>
                <a:lnTo>
                  <a:pt x="0" y="1363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4655820" y="39166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4660900" y="37896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4672329" y="3793490"/>
            <a:ext cx="0" cy="111760"/>
          </a:xfrm>
          <a:custGeom>
            <a:avLst/>
            <a:gdLst/>
            <a:ahLst/>
            <a:cxnLst/>
            <a:rect l="l" t="t" r="r" b="b"/>
            <a:pathLst>
              <a:path w="0" h="111760">
                <a:moveTo>
                  <a:pt x="0" y="0"/>
                </a:moveTo>
                <a:lnTo>
                  <a:pt x="0" y="111760"/>
                </a:lnTo>
              </a:path>
            </a:pathLst>
          </a:custGeom>
          <a:ln w="1016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4662577" y="3788817"/>
            <a:ext cx="19685" cy="121285"/>
          </a:xfrm>
          <a:custGeom>
            <a:avLst/>
            <a:gdLst/>
            <a:ahLst/>
            <a:cxnLst/>
            <a:rect l="l" t="t" r="r" b="b"/>
            <a:pathLst>
              <a:path w="19685" h="121285">
                <a:moveTo>
                  <a:pt x="0" y="121104"/>
                </a:moveTo>
                <a:lnTo>
                  <a:pt x="19504" y="121104"/>
                </a:lnTo>
                <a:lnTo>
                  <a:pt x="19504" y="0"/>
                </a:lnTo>
                <a:lnTo>
                  <a:pt x="0" y="0"/>
                </a:lnTo>
                <a:lnTo>
                  <a:pt x="0" y="12110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4667250" y="39052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4678679" y="37934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4641850" y="3929379"/>
            <a:ext cx="8890" cy="49530"/>
          </a:xfrm>
          <a:custGeom>
            <a:avLst/>
            <a:gdLst/>
            <a:ahLst/>
            <a:cxnLst/>
            <a:rect l="l" t="t" r="r" b="b"/>
            <a:pathLst>
              <a:path w="8889" h="49529">
                <a:moveTo>
                  <a:pt x="0" y="49530"/>
                </a:moveTo>
                <a:lnTo>
                  <a:pt x="0" y="0"/>
                </a:lnTo>
                <a:lnTo>
                  <a:pt x="8889" y="0"/>
                </a:lnTo>
                <a:lnTo>
                  <a:pt x="8889" y="49530"/>
                </a:lnTo>
                <a:lnTo>
                  <a:pt x="0" y="4953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4641850" y="39789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4650740" y="39293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4629150" y="3934459"/>
            <a:ext cx="6350" cy="7620"/>
          </a:xfrm>
          <a:custGeom>
            <a:avLst/>
            <a:gdLst/>
            <a:ahLst/>
            <a:cxnLst/>
            <a:rect l="l" t="t" r="r" b="b"/>
            <a:pathLst>
              <a:path w="6350" h="7620">
                <a:moveTo>
                  <a:pt x="3810" y="0"/>
                </a:moveTo>
                <a:lnTo>
                  <a:pt x="1270" y="0"/>
                </a:lnTo>
                <a:lnTo>
                  <a:pt x="0" y="1269"/>
                </a:lnTo>
                <a:lnTo>
                  <a:pt x="0" y="6350"/>
                </a:lnTo>
                <a:lnTo>
                  <a:pt x="1270" y="7619"/>
                </a:lnTo>
                <a:lnTo>
                  <a:pt x="3810" y="7619"/>
                </a:lnTo>
                <a:lnTo>
                  <a:pt x="6350" y="6350"/>
                </a:lnTo>
                <a:lnTo>
                  <a:pt x="635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4629150" y="3934459"/>
            <a:ext cx="6350" cy="7620"/>
          </a:xfrm>
          <a:custGeom>
            <a:avLst/>
            <a:gdLst/>
            <a:ahLst/>
            <a:cxnLst/>
            <a:rect l="l" t="t" r="r" b="b"/>
            <a:pathLst>
              <a:path w="6350" h="7620">
                <a:moveTo>
                  <a:pt x="2539" y="0"/>
                </a:moveTo>
                <a:lnTo>
                  <a:pt x="3810" y="0"/>
                </a:lnTo>
                <a:lnTo>
                  <a:pt x="6350" y="1269"/>
                </a:lnTo>
                <a:lnTo>
                  <a:pt x="6350" y="3809"/>
                </a:lnTo>
                <a:lnTo>
                  <a:pt x="6350" y="6350"/>
                </a:lnTo>
                <a:lnTo>
                  <a:pt x="3810" y="7619"/>
                </a:lnTo>
                <a:lnTo>
                  <a:pt x="2539" y="7619"/>
                </a:lnTo>
                <a:lnTo>
                  <a:pt x="1270" y="7619"/>
                </a:lnTo>
                <a:lnTo>
                  <a:pt x="0" y="6350"/>
                </a:lnTo>
                <a:lnTo>
                  <a:pt x="0" y="3809"/>
                </a:lnTo>
                <a:lnTo>
                  <a:pt x="0" y="1269"/>
                </a:lnTo>
                <a:lnTo>
                  <a:pt x="1270" y="0"/>
                </a:lnTo>
                <a:lnTo>
                  <a:pt x="253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4629150" y="39344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4635500" y="39420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4629150" y="3956050"/>
            <a:ext cx="6350" cy="7620"/>
          </a:xfrm>
          <a:custGeom>
            <a:avLst/>
            <a:gdLst/>
            <a:ahLst/>
            <a:cxnLst/>
            <a:rect l="l" t="t" r="r" b="b"/>
            <a:pathLst>
              <a:path w="6350" h="7620">
                <a:moveTo>
                  <a:pt x="3810" y="0"/>
                </a:moveTo>
                <a:lnTo>
                  <a:pt x="1270" y="0"/>
                </a:lnTo>
                <a:lnTo>
                  <a:pt x="0" y="2539"/>
                </a:lnTo>
                <a:lnTo>
                  <a:pt x="0" y="6350"/>
                </a:lnTo>
                <a:lnTo>
                  <a:pt x="1270" y="7619"/>
                </a:lnTo>
                <a:lnTo>
                  <a:pt x="3810" y="7619"/>
                </a:lnTo>
                <a:lnTo>
                  <a:pt x="6350" y="6350"/>
                </a:lnTo>
                <a:lnTo>
                  <a:pt x="6350" y="2539"/>
                </a:lnTo>
                <a:lnTo>
                  <a:pt x="381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4629150" y="3956050"/>
            <a:ext cx="6350" cy="7620"/>
          </a:xfrm>
          <a:custGeom>
            <a:avLst/>
            <a:gdLst/>
            <a:ahLst/>
            <a:cxnLst/>
            <a:rect l="l" t="t" r="r" b="b"/>
            <a:pathLst>
              <a:path w="6350" h="7620">
                <a:moveTo>
                  <a:pt x="2539" y="0"/>
                </a:moveTo>
                <a:lnTo>
                  <a:pt x="3810" y="0"/>
                </a:lnTo>
                <a:lnTo>
                  <a:pt x="6350" y="2539"/>
                </a:lnTo>
                <a:lnTo>
                  <a:pt x="6350" y="3810"/>
                </a:lnTo>
                <a:lnTo>
                  <a:pt x="6350" y="6350"/>
                </a:lnTo>
                <a:lnTo>
                  <a:pt x="3810" y="7619"/>
                </a:lnTo>
                <a:lnTo>
                  <a:pt x="2539" y="7619"/>
                </a:lnTo>
                <a:lnTo>
                  <a:pt x="1270" y="7619"/>
                </a:lnTo>
                <a:lnTo>
                  <a:pt x="0" y="6350"/>
                </a:lnTo>
                <a:lnTo>
                  <a:pt x="0" y="3810"/>
                </a:lnTo>
                <a:lnTo>
                  <a:pt x="0" y="2539"/>
                </a:lnTo>
                <a:lnTo>
                  <a:pt x="1270" y="0"/>
                </a:lnTo>
                <a:lnTo>
                  <a:pt x="253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4629150" y="39560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4635500" y="39636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4603750" y="3771900"/>
            <a:ext cx="115570" cy="227329"/>
          </a:xfrm>
          <a:custGeom>
            <a:avLst/>
            <a:gdLst/>
            <a:ahLst/>
            <a:cxnLst/>
            <a:rect l="l" t="t" r="r" b="b"/>
            <a:pathLst>
              <a:path w="115570" h="227329">
                <a:moveTo>
                  <a:pt x="113029" y="0"/>
                </a:moveTo>
                <a:lnTo>
                  <a:pt x="115570" y="227330"/>
                </a:lnTo>
                <a:lnTo>
                  <a:pt x="0" y="22733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4603750" y="37719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4721859" y="40005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4678679" y="3929379"/>
            <a:ext cx="8890" cy="19050"/>
          </a:xfrm>
          <a:custGeom>
            <a:avLst/>
            <a:gdLst/>
            <a:ahLst/>
            <a:cxnLst/>
            <a:rect l="l" t="t" r="r" b="b"/>
            <a:pathLst>
              <a:path w="8889" h="19050">
                <a:moveTo>
                  <a:pt x="0" y="19050"/>
                </a:moveTo>
                <a:lnTo>
                  <a:pt x="0" y="0"/>
                </a:lnTo>
                <a:lnTo>
                  <a:pt x="8890" y="0"/>
                </a:lnTo>
                <a:lnTo>
                  <a:pt x="8890" y="19050"/>
                </a:lnTo>
                <a:lnTo>
                  <a:pt x="0" y="1905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4678679" y="3929379"/>
            <a:ext cx="8890" cy="19050"/>
          </a:xfrm>
          <a:custGeom>
            <a:avLst/>
            <a:gdLst/>
            <a:ahLst/>
            <a:cxnLst/>
            <a:rect l="l" t="t" r="r" b="b"/>
            <a:pathLst>
              <a:path w="8889" h="19050">
                <a:moveTo>
                  <a:pt x="0" y="19050"/>
                </a:moveTo>
                <a:lnTo>
                  <a:pt x="0" y="0"/>
                </a:lnTo>
                <a:lnTo>
                  <a:pt x="8890" y="0"/>
                </a:lnTo>
                <a:lnTo>
                  <a:pt x="8890" y="19050"/>
                </a:lnTo>
                <a:lnTo>
                  <a:pt x="0" y="1905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4678679" y="39484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4687570" y="39293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4748529" y="3778250"/>
            <a:ext cx="381000" cy="214629"/>
          </a:xfrm>
          <a:custGeom>
            <a:avLst/>
            <a:gdLst/>
            <a:ahLst/>
            <a:cxnLst/>
            <a:rect l="l" t="t" r="r" b="b"/>
            <a:pathLst>
              <a:path w="381000" h="214629">
                <a:moveTo>
                  <a:pt x="0" y="21463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4630"/>
                </a:lnTo>
                <a:lnTo>
                  <a:pt x="0" y="2146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4748529" y="3778250"/>
            <a:ext cx="381000" cy="214629"/>
          </a:xfrm>
          <a:custGeom>
            <a:avLst/>
            <a:gdLst/>
            <a:ahLst/>
            <a:cxnLst/>
            <a:rect l="l" t="t" r="r" b="b"/>
            <a:pathLst>
              <a:path w="381000" h="214629">
                <a:moveTo>
                  <a:pt x="0" y="21463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4630"/>
                </a:lnTo>
                <a:lnTo>
                  <a:pt x="0" y="21463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4748529" y="39928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5129529" y="37782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4748529" y="3820159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4743857" y="3812947"/>
            <a:ext cx="387985" cy="14604"/>
          </a:xfrm>
          <a:custGeom>
            <a:avLst/>
            <a:gdLst/>
            <a:ahLst/>
            <a:cxnLst/>
            <a:rect l="l" t="t" r="r" b="b"/>
            <a:pathLst>
              <a:path w="387985" h="14604">
                <a:moveTo>
                  <a:pt x="0" y="14424"/>
                </a:moveTo>
                <a:lnTo>
                  <a:pt x="387804" y="14424"/>
                </a:lnTo>
                <a:lnTo>
                  <a:pt x="38780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4748529" y="38227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5126990" y="38176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4748529" y="3862704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4743857" y="3854857"/>
            <a:ext cx="387985" cy="15875"/>
          </a:xfrm>
          <a:custGeom>
            <a:avLst/>
            <a:gdLst/>
            <a:ahLst/>
            <a:cxnLst/>
            <a:rect l="l" t="t" r="r" b="b"/>
            <a:pathLst>
              <a:path w="387985" h="15875">
                <a:moveTo>
                  <a:pt x="0" y="15694"/>
                </a:moveTo>
                <a:lnTo>
                  <a:pt x="387804" y="15694"/>
                </a:lnTo>
                <a:lnTo>
                  <a:pt x="38780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4748529" y="38658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5126990" y="38595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4748529" y="3908425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4743857" y="3900577"/>
            <a:ext cx="387985" cy="15875"/>
          </a:xfrm>
          <a:custGeom>
            <a:avLst/>
            <a:gdLst/>
            <a:ahLst/>
            <a:cxnLst/>
            <a:rect l="l" t="t" r="r" b="b"/>
            <a:pathLst>
              <a:path w="387985" h="15875">
                <a:moveTo>
                  <a:pt x="0" y="15694"/>
                </a:moveTo>
                <a:lnTo>
                  <a:pt x="387804" y="15694"/>
                </a:lnTo>
                <a:lnTo>
                  <a:pt x="38780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4748529" y="39116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5126990" y="39052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4748529" y="3950970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4743857" y="3942487"/>
            <a:ext cx="387985" cy="17145"/>
          </a:xfrm>
          <a:custGeom>
            <a:avLst/>
            <a:gdLst/>
            <a:ahLst/>
            <a:cxnLst/>
            <a:rect l="l" t="t" r="r" b="b"/>
            <a:pathLst>
              <a:path w="387985" h="17145">
                <a:moveTo>
                  <a:pt x="0" y="16964"/>
                </a:moveTo>
                <a:lnTo>
                  <a:pt x="387804" y="16964"/>
                </a:lnTo>
                <a:lnTo>
                  <a:pt x="38780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4748529" y="3779520"/>
            <a:ext cx="378460" cy="2133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4748529" y="4142740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9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2090"/>
                </a:lnTo>
                <a:lnTo>
                  <a:pt x="0" y="2120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4748529" y="4142740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9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2090"/>
                </a:lnTo>
                <a:lnTo>
                  <a:pt x="0" y="21209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4748529" y="43548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5129529" y="41427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4748529" y="4182109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4743857" y="4174897"/>
            <a:ext cx="387985" cy="14604"/>
          </a:xfrm>
          <a:custGeom>
            <a:avLst/>
            <a:gdLst/>
            <a:ahLst/>
            <a:cxnLst/>
            <a:rect l="l" t="t" r="r" b="b"/>
            <a:pathLst>
              <a:path w="387985" h="14604">
                <a:moveTo>
                  <a:pt x="0" y="14424"/>
                </a:moveTo>
                <a:lnTo>
                  <a:pt x="387804" y="14424"/>
                </a:lnTo>
                <a:lnTo>
                  <a:pt x="38780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4748529" y="41846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5126990" y="41795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4748529" y="4224654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4743857" y="4216807"/>
            <a:ext cx="387985" cy="15875"/>
          </a:xfrm>
          <a:custGeom>
            <a:avLst/>
            <a:gdLst/>
            <a:ahLst/>
            <a:cxnLst/>
            <a:rect l="l" t="t" r="r" b="b"/>
            <a:pathLst>
              <a:path w="387985" h="15875">
                <a:moveTo>
                  <a:pt x="0" y="15694"/>
                </a:moveTo>
                <a:lnTo>
                  <a:pt x="387804" y="15694"/>
                </a:lnTo>
                <a:lnTo>
                  <a:pt x="38780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4748529" y="42278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5126990" y="42214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4748529" y="4270375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4743857" y="4262527"/>
            <a:ext cx="387985" cy="15875"/>
          </a:xfrm>
          <a:custGeom>
            <a:avLst/>
            <a:gdLst/>
            <a:ahLst/>
            <a:cxnLst/>
            <a:rect l="l" t="t" r="r" b="b"/>
            <a:pathLst>
              <a:path w="387985" h="15875">
                <a:moveTo>
                  <a:pt x="0" y="15694"/>
                </a:moveTo>
                <a:lnTo>
                  <a:pt x="387804" y="15694"/>
                </a:lnTo>
                <a:lnTo>
                  <a:pt x="38780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4748529" y="42735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5126990" y="42672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4748529" y="4314190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4743857" y="4305707"/>
            <a:ext cx="387985" cy="17145"/>
          </a:xfrm>
          <a:custGeom>
            <a:avLst/>
            <a:gdLst/>
            <a:ahLst/>
            <a:cxnLst/>
            <a:rect l="l" t="t" r="r" b="b"/>
            <a:pathLst>
              <a:path w="387985" h="17145">
                <a:moveTo>
                  <a:pt x="0" y="16964"/>
                </a:moveTo>
                <a:lnTo>
                  <a:pt x="387804" y="16964"/>
                </a:lnTo>
                <a:lnTo>
                  <a:pt x="38780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4748529" y="4142740"/>
            <a:ext cx="378460" cy="2133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4748529" y="4488179"/>
            <a:ext cx="381000" cy="213360"/>
          </a:xfrm>
          <a:custGeom>
            <a:avLst/>
            <a:gdLst/>
            <a:ahLst/>
            <a:cxnLst/>
            <a:rect l="l" t="t" r="r" b="b"/>
            <a:pathLst>
              <a:path w="381000" h="213360">
                <a:moveTo>
                  <a:pt x="0" y="21336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3360"/>
                </a:lnTo>
                <a:lnTo>
                  <a:pt x="0" y="2133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4748529" y="4488179"/>
            <a:ext cx="381000" cy="213360"/>
          </a:xfrm>
          <a:custGeom>
            <a:avLst/>
            <a:gdLst/>
            <a:ahLst/>
            <a:cxnLst/>
            <a:rect l="l" t="t" r="r" b="b"/>
            <a:pathLst>
              <a:path w="381000" h="213360">
                <a:moveTo>
                  <a:pt x="0" y="21336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3360"/>
                </a:lnTo>
                <a:lnTo>
                  <a:pt x="0" y="21336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4748529" y="47015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5129529" y="44881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4748529" y="4528820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4743857" y="4521607"/>
            <a:ext cx="387985" cy="14604"/>
          </a:xfrm>
          <a:custGeom>
            <a:avLst/>
            <a:gdLst/>
            <a:ahLst/>
            <a:cxnLst/>
            <a:rect l="l" t="t" r="r" b="b"/>
            <a:pathLst>
              <a:path w="387985" h="14604">
                <a:moveTo>
                  <a:pt x="0" y="14424"/>
                </a:moveTo>
                <a:lnTo>
                  <a:pt x="387804" y="14424"/>
                </a:lnTo>
                <a:lnTo>
                  <a:pt x="38780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4748529" y="45313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5126990" y="45262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4748529" y="4572000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4743857" y="4563517"/>
            <a:ext cx="387985" cy="17145"/>
          </a:xfrm>
          <a:custGeom>
            <a:avLst/>
            <a:gdLst/>
            <a:ahLst/>
            <a:cxnLst/>
            <a:rect l="l" t="t" r="r" b="b"/>
            <a:pathLst>
              <a:path w="387985" h="17145">
                <a:moveTo>
                  <a:pt x="0" y="16964"/>
                </a:moveTo>
                <a:lnTo>
                  <a:pt x="387804" y="16964"/>
                </a:lnTo>
                <a:lnTo>
                  <a:pt x="38780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4748529" y="45758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5126990" y="45681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4748529" y="4617084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4743857" y="4609237"/>
            <a:ext cx="387985" cy="15875"/>
          </a:xfrm>
          <a:custGeom>
            <a:avLst/>
            <a:gdLst/>
            <a:ahLst/>
            <a:cxnLst/>
            <a:rect l="l" t="t" r="r" b="b"/>
            <a:pathLst>
              <a:path w="387985" h="15875">
                <a:moveTo>
                  <a:pt x="0" y="15694"/>
                </a:moveTo>
                <a:lnTo>
                  <a:pt x="387804" y="15694"/>
                </a:lnTo>
                <a:lnTo>
                  <a:pt x="38780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4748529" y="46202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5126990" y="46139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/>
          <p:nvPr/>
        </p:nvSpPr>
        <p:spPr>
          <a:xfrm>
            <a:off x="4748529" y="4661534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6" name="object 316"/>
          <p:cNvSpPr/>
          <p:nvPr/>
        </p:nvSpPr>
        <p:spPr>
          <a:xfrm>
            <a:off x="4743857" y="4653687"/>
            <a:ext cx="387985" cy="15875"/>
          </a:xfrm>
          <a:custGeom>
            <a:avLst/>
            <a:gdLst/>
            <a:ahLst/>
            <a:cxnLst/>
            <a:rect l="l" t="t" r="r" b="b"/>
            <a:pathLst>
              <a:path w="387985" h="15875">
                <a:moveTo>
                  <a:pt x="0" y="15694"/>
                </a:moveTo>
                <a:lnTo>
                  <a:pt x="387804" y="15694"/>
                </a:lnTo>
                <a:lnTo>
                  <a:pt x="38780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4748529" y="4489450"/>
            <a:ext cx="378460" cy="21208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/>
          <p:nvPr/>
        </p:nvSpPr>
        <p:spPr>
          <a:xfrm>
            <a:off x="4599077" y="4031387"/>
            <a:ext cx="154124" cy="8935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9" name="object 319"/>
          <p:cNvSpPr txBox="1"/>
          <p:nvPr/>
        </p:nvSpPr>
        <p:spPr>
          <a:xfrm>
            <a:off x="800100" y="5367020"/>
            <a:ext cx="674497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100" spc="10">
                <a:latin typeface="Arial"/>
                <a:cs typeface="Arial"/>
              </a:rPr>
              <a:t>f.</a:t>
            </a:r>
            <a:r>
              <a:rPr dirty="0" sz="1100" spc="5">
                <a:latin typeface="Arial"/>
                <a:cs typeface="Arial"/>
              </a:rPr>
              <a:t>g</a:t>
            </a:r>
            <a:r>
              <a:rPr dirty="0" sz="1100" spc="10">
                <a:latin typeface="Arial"/>
                <a:cs typeface="Arial"/>
              </a:rPr>
              <a:t>t</a:t>
            </a:r>
            <a:r>
              <a:rPr dirty="0" sz="1100" spc="-15">
                <a:latin typeface="Arial"/>
                <a:cs typeface="Arial"/>
              </a:rPr>
              <a:t>l</a:t>
            </a:r>
            <a:r>
              <a:rPr dirty="0" sz="1100" spc="5">
                <a:latin typeface="Arial"/>
                <a:cs typeface="Arial"/>
              </a:rPr>
              <a:t>d</a:t>
            </a:r>
            <a:r>
              <a:rPr dirty="0" sz="1100">
                <a:latin typeface="Arial"/>
                <a:cs typeface="Arial"/>
              </a:rPr>
              <a:t>-s</a:t>
            </a:r>
            <a:r>
              <a:rPr dirty="0" sz="1100" spc="-5">
                <a:latin typeface="Arial"/>
                <a:cs typeface="Arial"/>
              </a:rPr>
              <a:t>e</a:t>
            </a:r>
            <a:r>
              <a:rPr dirty="0" sz="1100">
                <a:latin typeface="Arial"/>
                <a:cs typeface="Arial"/>
              </a:rPr>
              <a:t>r</a:t>
            </a:r>
            <a:r>
              <a:rPr dirty="0" sz="1100" spc="-10">
                <a:latin typeface="Arial"/>
                <a:cs typeface="Arial"/>
              </a:rPr>
              <a:t>v</a:t>
            </a:r>
            <a:r>
              <a:rPr dirty="0" sz="1100" spc="5">
                <a:latin typeface="Arial"/>
                <a:cs typeface="Arial"/>
              </a:rPr>
              <a:t>e</a:t>
            </a:r>
            <a:r>
              <a:rPr dirty="0" sz="1100">
                <a:latin typeface="Arial"/>
                <a:cs typeface="Arial"/>
              </a:rPr>
              <a:t>rs.</a:t>
            </a:r>
            <a:r>
              <a:rPr dirty="0" sz="1100" spc="5">
                <a:latin typeface="Arial"/>
                <a:cs typeface="Arial"/>
              </a:rPr>
              <a:t>n</a:t>
            </a:r>
            <a:r>
              <a:rPr dirty="0" sz="1100" spc="-15">
                <a:latin typeface="Arial"/>
                <a:cs typeface="Arial"/>
              </a:rPr>
              <a:t>e</a:t>
            </a:r>
            <a:r>
              <a:rPr dirty="0" sz="1100">
                <a:latin typeface="Arial"/>
                <a:cs typeface="Arial"/>
              </a:rPr>
              <a:t>t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230"/>
              </a:lnSpc>
            </a:pPr>
            <a:r>
              <a:rPr dirty="0" sz="1100" spc="-5">
                <a:latin typeface="Arial"/>
                <a:cs typeface="Arial"/>
              </a:rPr>
              <a:t>annie.west.sprockets.com</a:t>
            </a:r>
            <a:endParaRPr sz="1100">
              <a:latin typeface="Arial"/>
              <a:cs typeface="Arial"/>
            </a:endParaRPr>
          </a:p>
          <a:p>
            <a:pPr marL="1333500">
              <a:lnSpc>
                <a:spcPts val="2550"/>
              </a:lnSpc>
            </a:pPr>
            <a:r>
              <a:rPr dirty="0" sz="2200" spc="-5">
                <a:latin typeface="Courier New"/>
                <a:cs typeface="Courier New"/>
              </a:rPr>
              <a:t>ping</a:t>
            </a:r>
            <a:r>
              <a:rPr dirty="0" sz="2200" spc="-15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ftp.nominum.com.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20" name="object 320"/>
          <p:cNvSpPr/>
          <p:nvPr/>
        </p:nvSpPr>
        <p:spPr>
          <a:xfrm>
            <a:off x="5985509" y="2456179"/>
            <a:ext cx="632460" cy="1029969"/>
          </a:xfrm>
          <a:custGeom>
            <a:avLst/>
            <a:gdLst/>
            <a:ahLst/>
            <a:cxnLst/>
            <a:rect l="l" t="t" r="r" b="b"/>
            <a:pathLst>
              <a:path w="632459" h="1029970">
                <a:moveTo>
                  <a:pt x="0" y="1029970"/>
                </a:moveTo>
                <a:lnTo>
                  <a:pt x="0" y="0"/>
                </a:lnTo>
                <a:lnTo>
                  <a:pt x="632460" y="0"/>
                </a:lnTo>
                <a:lnTo>
                  <a:pt x="632460" y="1029970"/>
                </a:lnTo>
                <a:lnTo>
                  <a:pt x="0" y="102997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1" name="object 321"/>
          <p:cNvSpPr/>
          <p:nvPr/>
        </p:nvSpPr>
        <p:spPr>
          <a:xfrm>
            <a:off x="5985509" y="2456179"/>
            <a:ext cx="632460" cy="1029969"/>
          </a:xfrm>
          <a:custGeom>
            <a:avLst/>
            <a:gdLst/>
            <a:ahLst/>
            <a:cxnLst/>
            <a:rect l="l" t="t" r="r" b="b"/>
            <a:pathLst>
              <a:path w="632459" h="1029970">
                <a:moveTo>
                  <a:pt x="0" y="1029970"/>
                </a:moveTo>
                <a:lnTo>
                  <a:pt x="0" y="0"/>
                </a:lnTo>
                <a:lnTo>
                  <a:pt x="632460" y="0"/>
                </a:lnTo>
                <a:lnTo>
                  <a:pt x="632460" y="1029970"/>
                </a:lnTo>
                <a:lnTo>
                  <a:pt x="0" y="1029970"/>
                </a:lnTo>
                <a:close/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2" name="object 322"/>
          <p:cNvSpPr/>
          <p:nvPr/>
        </p:nvSpPr>
        <p:spPr>
          <a:xfrm>
            <a:off x="5985509" y="34861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3" name="object 323"/>
          <p:cNvSpPr/>
          <p:nvPr/>
        </p:nvSpPr>
        <p:spPr>
          <a:xfrm>
            <a:off x="6617969" y="24561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4" name="object 324"/>
          <p:cNvSpPr/>
          <p:nvPr/>
        </p:nvSpPr>
        <p:spPr>
          <a:xfrm>
            <a:off x="5999479" y="3509645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 h="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469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5" name="object 325"/>
          <p:cNvSpPr/>
          <p:nvPr/>
        </p:nvSpPr>
        <p:spPr>
          <a:xfrm>
            <a:off x="5999479" y="3486150"/>
            <a:ext cx="609600" cy="46990"/>
          </a:xfrm>
          <a:custGeom>
            <a:avLst/>
            <a:gdLst/>
            <a:ahLst/>
            <a:cxnLst/>
            <a:rect l="l" t="t" r="r" b="b"/>
            <a:pathLst>
              <a:path w="609600" h="46989">
                <a:moveTo>
                  <a:pt x="0" y="46989"/>
                </a:moveTo>
                <a:lnTo>
                  <a:pt x="0" y="0"/>
                </a:lnTo>
                <a:lnTo>
                  <a:pt x="609600" y="0"/>
                </a:lnTo>
                <a:lnTo>
                  <a:pt x="609600" y="46989"/>
                </a:lnTo>
                <a:lnTo>
                  <a:pt x="0" y="469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6" name="object 326"/>
          <p:cNvSpPr/>
          <p:nvPr/>
        </p:nvSpPr>
        <p:spPr>
          <a:xfrm>
            <a:off x="5999479" y="35331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7" name="object 327"/>
          <p:cNvSpPr/>
          <p:nvPr/>
        </p:nvSpPr>
        <p:spPr>
          <a:xfrm>
            <a:off x="6610350" y="34861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8" name="object 328"/>
          <p:cNvSpPr/>
          <p:nvPr/>
        </p:nvSpPr>
        <p:spPr>
          <a:xfrm>
            <a:off x="6019800" y="2457450"/>
            <a:ext cx="0" cy="1028700"/>
          </a:xfrm>
          <a:custGeom>
            <a:avLst/>
            <a:gdLst/>
            <a:ahLst/>
            <a:cxnLst/>
            <a:rect l="l" t="t" r="r" b="b"/>
            <a:pathLst>
              <a:path w="0" h="1028700">
                <a:moveTo>
                  <a:pt x="0" y="0"/>
                </a:moveTo>
                <a:lnTo>
                  <a:pt x="0" y="102870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9" name="object 329"/>
          <p:cNvSpPr/>
          <p:nvPr/>
        </p:nvSpPr>
        <p:spPr>
          <a:xfrm>
            <a:off x="6023609" y="2465070"/>
            <a:ext cx="556260" cy="1016000"/>
          </a:xfrm>
          <a:custGeom>
            <a:avLst/>
            <a:gdLst/>
            <a:ahLst/>
            <a:cxnLst/>
            <a:rect l="l" t="t" r="r" b="b"/>
            <a:pathLst>
              <a:path w="556259" h="1016000">
                <a:moveTo>
                  <a:pt x="0" y="1016000"/>
                </a:moveTo>
                <a:lnTo>
                  <a:pt x="0" y="0"/>
                </a:lnTo>
                <a:lnTo>
                  <a:pt x="55626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0" name="object 330"/>
          <p:cNvSpPr/>
          <p:nvPr/>
        </p:nvSpPr>
        <p:spPr>
          <a:xfrm>
            <a:off x="6023609" y="24650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1" name="object 331"/>
          <p:cNvSpPr/>
          <p:nvPr/>
        </p:nvSpPr>
        <p:spPr>
          <a:xfrm>
            <a:off x="6582409" y="34823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2" name="object 332"/>
          <p:cNvSpPr/>
          <p:nvPr/>
        </p:nvSpPr>
        <p:spPr>
          <a:xfrm>
            <a:off x="5989320" y="2459989"/>
            <a:ext cx="24130" cy="1018540"/>
          </a:xfrm>
          <a:custGeom>
            <a:avLst/>
            <a:gdLst/>
            <a:ahLst/>
            <a:cxnLst/>
            <a:rect l="l" t="t" r="r" b="b"/>
            <a:pathLst>
              <a:path w="24129" h="1018539">
                <a:moveTo>
                  <a:pt x="0" y="1018539"/>
                </a:moveTo>
                <a:lnTo>
                  <a:pt x="0" y="0"/>
                </a:lnTo>
                <a:lnTo>
                  <a:pt x="24129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3" name="object 333"/>
          <p:cNvSpPr/>
          <p:nvPr/>
        </p:nvSpPr>
        <p:spPr>
          <a:xfrm>
            <a:off x="5989320" y="24599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4" name="object 334"/>
          <p:cNvSpPr/>
          <p:nvPr/>
        </p:nvSpPr>
        <p:spPr>
          <a:xfrm>
            <a:off x="6014720" y="34798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5" name="object 335"/>
          <p:cNvSpPr/>
          <p:nvPr/>
        </p:nvSpPr>
        <p:spPr>
          <a:xfrm>
            <a:off x="6586219" y="2459989"/>
            <a:ext cx="26670" cy="1018540"/>
          </a:xfrm>
          <a:custGeom>
            <a:avLst/>
            <a:gdLst/>
            <a:ahLst/>
            <a:cxnLst/>
            <a:rect l="l" t="t" r="r" b="b"/>
            <a:pathLst>
              <a:path w="26670" h="1018539">
                <a:moveTo>
                  <a:pt x="0" y="0"/>
                </a:moveTo>
                <a:lnTo>
                  <a:pt x="26670" y="0"/>
                </a:lnTo>
                <a:lnTo>
                  <a:pt x="26670" y="1018539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6" name="object 336"/>
          <p:cNvSpPr/>
          <p:nvPr/>
        </p:nvSpPr>
        <p:spPr>
          <a:xfrm>
            <a:off x="6586219" y="24599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7" name="object 337"/>
          <p:cNvSpPr/>
          <p:nvPr/>
        </p:nvSpPr>
        <p:spPr>
          <a:xfrm>
            <a:off x="6614159" y="34798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8" name="object 338"/>
          <p:cNvSpPr/>
          <p:nvPr/>
        </p:nvSpPr>
        <p:spPr>
          <a:xfrm>
            <a:off x="6586219" y="2457450"/>
            <a:ext cx="0" cy="1032510"/>
          </a:xfrm>
          <a:custGeom>
            <a:avLst/>
            <a:gdLst/>
            <a:ahLst/>
            <a:cxnLst/>
            <a:rect l="l" t="t" r="r" b="b"/>
            <a:pathLst>
              <a:path w="0" h="1032510">
                <a:moveTo>
                  <a:pt x="0" y="0"/>
                </a:moveTo>
                <a:lnTo>
                  <a:pt x="0" y="103251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9" name="object 339"/>
          <p:cNvSpPr/>
          <p:nvPr/>
        </p:nvSpPr>
        <p:spPr>
          <a:xfrm>
            <a:off x="6040120" y="2529839"/>
            <a:ext cx="110489" cy="224790"/>
          </a:xfrm>
          <a:custGeom>
            <a:avLst/>
            <a:gdLst/>
            <a:ahLst/>
            <a:cxnLst/>
            <a:rect l="l" t="t" r="r" b="b"/>
            <a:pathLst>
              <a:path w="110489" h="224789">
                <a:moveTo>
                  <a:pt x="0" y="224789"/>
                </a:moveTo>
                <a:lnTo>
                  <a:pt x="0" y="0"/>
                </a:lnTo>
                <a:lnTo>
                  <a:pt x="110489" y="0"/>
                </a:lnTo>
                <a:lnTo>
                  <a:pt x="110489" y="224789"/>
                </a:lnTo>
                <a:lnTo>
                  <a:pt x="0" y="22478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0" name="object 340"/>
          <p:cNvSpPr/>
          <p:nvPr/>
        </p:nvSpPr>
        <p:spPr>
          <a:xfrm>
            <a:off x="6052820" y="2541270"/>
            <a:ext cx="86360" cy="201930"/>
          </a:xfrm>
          <a:custGeom>
            <a:avLst/>
            <a:gdLst/>
            <a:ahLst/>
            <a:cxnLst/>
            <a:rect l="l" t="t" r="r" b="b"/>
            <a:pathLst>
              <a:path w="86360" h="201930">
                <a:moveTo>
                  <a:pt x="0" y="201929"/>
                </a:moveTo>
                <a:lnTo>
                  <a:pt x="0" y="0"/>
                </a:lnTo>
                <a:lnTo>
                  <a:pt x="86359" y="0"/>
                </a:lnTo>
                <a:lnTo>
                  <a:pt x="86359" y="201929"/>
                </a:lnTo>
                <a:lnTo>
                  <a:pt x="0" y="20192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1" name="object 341"/>
          <p:cNvSpPr/>
          <p:nvPr/>
        </p:nvSpPr>
        <p:spPr>
          <a:xfrm>
            <a:off x="6052820" y="2541270"/>
            <a:ext cx="86360" cy="201930"/>
          </a:xfrm>
          <a:custGeom>
            <a:avLst/>
            <a:gdLst/>
            <a:ahLst/>
            <a:cxnLst/>
            <a:rect l="l" t="t" r="r" b="b"/>
            <a:pathLst>
              <a:path w="86360" h="201930">
                <a:moveTo>
                  <a:pt x="0" y="201929"/>
                </a:moveTo>
                <a:lnTo>
                  <a:pt x="0" y="0"/>
                </a:lnTo>
                <a:lnTo>
                  <a:pt x="86359" y="0"/>
                </a:lnTo>
                <a:lnTo>
                  <a:pt x="86359" y="201929"/>
                </a:lnTo>
                <a:lnTo>
                  <a:pt x="0" y="20192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2" name="object 342"/>
          <p:cNvSpPr/>
          <p:nvPr/>
        </p:nvSpPr>
        <p:spPr>
          <a:xfrm>
            <a:off x="6052820" y="27432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3" name="object 343"/>
          <p:cNvSpPr/>
          <p:nvPr/>
        </p:nvSpPr>
        <p:spPr>
          <a:xfrm>
            <a:off x="6139179" y="25412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4" name="object 344"/>
          <p:cNvSpPr/>
          <p:nvPr/>
        </p:nvSpPr>
        <p:spPr>
          <a:xfrm>
            <a:off x="6055359" y="2679700"/>
            <a:ext cx="81280" cy="58419"/>
          </a:xfrm>
          <a:custGeom>
            <a:avLst/>
            <a:gdLst/>
            <a:ahLst/>
            <a:cxnLst/>
            <a:rect l="l" t="t" r="r" b="b"/>
            <a:pathLst>
              <a:path w="81279" h="58419">
                <a:moveTo>
                  <a:pt x="0" y="58420"/>
                </a:moveTo>
                <a:lnTo>
                  <a:pt x="0" y="0"/>
                </a:lnTo>
                <a:lnTo>
                  <a:pt x="81279" y="0"/>
                </a:lnTo>
                <a:lnTo>
                  <a:pt x="81279" y="58420"/>
                </a:lnTo>
                <a:lnTo>
                  <a:pt x="0" y="5842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5" name="object 345"/>
          <p:cNvSpPr/>
          <p:nvPr/>
        </p:nvSpPr>
        <p:spPr>
          <a:xfrm>
            <a:off x="6055359" y="2679700"/>
            <a:ext cx="81280" cy="58419"/>
          </a:xfrm>
          <a:custGeom>
            <a:avLst/>
            <a:gdLst/>
            <a:ahLst/>
            <a:cxnLst/>
            <a:rect l="l" t="t" r="r" b="b"/>
            <a:pathLst>
              <a:path w="81279" h="58419">
                <a:moveTo>
                  <a:pt x="0" y="58420"/>
                </a:moveTo>
                <a:lnTo>
                  <a:pt x="0" y="0"/>
                </a:lnTo>
                <a:lnTo>
                  <a:pt x="81279" y="0"/>
                </a:lnTo>
                <a:lnTo>
                  <a:pt x="81279" y="58420"/>
                </a:lnTo>
                <a:lnTo>
                  <a:pt x="0" y="58420"/>
                </a:lnTo>
                <a:close/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6" name="object 346"/>
          <p:cNvSpPr/>
          <p:nvPr/>
        </p:nvSpPr>
        <p:spPr>
          <a:xfrm>
            <a:off x="6055359" y="27381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7" name="object 347"/>
          <p:cNvSpPr/>
          <p:nvPr/>
        </p:nvSpPr>
        <p:spPr>
          <a:xfrm>
            <a:off x="6136640" y="26797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8" name="object 348"/>
          <p:cNvSpPr/>
          <p:nvPr/>
        </p:nvSpPr>
        <p:spPr>
          <a:xfrm>
            <a:off x="6055359" y="2547620"/>
            <a:ext cx="35560" cy="128270"/>
          </a:xfrm>
          <a:custGeom>
            <a:avLst/>
            <a:gdLst/>
            <a:ahLst/>
            <a:cxnLst/>
            <a:rect l="l" t="t" r="r" b="b"/>
            <a:pathLst>
              <a:path w="35560" h="128269">
                <a:moveTo>
                  <a:pt x="0" y="128269"/>
                </a:moveTo>
                <a:lnTo>
                  <a:pt x="35559" y="128269"/>
                </a:lnTo>
                <a:lnTo>
                  <a:pt x="35559" y="0"/>
                </a:lnTo>
                <a:lnTo>
                  <a:pt x="0" y="0"/>
                </a:lnTo>
                <a:lnTo>
                  <a:pt x="0" y="12826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9" name="object 349"/>
          <p:cNvSpPr/>
          <p:nvPr/>
        </p:nvSpPr>
        <p:spPr>
          <a:xfrm>
            <a:off x="6055359" y="2547620"/>
            <a:ext cx="35560" cy="128270"/>
          </a:xfrm>
          <a:custGeom>
            <a:avLst/>
            <a:gdLst/>
            <a:ahLst/>
            <a:cxnLst/>
            <a:rect l="l" t="t" r="r" b="b"/>
            <a:pathLst>
              <a:path w="35560" h="128269">
                <a:moveTo>
                  <a:pt x="0" y="128269"/>
                </a:moveTo>
                <a:lnTo>
                  <a:pt x="0" y="0"/>
                </a:lnTo>
                <a:lnTo>
                  <a:pt x="35560" y="0"/>
                </a:lnTo>
                <a:lnTo>
                  <a:pt x="35560" y="128269"/>
                </a:lnTo>
                <a:lnTo>
                  <a:pt x="0" y="12826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0" name="object 350"/>
          <p:cNvSpPr/>
          <p:nvPr/>
        </p:nvSpPr>
        <p:spPr>
          <a:xfrm>
            <a:off x="6055359" y="26758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1" name="object 351"/>
          <p:cNvSpPr/>
          <p:nvPr/>
        </p:nvSpPr>
        <p:spPr>
          <a:xfrm>
            <a:off x="6090920" y="25476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2" name="object 352"/>
          <p:cNvSpPr/>
          <p:nvPr/>
        </p:nvSpPr>
        <p:spPr>
          <a:xfrm>
            <a:off x="6107429" y="2550160"/>
            <a:ext cx="25400" cy="114300"/>
          </a:xfrm>
          <a:custGeom>
            <a:avLst/>
            <a:gdLst/>
            <a:ahLst/>
            <a:cxnLst/>
            <a:rect l="l" t="t" r="r" b="b"/>
            <a:pathLst>
              <a:path w="25400" h="114300">
                <a:moveTo>
                  <a:pt x="0" y="114300"/>
                </a:moveTo>
                <a:lnTo>
                  <a:pt x="25400" y="114300"/>
                </a:lnTo>
                <a:lnTo>
                  <a:pt x="254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3" name="object 353"/>
          <p:cNvSpPr/>
          <p:nvPr/>
        </p:nvSpPr>
        <p:spPr>
          <a:xfrm>
            <a:off x="6107429" y="2550160"/>
            <a:ext cx="25400" cy="114300"/>
          </a:xfrm>
          <a:custGeom>
            <a:avLst/>
            <a:gdLst/>
            <a:ahLst/>
            <a:cxnLst/>
            <a:rect l="l" t="t" r="r" b="b"/>
            <a:pathLst>
              <a:path w="25400" h="114300">
                <a:moveTo>
                  <a:pt x="0" y="114300"/>
                </a:moveTo>
                <a:lnTo>
                  <a:pt x="0" y="0"/>
                </a:lnTo>
                <a:lnTo>
                  <a:pt x="25400" y="0"/>
                </a:lnTo>
                <a:lnTo>
                  <a:pt x="25400" y="114300"/>
                </a:lnTo>
                <a:lnTo>
                  <a:pt x="0" y="11430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4" name="object 354"/>
          <p:cNvSpPr/>
          <p:nvPr/>
        </p:nvSpPr>
        <p:spPr>
          <a:xfrm>
            <a:off x="6107429" y="26644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5" name="object 355"/>
          <p:cNvSpPr/>
          <p:nvPr/>
        </p:nvSpPr>
        <p:spPr>
          <a:xfrm>
            <a:off x="6132829" y="25501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6" name="object 356"/>
          <p:cNvSpPr/>
          <p:nvPr/>
        </p:nvSpPr>
        <p:spPr>
          <a:xfrm>
            <a:off x="6061709" y="2583179"/>
            <a:ext cx="21590" cy="83820"/>
          </a:xfrm>
          <a:custGeom>
            <a:avLst/>
            <a:gdLst/>
            <a:ahLst/>
            <a:cxnLst/>
            <a:rect l="l" t="t" r="r" b="b"/>
            <a:pathLst>
              <a:path w="21589" h="83819">
                <a:moveTo>
                  <a:pt x="0" y="83820"/>
                </a:moveTo>
                <a:lnTo>
                  <a:pt x="0" y="0"/>
                </a:lnTo>
                <a:lnTo>
                  <a:pt x="21589" y="0"/>
                </a:lnTo>
                <a:lnTo>
                  <a:pt x="21589" y="83820"/>
                </a:lnTo>
                <a:lnTo>
                  <a:pt x="0" y="8382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7" name="object 357"/>
          <p:cNvSpPr/>
          <p:nvPr/>
        </p:nvSpPr>
        <p:spPr>
          <a:xfrm>
            <a:off x="6057037" y="2578507"/>
            <a:ext cx="31115" cy="93345"/>
          </a:xfrm>
          <a:custGeom>
            <a:avLst/>
            <a:gdLst/>
            <a:ahLst/>
            <a:cxnLst/>
            <a:rect l="l" t="t" r="r" b="b"/>
            <a:pathLst>
              <a:path w="31114" h="93344">
                <a:moveTo>
                  <a:pt x="0" y="93164"/>
                </a:moveTo>
                <a:lnTo>
                  <a:pt x="30934" y="93164"/>
                </a:lnTo>
                <a:lnTo>
                  <a:pt x="30934" y="0"/>
                </a:lnTo>
                <a:lnTo>
                  <a:pt x="0" y="0"/>
                </a:lnTo>
                <a:lnTo>
                  <a:pt x="0" y="9316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8" name="object 358"/>
          <p:cNvSpPr/>
          <p:nvPr/>
        </p:nvSpPr>
        <p:spPr>
          <a:xfrm>
            <a:off x="6061709" y="26670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9" name="object 359"/>
          <p:cNvSpPr/>
          <p:nvPr/>
        </p:nvSpPr>
        <p:spPr>
          <a:xfrm>
            <a:off x="6083300" y="25831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0" name="object 360"/>
          <p:cNvSpPr/>
          <p:nvPr/>
        </p:nvSpPr>
        <p:spPr>
          <a:xfrm>
            <a:off x="6064250" y="2583179"/>
            <a:ext cx="19050" cy="6350"/>
          </a:xfrm>
          <a:custGeom>
            <a:avLst/>
            <a:gdLst/>
            <a:ahLst/>
            <a:cxnLst/>
            <a:rect l="l" t="t" r="r" b="b"/>
            <a:pathLst>
              <a:path w="19050" h="6350">
                <a:moveTo>
                  <a:pt x="0" y="6350"/>
                </a:moveTo>
                <a:lnTo>
                  <a:pt x="0" y="0"/>
                </a:lnTo>
                <a:lnTo>
                  <a:pt x="19050" y="0"/>
                </a:lnTo>
                <a:lnTo>
                  <a:pt x="19050" y="6350"/>
                </a:lnTo>
                <a:lnTo>
                  <a:pt x="0" y="635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1" name="object 361"/>
          <p:cNvSpPr/>
          <p:nvPr/>
        </p:nvSpPr>
        <p:spPr>
          <a:xfrm>
            <a:off x="6064250" y="2583179"/>
            <a:ext cx="19050" cy="6350"/>
          </a:xfrm>
          <a:custGeom>
            <a:avLst/>
            <a:gdLst/>
            <a:ahLst/>
            <a:cxnLst/>
            <a:rect l="l" t="t" r="r" b="b"/>
            <a:pathLst>
              <a:path w="19050" h="6350">
                <a:moveTo>
                  <a:pt x="0" y="6350"/>
                </a:moveTo>
                <a:lnTo>
                  <a:pt x="0" y="0"/>
                </a:lnTo>
                <a:lnTo>
                  <a:pt x="19050" y="0"/>
                </a:lnTo>
                <a:lnTo>
                  <a:pt x="19050" y="6350"/>
                </a:lnTo>
                <a:lnTo>
                  <a:pt x="0" y="635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2" name="object 362"/>
          <p:cNvSpPr/>
          <p:nvPr/>
        </p:nvSpPr>
        <p:spPr>
          <a:xfrm>
            <a:off x="6064250" y="25895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3" name="object 363"/>
          <p:cNvSpPr/>
          <p:nvPr/>
        </p:nvSpPr>
        <p:spPr>
          <a:xfrm>
            <a:off x="6084570" y="25831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4" name="object 364"/>
          <p:cNvSpPr/>
          <p:nvPr/>
        </p:nvSpPr>
        <p:spPr>
          <a:xfrm>
            <a:off x="6093459" y="2547620"/>
            <a:ext cx="0" cy="128270"/>
          </a:xfrm>
          <a:custGeom>
            <a:avLst/>
            <a:gdLst/>
            <a:ahLst/>
            <a:cxnLst/>
            <a:rect l="l" t="t" r="r" b="b"/>
            <a:pathLst>
              <a:path w="0" h="128269">
                <a:moveTo>
                  <a:pt x="0" y="0"/>
                </a:moveTo>
                <a:lnTo>
                  <a:pt x="0" y="128269"/>
                </a:lnTo>
              </a:path>
            </a:pathLst>
          </a:custGeom>
          <a:ln w="5079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5" name="object 365"/>
          <p:cNvSpPr/>
          <p:nvPr/>
        </p:nvSpPr>
        <p:spPr>
          <a:xfrm>
            <a:off x="6086247" y="2542947"/>
            <a:ext cx="14604" cy="137795"/>
          </a:xfrm>
          <a:custGeom>
            <a:avLst/>
            <a:gdLst/>
            <a:ahLst/>
            <a:cxnLst/>
            <a:rect l="l" t="t" r="r" b="b"/>
            <a:pathLst>
              <a:path w="14604" h="137794">
                <a:moveTo>
                  <a:pt x="0" y="137614"/>
                </a:moveTo>
                <a:lnTo>
                  <a:pt x="14424" y="137614"/>
                </a:lnTo>
                <a:lnTo>
                  <a:pt x="14424" y="0"/>
                </a:lnTo>
                <a:lnTo>
                  <a:pt x="0" y="0"/>
                </a:lnTo>
                <a:lnTo>
                  <a:pt x="0" y="13761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6" name="object 366"/>
          <p:cNvSpPr/>
          <p:nvPr/>
        </p:nvSpPr>
        <p:spPr>
          <a:xfrm>
            <a:off x="6090920" y="26758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7" name="object 367"/>
          <p:cNvSpPr/>
          <p:nvPr/>
        </p:nvSpPr>
        <p:spPr>
          <a:xfrm>
            <a:off x="6096000" y="25476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8" name="object 368"/>
          <p:cNvSpPr/>
          <p:nvPr/>
        </p:nvSpPr>
        <p:spPr>
          <a:xfrm>
            <a:off x="6106795" y="2550160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888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9" name="object 369"/>
          <p:cNvSpPr/>
          <p:nvPr/>
        </p:nvSpPr>
        <p:spPr>
          <a:xfrm>
            <a:off x="6097677" y="2545487"/>
            <a:ext cx="18415" cy="123825"/>
          </a:xfrm>
          <a:custGeom>
            <a:avLst/>
            <a:gdLst/>
            <a:ahLst/>
            <a:cxnLst/>
            <a:rect l="l" t="t" r="r" b="b"/>
            <a:pathLst>
              <a:path w="18414" h="123825">
                <a:moveTo>
                  <a:pt x="0" y="123644"/>
                </a:moveTo>
                <a:lnTo>
                  <a:pt x="18234" y="123644"/>
                </a:lnTo>
                <a:lnTo>
                  <a:pt x="18234" y="0"/>
                </a:lnTo>
                <a:lnTo>
                  <a:pt x="0" y="0"/>
                </a:lnTo>
                <a:lnTo>
                  <a:pt x="0" y="1236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0" name="object 370"/>
          <p:cNvSpPr/>
          <p:nvPr/>
        </p:nvSpPr>
        <p:spPr>
          <a:xfrm>
            <a:off x="6102350" y="26644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1" name="object 371"/>
          <p:cNvSpPr/>
          <p:nvPr/>
        </p:nvSpPr>
        <p:spPr>
          <a:xfrm>
            <a:off x="6111240" y="25501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2" name="object 372"/>
          <p:cNvSpPr/>
          <p:nvPr/>
        </p:nvSpPr>
        <p:spPr>
          <a:xfrm>
            <a:off x="6076950" y="2686050"/>
            <a:ext cx="8890" cy="49530"/>
          </a:xfrm>
          <a:custGeom>
            <a:avLst/>
            <a:gdLst/>
            <a:ahLst/>
            <a:cxnLst/>
            <a:rect l="l" t="t" r="r" b="b"/>
            <a:pathLst>
              <a:path w="8889" h="49530">
                <a:moveTo>
                  <a:pt x="0" y="49529"/>
                </a:moveTo>
                <a:lnTo>
                  <a:pt x="0" y="0"/>
                </a:lnTo>
                <a:lnTo>
                  <a:pt x="8889" y="0"/>
                </a:lnTo>
                <a:lnTo>
                  <a:pt x="8889" y="49529"/>
                </a:lnTo>
                <a:lnTo>
                  <a:pt x="0" y="49529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3" name="object 373"/>
          <p:cNvSpPr/>
          <p:nvPr/>
        </p:nvSpPr>
        <p:spPr>
          <a:xfrm>
            <a:off x="6076950" y="27355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4" name="object 374"/>
          <p:cNvSpPr/>
          <p:nvPr/>
        </p:nvSpPr>
        <p:spPr>
          <a:xfrm>
            <a:off x="6085840" y="26860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5" name="object 375"/>
          <p:cNvSpPr/>
          <p:nvPr/>
        </p:nvSpPr>
        <p:spPr>
          <a:xfrm>
            <a:off x="6061709" y="269240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5079" y="0"/>
                </a:moveTo>
                <a:lnTo>
                  <a:pt x="1269" y="0"/>
                </a:lnTo>
                <a:lnTo>
                  <a:pt x="0" y="1270"/>
                </a:lnTo>
                <a:lnTo>
                  <a:pt x="0" y="5079"/>
                </a:lnTo>
                <a:lnTo>
                  <a:pt x="1269" y="6350"/>
                </a:lnTo>
                <a:lnTo>
                  <a:pt x="5079" y="6350"/>
                </a:lnTo>
                <a:lnTo>
                  <a:pt x="7619" y="5079"/>
                </a:lnTo>
                <a:lnTo>
                  <a:pt x="761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6" name="object 376"/>
          <p:cNvSpPr/>
          <p:nvPr/>
        </p:nvSpPr>
        <p:spPr>
          <a:xfrm>
            <a:off x="6061709" y="269240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3810" y="0"/>
                </a:moveTo>
                <a:lnTo>
                  <a:pt x="5079" y="0"/>
                </a:lnTo>
                <a:lnTo>
                  <a:pt x="7619" y="1270"/>
                </a:lnTo>
                <a:lnTo>
                  <a:pt x="7619" y="3810"/>
                </a:lnTo>
                <a:lnTo>
                  <a:pt x="7619" y="5079"/>
                </a:lnTo>
                <a:lnTo>
                  <a:pt x="5079" y="6350"/>
                </a:lnTo>
                <a:lnTo>
                  <a:pt x="3810" y="6350"/>
                </a:lnTo>
                <a:lnTo>
                  <a:pt x="1269" y="6350"/>
                </a:lnTo>
                <a:lnTo>
                  <a:pt x="0" y="5079"/>
                </a:lnTo>
                <a:lnTo>
                  <a:pt x="0" y="3810"/>
                </a:lnTo>
                <a:lnTo>
                  <a:pt x="0" y="1270"/>
                </a:lnTo>
                <a:lnTo>
                  <a:pt x="1269" y="0"/>
                </a:lnTo>
                <a:lnTo>
                  <a:pt x="3810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7" name="object 377"/>
          <p:cNvSpPr/>
          <p:nvPr/>
        </p:nvSpPr>
        <p:spPr>
          <a:xfrm>
            <a:off x="6061709" y="26924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8" name="object 378"/>
          <p:cNvSpPr/>
          <p:nvPr/>
        </p:nvSpPr>
        <p:spPr>
          <a:xfrm>
            <a:off x="6069329" y="27000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9" name="object 379"/>
          <p:cNvSpPr/>
          <p:nvPr/>
        </p:nvSpPr>
        <p:spPr>
          <a:xfrm>
            <a:off x="6061709" y="2712720"/>
            <a:ext cx="7620" cy="8890"/>
          </a:xfrm>
          <a:custGeom>
            <a:avLst/>
            <a:gdLst/>
            <a:ahLst/>
            <a:cxnLst/>
            <a:rect l="l" t="t" r="r" b="b"/>
            <a:pathLst>
              <a:path w="7620" h="8889">
                <a:moveTo>
                  <a:pt x="5079" y="0"/>
                </a:moveTo>
                <a:lnTo>
                  <a:pt x="1269" y="0"/>
                </a:lnTo>
                <a:lnTo>
                  <a:pt x="0" y="2539"/>
                </a:lnTo>
                <a:lnTo>
                  <a:pt x="0" y="6350"/>
                </a:lnTo>
                <a:lnTo>
                  <a:pt x="1269" y="8889"/>
                </a:lnTo>
                <a:lnTo>
                  <a:pt x="5079" y="8889"/>
                </a:lnTo>
                <a:lnTo>
                  <a:pt x="7619" y="6350"/>
                </a:lnTo>
                <a:lnTo>
                  <a:pt x="7619" y="2539"/>
                </a:lnTo>
                <a:lnTo>
                  <a:pt x="5079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0" name="object 380"/>
          <p:cNvSpPr/>
          <p:nvPr/>
        </p:nvSpPr>
        <p:spPr>
          <a:xfrm>
            <a:off x="6061709" y="2712720"/>
            <a:ext cx="7620" cy="8890"/>
          </a:xfrm>
          <a:custGeom>
            <a:avLst/>
            <a:gdLst/>
            <a:ahLst/>
            <a:cxnLst/>
            <a:rect l="l" t="t" r="r" b="b"/>
            <a:pathLst>
              <a:path w="7620" h="8889">
                <a:moveTo>
                  <a:pt x="3810" y="0"/>
                </a:moveTo>
                <a:lnTo>
                  <a:pt x="5079" y="0"/>
                </a:lnTo>
                <a:lnTo>
                  <a:pt x="7619" y="2539"/>
                </a:lnTo>
                <a:lnTo>
                  <a:pt x="7619" y="5079"/>
                </a:lnTo>
                <a:lnTo>
                  <a:pt x="7619" y="6350"/>
                </a:lnTo>
                <a:lnTo>
                  <a:pt x="5079" y="8889"/>
                </a:lnTo>
                <a:lnTo>
                  <a:pt x="3810" y="8889"/>
                </a:lnTo>
                <a:lnTo>
                  <a:pt x="1269" y="8889"/>
                </a:lnTo>
                <a:lnTo>
                  <a:pt x="0" y="6350"/>
                </a:lnTo>
                <a:lnTo>
                  <a:pt x="0" y="5079"/>
                </a:lnTo>
                <a:lnTo>
                  <a:pt x="0" y="2539"/>
                </a:lnTo>
                <a:lnTo>
                  <a:pt x="1269" y="0"/>
                </a:lnTo>
                <a:lnTo>
                  <a:pt x="3810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1" name="object 381"/>
          <p:cNvSpPr/>
          <p:nvPr/>
        </p:nvSpPr>
        <p:spPr>
          <a:xfrm>
            <a:off x="6061709" y="27127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2" name="object 382"/>
          <p:cNvSpPr/>
          <p:nvPr/>
        </p:nvSpPr>
        <p:spPr>
          <a:xfrm>
            <a:off x="6069329" y="27216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3" name="object 383"/>
          <p:cNvSpPr/>
          <p:nvPr/>
        </p:nvSpPr>
        <p:spPr>
          <a:xfrm>
            <a:off x="6038850" y="2528570"/>
            <a:ext cx="114300" cy="228600"/>
          </a:xfrm>
          <a:custGeom>
            <a:avLst/>
            <a:gdLst/>
            <a:ahLst/>
            <a:cxnLst/>
            <a:rect l="l" t="t" r="r" b="b"/>
            <a:pathLst>
              <a:path w="114300" h="228600">
                <a:moveTo>
                  <a:pt x="113029" y="0"/>
                </a:moveTo>
                <a:lnTo>
                  <a:pt x="114300" y="228600"/>
                </a:lnTo>
                <a:lnTo>
                  <a:pt x="0" y="22860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4" name="object 384"/>
          <p:cNvSpPr/>
          <p:nvPr/>
        </p:nvSpPr>
        <p:spPr>
          <a:xfrm>
            <a:off x="6038850" y="25285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5" name="object 385"/>
          <p:cNvSpPr/>
          <p:nvPr/>
        </p:nvSpPr>
        <p:spPr>
          <a:xfrm>
            <a:off x="6154420" y="27584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6" name="object 386"/>
          <p:cNvSpPr/>
          <p:nvPr/>
        </p:nvSpPr>
        <p:spPr>
          <a:xfrm>
            <a:off x="6112509" y="2688589"/>
            <a:ext cx="8890" cy="17780"/>
          </a:xfrm>
          <a:custGeom>
            <a:avLst/>
            <a:gdLst/>
            <a:ahLst/>
            <a:cxnLst/>
            <a:rect l="l" t="t" r="r" b="b"/>
            <a:pathLst>
              <a:path w="8889" h="17780">
                <a:moveTo>
                  <a:pt x="0" y="17780"/>
                </a:moveTo>
                <a:lnTo>
                  <a:pt x="0" y="0"/>
                </a:lnTo>
                <a:lnTo>
                  <a:pt x="8889" y="0"/>
                </a:lnTo>
                <a:lnTo>
                  <a:pt x="8889" y="17780"/>
                </a:lnTo>
                <a:lnTo>
                  <a:pt x="0" y="1778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7" name="object 387"/>
          <p:cNvSpPr/>
          <p:nvPr/>
        </p:nvSpPr>
        <p:spPr>
          <a:xfrm>
            <a:off x="6112509" y="2688589"/>
            <a:ext cx="8890" cy="17780"/>
          </a:xfrm>
          <a:custGeom>
            <a:avLst/>
            <a:gdLst/>
            <a:ahLst/>
            <a:cxnLst/>
            <a:rect l="l" t="t" r="r" b="b"/>
            <a:pathLst>
              <a:path w="8889" h="17780">
                <a:moveTo>
                  <a:pt x="0" y="17780"/>
                </a:moveTo>
                <a:lnTo>
                  <a:pt x="0" y="0"/>
                </a:lnTo>
                <a:lnTo>
                  <a:pt x="8889" y="0"/>
                </a:lnTo>
                <a:lnTo>
                  <a:pt x="8889" y="17780"/>
                </a:lnTo>
                <a:lnTo>
                  <a:pt x="0" y="1778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8" name="object 388"/>
          <p:cNvSpPr/>
          <p:nvPr/>
        </p:nvSpPr>
        <p:spPr>
          <a:xfrm>
            <a:off x="6112509" y="27063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9" name="object 389"/>
          <p:cNvSpPr/>
          <p:nvPr/>
        </p:nvSpPr>
        <p:spPr>
          <a:xfrm>
            <a:off x="6121400" y="26885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0" name="object 390"/>
          <p:cNvSpPr/>
          <p:nvPr/>
        </p:nvSpPr>
        <p:spPr>
          <a:xfrm>
            <a:off x="6182359" y="2536189"/>
            <a:ext cx="379730" cy="214629"/>
          </a:xfrm>
          <a:custGeom>
            <a:avLst/>
            <a:gdLst/>
            <a:ahLst/>
            <a:cxnLst/>
            <a:rect l="l" t="t" r="r" b="b"/>
            <a:pathLst>
              <a:path w="379729" h="214630">
                <a:moveTo>
                  <a:pt x="0" y="214630"/>
                </a:moveTo>
                <a:lnTo>
                  <a:pt x="0" y="0"/>
                </a:lnTo>
                <a:lnTo>
                  <a:pt x="379730" y="0"/>
                </a:lnTo>
                <a:lnTo>
                  <a:pt x="379730" y="214630"/>
                </a:lnTo>
                <a:lnTo>
                  <a:pt x="0" y="2146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1" name="object 391"/>
          <p:cNvSpPr/>
          <p:nvPr/>
        </p:nvSpPr>
        <p:spPr>
          <a:xfrm>
            <a:off x="6182359" y="2536189"/>
            <a:ext cx="379730" cy="214629"/>
          </a:xfrm>
          <a:custGeom>
            <a:avLst/>
            <a:gdLst/>
            <a:ahLst/>
            <a:cxnLst/>
            <a:rect l="l" t="t" r="r" b="b"/>
            <a:pathLst>
              <a:path w="379729" h="214630">
                <a:moveTo>
                  <a:pt x="0" y="214630"/>
                </a:moveTo>
                <a:lnTo>
                  <a:pt x="0" y="0"/>
                </a:lnTo>
                <a:lnTo>
                  <a:pt x="379730" y="0"/>
                </a:lnTo>
                <a:lnTo>
                  <a:pt x="379730" y="214630"/>
                </a:lnTo>
                <a:lnTo>
                  <a:pt x="0" y="21463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2" name="object 392"/>
          <p:cNvSpPr/>
          <p:nvPr/>
        </p:nvSpPr>
        <p:spPr>
          <a:xfrm>
            <a:off x="6182359" y="27508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3" name="object 393"/>
          <p:cNvSpPr/>
          <p:nvPr/>
        </p:nvSpPr>
        <p:spPr>
          <a:xfrm>
            <a:off x="6563359" y="25361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4" name="object 394"/>
          <p:cNvSpPr/>
          <p:nvPr/>
        </p:nvSpPr>
        <p:spPr>
          <a:xfrm>
            <a:off x="6183629" y="2578100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5" name="object 395"/>
          <p:cNvSpPr/>
          <p:nvPr/>
        </p:nvSpPr>
        <p:spPr>
          <a:xfrm>
            <a:off x="6178957" y="2569617"/>
            <a:ext cx="386715" cy="17145"/>
          </a:xfrm>
          <a:custGeom>
            <a:avLst/>
            <a:gdLst/>
            <a:ahLst/>
            <a:cxnLst/>
            <a:rect l="l" t="t" r="r" b="b"/>
            <a:pathLst>
              <a:path w="386715" h="17144">
                <a:moveTo>
                  <a:pt x="0" y="16964"/>
                </a:moveTo>
                <a:lnTo>
                  <a:pt x="386534" y="16964"/>
                </a:lnTo>
                <a:lnTo>
                  <a:pt x="38653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6" name="object 396"/>
          <p:cNvSpPr/>
          <p:nvPr/>
        </p:nvSpPr>
        <p:spPr>
          <a:xfrm>
            <a:off x="6183629" y="25819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7" name="object 397"/>
          <p:cNvSpPr/>
          <p:nvPr/>
        </p:nvSpPr>
        <p:spPr>
          <a:xfrm>
            <a:off x="6560819" y="25742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8" name="object 398"/>
          <p:cNvSpPr/>
          <p:nvPr/>
        </p:nvSpPr>
        <p:spPr>
          <a:xfrm>
            <a:off x="6183629" y="262064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9" name="object 399"/>
          <p:cNvSpPr/>
          <p:nvPr/>
        </p:nvSpPr>
        <p:spPr>
          <a:xfrm>
            <a:off x="6178957" y="2612797"/>
            <a:ext cx="386715" cy="15875"/>
          </a:xfrm>
          <a:custGeom>
            <a:avLst/>
            <a:gdLst/>
            <a:ahLst/>
            <a:cxnLst/>
            <a:rect l="l" t="t" r="r" b="b"/>
            <a:pathLst>
              <a:path w="386715" h="15875">
                <a:moveTo>
                  <a:pt x="0" y="15694"/>
                </a:moveTo>
                <a:lnTo>
                  <a:pt x="386534" y="15694"/>
                </a:lnTo>
                <a:lnTo>
                  <a:pt x="38653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0" name="object 400"/>
          <p:cNvSpPr/>
          <p:nvPr/>
        </p:nvSpPr>
        <p:spPr>
          <a:xfrm>
            <a:off x="6183629" y="26238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1" name="object 401"/>
          <p:cNvSpPr/>
          <p:nvPr/>
        </p:nvSpPr>
        <p:spPr>
          <a:xfrm>
            <a:off x="6560819" y="26174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2" name="object 402"/>
          <p:cNvSpPr/>
          <p:nvPr/>
        </p:nvSpPr>
        <p:spPr>
          <a:xfrm>
            <a:off x="6183629" y="2667000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3" name="object 403"/>
          <p:cNvSpPr/>
          <p:nvPr/>
        </p:nvSpPr>
        <p:spPr>
          <a:xfrm>
            <a:off x="6178957" y="265978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5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4" name="object 404"/>
          <p:cNvSpPr/>
          <p:nvPr/>
        </p:nvSpPr>
        <p:spPr>
          <a:xfrm>
            <a:off x="6183629" y="26695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5" name="object 405"/>
          <p:cNvSpPr/>
          <p:nvPr/>
        </p:nvSpPr>
        <p:spPr>
          <a:xfrm>
            <a:off x="6560819" y="26644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6" name="object 406"/>
          <p:cNvSpPr/>
          <p:nvPr/>
        </p:nvSpPr>
        <p:spPr>
          <a:xfrm>
            <a:off x="6183629" y="270954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7" name="object 407"/>
          <p:cNvSpPr/>
          <p:nvPr/>
        </p:nvSpPr>
        <p:spPr>
          <a:xfrm>
            <a:off x="6178957" y="2701697"/>
            <a:ext cx="386715" cy="15875"/>
          </a:xfrm>
          <a:custGeom>
            <a:avLst/>
            <a:gdLst/>
            <a:ahLst/>
            <a:cxnLst/>
            <a:rect l="l" t="t" r="r" b="b"/>
            <a:pathLst>
              <a:path w="386715" h="15875">
                <a:moveTo>
                  <a:pt x="0" y="15694"/>
                </a:moveTo>
                <a:lnTo>
                  <a:pt x="386534" y="15694"/>
                </a:lnTo>
                <a:lnTo>
                  <a:pt x="38653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8" name="object 408"/>
          <p:cNvSpPr/>
          <p:nvPr/>
        </p:nvSpPr>
        <p:spPr>
          <a:xfrm>
            <a:off x="6183629" y="2538729"/>
            <a:ext cx="377190" cy="21336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9" name="object 409"/>
          <p:cNvSpPr/>
          <p:nvPr/>
        </p:nvSpPr>
        <p:spPr>
          <a:xfrm>
            <a:off x="6182359" y="2900679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90"/>
                </a:moveTo>
                <a:lnTo>
                  <a:pt x="0" y="0"/>
                </a:lnTo>
                <a:lnTo>
                  <a:pt x="380999" y="0"/>
                </a:lnTo>
                <a:lnTo>
                  <a:pt x="380999" y="212090"/>
                </a:lnTo>
                <a:lnTo>
                  <a:pt x="0" y="2120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0" name="object 410"/>
          <p:cNvSpPr/>
          <p:nvPr/>
        </p:nvSpPr>
        <p:spPr>
          <a:xfrm>
            <a:off x="6182359" y="2900679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90"/>
                </a:moveTo>
                <a:lnTo>
                  <a:pt x="0" y="0"/>
                </a:lnTo>
                <a:lnTo>
                  <a:pt x="380999" y="0"/>
                </a:lnTo>
                <a:lnTo>
                  <a:pt x="380999" y="212090"/>
                </a:lnTo>
                <a:lnTo>
                  <a:pt x="0" y="21209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1" name="object 411"/>
          <p:cNvSpPr/>
          <p:nvPr/>
        </p:nvSpPr>
        <p:spPr>
          <a:xfrm>
            <a:off x="6182359" y="31127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2" name="object 412"/>
          <p:cNvSpPr/>
          <p:nvPr/>
        </p:nvSpPr>
        <p:spPr>
          <a:xfrm>
            <a:off x="6563359" y="29006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3" name="object 413"/>
          <p:cNvSpPr/>
          <p:nvPr/>
        </p:nvSpPr>
        <p:spPr>
          <a:xfrm>
            <a:off x="6183629" y="2940050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4" name="object 414"/>
          <p:cNvSpPr/>
          <p:nvPr/>
        </p:nvSpPr>
        <p:spPr>
          <a:xfrm>
            <a:off x="6178957" y="293283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5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5" name="object 415"/>
          <p:cNvSpPr/>
          <p:nvPr/>
        </p:nvSpPr>
        <p:spPr>
          <a:xfrm>
            <a:off x="6183629" y="29425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6" name="object 416"/>
          <p:cNvSpPr/>
          <p:nvPr/>
        </p:nvSpPr>
        <p:spPr>
          <a:xfrm>
            <a:off x="6560819" y="29375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7" name="object 417"/>
          <p:cNvSpPr/>
          <p:nvPr/>
        </p:nvSpPr>
        <p:spPr>
          <a:xfrm>
            <a:off x="6183629" y="2983229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8" name="object 418"/>
          <p:cNvSpPr/>
          <p:nvPr/>
        </p:nvSpPr>
        <p:spPr>
          <a:xfrm>
            <a:off x="6178957" y="297601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5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9" name="object 419"/>
          <p:cNvSpPr/>
          <p:nvPr/>
        </p:nvSpPr>
        <p:spPr>
          <a:xfrm>
            <a:off x="6183629" y="29857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0" name="object 420"/>
          <p:cNvSpPr/>
          <p:nvPr/>
        </p:nvSpPr>
        <p:spPr>
          <a:xfrm>
            <a:off x="6560819" y="29806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1" name="object 421"/>
          <p:cNvSpPr/>
          <p:nvPr/>
        </p:nvSpPr>
        <p:spPr>
          <a:xfrm>
            <a:off x="6183629" y="3028314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2" name="object 422"/>
          <p:cNvSpPr/>
          <p:nvPr/>
        </p:nvSpPr>
        <p:spPr>
          <a:xfrm>
            <a:off x="6178957" y="3020467"/>
            <a:ext cx="386715" cy="15875"/>
          </a:xfrm>
          <a:custGeom>
            <a:avLst/>
            <a:gdLst/>
            <a:ahLst/>
            <a:cxnLst/>
            <a:rect l="l" t="t" r="r" b="b"/>
            <a:pathLst>
              <a:path w="386715" h="15875">
                <a:moveTo>
                  <a:pt x="0" y="15694"/>
                </a:moveTo>
                <a:lnTo>
                  <a:pt x="386534" y="15694"/>
                </a:lnTo>
                <a:lnTo>
                  <a:pt x="38653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3" name="object 423"/>
          <p:cNvSpPr/>
          <p:nvPr/>
        </p:nvSpPr>
        <p:spPr>
          <a:xfrm>
            <a:off x="6183629" y="30314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4" name="object 424"/>
          <p:cNvSpPr/>
          <p:nvPr/>
        </p:nvSpPr>
        <p:spPr>
          <a:xfrm>
            <a:off x="6560819" y="30251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5" name="object 425"/>
          <p:cNvSpPr/>
          <p:nvPr/>
        </p:nvSpPr>
        <p:spPr>
          <a:xfrm>
            <a:off x="6183629" y="3072129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6" name="object 426"/>
          <p:cNvSpPr/>
          <p:nvPr/>
        </p:nvSpPr>
        <p:spPr>
          <a:xfrm>
            <a:off x="6178957" y="306491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5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7" name="object 427"/>
          <p:cNvSpPr/>
          <p:nvPr/>
        </p:nvSpPr>
        <p:spPr>
          <a:xfrm>
            <a:off x="6183629" y="2901950"/>
            <a:ext cx="377190" cy="21082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8" name="object 428"/>
          <p:cNvSpPr/>
          <p:nvPr/>
        </p:nvSpPr>
        <p:spPr>
          <a:xfrm>
            <a:off x="6182359" y="3247389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89"/>
                </a:moveTo>
                <a:lnTo>
                  <a:pt x="0" y="0"/>
                </a:lnTo>
                <a:lnTo>
                  <a:pt x="380999" y="0"/>
                </a:lnTo>
                <a:lnTo>
                  <a:pt x="380999" y="212089"/>
                </a:lnTo>
                <a:lnTo>
                  <a:pt x="0" y="2120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9" name="object 429"/>
          <p:cNvSpPr/>
          <p:nvPr/>
        </p:nvSpPr>
        <p:spPr>
          <a:xfrm>
            <a:off x="6182359" y="3247389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89"/>
                </a:moveTo>
                <a:lnTo>
                  <a:pt x="0" y="0"/>
                </a:lnTo>
                <a:lnTo>
                  <a:pt x="380999" y="0"/>
                </a:lnTo>
                <a:lnTo>
                  <a:pt x="380999" y="212089"/>
                </a:lnTo>
                <a:lnTo>
                  <a:pt x="0" y="2120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0" name="object 430"/>
          <p:cNvSpPr/>
          <p:nvPr/>
        </p:nvSpPr>
        <p:spPr>
          <a:xfrm>
            <a:off x="6182359" y="34594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1" name="object 431"/>
          <p:cNvSpPr/>
          <p:nvPr/>
        </p:nvSpPr>
        <p:spPr>
          <a:xfrm>
            <a:off x="6563359" y="32473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2" name="object 432"/>
          <p:cNvSpPr/>
          <p:nvPr/>
        </p:nvSpPr>
        <p:spPr>
          <a:xfrm>
            <a:off x="6183629" y="3286759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3" name="object 433"/>
          <p:cNvSpPr/>
          <p:nvPr/>
        </p:nvSpPr>
        <p:spPr>
          <a:xfrm>
            <a:off x="6178957" y="327954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4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4" name="object 434"/>
          <p:cNvSpPr/>
          <p:nvPr/>
        </p:nvSpPr>
        <p:spPr>
          <a:xfrm>
            <a:off x="6183629" y="32893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5" name="object 435"/>
          <p:cNvSpPr/>
          <p:nvPr/>
        </p:nvSpPr>
        <p:spPr>
          <a:xfrm>
            <a:off x="6560819" y="32842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6" name="object 436"/>
          <p:cNvSpPr/>
          <p:nvPr/>
        </p:nvSpPr>
        <p:spPr>
          <a:xfrm>
            <a:off x="6183629" y="333057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7" name="object 437"/>
          <p:cNvSpPr/>
          <p:nvPr/>
        </p:nvSpPr>
        <p:spPr>
          <a:xfrm>
            <a:off x="6178957" y="3322727"/>
            <a:ext cx="386715" cy="15875"/>
          </a:xfrm>
          <a:custGeom>
            <a:avLst/>
            <a:gdLst/>
            <a:ahLst/>
            <a:cxnLst/>
            <a:rect l="l" t="t" r="r" b="b"/>
            <a:pathLst>
              <a:path w="386715" h="15875">
                <a:moveTo>
                  <a:pt x="0" y="15694"/>
                </a:moveTo>
                <a:lnTo>
                  <a:pt x="386534" y="15694"/>
                </a:lnTo>
                <a:lnTo>
                  <a:pt x="38653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8" name="object 438"/>
          <p:cNvSpPr/>
          <p:nvPr/>
        </p:nvSpPr>
        <p:spPr>
          <a:xfrm>
            <a:off x="6183629" y="33337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9" name="object 439"/>
          <p:cNvSpPr/>
          <p:nvPr/>
        </p:nvSpPr>
        <p:spPr>
          <a:xfrm>
            <a:off x="6560819" y="33274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0" name="object 440"/>
          <p:cNvSpPr/>
          <p:nvPr/>
        </p:nvSpPr>
        <p:spPr>
          <a:xfrm>
            <a:off x="6183629" y="3375659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1" name="object 441"/>
          <p:cNvSpPr/>
          <p:nvPr/>
        </p:nvSpPr>
        <p:spPr>
          <a:xfrm>
            <a:off x="6178957" y="3367177"/>
            <a:ext cx="386715" cy="17145"/>
          </a:xfrm>
          <a:custGeom>
            <a:avLst/>
            <a:gdLst/>
            <a:ahLst/>
            <a:cxnLst/>
            <a:rect l="l" t="t" r="r" b="b"/>
            <a:pathLst>
              <a:path w="386715" h="17145">
                <a:moveTo>
                  <a:pt x="0" y="16964"/>
                </a:moveTo>
                <a:lnTo>
                  <a:pt x="386534" y="16964"/>
                </a:lnTo>
                <a:lnTo>
                  <a:pt x="38653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2" name="object 442"/>
          <p:cNvSpPr/>
          <p:nvPr/>
        </p:nvSpPr>
        <p:spPr>
          <a:xfrm>
            <a:off x="6183629" y="33794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3" name="object 443"/>
          <p:cNvSpPr/>
          <p:nvPr/>
        </p:nvSpPr>
        <p:spPr>
          <a:xfrm>
            <a:off x="6560819" y="33718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4" name="object 444"/>
          <p:cNvSpPr/>
          <p:nvPr/>
        </p:nvSpPr>
        <p:spPr>
          <a:xfrm>
            <a:off x="6183629" y="341947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889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5" name="object 445"/>
          <p:cNvSpPr/>
          <p:nvPr/>
        </p:nvSpPr>
        <p:spPr>
          <a:xfrm>
            <a:off x="6178957" y="3410357"/>
            <a:ext cx="386715" cy="18415"/>
          </a:xfrm>
          <a:custGeom>
            <a:avLst/>
            <a:gdLst/>
            <a:ahLst/>
            <a:cxnLst/>
            <a:rect l="l" t="t" r="r" b="b"/>
            <a:pathLst>
              <a:path w="386715" h="18414">
                <a:moveTo>
                  <a:pt x="0" y="18234"/>
                </a:moveTo>
                <a:lnTo>
                  <a:pt x="386534" y="18234"/>
                </a:lnTo>
                <a:lnTo>
                  <a:pt x="386534" y="0"/>
                </a:lnTo>
                <a:lnTo>
                  <a:pt x="0" y="0"/>
                </a:lnTo>
                <a:lnTo>
                  <a:pt x="0" y="1823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6" name="object 446"/>
          <p:cNvSpPr/>
          <p:nvPr/>
        </p:nvSpPr>
        <p:spPr>
          <a:xfrm>
            <a:off x="6183629" y="3247389"/>
            <a:ext cx="377190" cy="21336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7" name="object 447"/>
          <p:cNvSpPr/>
          <p:nvPr/>
        </p:nvSpPr>
        <p:spPr>
          <a:xfrm>
            <a:off x="6034177" y="2790597"/>
            <a:ext cx="152854" cy="8935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8" name="object 448"/>
          <p:cNvSpPr txBox="1"/>
          <p:nvPr/>
        </p:nvSpPr>
        <p:spPr>
          <a:xfrm>
            <a:off x="5694679" y="3582670"/>
            <a:ext cx="116268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m.root-servers.net</a:t>
            </a:r>
            <a:endParaRPr sz="1100">
              <a:latin typeface="Arial"/>
              <a:cs typeface="Arial"/>
            </a:endParaRPr>
          </a:p>
        </p:txBody>
      </p:sp>
      <p:sp>
        <p:nvSpPr>
          <p:cNvPr id="449" name="object 449"/>
          <p:cNvSpPr/>
          <p:nvPr/>
        </p:nvSpPr>
        <p:spPr>
          <a:xfrm>
            <a:off x="2564129" y="2537460"/>
            <a:ext cx="631190" cy="1028700"/>
          </a:xfrm>
          <a:custGeom>
            <a:avLst/>
            <a:gdLst/>
            <a:ahLst/>
            <a:cxnLst/>
            <a:rect l="l" t="t" r="r" b="b"/>
            <a:pathLst>
              <a:path w="631189" h="1028700">
                <a:moveTo>
                  <a:pt x="0" y="1028700"/>
                </a:moveTo>
                <a:lnTo>
                  <a:pt x="0" y="0"/>
                </a:lnTo>
                <a:lnTo>
                  <a:pt x="631189" y="0"/>
                </a:lnTo>
                <a:lnTo>
                  <a:pt x="631189" y="1028700"/>
                </a:lnTo>
                <a:lnTo>
                  <a:pt x="0" y="10287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0" name="object 450"/>
          <p:cNvSpPr/>
          <p:nvPr/>
        </p:nvSpPr>
        <p:spPr>
          <a:xfrm>
            <a:off x="2564129" y="2537460"/>
            <a:ext cx="631190" cy="1028700"/>
          </a:xfrm>
          <a:custGeom>
            <a:avLst/>
            <a:gdLst/>
            <a:ahLst/>
            <a:cxnLst/>
            <a:rect l="l" t="t" r="r" b="b"/>
            <a:pathLst>
              <a:path w="631189" h="1028700">
                <a:moveTo>
                  <a:pt x="0" y="1028700"/>
                </a:moveTo>
                <a:lnTo>
                  <a:pt x="0" y="0"/>
                </a:lnTo>
                <a:lnTo>
                  <a:pt x="631189" y="0"/>
                </a:lnTo>
                <a:lnTo>
                  <a:pt x="631189" y="1028700"/>
                </a:lnTo>
                <a:lnTo>
                  <a:pt x="0" y="1028700"/>
                </a:lnTo>
                <a:close/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1" name="object 451"/>
          <p:cNvSpPr/>
          <p:nvPr/>
        </p:nvSpPr>
        <p:spPr>
          <a:xfrm>
            <a:off x="2564129" y="35661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2" name="object 452"/>
          <p:cNvSpPr/>
          <p:nvPr/>
        </p:nvSpPr>
        <p:spPr>
          <a:xfrm>
            <a:off x="3195320" y="25374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3" name="object 453"/>
          <p:cNvSpPr/>
          <p:nvPr/>
        </p:nvSpPr>
        <p:spPr>
          <a:xfrm>
            <a:off x="2576829" y="3589654"/>
            <a:ext cx="612140" cy="0"/>
          </a:xfrm>
          <a:custGeom>
            <a:avLst/>
            <a:gdLst/>
            <a:ahLst/>
            <a:cxnLst/>
            <a:rect l="l" t="t" r="r" b="b"/>
            <a:pathLst>
              <a:path w="612139" h="0">
                <a:moveTo>
                  <a:pt x="0" y="0"/>
                </a:moveTo>
                <a:lnTo>
                  <a:pt x="612139" y="0"/>
                </a:lnTo>
              </a:path>
            </a:pathLst>
          </a:custGeom>
          <a:ln w="469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4" name="object 454"/>
          <p:cNvSpPr/>
          <p:nvPr/>
        </p:nvSpPr>
        <p:spPr>
          <a:xfrm>
            <a:off x="2576829" y="3566159"/>
            <a:ext cx="612140" cy="46990"/>
          </a:xfrm>
          <a:custGeom>
            <a:avLst/>
            <a:gdLst/>
            <a:ahLst/>
            <a:cxnLst/>
            <a:rect l="l" t="t" r="r" b="b"/>
            <a:pathLst>
              <a:path w="612139" h="46989">
                <a:moveTo>
                  <a:pt x="0" y="46989"/>
                </a:moveTo>
                <a:lnTo>
                  <a:pt x="0" y="0"/>
                </a:lnTo>
                <a:lnTo>
                  <a:pt x="612139" y="0"/>
                </a:lnTo>
                <a:lnTo>
                  <a:pt x="612139" y="46989"/>
                </a:lnTo>
                <a:lnTo>
                  <a:pt x="0" y="469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5" name="object 455"/>
          <p:cNvSpPr/>
          <p:nvPr/>
        </p:nvSpPr>
        <p:spPr>
          <a:xfrm>
            <a:off x="2576829" y="36131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6" name="object 456"/>
          <p:cNvSpPr/>
          <p:nvPr/>
        </p:nvSpPr>
        <p:spPr>
          <a:xfrm>
            <a:off x="3188970" y="35661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7" name="object 457"/>
          <p:cNvSpPr/>
          <p:nvPr/>
        </p:nvSpPr>
        <p:spPr>
          <a:xfrm>
            <a:off x="2595879" y="2538729"/>
            <a:ext cx="0" cy="1028700"/>
          </a:xfrm>
          <a:custGeom>
            <a:avLst/>
            <a:gdLst/>
            <a:ahLst/>
            <a:cxnLst/>
            <a:rect l="l" t="t" r="r" b="b"/>
            <a:pathLst>
              <a:path w="0" h="1028700">
                <a:moveTo>
                  <a:pt x="0" y="0"/>
                </a:moveTo>
                <a:lnTo>
                  <a:pt x="0" y="102870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8" name="object 458"/>
          <p:cNvSpPr/>
          <p:nvPr/>
        </p:nvSpPr>
        <p:spPr>
          <a:xfrm>
            <a:off x="2599689" y="2546350"/>
            <a:ext cx="558800" cy="1016000"/>
          </a:xfrm>
          <a:custGeom>
            <a:avLst/>
            <a:gdLst/>
            <a:ahLst/>
            <a:cxnLst/>
            <a:rect l="l" t="t" r="r" b="b"/>
            <a:pathLst>
              <a:path w="558800" h="1016000">
                <a:moveTo>
                  <a:pt x="0" y="1016000"/>
                </a:moveTo>
                <a:lnTo>
                  <a:pt x="0" y="0"/>
                </a:lnTo>
                <a:lnTo>
                  <a:pt x="55880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9" name="object 459"/>
          <p:cNvSpPr/>
          <p:nvPr/>
        </p:nvSpPr>
        <p:spPr>
          <a:xfrm>
            <a:off x="2599689" y="25463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0" name="object 460"/>
          <p:cNvSpPr/>
          <p:nvPr/>
        </p:nvSpPr>
        <p:spPr>
          <a:xfrm>
            <a:off x="3159760" y="35636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1" name="object 461"/>
          <p:cNvSpPr/>
          <p:nvPr/>
        </p:nvSpPr>
        <p:spPr>
          <a:xfrm>
            <a:off x="2565400" y="2541270"/>
            <a:ext cx="24130" cy="1018540"/>
          </a:xfrm>
          <a:custGeom>
            <a:avLst/>
            <a:gdLst/>
            <a:ahLst/>
            <a:cxnLst/>
            <a:rect l="l" t="t" r="r" b="b"/>
            <a:pathLst>
              <a:path w="24130" h="1018539">
                <a:moveTo>
                  <a:pt x="0" y="1018539"/>
                </a:moveTo>
                <a:lnTo>
                  <a:pt x="0" y="0"/>
                </a:lnTo>
                <a:lnTo>
                  <a:pt x="2413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2" name="object 462"/>
          <p:cNvSpPr/>
          <p:nvPr/>
        </p:nvSpPr>
        <p:spPr>
          <a:xfrm>
            <a:off x="2590800" y="35610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3" name="object 463"/>
          <p:cNvSpPr/>
          <p:nvPr/>
        </p:nvSpPr>
        <p:spPr>
          <a:xfrm>
            <a:off x="3166110" y="2541270"/>
            <a:ext cx="26670" cy="1018540"/>
          </a:xfrm>
          <a:custGeom>
            <a:avLst/>
            <a:gdLst/>
            <a:ahLst/>
            <a:cxnLst/>
            <a:rect l="l" t="t" r="r" b="b"/>
            <a:pathLst>
              <a:path w="26669" h="1018539">
                <a:moveTo>
                  <a:pt x="0" y="0"/>
                </a:moveTo>
                <a:lnTo>
                  <a:pt x="26669" y="0"/>
                </a:lnTo>
                <a:lnTo>
                  <a:pt x="26669" y="1018539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4" name="object 464"/>
          <p:cNvSpPr/>
          <p:nvPr/>
        </p:nvSpPr>
        <p:spPr>
          <a:xfrm>
            <a:off x="3166110" y="25412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5" name="object 465"/>
          <p:cNvSpPr/>
          <p:nvPr/>
        </p:nvSpPr>
        <p:spPr>
          <a:xfrm>
            <a:off x="3166110" y="2538729"/>
            <a:ext cx="0" cy="1032510"/>
          </a:xfrm>
          <a:custGeom>
            <a:avLst/>
            <a:gdLst/>
            <a:ahLst/>
            <a:cxnLst/>
            <a:rect l="l" t="t" r="r" b="b"/>
            <a:pathLst>
              <a:path w="0" h="1032510">
                <a:moveTo>
                  <a:pt x="0" y="0"/>
                </a:moveTo>
                <a:lnTo>
                  <a:pt x="0" y="103251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6" name="object 466"/>
          <p:cNvSpPr/>
          <p:nvPr/>
        </p:nvSpPr>
        <p:spPr>
          <a:xfrm>
            <a:off x="2617470" y="2611120"/>
            <a:ext cx="109220" cy="224790"/>
          </a:xfrm>
          <a:custGeom>
            <a:avLst/>
            <a:gdLst/>
            <a:ahLst/>
            <a:cxnLst/>
            <a:rect l="l" t="t" r="r" b="b"/>
            <a:pathLst>
              <a:path w="109219" h="224789">
                <a:moveTo>
                  <a:pt x="0" y="224789"/>
                </a:moveTo>
                <a:lnTo>
                  <a:pt x="0" y="0"/>
                </a:lnTo>
                <a:lnTo>
                  <a:pt x="109219" y="0"/>
                </a:lnTo>
                <a:lnTo>
                  <a:pt x="109219" y="224789"/>
                </a:lnTo>
                <a:lnTo>
                  <a:pt x="0" y="22478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7" name="object 467"/>
          <p:cNvSpPr/>
          <p:nvPr/>
        </p:nvSpPr>
        <p:spPr>
          <a:xfrm>
            <a:off x="2628900" y="2623820"/>
            <a:ext cx="86360" cy="199390"/>
          </a:xfrm>
          <a:custGeom>
            <a:avLst/>
            <a:gdLst/>
            <a:ahLst/>
            <a:cxnLst/>
            <a:rect l="l" t="t" r="r" b="b"/>
            <a:pathLst>
              <a:path w="86360" h="199389">
                <a:moveTo>
                  <a:pt x="0" y="199389"/>
                </a:moveTo>
                <a:lnTo>
                  <a:pt x="0" y="0"/>
                </a:lnTo>
                <a:lnTo>
                  <a:pt x="86360" y="0"/>
                </a:lnTo>
                <a:lnTo>
                  <a:pt x="86360" y="199389"/>
                </a:lnTo>
                <a:lnTo>
                  <a:pt x="0" y="19938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8" name="object 468"/>
          <p:cNvSpPr/>
          <p:nvPr/>
        </p:nvSpPr>
        <p:spPr>
          <a:xfrm>
            <a:off x="2628900" y="2623820"/>
            <a:ext cx="86360" cy="199390"/>
          </a:xfrm>
          <a:custGeom>
            <a:avLst/>
            <a:gdLst/>
            <a:ahLst/>
            <a:cxnLst/>
            <a:rect l="l" t="t" r="r" b="b"/>
            <a:pathLst>
              <a:path w="86360" h="199389">
                <a:moveTo>
                  <a:pt x="0" y="199389"/>
                </a:moveTo>
                <a:lnTo>
                  <a:pt x="0" y="0"/>
                </a:lnTo>
                <a:lnTo>
                  <a:pt x="86360" y="0"/>
                </a:lnTo>
                <a:lnTo>
                  <a:pt x="86360" y="199389"/>
                </a:lnTo>
                <a:lnTo>
                  <a:pt x="0" y="19938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9" name="object 469"/>
          <p:cNvSpPr/>
          <p:nvPr/>
        </p:nvSpPr>
        <p:spPr>
          <a:xfrm>
            <a:off x="2628900" y="28232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0" name="object 470"/>
          <p:cNvSpPr/>
          <p:nvPr/>
        </p:nvSpPr>
        <p:spPr>
          <a:xfrm>
            <a:off x="2715260" y="26238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1" name="object 471"/>
          <p:cNvSpPr/>
          <p:nvPr/>
        </p:nvSpPr>
        <p:spPr>
          <a:xfrm>
            <a:off x="2631439" y="2760979"/>
            <a:ext cx="81280" cy="58419"/>
          </a:xfrm>
          <a:custGeom>
            <a:avLst/>
            <a:gdLst/>
            <a:ahLst/>
            <a:cxnLst/>
            <a:rect l="l" t="t" r="r" b="b"/>
            <a:pathLst>
              <a:path w="81280" h="58419">
                <a:moveTo>
                  <a:pt x="0" y="58420"/>
                </a:moveTo>
                <a:lnTo>
                  <a:pt x="0" y="0"/>
                </a:lnTo>
                <a:lnTo>
                  <a:pt x="81280" y="0"/>
                </a:lnTo>
                <a:lnTo>
                  <a:pt x="81280" y="58420"/>
                </a:lnTo>
                <a:lnTo>
                  <a:pt x="0" y="5842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2" name="object 472"/>
          <p:cNvSpPr/>
          <p:nvPr/>
        </p:nvSpPr>
        <p:spPr>
          <a:xfrm>
            <a:off x="2631439" y="2760979"/>
            <a:ext cx="81280" cy="58419"/>
          </a:xfrm>
          <a:custGeom>
            <a:avLst/>
            <a:gdLst/>
            <a:ahLst/>
            <a:cxnLst/>
            <a:rect l="l" t="t" r="r" b="b"/>
            <a:pathLst>
              <a:path w="81280" h="58419">
                <a:moveTo>
                  <a:pt x="0" y="58420"/>
                </a:moveTo>
                <a:lnTo>
                  <a:pt x="0" y="0"/>
                </a:lnTo>
                <a:lnTo>
                  <a:pt x="81280" y="0"/>
                </a:lnTo>
                <a:lnTo>
                  <a:pt x="81280" y="58420"/>
                </a:lnTo>
                <a:lnTo>
                  <a:pt x="0" y="58420"/>
                </a:lnTo>
                <a:close/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3" name="object 473"/>
          <p:cNvSpPr/>
          <p:nvPr/>
        </p:nvSpPr>
        <p:spPr>
          <a:xfrm>
            <a:off x="2631439" y="28194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4" name="object 474"/>
          <p:cNvSpPr/>
          <p:nvPr/>
        </p:nvSpPr>
        <p:spPr>
          <a:xfrm>
            <a:off x="2712720" y="27609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5" name="object 475"/>
          <p:cNvSpPr/>
          <p:nvPr/>
        </p:nvSpPr>
        <p:spPr>
          <a:xfrm>
            <a:off x="2631439" y="2628900"/>
            <a:ext cx="36830" cy="127000"/>
          </a:xfrm>
          <a:custGeom>
            <a:avLst/>
            <a:gdLst/>
            <a:ahLst/>
            <a:cxnLst/>
            <a:rect l="l" t="t" r="r" b="b"/>
            <a:pathLst>
              <a:path w="36830" h="127000">
                <a:moveTo>
                  <a:pt x="0" y="127000"/>
                </a:moveTo>
                <a:lnTo>
                  <a:pt x="36829" y="127000"/>
                </a:lnTo>
                <a:lnTo>
                  <a:pt x="36829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6" name="object 476"/>
          <p:cNvSpPr/>
          <p:nvPr/>
        </p:nvSpPr>
        <p:spPr>
          <a:xfrm>
            <a:off x="2631439" y="2628900"/>
            <a:ext cx="36830" cy="127000"/>
          </a:xfrm>
          <a:custGeom>
            <a:avLst/>
            <a:gdLst/>
            <a:ahLst/>
            <a:cxnLst/>
            <a:rect l="l" t="t" r="r" b="b"/>
            <a:pathLst>
              <a:path w="36830" h="127000">
                <a:moveTo>
                  <a:pt x="0" y="127000"/>
                </a:moveTo>
                <a:lnTo>
                  <a:pt x="0" y="0"/>
                </a:lnTo>
                <a:lnTo>
                  <a:pt x="36830" y="0"/>
                </a:lnTo>
                <a:lnTo>
                  <a:pt x="36830" y="127000"/>
                </a:lnTo>
                <a:lnTo>
                  <a:pt x="0" y="12700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7" name="object 477"/>
          <p:cNvSpPr/>
          <p:nvPr/>
        </p:nvSpPr>
        <p:spPr>
          <a:xfrm>
            <a:off x="2631439" y="27559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8" name="object 478"/>
          <p:cNvSpPr/>
          <p:nvPr/>
        </p:nvSpPr>
        <p:spPr>
          <a:xfrm>
            <a:off x="2668270" y="26289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9" name="object 479"/>
          <p:cNvSpPr/>
          <p:nvPr/>
        </p:nvSpPr>
        <p:spPr>
          <a:xfrm>
            <a:off x="2683510" y="2631439"/>
            <a:ext cx="25400" cy="113030"/>
          </a:xfrm>
          <a:custGeom>
            <a:avLst/>
            <a:gdLst/>
            <a:ahLst/>
            <a:cxnLst/>
            <a:rect l="l" t="t" r="r" b="b"/>
            <a:pathLst>
              <a:path w="25400" h="113030">
                <a:moveTo>
                  <a:pt x="0" y="113030"/>
                </a:moveTo>
                <a:lnTo>
                  <a:pt x="25400" y="113030"/>
                </a:lnTo>
                <a:lnTo>
                  <a:pt x="25400" y="0"/>
                </a:lnTo>
                <a:lnTo>
                  <a:pt x="0" y="0"/>
                </a:lnTo>
                <a:lnTo>
                  <a:pt x="0" y="11303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0" name="object 480"/>
          <p:cNvSpPr/>
          <p:nvPr/>
        </p:nvSpPr>
        <p:spPr>
          <a:xfrm>
            <a:off x="2683510" y="2631439"/>
            <a:ext cx="25400" cy="113030"/>
          </a:xfrm>
          <a:custGeom>
            <a:avLst/>
            <a:gdLst/>
            <a:ahLst/>
            <a:cxnLst/>
            <a:rect l="l" t="t" r="r" b="b"/>
            <a:pathLst>
              <a:path w="25400" h="113030">
                <a:moveTo>
                  <a:pt x="0" y="113030"/>
                </a:moveTo>
                <a:lnTo>
                  <a:pt x="0" y="0"/>
                </a:lnTo>
                <a:lnTo>
                  <a:pt x="25400" y="0"/>
                </a:lnTo>
                <a:lnTo>
                  <a:pt x="25400" y="113030"/>
                </a:lnTo>
                <a:lnTo>
                  <a:pt x="0" y="11303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1" name="object 481"/>
          <p:cNvSpPr/>
          <p:nvPr/>
        </p:nvSpPr>
        <p:spPr>
          <a:xfrm>
            <a:off x="2683510" y="27444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2" name="object 482"/>
          <p:cNvSpPr/>
          <p:nvPr/>
        </p:nvSpPr>
        <p:spPr>
          <a:xfrm>
            <a:off x="2708910" y="26314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3" name="object 483"/>
          <p:cNvSpPr/>
          <p:nvPr/>
        </p:nvSpPr>
        <p:spPr>
          <a:xfrm>
            <a:off x="2640329" y="2663189"/>
            <a:ext cx="20320" cy="85090"/>
          </a:xfrm>
          <a:custGeom>
            <a:avLst/>
            <a:gdLst/>
            <a:ahLst/>
            <a:cxnLst/>
            <a:rect l="l" t="t" r="r" b="b"/>
            <a:pathLst>
              <a:path w="20319" h="85089">
                <a:moveTo>
                  <a:pt x="0" y="85089"/>
                </a:moveTo>
                <a:lnTo>
                  <a:pt x="0" y="0"/>
                </a:lnTo>
                <a:lnTo>
                  <a:pt x="20319" y="0"/>
                </a:lnTo>
                <a:lnTo>
                  <a:pt x="20319" y="85089"/>
                </a:lnTo>
                <a:lnTo>
                  <a:pt x="0" y="850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4" name="object 484"/>
          <p:cNvSpPr/>
          <p:nvPr/>
        </p:nvSpPr>
        <p:spPr>
          <a:xfrm>
            <a:off x="2635657" y="2658517"/>
            <a:ext cx="29845" cy="94615"/>
          </a:xfrm>
          <a:custGeom>
            <a:avLst/>
            <a:gdLst/>
            <a:ahLst/>
            <a:cxnLst/>
            <a:rect l="l" t="t" r="r" b="b"/>
            <a:pathLst>
              <a:path w="29844" h="94614">
                <a:moveTo>
                  <a:pt x="0" y="94434"/>
                </a:moveTo>
                <a:lnTo>
                  <a:pt x="29664" y="94434"/>
                </a:lnTo>
                <a:lnTo>
                  <a:pt x="29664" y="0"/>
                </a:lnTo>
                <a:lnTo>
                  <a:pt x="0" y="0"/>
                </a:lnTo>
                <a:lnTo>
                  <a:pt x="0" y="9443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5" name="object 485"/>
          <p:cNvSpPr/>
          <p:nvPr/>
        </p:nvSpPr>
        <p:spPr>
          <a:xfrm>
            <a:off x="2640329" y="27482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6" name="object 486"/>
          <p:cNvSpPr/>
          <p:nvPr/>
        </p:nvSpPr>
        <p:spPr>
          <a:xfrm>
            <a:off x="2660650" y="26631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7" name="object 487"/>
          <p:cNvSpPr/>
          <p:nvPr/>
        </p:nvSpPr>
        <p:spPr>
          <a:xfrm>
            <a:off x="2640329" y="2663189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19" h="7619">
                <a:moveTo>
                  <a:pt x="0" y="7620"/>
                </a:moveTo>
                <a:lnTo>
                  <a:pt x="0" y="0"/>
                </a:lnTo>
                <a:lnTo>
                  <a:pt x="20319" y="0"/>
                </a:lnTo>
                <a:lnTo>
                  <a:pt x="20319" y="7620"/>
                </a:lnTo>
                <a:lnTo>
                  <a:pt x="0" y="762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8" name="object 488"/>
          <p:cNvSpPr/>
          <p:nvPr/>
        </p:nvSpPr>
        <p:spPr>
          <a:xfrm>
            <a:off x="2640329" y="26708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9" name="object 489"/>
          <p:cNvSpPr/>
          <p:nvPr/>
        </p:nvSpPr>
        <p:spPr>
          <a:xfrm>
            <a:off x="2660650" y="26631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0" name="object 490"/>
          <p:cNvSpPr/>
          <p:nvPr/>
        </p:nvSpPr>
        <p:spPr>
          <a:xfrm>
            <a:off x="2669539" y="2628900"/>
            <a:ext cx="0" cy="127000"/>
          </a:xfrm>
          <a:custGeom>
            <a:avLst/>
            <a:gdLst/>
            <a:ahLst/>
            <a:cxnLst/>
            <a:rect l="l" t="t" r="r" b="b"/>
            <a:pathLst>
              <a:path w="0" h="127000">
                <a:moveTo>
                  <a:pt x="0" y="0"/>
                </a:moveTo>
                <a:lnTo>
                  <a:pt x="0" y="127000"/>
                </a:lnTo>
              </a:path>
            </a:pathLst>
          </a:custGeom>
          <a:ln w="5080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1" name="object 491"/>
          <p:cNvSpPr/>
          <p:nvPr/>
        </p:nvSpPr>
        <p:spPr>
          <a:xfrm>
            <a:off x="2662327" y="2624227"/>
            <a:ext cx="14604" cy="136525"/>
          </a:xfrm>
          <a:custGeom>
            <a:avLst/>
            <a:gdLst/>
            <a:ahLst/>
            <a:cxnLst/>
            <a:rect l="l" t="t" r="r" b="b"/>
            <a:pathLst>
              <a:path w="14605" h="136525">
                <a:moveTo>
                  <a:pt x="0" y="136344"/>
                </a:moveTo>
                <a:lnTo>
                  <a:pt x="14424" y="136344"/>
                </a:lnTo>
                <a:lnTo>
                  <a:pt x="14424" y="0"/>
                </a:lnTo>
                <a:lnTo>
                  <a:pt x="0" y="0"/>
                </a:lnTo>
                <a:lnTo>
                  <a:pt x="0" y="1363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2" name="object 492"/>
          <p:cNvSpPr/>
          <p:nvPr/>
        </p:nvSpPr>
        <p:spPr>
          <a:xfrm>
            <a:off x="2667000" y="27559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3" name="object 493"/>
          <p:cNvSpPr/>
          <p:nvPr/>
        </p:nvSpPr>
        <p:spPr>
          <a:xfrm>
            <a:off x="2672079" y="26289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4" name="object 494"/>
          <p:cNvSpPr/>
          <p:nvPr/>
        </p:nvSpPr>
        <p:spPr>
          <a:xfrm>
            <a:off x="2684779" y="2631439"/>
            <a:ext cx="0" cy="113030"/>
          </a:xfrm>
          <a:custGeom>
            <a:avLst/>
            <a:gdLst/>
            <a:ahLst/>
            <a:cxnLst/>
            <a:rect l="l" t="t" r="r" b="b"/>
            <a:pathLst>
              <a:path w="0" h="113030">
                <a:moveTo>
                  <a:pt x="0" y="0"/>
                </a:moveTo>
                <a:lnTo>
                  <a:pt x="0" y="113030"/>
                </a:lnTo>
              </a:path>
            </a:pathLst>
          </a:custGeom>
          <a:ln w="1016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5" name="object 495"/>
          <p:cNvSpPr/>
          <p:nvPr/>
        </p:nvSpPr>
        <p:spPr>
          <a:xfrm>
            <a:off x="2675027" y="2626767"/>
            <a:ext cx="19685" cy="122555"/>
          </a:xfrm>
          <a:custGeom>
            <a:avLst/>
            <a:gdLst/>
            <a:ahLst/>
            <a:cxnLst/>
            <a:rect l="l" t="t" r="r" b="b"/>
            <a:pathLst>
              <a:path w="19685" h="122555">
                <a:moveTo>
                  <a:pt x="0" y="122374"/>
                </a:moveTo>
                <a:lnTo>
                  <a:pt x="19504" y="122374"/>
                </a:lnTo>
                <a:lnTo>
                  <a:pt x="19504" y="0"/>
                </a:lnTo>
                <a:lnTo>
                  <a:pt x="0" y="0"/>
                </a:lnTo>
                <a:lnTo>
                  <a:pt x="0" y="12237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6" name="object 496"/>
          <p:cNvSpPr/>
          <p:nvPr/>
        </p:nvSpPr>
        <p:spPr>
          <a:xfrm>
            <a:off x="2679700" y="27444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7" name="object 497"/>
          <p:cNvSpPr/>
          <p:nvPr/>
        </p:nvSpPr>
        <p:spPr>
          <a:xfrm>
            <a:off x="2689860" y="26314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8" name="object 498"/>
          <p:cNvSpPr/>
          <p:nvPr/>
        </p:nvSpPr>
        <p:spPr>
          <a:xfrm>
            <a:off x="2653029" y="2767329"/>
            <a:ext cx="8890" cy="49530"/>
          </a:xfrm>
          <a:custGeom>
            <a:avLst/>
            <a:gdLst/>
            <a:ahLst/>
            <a:cxnLst/>
            <a:rect l="l" t="t" r="r" b="b"/>
            <a:pathLst>
              <a:path w="8889" h="49530">
                <a:moveTo>
                  <a:pt x="0" y="49530"/>
                </a:moveTo>
                <a:lnTo>
                  <a:pt x="0" y="0"/>
                </a:lnTo>
                <a:lnTo>
                  <a:pt x="8889" y="0"/>
                </a:lnTo>
                <a:lnTo>
                  <a:pt x="8889" y="49530"/>
                </a:lnTo>
                <a:lnTo>
                  <a:pt x="0" y="4953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9" name="object 499"/>
          <p:cNvSpPr/>
          <p:nvPr/>
        </p:nvSpPr>
        <p:spPr>
          <a:xfrm>
            <a:off x="2653029" y="28168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0" name="object 500"/>
          <p:cNvSpPr/>
          <p:nvPr/>
        </p:nvSpPr>
        <p:spPr>
          <a:xfrm>
            <a:off x="2661920" y="27673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1" name="object 501"/>
          <p:cNvSpPr/>
          <p:nvPr/>
        </p:nvSpPr>
        <p:spPr>
          <a:xfrm>
            <a:off x="2640329" y="2773679"/>
            <a:ext cx="7620" cy="6350"/>
          </a:xfrm>
          <a:custGeom>
            <a:avLst/>
            <a:gdLst/>
            <a:ahLst/>
            <a:cxnLst/>
            <a:rect l="l" t="t" r="r" b="b"/>
            <a:pathLst>
              <a:path w="7619" h="6350">
                <a:moveTo>
                  <a:pt x="5080" y="0"/>
                </a:moveTo>
                <a:lnTo>
                  <a:pt x="2539" y="0"/>
                </a:lnTo>
                <a:lnTo>
                  <a:pt x="0" y="1270"/>
                </a:lnTo>
                <a:lnTo>
                  <a:pt x="0" y="5080"/>
                </a:lnTo>
                <a:lnTo>
                  <a:pt x="2539" y="6350"/>
                </a:lnTo>
                <a:lnTo>
                  <a:pt x="5080" y="6350"/>
                </a:lnTo>
                <a:lnTo>
                  <a:pt x="7619" y="5080"/>
                </a:lnTo>
                <a:lnTo>
                  <a:pt x="7619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2" name="object 502"/>
          <p:cNvSpPr/>
          <p:nvPr/>
        </p:nvSpPr>
        <p:spPr>
          <a:xfrm>
            <a:off x="2640329" y="2773679"/>
            <a:ext cx="7620" cy="6350"/>
          </a:xfrm>
          <a:custGeom>
            <a:avLst/>
            <a:gdLst/>
            <a:ahLst/>
            <a:cxnLst/>
            <a:rect l="l" t="t" r="r" b="b"/>
            <a:pathLst>
              <a:path w="7619" h="6350">
                <a:moveTo>
                  <a:pt x="3809" y="0"/>
                </a:moveTo>
                <a:lnTo>
                  <a:pt x="5080" y="0"/>
                </a:lnTo>
                <a:lnTo>
                  <a:pt x="7619" y="1270"/>
                </a:lnTo>
                <a:lnTo>
                  <a:pt x="7619" y="2540"/>
                </a:lnTo>
                <a:lnTo>
                  <a:pt x="7619" y="5080"/>
                </a:lnTo>
                <a:lnTo>
                  <a:pt x="5080" y="6350"/>
                </a:lnTo>
                <a:lnTo>
                  <a:pt x="3809" y="6350"/>
                </a:lnTo>
                <a:lnTo>
                  <a:pt x="2539" y="6350"/>
                </a:lnTo>
                <a:lnTo>
                  <a:pt x="0" y="5080"/>
                </a:lnTo>
                <a:lnTo>
                  <a:pt x="0" y="2540"/>
                </a:lnTo>
                <a:lnTo>
                  <a:pt x="0" y="1270"/>
                </a:lnTo>
                <a:lnTo>
                  <a:pt x="2539" y="0"/>
                </a:lnTo>
                <a:lnTo>
                  <a:pt x="380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3" name="object 503"/>
          <p:cNvSpPr/>
          <p:nvPr/>
        </p:nvSpPr>
        <p:spPr>
          <a:xfrm>
            <a:off x="2640329" y="27736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4" name="object 504"/>
          <p:cNvSpPr/>
          <p:nvPr/>
        </p:nvSpPr>
        <p:spPr>
          <a:xfrm>
            <a:off x="2647950" y="27800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5" name="object 505"/>
          <p:cNvSpPr/>
          <p:nvPr/>
        </p:nvSpPr>
        <p:spPr>
          <a:xfrm>
            <a:off x="2640329" y="2794000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89">
                <a:moveTo>
                  <a:pt x="5080" y="0"/>
                </a:moveTo>
                <a:lnTo>
                  <a:pt x="2539" y="0"/>
                </a:lnTo>
                <a:lnTo>
                  <a:pt x="0" y="2539"/>
                </a:lnTo>
                <a:lnTo>
                  <a:pt x="0" y="6350"/>
                </a:lnTo>
                <a:lnTo>
                  <a:pt x="2539" y="8889"/>
                </a:lnTo>
                <a:lnTo>
                  <a:pt x="5080" y="8889"/>
                </a:lnTo>
                <a:lnTo>
                  <a:pt x="7619" y="6350"/>
                </a:lnTo>
                <a:lnTo>
                  <a:pt x="7619" y="2539"/>
                </a:lnTo>
                <a:lnTo>
                  <a:pt x="508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6" name="object 506"/>
          <p:cNvSpPr/>
          <p:nvPr/>
        </p:nvSpPr>
        <p:spPr>
          <a:xfrm>
            <a:off x="2640329" y="2794000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89">
                <a:moveTo>
                  <a:pt x="3809" y="0"/>
                </a:moveTo>
                <a:lnTo>
                  <a:pt x="5080" y="0"/>
                </a:lnTo>
                <a:lnTo>
                  <a:pt x="7619" y="2539"/>
                </a:lnTo>
                <a:lnTo>
                  <a:pt x="7619" y="3810"/>
                </a:lnTo>
                <a:lnTo>
                  <a:pt x="7619" y="6350"/>
                </a:lnTo>
                <a:lnTo>
                  <a:pt x="5080" y="8889"/>
                </a:lnTo>
                <a:lnTo>
                  <a:pt x="3809" y="8889"/>
                </a:lnTo>
                <a:lnTo>
                  <a:pt x="2539" y="8889"/>
                </a:lnTo>
                <a:lnTo>
                  <a:pt x="0" y="6350"/>
                </a:lnTo>
                <a:lnTo>
                  <a:pt x="0" y="3810"/>
                </a:lnTo>
                <a:lnTo>
                  <a:pt x="0" y="2539"/>
                </a:lnTo>
                <a:lnTo>
                  <a:pt x="2539" y="0"/>
                </a:lnTo>
                <a:lnTo>
                  <a:pt x="380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7" name="object 507"/>
          <p:cNvSpPr/>
          <p:nvPr/>
        </p:nvSpPr>
        <p:spPr>
          <a:xfrm>
            <a:off x="2640329" y="27940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8" name="object 508"/>
          <p:cNvSpPr/>
          <p:nvPr/>
        </p:nvSpPr>
        <p:spPr>
          <a:xfrm>
            <a:off x="2647950" y="28028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9" name="object 509"/>
          <p:cNvSpPr/>
          <p:nvPr/>
        </p:nvSpPr>
        <p:spPr>
          <a:xfrm>
            <a:off x="2614929" y="2609850"/>
            <a:ext cx="115570" cy="228600"/>
          </a:xfrm>
          <a:custGeom>
            <a:avLst/>
            <a:gdLst/>
            <a:ahLst/>
            <a:cxnLst/>
            <a:rect l="l" t="t" r="r" b="b"/>
            <a:pathLst>
              <a:path w="115569" h="228600">
                <a:moveTo>
                  <a:pt x="113030" y="0"/>
                </a:moveTo>
                <a:lnTo>
                  <a:pt x="115569" y="228600"/>
                </a:lnTo>
                <a:lnTo>
                  <a:pt x="0" y="22860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0" name="object 510"/>
          <p:cNvSpPr/>
          <p:nvPr/>
        </p:nvSpPr>
        <p:spPr>
          <a:xfrm>
            <a:off x="2614929" y="26098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1" name="object 511"/>
          <p:cNvSpPr/>
          <p:nvPr/>
        </p:nvSpPr>
        <p:spPr>
          <a:xfrm>
            <a:off x="2733039" y="28397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2" name="object 512"/>
          <p:cNvSpPr/>
          <p:nvPr/>
        </p:nvSpPr>
        <p:spPr>
          <a:xfrm>
            <a:off x="2689860" y="2768600"/>
            <a:ext cx="10160" cy="19050"/>
          </a:xfrm>
          <a:custGeom>
            <a:avLst/>
            <a:gdLst/>
            <a:ahLst/>
            <a:cxnLst/>
            <a:rect l="l" t="t" r="r" b="b"/>
            <a:pathLst>
              <a:path w="10160" h="19050">
                <a:moveTo>
                  <a:pt x="0" y="19050"/>
                </a:moveTo>
                <a:lnTo>
                  <a:pt x="0" y="0"/>
                </a:lnTo>
                <a:lnTo>
                  <a:pt x="10159" y="0"/>
                </a:lnTo>
                <a:lnTo>
                  <a:pt x="10159" y="19050"/>
                </a:lnTo>
                <a:lnTo>
                  <a:pt x="0" y="1905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3" name="object 513"/>
          <p:cNvSpPr/>
          <p:nvPr/>
        </p:nvSpPr>
        <p:spPr>
          <a:xfrm>
            <a:off x="2689860" y="2768600"/>
            <a:ext cx="10160" cy="19050"/>
          </a:xfrm>
          <a:custGeom>
            <a:avLst/>
            <a:gdLst/>
            <a:ahLst/>
            <a:cxnLst/>
            <a:rect l="l" t="t" r="r" b="b"/>
            <a:pathLst>
              <a:path w="10160" h="19050">
                <a:moveTo>
                  <a:pt x="0" y="19050"/>
                </a:moveTo>
                <a:lnTo>
                  <a:pt x="0" y="0"/>
                </a:lnTo>
                <a:lnTo>
                  <a:pt x="10159" y="0"/>
                </a:lnTo>
                <a:lnTo>
                  <a:pt x="10159" y="19050"/>
                </a:lnTo>
                <a:lnTo>
                  <a:pt x="0" y="1905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4" name="object 514"/>
          <p:cNvSpPr/>
          <p:nvPr/>
        </p:nvSpPr>
        <p:spPr>
          <a:xfrm>
            <a:off x="2689860" y="27876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5" name="object 515"/>
          <p:cNvSpPr/>
          <p:nvPr/>
        </p:nvSpPr>
        <p:spPr>
          <a:xfrm>
            <a:off x="2700020" y="27686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6" name="object 516"/>
          <p:cNvSpPr/>
          <p:nvPr/>
        </p:nvSpPr>
        <p:spPr>
          <a:xfrm>
            <a:off x="2760979" y="2617470"/>
            <a:ext cx="381000" cy="214629"/>
          </a:xfrm>
          <a:custGeom>
            <a:avLst/>
            <a:gdLst/>
            <a:ahLst/>
            <a:cxnLst/>
            <a:rect l="l" t="t" r="r" b="b"/>
            <a:pathLst>
              <a:path w="381000" h="214630">
                <a:moveTo>
                  <a:pt x="0" y="214629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4629"/>
                </a:lnTo>
                <a:lnTo>
                  <a:pt x="0" y="2146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7" name="object 517"/>
          <p:cNvSpPr/>
          <p:nvPr/>
        </p:nvSpPr>
        <p:spPr>
          <a:xfrm>
            <a:off x="2760979" y="2617470"/>
            <a:ext cx="381000" cy="214629"/>
          </a:xfrm>
          <a:custGeom>
            <a:avLst/>
            <a:gdLst/>
            <a:ahLst/>
            <a:cxnLst/>
            <a:rect l="l" t="t" r="r" b="b"/>
            <a:pathLst>
              <a:path w="381000" h="214630">
                <a:moveTo>
                  <a:pt x="0" y="214629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4629"/>
                </a:lnTo>
                <a:lnTo>
                  <a:pt x="0" y="21462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8" name="object 518"/>
          <p:cNvSpPr/>
          <p:nvPr/>
        </p:nvSpPr>
        <p:spPr>
          <a:xfrm>
            <a:off x="2760979" y="28321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9" name="object 519"/>
          <p:cNvSpPr/>
          <p:nvPr/>
        </p:nvSpPr>
        <p:spPr>
          <a:xfrm>
            <a:off x="3141979" y="26174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0" name="object 520"/>
          <p:cNvSpPr/>
          <p:nvPr/>
        </p:nvSpPr>
        <p:spPr>
          <a:xfrm>
            <a:off x="2759710" y="2659379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1" name="object 521"/>
          <p:cNvSpPr/>
          <p:nvPr/>
        </p:nvSpPr>
        <p:spPr>
          <a:xfrm>
            <a:off x="2755037" y="2650897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4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2" name="object 522"/>
          <p:cNvSpPr/>
          <p:nvPr/>
        </p:nvSpPr>
        <p:spPr>
          <a:xfrm>
            <a:off x="2759710" y="26631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3" name="object 523"/>
          <p:cNvSpPr/>
          <p:nvPr/>
        </p:nvSpPr>
        <p:spPr>
          <a:xfrm>
            <a:off x="3139439" y="26555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4" name="object 524"/>
          <p:cNvSpPr/>
          <p:nvPr/>
        </p:nvSpPr>
        <p:spPr>
          <a:xfrm>
            <a:off x="2759710" y="270192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5" name="object 525"/>
          <p:cNvSpPr/>
          <p:nvPr/>
        </p:nvSpPr>
        <p:spPr>
          <a:xfrm>
            <a:off x="2755037" y="2694077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6" name="object 526"/>
          <p:cNvSpPr/>
          <p:nvPr/>
        </p:nvSpPr>
        <p:spPr>
          <a:xfrm>
            <a:off x="2759710" y="27051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7" name="object 527"/>
          <p:cNvSpPr/>
          <p:nvPr/>
        </p:nvSpPr>
        <p:spPr>
          <a:xfrm>
            <a:off x="3139439" y="26987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8" name="object 528"/>
          <p:cNvSpPr/>
          <p:nvPr/>
        </p:nvSpPr>
        <p:spPr>
          <a:xfrm>
            <a:off x="2759710" y="274764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9" name="object 529"/>
          <p:cNvSpPr/>
          <p:nvPr/>
        </p:nvSpPr>
        <p:spPr>
          <a:xfrm>
            <a:off x="2755037" y="2739797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0" name="object 530"/>
          <p:cNvSpPr/>
          <p:nvPr/>
        </p:nvSpPr>
        <p:spPr>
          <a:xfrm>
            <a:off x="2759710" y="27508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1" name="object 531"/>
          <p:cNvSpPr/>
          <p:nvPr/>
        </p:nvSpPr>
        <p:spPr>
          <a:xfrm>
            <a:off x="3139439" y="27444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2" name="object 532"/>
          <p:cNvSpPr/>
          <p:nvPr/>
        </p:nvSpPr>
        <p:spPr>
          <a:xfrm>
            <a:off x="2759710" y="2790189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3" name="object 533"/>
          <p:cNvSpPr/>
          <p:nvPr/>
        </p:nvSpPr>
        <p:spPr>
          <a:xfrm>
            <a:off x="2755037" y="2781707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4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4" name="object 534"/>
          <p:cNvSpPr/>
          <p:nvPr/>
        </p:nvSpPr>
        <p:spPr>
          <a:xfrm>
            <a:off x="2759710" y="2618739"/>
            <a:ext cx="379729" cy="21336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5" name="object 535"/>
          <p:cNvSpPr/>
          <p:nvPr/>
        </p:nvSpPr>
        <p:spPr>
          <a:xfrm>
            <a:off x="2760979" y="2981960"/>
            <a:ext cx="381000" cy="213360"/>
          </a:xfrm>
          <a:custGeom>
            <a:avLst/>
            <a:gdLst/>
            <a:ahLst/>
            <a:cxnLst/>
            <a:rect l="l" t="t" r="r" b="b"/>
            <a:pathLst>
              <a:path w="381000" h="213360">
                <a:moveTo>
                  <a:pt x="0" y="21336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3360"/>
                </a:lnTo>
                <a:lnTo>
                  <a:pt x="0" y="2133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6" name="object 536"/>
          <p:cNvSpPr/>
          <p:nvPr/>
        </p:nvSpPr>
        <p:spPr>
          <a:xfrm>
            <a:off x="2760979" y="2981960"/>
            <a:ext cx="381000" cy="213360"/>
          </a:xfrm>
          <a:custGeom>
            <a:avLst/>
            <a:gdLst/>
            <a:ahLst/>
            <a:cxnLst/>
            <a:rect l="l" t="t" r="r" b="b"/>
            <a:pathLst>
              <a:path w="381000" h="213360">
                <a:moveTo>
                  <a:pt x="0" y="21336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3360"/>
                </a:lnTo>
                <a:lnTo>
                  <a:pt x="0" y="21336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7" name="object 537"/>
          <p:cNvSpPr/>
          <p:nvPr/>
        </p:nvSpPr>
        <p:spPr>
          <a:xfrm>
            <a:off x="2760979" y="31953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8" name="object 538"/>
          <p:cNvSpPr/>
          <p:nvPr/>
        </p:nvSpPr>
        <p:spPr>
          <a:xfrm>
            <a:off x="3141979" y="29819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9" name="object 539"/>
          <p:cNvSpPr/>
          <p:nvPr/>
        </p:nvSpPr>
        <p:spPr>
          <a:xfrm>
            <a:off x="2759710" y="3021329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0" name="object 540"/>
          <p:cNvSpPr/>
          <p:nvPr/>
        </p:nvSpPr>
        <p:spPr>
          <a:xfrm>
            <a:off x="2755037" y="3014117"/>
            <a:ext cx="389255" cy="14604"/>
          </a:xfrm>
          <a:custGeom>
            <a:avLst/>
            <a:gdLst/>
            <a:ahLst/>
            <a:cxnLst/>
            <a:rect l="l" t="t" r="r" b="b"/>
            <a:pathLst>
              <a:path w="389255" h="14605">
                <a:moveTo>
                  <a:pt x="0" y="14424"/>
                </a:moveTo>
                <a:lnTo>
                  <a:pt x="389074" y="14424"/>
                </a:lnTo>
                <a:lnTo>
                  <a:pt x="38907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1" name="object 541"/>
          <p:cNvSpPr/>
          <p:nvPr/>
        </p:nvSpPr>
        <p:spPr>
          <a:xfrm>
            <a:off x="2759710" y="30238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2" name="object 542"/>
          <p:cNvSpPr/>
          <p:nvPr/>
        </p:nvSpPr>
        <p:spPr>
          <a:xfrm>
            <a:off x="3139439" y="30187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3" name="object 543"/>
          <p:cNvSpPr/>
          <p:nvPr/>
        </p:nvSpPr>
        <p:spPr>
          <a:xfrm>
            <a:off x="2759710" y="306451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4" name="object 544"/>
          <p:cNvSpPr/>
          <p:nvPr/>
        </p:nvSpPr>
        <p:spPr>
          <a:xfrm>
            <a:off x="2755037" y="3057297"/>
            <a:ext cx="389255" cy="14604"/>
          </a:xfrm>
          <a:custGeom>
            <a:avLst/>
            <a:gdLst/>
            <a:ahLst/>
            <a:cxnLst/>
            <a:rect l="l" t="t" r="r" b="b"/>
            <a:pathLst>
              <a:path w="389255" h="14605">
                <a:moveTo>
                  <a:pt x="0" y="14424"/>
                </a:moveTo>
                <a:lnTo>
                  <a:pt x="389074" y="14424"/>
                </a:lnTo>
                <a:lnTo>
                  <a:pt x="38907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5" name="object 545"/>
          <p:cNvSpPr/>
          <p:nvPr/>
        </p:nvSpPr>
        <p:spPr>
          <a:xfrm>
            <a:off x="2759710" y="30670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6" name="object 546"/>
          <p:cNvSpPr/>
          <p:nvPr/>
        </p:nvSpPr>
        <p:spPr>
          <a:xfrm>
            <a:off x="3139439" y="30619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7" name="object 547"/>
          <p:cNvSpPr/>
          <p:nvPr/>
        </p:nvSpPr>
        <p:spPr>
          <a:xfrm>
            <a:off x="2759710" y="310959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8" name="object 548"/>
          <p:cNvSpPr/>
          <p:nvPr/>
        </p:nvSpPr>
        <p:spPr>
          <a:xfrm>
            <a:off x="2755037" y="3101747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9" name="object 549"/>
          <p:cNvSpPr/>
          <p:nvPr/>
        </p:nvSpPr>
        <p:spPr>
          <a:xfrm>
            <a:off x="2759710" y="31127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0" name="object 550"/>
          <p:cNvSpPr/>
          <p:nvPr/>
        </p:nvSpPr>
        <p:spPr>
          <a:xfrm>
            <a:off x="3139439" y="31064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1" name="object 551"/>
          <p:cNvSpPr/>
          <p:nvPr/>
        </p:nvSpPr>
        <p:spPr>
          <a:xfrm>
            <a:off x="2759710" y="315341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2" name="object 552"/>
          <p:cNvSpPr/>
          <p:nvPr/>
        </p:nvSpPr>
        <p:spPr>
          <a:xfrm>
            <a:off x="2755037" y="3144927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4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3" name="object 553"/>
          <p:cNvSpPr/>
          <p:nvPr/>
        </p:nvSpPr>
        <p:spPr>
          <a:xfrm>
            <a:off x="2759710" y="2981960"/>
            <a:ext cx="379729" cy="21336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4" name="object 554"/>
          <p:cNvSpPr/>
          <p:nvPr/>
        </p:nvSpPr>
        <p:spPr>
          <a:xfrm>
            <a:off x="2760979" y="3328670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89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2089"/>
                </a:lnTo>
                <a:lnTo>
                  <a:pt x="0" y="2120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5" name="object 555"/>
          <p:cNvSpPr/>
          <p:nvPr/>
        </p:nvSpPr>
        <p:spPr>
          <a:xfrm>
            <a:off x="2760979" y="3328670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89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2089"/>
                </a:lnTo>
                <a:lnTo>
                  <a:pt x="0" y="2120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6" name="object 556"/>
          <p:cNvSpPr/>
          <p:nvPr/>
        </p:nvSpPr>
        <p:spPr>
          <a:xfrm>
            <a:off x="2760979" y="35407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7" name="object 557"/>
          <p:cNvSpPr/>
          <p:nvPr/>
        </p:nvSpPr>
        <p:spPr>
          <a:xfrm>
            <a:off x="3141979" y="33286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8" name="object 558"/>
          <p:cNvSpPr/>
          <p:nvPr/>
        </p:nvSpPr>
        <p:spPr>
          <a:xfrm>
            <a:off x="2759710" y="336867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9" name="object 559"/>
          <p:cNvSpPr/>
          <p:nvPr/>
        </p:nvSpPr>
        <p:spPr>
          <a:xfrm>
            <a:off x="2755037" y="3360827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0" name="object 560"/>
          <p:cNvSpPr/>
          <p:nvPr/>
        </p:nvSpPr>
        <p:spPr>
          <a:xfrm>
            <a:off x="2759710" y="33718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1" name="object 561"/>
          <p:cNvSpPr/>
          <p:nvPr/>
        </p:nvSpPr>
        <p:spPr>
          <a:xfrm>
            <a:off x="3139439" y="33655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2" name="object 562"/>
          <p:cNvSpPr/>
          <p:nvPr/>
        </p:nvSpPr>
        <p:spPr>
          <a:xfrm>
            <a:off x="2759710" y="341122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3" name="object 563"/>
          <p:cNvSpPr/>
          <p:nvPr/>
        </p:nvSpPr>
        <p:spPr>
          <a:xfrm>
            <a:off x="2755037" y="3402737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5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4" name="object 564"/>
          <p:cNvSpPr/>
          <p:nvPr/>
        </p:nvSpPr>
        <p:spPr>
          <a:xfrm>
            <a:off x="2759710" y="34150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5" name="object 565"/>
          <p:cNvSpPr/>
          <p:nvPr/>
        </p:nvSpPr>
        <p:spPr>
          <a:xfrm>
            <a:off x="3139439" y="34074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6" name="object 566"/>
          <p:cNvSpPr/>
          <p:nvPr/>
        </p:nvSpPr>
        <p:spPr>
          <a:xfrm>
            <a:off x="2759710" y="3456304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7" name="object 567"/>
          <p:cNvSpPr/>
          <p:nvPr/>
        </p:nvSpPr>
        <p:spPr>
          <a:xfrm>
            <a:off x="2755037" y="3448457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8" name="object 568"/>
          <p:cNvSpPr/>
          <p:nvPr/>
        </p:nvSpPr>
        <p:spPr>
          <a:xfrm>
            <a:off x="2759710" y="34594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9" name="object 569"/>
          <p:cNvSpPr/>
          <p:nvPr/>
        </p:nvSpPr>
        <p:spPr>
          <a:xfrm>
            <a:off x="3139439" y="34531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0" name="object 570"/>
          <p:cNvSpPr/>
          <p:nvPr/>
        </p:nvSpPr>
        <p:spPr>
          <a:xfrm>
            <a:off x="2759710" y="350139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1" name="object 571"/>
          <p:cNvSpPr/>
          <p:nvPr/>
        </p:nvSpPr>
        <p:spPr>
          <a:xfrm>
            <a:off x="2755037" y="3492907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5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2" name="object 572"/>
          <p:cNvSpPr/>
          <p:nvPr/>
        </p:nvSpPr>
        <p:spPr>
          <a:xfrm>
            <a:off x="2759710" y="3328670"/>
            <a:ext cx="379729" cy="21335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3" name="object 573"/>
          <p:cNvSpPr/>
          <p:nvPr/>
        </p:nvSpPr>
        <p:spPr>
          <a:xfrm>
            <a:off x="2610257" y="2870607"/>
            <a:ext cx="154124" cy="9062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4" name="object 574"/>
          <p:cNvSpPr txBox="1"/>
          <p:nvPr/>
        </p:nvSpPr>
        <p:spPr>
          <a:xfrm>
            <a:off x="2282189" y="3843020"/>
            <a:ext cx="171831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dakota.west.sprockets.com</a:t>
            </a:r>
            <a:endParaRPr sz="1100">
              <a:latin typeface="Arial"/>
              <a:cs typeface="Arial"/>
            </a:endParaRPr>
          </a:p>
        </p:txBody>
      </p:sp>
      <p:sp>
        <p:nvSpPr>
          <p:cNvPr id="575" name="object 575"/>
          <p:cNvSpPr txBox="1"/>
          <p:nvPr/>
        </p:nvSpPr>
        <p:spPr>
          <a:xfrm>
            <a:off x="4395470" y="4801870"/>
            <a:ext cx="162306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ns1.sanjose.nominum.net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73120" y="2486660"/>
            <a:ext cx="2152650" cy="1008380"/>
          </a:xfrm>
          <a:custGeom>
            <a:avLst/>
            <a:gdLst/>
            <a:ahLst/>
            <a:cxnLst/>
            <a:rect l="l" t="t" r="r" b="b"/>
            <a:pathLst>
              <a:path w="2152650" h="1008379">
                <a:moveTo>
                  <a:pt x="541019" y="878839"/>
                </a:moveTo>
                <a:lnTo>
                  <a:pt x="326389" y="878839"/>
                </a:lnTo>
                <a:lnTo>
                  <a:pt x="173989" y="1008379"/>
                </a:lnTo>
                <a:lnTo>
                  <a:pt x="541019" y="878839"/>
                </a:lnTo>
                <a:close/>
              </a:path>
              <a:path w="2152650" h="1008379">
                <a:moveTo>
                  <a:pt x="1986279" y="0"/>
                </a:moveTo>
                <a:lnTo>
                  <a:pt x="167639" y="0"/>
                </a:lnTo>
                <a:lnTo>
                  <a:pt x="151129" y="2539"/>
                </a:lnTo>
                <a:lnTo>
                  <a:pt x="135889" y="3810"/>
                </a:lnTo>
                <a:lnTo>
                  <a:pt x="118109" y="7619"/>
                </a:lnTo>
                <a:lnTo>
                  <a:pt x="105409" y="10160"/>
                </a:lnTo>
                <a:lnTo>
                  <a:pt x="90169" y="16510"/>
                </a:lnTo>
                <a:lnTo>
                  <a:pt x="53339" y="31750"/>
                </a:lnTo>
                <a:lnTo>
                  <a:pt x="22859" y="55879"/>
                </a:lnTo>
                <a:lnTo>
                  <a:pt x="16509" y="60960"/>
                </a:lnTo>
                <a:lnTo>
                  <a:pt x="10159" y="69850"/>
                </a:lnTo>
                <a:lnTo>
                  <a:pt x="5079" y="77469"/>
                </a:lnTo>
                <a:lnTo>
                  <a:pt x="1269" y="86360"/>
                </a:lnTo>
                <a:lnTo>
                  <a:pt x="0" y="93979"/>
                </a:lnTo>
                <a:lnTo>
                  <a:pt x="0" y="783589"/>
                </a:lnTo>
                <a:lnTo>
                  <a:pt x="16509" y="820419"/>
                </a:lnTo>
                <a:lnTo>
                  <a:pt x="64769" y="855979"/>
                </a:lnTo>
                <a:lnTo>
                  <a:pt x="105409" y="869950"/>
                </a:lnTo>
                <a:lnTo>
                  <a:pt x="118109" y="875029"/>
                </a:lnTo>
                <a:lnTo>
                  <a:pt x="135889" y="877569"/>
                </a:lnTo>
                <a:lnTo>
                  <a:pt x="151129" y="878839"/>
                </a:lnTo>
                <a:lnTo>
                  <a:pt x="2000250" y="878839"/>
                </a:lnTo>
                <a:lnTo>
                  <a:pt x="2061209" y="866139"/>
                </a:lnTo>
                <a:lnTo>
                  <a:pt x="2085339" y="855979"/>
                </a:lnTo>
                <a:lnTo>
                  <a:pt x="2100579" y="849629"/>
                </a:lnTo>
                <a:lnTo>
                  <a:pt x="2108200" y="843279"/>
                </a:lnTo>
                <a:lnTo>
                  <a:pt x="2119629" y="836929"/>
                </a:lnTo>
                <a:lnTo>
                  <a:pt x="2127250" y="828039"/>
                </a:lnTo>
                <a:lnTo>
                  <a:pt x="2136140" y="820419"/>
                </a:lnTo>
                <a:lnTo>
                  <a:pt x="2141219" y="811529"/>
                </a:lnTo>
                <a:lnTo>
                  <a:pt x="2147569" y="803910"/>
                </a:lnTo>
                <a:lnTo>
                  <a:pt x="2150109" y="795019"/>
                </a:lnTo>
                <a:lnTo>
                  <a:pt x="2152650" y="783589"/>
                </a:lnTo>
                <a:lnTo>
                  <a:pt x="2152650" y="93979"/>
                </a:lnTo>
                <a:lnTo>
                  <a:pt x="2150109" y="86360"/>
                </a:lnTo>
                <a:lnTo>
                  <a:pt x="2147569" y="77469"/>
                </a:lnTo>
                <a:lnTo>
                  <a:pt x="2141219" y="69850"/>
                </a:lnTo>
                <a:lnTo>
                  <a:pt x="2136140" y="60960"/>
                </a:lnTo>
                <a:lnTo>
                  <a:pt x="2127250" y="55879"/>
                </a:lnTo>
                <a:lnTo>
                  <a:pt x="2119629" y="46989"/>
                </a:lnTo>
                <a:lnTo>
                  <a:pt x="2108200" y="39369"/>
                </a:lnTo>
                <a:lnTo>
                  <a:pt x="2100579" y="31750"/>
                </a:lnTo>
                <a:lnTo>
                  <a:pt x="2085339" y="25400"/>
                </a:lnTo>
                <a:lnTo>
                  <a:pt x="2075179" y="20319"/>
                </a:lnTo>
                <a:lnTo>
                  <a:pt x="2061209" y="16510"/>
                </a:lnTo>
                <a:lnTo>
                  <a:pt x="2048509" y="10160"/>
                </a:lnTo>
                <a:lnTo>
                  <a:pt x="2032000" y="7619"/>
                </a:lnTo>
                <a:lnTo>
                  <a:pt x="2018029" y="3810"/>
                </a:lnTo>
                <a:lnTo>
                  <a:pt x="2000250" y="2539"/>
                </a:lnTo>
                <a:lnTo>
                  <a:pt x="198627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373120" y="2486660"/>
            <a:ext cx="2152650" cy="1008380"/>
          </a:xfrm>
          <a:custGeom>
            <a:avLst/>
            <a:gdLst/>
            <a:ahLst/>
            <a:cxnLst/>
            <a:rect l="l" t="t" r="r" b="b"/>
            <a:pathLst>
              <a:path w="2152650" h="1008379">
                <a:moveTo>
                  <a:pt x="1986279" y="878839"/>
                </a:moveTo>
                <a:lnTo>
                  <a:pt x="2000250" y="878839"/>
                </a:lnTo>
                <a:lnTo>
                  <a:pt x="2018029" y="877569"/>
                </a:lnTo>
                <a:lnTo>
                  <a:pt x="2032000" y="875029"/>
                </a:lnTo>
                <a:lnTo>
                  <a:pt x="2048509" y="869950"/>
                </a:lnTo>
                <a:lnTo>
                  <a:pt x="2061209" y="866139"/>
                </a:lnTo>
                <a:lnTo>
                  <a:pt x="2075179" y="861060"/>
                </a:lnTo>
                <a:lnTo>
                  <a:pt x="2085339" y="855979"/>
                </a:lnTo>
                <a:lnTo>
                  <a:pt x="2100579" y="849629"/>
                </a:lnTo>
                <a:lnTo>
                  <a:pt x="2108200" y="843279"/>
                </a:lnTo>
                <a:lnTo>
                  <a:pt x="2119629" y="836929"/>
                </a:lnTo>
                <a:lnTo>
                  <a:pt x="2127250" y="828039"/>
                </a:lnTo>
                <a:lnTo>
                  <a:pt x="2136140" y="820419"/>
                </a:lnTo>
                <a:lnTo>
                  <a:pt x="2141219" y="811529"/>
                </a:lnTo>
                <a:lnTo>
                  <a:pt x="2147569" y="803910"/>
                </a:lnTo>
                <a:lnTo>
                  <a:pt x="2150109" y="795019"/>
                </a:lnTo>
                <a:lnTo>
                  <a:pt x="2152650" y="783589"/>
                </a:lnTo>
                <a:lnTo>
                  <a:pt x="2152650" y="93979"/>
                </a:lnTo>
                <a:lnTo>
                  <a:pt x="2150109" y="86360"/>
                </a:lnTo>
                <a:lnTo>
                  <a:pt x="2147569" y="77469"/>
                </a:lnTo>
                <a:lnTo>
                  <a:pt x="2141219" y="69850"/>
                </a:lnTo>
                <a:lnTo>
                  <a:pt x="2136140" y="60960"/>
                </a:lnTo>
                <a:lnTo>
                  <a:pt x="2127250" y="55879"/>
                </a:lnTo>
                <a:lnTo>
                  <a:pt x="2119629" y="46989"/>
                </a:lnTo>
                <a:lnTo>
                  <a:pt x="2108200" y="39369"/>
                </a:lnTo>
                <a:lnTo>
                  <a:pt x="2100579" y="31750"/>
                </a:lnTo>
                <a:lnTo>
                  <a:pt x="2085339" y="25400"/>
                </a:lnTo>
                <a:lnTo>
                  <a:pt x="2075179" y="20319"/>
                </a:lnTo>
                <a:lnTo>
                  <a:pt x="2061209" y="16510"/>
                </a:lnTo>
                <a:lnTo>
                  <a:pt x="2048509" y="10160"/>
                </a:lnTo>
                <a:lnTo>
                  <a:pt x="2032000" y="7619"/>
                </a:lnTo>
                <a:lnTo>
                  <a:pt x="2018029" y="3810"/>
                </a:lnTo>
                <a:lnTo>
                  <a:pt x="2000250" y="2539"/>
                </a:lnTo>
                <a:lnTo>
                  <a:pt x="1986279" y="0"/>
                </a:lnTo>
                <a:lnTo>
                  <a:pt x="167639" y="0"/>
                </a:lnTo>
                <a:lnTo>
                  <a:pt x="151129" y="2539"/>
                </a:lnTo>
                <a:lnTo>
                  <a:pt x="135889" y="3810"/>
                </a:lnTo>
                <a:lnTo>
                  <a:pt x="118109" y="7619"/>
                </a:lnTo>
                <a:lnTo>
                  <a:pt x="105409" y="10160"/>
                </a:lnTo>
                <a:lnTo>
                  <a:pt x="90169" y="16510"/>
                </a:lnTo>
                <a:lnTo>
                  <a:pt x="76200" y="20319"/>
                </a:lnTo>
                <a:lnTo>
                  <a:pt x="41909" y="39369"/>
                </a:lnTo>
                <a:lnTo>
                  <a:pt x="22859" y="55879"/>
                </a:lnTo>
                <a:lnTo>
                  <a:pt x="16509" y="60960"/>
                </a:lnTo>
                <a:lnTo>
                  <a:pt x="10159" y="69850"/>
                </a:lnTo>
                <a:lnTo>
                  <a:pt x="5079" y="77469"/>
                </a:lnTo>
                <a:lnTo>
                  <a:pt x="1269" y="86360"/>
                </a:lnTo>
                <a:lnTo>
                  <a:pt x="0" y="93979"/>
                </a:lnTo>
                <a:lnTo>
                  <a:pt x="0" y="783589"/>
                </a:lnTo>
                <a:lnTo>
                  <a:pt x="16509" y="820419"/>
                </a:lnTo>
                <a:lnTo>
                  <a:pt x="53339" y="849629"/>
                </a:lnTo>
                <a:lnTo>
                  <a:pt x="64769" y="855979"/>
                </a:lnTo>
                <a:lnTo>
                  <a:pt x="76200" y="861060"/>
                </a:lnTo>
                <a:lnTo>
                  <a:pt x="90169" y="866139"/>
                </a:lnTo>
                <a:lnTo>
                  <a:pt x="105409" y="869950"/>
                </a:lnTo>
                <a:lnTo>
                  <a:pt x="118109" y="875029"/>
                </a:lnTo>
                <a:lnTo>
                  <a:pt x="135889" y="877569"/>
                </a:lnTo>
                <a:lnTo>
                  <a:pt x="151129" y="878839"/>
                </a:lnTo>
                <a:lnTo>
                  <a:pt x="167639" y="878839"/>
                </a:lnTo>
                <a:lnTo>
                  <a:pt x="326389" y="878839"/>
                </a:lnTo>
                <a:lnTo>
                  <a:pt x="173989" y="1008379"/>
                </a:lnTo>
                <a:lnTo>
                  <a:pt x="541019" y="878839"/>
                </a:lnTo>
                <a:lnTo>
                  <a:pt x="1986279" y="878839"/>
                </a:lnTo>
                <a:close/>
              </a:path>
            </a:pathLst>
          </a:custGeom>
          <a:ln w="186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373120" y="24866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186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528309" y="34963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186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870710" y="3671570"/>
            <a:ext cx="518159" cy="703580"/>
          </a:xfrm>
          <a:custGeom>
            <a:avLst/>
            <a:gdLst/>
            <a:ahLst/>
            <a:cxnLst/>
            <a:rect l="l" t="t" r="r" b="b"/>
            <a:pathLst>
              <a:path w="518160" h="703579">
                <a:moveTo>
                  <a:pt x="0" y="703579"/>
                </a:moveTo>
                <a:lnTo>
                  <a:pt x="518159" y="0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817370" y="4342129"/>
            <a:ext cx="95250" cy="104139"/>
          </a:xfrm>
          <a:custGeom>
            <a:avLst/>
            <a:gdLst/>
            <a:ahLst/>
            <a:cxnLst/>
            <a:rect l="l" t="t" r="r" b="b"/>
            <a:pathLst>
              <a:path w="95250" h="104139">
                <a:moveTo>
                  <a:pt x="19050" y="0"/>
                </a:moveTo>
                <a:lnTo>
                  <a:pt x="0" y="104140"/>
                </a:lnTo>
                <a:lnTo>
                  <a:pt x="95250" y="5588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30630" y="833120"/>
            <a:ext cx="667004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Resolution Process</a:t>
            </a:r>
            <a:r>
              <a:rPr dirty="0" spc="-10"/>
              <a:t> </a:t>
            </a:r>
            <a:r>
              <a:rPr dirty="0" spc="-5"/>
              <a:t>(Caching)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64540" y="1557020"/>
            <a:ext cx="7109459" cy="878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Times New Roman"/>
                <a:cs typeface="Times New Roman"/>
              </a:rPr>
              <a:t>The name server </a:t>
            </a:r>
            <a:r>
              <a:rPr dirty="0" sz="2800" i="1">
                <a:latin typeface="Times New Roman"/>
                <a:cs typeface="Times New Roman"/>
              </a:rPr>
              <a:t>dakota </a:t>
            </a:r>
            <a:r>
              <a:rPr dirty="0" sz="2800">
                <a:latin typeface="Times New Roman"/>
                <a:cs typeface="Times New Roman"/>
              </a:rPr>
              <a:t>responds to </a:t>
            </a:r>
            <a:r>
              <a:rPr dirty="0" sz="2800" i="1">
                <a:latin typeface="Times New Roman"/>
                <a:cs typeface="Times New Roman"/>
              </a:rPr>
              <a:t>annie</a:t>
            </a:r>
            <a:r>
              <a:rPr dirty="0" sz="2800" spc="-90" i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with</a:t>
            </a:r>
            <a:endParaRPr sz="2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dirty="0" sz="2800" spc="-5" i="1">
                <a:latin typeface="Times New Roman"/>
                <a:cs typeface="Times New Roman"/>
              </a:rPr>
              <a:t>ftp.nominum.com’s</a:t>
            </a:r>
            <a:r>
              <a:rPr dirty="0" sz="2800" spc="5" i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address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95400" y="5168900"/>
            <a:ext cx="623570" cy="187960"/>
          </a:xfrm>
          <a:custGeom>
            <a:avLst/>
            <a:gdLst/>
            <a:ahLst/>
            <a:cxnLst/>
            <a:rect l="l" t="t" r="r" b="b"/>
            <a:pathLst>
              <a:path w="623569" h="187960">
                <a:moveTo>
                  <a:pt x="0" y="187959"/>
                </a:moveTo>
                <a:lnTo>
                  <a:pt x="0" y="0"/>
                </a:lnTo>
                <a:lnTo>
                  <a:pt x="623569" y="0"/>
                </a:lnTo>
                <a:lnTo>
                  <a:pt x="623569" y="187959"/>
                </a:lnTo>
                <a:lnTo>
                  <a:pt x="0" y="18795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295400" y="5168900"/>
            <a:ext cx="623570" cy="187960"/>
          </a:xfrm>
          <a:custGeom>
            <a:avLst/>
            <a:gdLst/>
            <a:ahLst/>
            <a:cxnLst/>
            <a:rect l="l" t="t" r="r" b="b"/>
            <a:pathLst>
              <a:path w="623569" h="187960">
                <a:moveTo>
                  <a:pt x="0" y="187959"/>
                </a:moveTo>
                <a:lnTo>
                  <a:pt x="0" y="0"/>
                </a:lnTo>
                <a:lnTo>
                  <a:pt x="623569" y="0"/>
                </a:lnTo>
                <a:lnTo>
                  <a:pt x="623569" y="187959"/>
                </a:lnTo>
                <a:lnTo>
                  <a:pt x="0" y="187959"/>
                </a:lnTo>
                <a:close/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295400" y="53568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918970" y="51689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313180" y="5245100"/>
            <a:ext cx="93980" cy="29209"/>
          </a:xfrm>
          <a:custGeom>
            <a:avLst/>
            <a:gdLst/>
            <a:ahLst/>
            <a:cxnLst/>
            <a:rect l="l" t="t" r="r" b="b"/>
            <a:pathLst>
              <a:path w="93980" h="29210">
                <a:moveTo>
                  <a:pt x="87629" y="3809"/>
                </a:moveTo>
                <a:lnTo>
                  <a:pt x="6350" y="3809"/>
                </a:lnTo>
                <a:lnTo>
                  <a:pt x="2539" y="7619"/>
                </a:lnTo>
                <a:lnTo>
                  <a:pt x="0" y="12700"/>
                </a:lnTo>
                <a:lnTo>
                  <a:pt x="0" y="21590"/>
                </a:lnTo>
                <a:lnTo>
                  <a:pt x="1269" y="21590"/>
                </a:lnTo>
                <a:lnTo>
                  <a:pt x="1269" y="24130"/>
                </a:lnTo>
                <a:lnTo>
                  <a:pt x="2539" y="24130"/>
                </a:lnTo>
                <a:lnTo>
                  <a:pt x="2539" y="25400"/>
                </a:lnTo>
                <a:lnTo>
                  <a:pt x="6350" y="25400"/>
                </a:lnTo>
                <a:lnTo>
                  <a:pt x="6350" y="29209"/>
                </a:lnTo>
                <a:lnTo>
                  <a:pt x="85089" y="29209"/>
                </a:lnTo>
                <a:lnTo>
                  <a:pt x="87629" y="25400"/>
                </a:lnTo>
                <a:lnTo>
                  <a:pt x="87629" y="24130"/>
                </a:lnTo>
                <a:lnTo>
                  <a:pt x="91439" y="21590"/>
                </a:lnTo>
                <a:lnTo>
                  <a:pt x="91439" y="17780"/>
                </a:lnTo>
                <a:lnTo>
                  <a:pt x="93979" y="16509"/>
                </a:lnTo>
                <a:lnTo>
                  <a:pt x="91439" y="16509"/>
                </a:lnTo>
                <a:lnTo>
                  <a:pt x="91439" y="8890"/>
                </a:lnTo>
                <a:lnTo>
                  <a:pt x="87629" y="8890"/>
                </a:lnTo>
                <a:lnTo>
                  <a:pt x="87629" y="3809"/>
                </a:lnTo>
                <a:close/>
              </a:path>
              <a:path w="93980" h="29210">
                <a:moveTo>
                  <a:pt x="82550" y="1269"/>
                </a:moveTo>
                <a:lnTo>
                  <a:pt x="8889" y="1269"/>
                </a:lnTo>
                <a:lnTo>
                  <a:pt x="7619" y="3809"/>
                </a:lnTo>
                <a:lnTo>
                  <a:pt x="82550" y="3809"/>
                </a:lnTo>
                <a:lnTo>
                  <a:pt x="82550" y="1269"/>
                </a:lnTo>
                <a:close/>
              </a:path>
              <a:path w="93980" h="29210">
                <a:moveTo>
                  <a:pt x="78739" y="0"/>
                </a:moveTo>
                <a:lnTo>
                  <a:pt x="13969" y="0"/>
                </a:lnTo>
                <a:lnTo>
                  <a:pt x="11429" y="1269"/>
                </a:lnTo>
                <a:lnTo>
                  <a:pt x="78739" y="1269"/>
                </a:lnTo>
                <a:lnTo>
                  <a:pt x="78739" y="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559560" y="5198109"/>
            <a:ext cx="229870" cy="1358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315719" y="4593590"/>
            <a:ext cx="576580" cy="504190"/>
          </a:xfrm>
          <a:custGeom>
            <a:avLst/>
            <a:gdLst/>
            <a:ahLst/>
            <a:cxnLst/>
            <a:rect l="l" t="t" r="r" b="b"/>
            <a:pathLst>
              <a:path w="576580" h="504189">
                <a:moveTo>
                  <a:pt x="563880" y="2540"/>
                </a:moveTo>
                <a:lnTo>
                  <a:pt x="20320" y="2540"/>
                </a:lnTo>
                <a:lnTo>
                  <a:pt x="11430" y="11430"/>
                </a:lnTo>
                <a:lnTo>
                  <a:pt x="8890" y="11430"/>
                </a:lnTo>
                <a:lnTo>
                  <a:pt x="6350" y="12700"/>
                </a:lnTo>
                <a:lnTo>
                  <a:pt x="5080" y="15240"/>
                </a:lnTo>
                <a:lnTo>
                  <a:pt x="1270" y="17780"/>
                </a:lnTo>
                <a:lnTo>
                  <a:pt x="1270" y="21590"/>
                </a:lnTo>
                <a:lnTo>
                  <a:pt x="0" y="24130"/>
                </a:lnTo>
                <a:lnTo>
                  <a:pt x="0" y="494030"/>
                </a:lnTo>
                <a:lnTo>
                  <a:pt x="5080" y="495300"/>
                </a:lnTo>
                <a:lnTo>
                  <a:pt x="5080" y="497840"/>
                </a:lnTo>
                <a:lnTo>
                  <a:pt x="7620" y="497840"/>
                </a:lnTo>
                <a:lnTo>
                  <a:pt x="7620" y="500380"/>
                </a:lnTo>
                <a:lnTo>
                  <a:pt x="10160" y="500380"/>
                </a:lnTo>
                <a:lnTo>
                  <a:pt x="11430" y="501650"/>
                </a:lnTo>
                <a:lnTo>
                  <a:pt x="15240" y="501650"/>
                </a:lnTo>
                <a:lnTo>
                  <a:pt x="17780" y="504190"/>
                </a:lnTo>
                <a:lnTo>
                  <a:pt x="558800" y="504190"/>
                </a:lnTo>
                <a:lnTo>
                  <a:pt x="561340" y="501650"/>
                </a:lnTo>
                <a:lnTo>
                  <a:pt x="563880" y="500380"/>
                </a:lnTo>
                <a:lnTo>
                  <a:pt x="567690" y="499110"/>
                </a:lnTo>
                <a:lnTo>
                  <a:pt x="568960" y="496570"/>
                </a:lnTo>
                <a:lnTo>
                  <a:pt x="568960" y="495300"/>
                </a:lnTo>
                <a:lnTo>
                  <a:pt x="571500" y="492760"/>
                </a:lnTo>
                <a:lnTo>
                  <a:pt x="571500" y="491490"/>
                </a:lnTo>
                <a:lnTo>
                  <a:pt x="574040" y="486410"/>
                </a:lnTo>
                <a:lnTo>
                  <a:pt x="574040" y="483870"/>
                </a:lnTo>
                <a:lnTo>
                  <a:pt x="575310" y="482600"/>
                </a:lnTo>
                <a:lnTo>
                  <a:pt x="575310" y="478790"/>
                </a:lnTo>
                <a:lnTo>
                  <a:pt x="576580" y="473710"/>
                </a:lnTo>
                <a:lnTo>
                  <a:pt x="576580" y="33020"/>
                </a:lnTo>
                <a:lnTo>
                  <a:pt x="575310" y="29210"/>
                </a:lnTo>
                <a:lnTo>
                  <a:pt x="575310" y="20320"/>
                </a:lnTo>
                <a:lnTo>
                  <a:pt x="572769" y="17780"/>
                </a:lnTo>
                <a:lnTo>
                  <a:pt x="572769" y="15240"/>
                </a:lnTo>
                <a:lnTo>
                  <a:pt x="571500" y="12700"/>
                </a:lnTo>
                <a:lnTo>
                  <a:pt x="571500" y="10160"/>
                </a:lnTo>
                <a:lnTo>
                  <a:pt x="568960" y="10160"/>
                </a:lnTo>
                <a:lnTo>
                  <a:pt x="567690" y="7620"/>
                </a:lnTo>
                <a:lnTo>
                  <a:pt x="563880" y="6350"/>
                </a:lnTo>
                <a:lnTo>
                  <a:pt x="563880" y="2540"/>
                </a:lnTo>
                <a:close/>
              </a:path>
              <a:path w="576580" h="504189">
                <a:moveTo>
                  <a:pt x="553719" y="0"/>
                </a:moveTo>
                <a:lnTo>
                  <a:pt x="35560" y="0"/>
                </a:lnTo>
                <a:lnTo>
                  <a:pt x="29210" y="2540"/>
                </a:lnTo>
                <a:lnTo>
                  <a:pt x="554990" y="2540"/>
                </a:lnTo>
                <a:lnTo>
                  <a:pt x="55371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358900" y="4644390"/>
            <a:ext cx="497840" cy="386080"/>
          </a:xfrm>
          <a:custGeom>
            <a:avLst/>
            <a:gdLst/>
            <a:ahLst/>
            <a:cxnLst/>
            <a:rect l="l" t="t" r="r" b="b"/>
            <a:pathLst>
              <a:path w="497839" h="386079">
                <a:moveTo>
                  <a:pt x="488950" y="7620"/>
                </a:moveTo>
                <a:lnTo>
                  <a:pt x="5080" y="7620"/>
                </a:lnTo>
                <a:lnTo>
                  <a:pt x="1269" y="11430"/>
                </a:lnTo>
                <a:lnTo>
                  <a:pt x="0" y="13970"/>
                </a:lnTo>
                <a:lnTo>
                  <a:pt x="0" y="374650"/>
                </a:lnTo>
                <a:lnTo>
                  <a:pt x="1269" y="375920"/>
                </a:lnTo>
                <a:lnTo>
                  <a:pt x="1269" y="379730"/>
                </a:lnTo>
                <a:lnTo>
                  <a:pt x="3809" y="381000"/>
                </a:lnTo>
                <a:lnTo>
                  <a:pt x="3809" y="383540"/>
                </a:lnTo>
                <a:lnTo>
                  <a:pt x="6350" y="383540"/>
                </a:lnTo>
                <a:lnTo>
                  <a:pt x="6350" y="386080"/>
                </a:lnTo>
                <a:lnTo>
                  <a:pt x="481330" y="386080"/>
                </a:lnTo>
                <a:lnTo>
                  <a:pt x="483869" y="384810"/>
                </a:lnTo>
                <a:lnTo>
                  <a:pt x="487680" y="384810"/>
                </a:lnTo>
                <a:lnTo>
                  <a:pt x="490219" y="381000"/>
                </a:lnTo>
                <a:lnTo>
                  <a:pt x="494030" y="378460"/>
                </a:lnTo>
                <a:lnTo>
                  <a:pt x="495300" y="374650"/>
                </a:lnTo>
                <a:lnTo>
                  <a:pt x="495300" y="368300"/>
                </a:lnTo>
                <a:lnTo>
                  <a:pt x="497839" y="365760"/>
                </a:lnTo>
                <a:lnTo>
                  <a:pt x="497839" y="26670"/>
                </a:lnTo>
                <a:lnTo>
                  <a:pt x="495300" y="25400"/>
                </a:lnTo>
                <a:lnTo>
                  <a:pt x="495300" y="16510"/>
                </a:lnTo>
                <a:lnTo>
                  <a:pt x="494030" y="16510"/>
                </a:lnTo>
                <a:lnTo>
                  <a:pt x="494030" y="10160"/>
                </a:lnTo>
                <a:lnTo>
                  <a:pt x="490219" y="10160"/>
                </a:lnTo>
                <a:lnTo>
                  <a:pt x="488950" y="7620"/>
                </a:lnTo>
                <a:close/>
              </a:path>
              <a:path w="497839" h="386079">
                <a:moveTo>
                  <a:pt x="486410" y="5080"/>
                </a:moveTo>
                <a:lnTo>
                  <a:pt x="8890" y="5080"/>
                </a:lnTo>
                <a:lnTo>
                  <a:pt x="6350" y="7620"/>
                </a:lnTo>
                <a:lnTo>
                  <a:pt x="486410" y="7620"/>
                </a:lnTo>
                <a:lnTo>
                  <a:pt x="486410" y="5080"/>
                </a:lnTo>
                <a:close/>
              </a:path>
              <a:path w="497839" h="386079">
                <a:moveTo>
                  <a:pt x="30480" y="0"/>
                </a:moveTo>
                <a:lnTo>
                  <a:pt x="27940" y="2540"/>
                </a:lnTo>
                <a:lnTo>
                  <a:pt x="19050" y="2540"/>
                </a:lnTo>
                <a:lnTo>
                  <a:pt x="16509" y="5080"/>
                </a:lnTo>
                <a:lnTo>
                  <a:pt x="483869" y="5080"/>
                </a:lnTo>
                <a:lnTo>
                  <a:pt x="482600" y="3810"/>
                </a:lnTo>
                <a:lnTo>
                  <a:pt x="477519" y="3810"/>
                </a:lnTo>
                <a:lnTo>
                  <a:pt x="477519" y="2540"/>
                </a:lnTo>
                <a:lnTo>
                  <a:pt x="3048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376680" y="4662170"/>
            <a:ext cx="466090" cy="350520"/>
          </a:xfrm>
          <a:custGeom>
            <a:avLst/>
            <a:gdLst/>
            <a:ahLst/>
            <a:cxnLst/>
            <a:rect l="l" t="t" r="r" b="b"/>
            <a:pathLst>
              <a:path w="466089" h="350520">
                <a:moveTo>
                  <a:pt x="455930" y="349249"/>
                </a:moveTo>
                <a:lnTo>
                  <a:pt x="7619" y="349249"/>
                </a:lnTo>
                <a:lnTo>
                  <a:pt x="10159" y="350519"/>
                </a:lnTo>
                <a:lnTo>
                  <a:pt x="453389" y="350519"/>
                </a:lnTo>
                <a:lnTo>
                  <a:pt x="455930" y="349249"/>
                </a:lnTo>
                <a:close/>
              </a:path>
              <a:path w="466089" h="350520">
                <a:moveTo>
                  <a:pt x="447039" y="2539"/>
                </a:moveTo>
                <a:lnTo>
                  <a:pt x="12700" y="2539"/>
                </a:lnTo>
                <a:lnTo>
                  <a:pt x="10159" y="5079"/>
                </a:lnTo>
                <a:lnTo>
                  <a:pt x="6350" y="5079"/>
                </a:lnTo>
                <a:lnTo>
                  <a:pt x="0" y="11429"/>
                </a:lnTo>
                <a:lnTo>
                  <a:pt x="0" y="345439"/>
                </a:lnTo>
                <a:lnTo>
                  <a:pt x="1269" y="345439"/>
                </a:lnTo>
                <a:lnTo>
                  <a:pt x="1269" y="346709"/>
                </a:lnTo>
                <a:lnTo>
                  <a:pt x="3809" y="346709"/>
                </a:lnTo>
                <a:lnTo>
                  <a:pt x="3809" y="349249"/>
                </a:lnTo>
                <a:lnTo>
                  <a:pt x="457200" y="349249"/>
                </a:lnTo>
                <a:lnTo>
                  <a:pt x="459739" y="346709"/>
                </a:lnTo>
                <a:lnTo>
                  <a:pt x="459739" y="341629"/>
                </a:lnTo>
                <a:lnTo>
                  <a:pt x="464819" y="339089"/>
                </a:lnTo>
                <a:lnTo>
                  <a:pt x="464819" y="334009"/>
                </a:lnTo>
                <a:lnTo>
                  <a:pt x="466089" y="331469"/>
                </a:lnTo>
                <a:lnTo>
                  <a:pt x="466089" y="24129"/>
                </a:lnTo>
                <a:lnTo>
                  <a:pt x="464819" y="24129"/>
                </a:lnTo>
                <a:lnTo>
                  <a:pt x="464819" y="15239"/>
                </a:lnTo>
                <a:lnTo>
                  <a:pt x="459739" y="15239"/>
                </a:lnTo>
                <a:lnTo>
                  <a:pt x="459739" y="8889"/>
                </a:lnTo>
                <a:lnTo>
                  <a:pt x="457200" y="8889"/>
                </a:lnTo>
                <a:lnTo>
                  <a:pt x="455930" y="7619"/>
                </a:lnTo>
                <a:lnTo>
                  <a:pt x="453389" y="7619"/>
                </a:lnTo>
                <a:lnTo>
                  <a:pt x="453389" y="3809"/>
                </a:lnTo>
                <a:lnTo>
                  <a:pt x="449580" y="3809"/>
                </a:lnTo>
                <a:lnTo>
                  <a:pt x="447039" y="2539"/>
                </a:lnTo>
                <a:close/>
              </a:path>
              <a:path w="466089" h="350520">
                <a:moveTo>
                  <a:pt x="444500" y="0"/>
                </a:moveTo>
                <a:lnTo>
                  <a:pt x="24129" y="0"/>
                </a:lnTo>
                <a:lnTo>
                  <a:pt x="21589" y="2539"/>
                </a:lnTo>
                <a:lnTo>
                  <a:pt x="444500" y="2539"/>
                </a:lnTo>
                <a:lnTo>
                  <a:pt x="444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296669" y="5208270"/>
            <a:ext cx="246379" cy="0"/>
          </a:xfrm>
          <a:custGeom>
            <a:avLst/>
            <a:gdLst/>
            <a:ahLst/>
            <a:cxnLst/>
            <a:rect l="l" t="t" r="r" b="b"/>
            <a:pathLst>
              <a:path w="246380" h="0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291997" y="5208270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5" h="0">
                <a:moveTo>
                  <a:pt x="0" y="0"/>
                </a:moveTo>
                <a:lnTo>
                  <a:pt x="255724" y="0"/>
                </a:lnTo>
              </a:path>
            </a:pathLst>
          </a:custGeom>
          <a:ln w="169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296669" y="52120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543050" y="52044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296669" y="5326379"/>
            <a:ext cx="246379" cy="0"/>
          </a:xfrm>
          <a:custGeom>
            <a:avLst/>
            <a:gdLst/>
            <a:ahLst/>
            <a:cxnLst/>
            <a:rect l="l" t="t" r="r" b="b"/>
            <a:pathLst>
              <a:path w="246380" h="0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291997" y="5326379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5" h="0">
                <a:moveTo>
                  <a:pt x="0" y="0"/>
                </a:moveTo>
                <a:lnTo>
                  <a:pt x="255724" y="0"/>
                </a:lnTo>
              </a:path>
            </a:pathLst>
          </a:custGeom>
          <a:ln w="144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296669" y="53289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543050" y="53238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793239" y="5201920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 h="0">
                <a:moveTo>
                  <a:pt x="0" y="0"/>
                </a:moveTo>
                <a:lnTo>
                  <a:pt x="127000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788567" y="5201920"/>
            <a:ext cx="136525" cy="0"/>
          </a:xfrm>
          <a:custGeom>
            <a:avLst/>
            <a:gdLst/>
            <a:ahLst/>
            <a:cxnLst/>
            <a:rect l="l" t="t" r="r" b="b"/>
            <a:pathLst>
              <a:path w="136525" h="0">
                <a:moveTo>
                  <a:pt x="0" y="0"/>
                </a:moveTo>
                <a:lnTo>
                  <a:pt x="136344" y="0"/>
                </a:lnTo>
              </a:path>
            </a:pathLst>
          </a:custGeom>
          <a:ln w="169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793239" y="52057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920239" y="51981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793239" y="5326379"/>
            <a:ext cx="125730" cy="0"/>
          </a:xfrm>
          <a:custGeom>
            <a:avLst/>
            <a:gdLst/>
            <a:ahLst/>
            <a:cxnLst/>
            <a:rect l="l" t="t" r="r" b="b"/>
            <a:pathLst>
              <a:path w="125730" h="0">
                <a:moveTo>
                  <a:pt x="0" y="0"/>
                </a:moveTo>
                <a:lnTo>
                  <a:pt x="12573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788567" y="5326379"/>
            <a:ext cx="135255" cy="0"/>
          </a:xfrm>
          <a:custGeom>
            <a:avLst/>
            <a:gdLst/>
            <a:ahLst/>
            <a:cxnLst/>
            <a:rect l="l" t="t" r="r" b="b"/>
            <a:pathLst>
              <a:path w="135255" h="0">
                <a:moveTo>
                  <a:pt x="0" y="0"/>
                </a:moveTo>
                <a:lnTo>
                  <a:pt x="135074" y="0"/>
                </a:lnTo>
              </a:path>
            </a:pathLst>
          </a:custGeom>
          <a:ln w="144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793239" y="53289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918970" y="53238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577339" y="5221604"/>
            <a:ext cx="195580" cy="0"/>
          </a:xfrm>
          <a:custGeom>
            <a:avLst/>
            <a:gdLst/>
            <a:ahLst/>
            <a:cxnLst/>
            <a:rect l="l" t="t" r="r" b="b"/>
            <a:pathLst>
              <a:path w="195580" h="0">
                <a:moveTo>
                  <a:pt x="0" y="0"/>
                </a:moveTo>
                <a:lnTo>
                  <a:pt x="195579" y="0"/>
                </a:lnTo>
              </a:path>
            </a:pathLst>
          </a:custGeom>
          <a:ln w="6350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572667" y="5221604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5" h="0">
                <a:moveTo>
                  <a:pt x="0" y="0"/>
                </a:moveTo>
                <a:lnTo>
                  <a:pt x="204924" y="0"/>
                </a:lnTo>
              </a:path>
            </a:pathLst>
          </a:custGeom>
          <a:ln w="1569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577339" y="52247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772920" y="52184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602739" y="5256529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 h="0">
                <a:moveTo>
                  <a:pt x="0" y="0"/>
                </a:moveTo>
                <a:lnTo>
                  <a:pt x="146049" y="0"/>
                </a:lnTo>
              </a:path>
            </a:pathLst>
          </a:custGeom>
          <a:ln w="10159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598067" y="5256529"/>
            <a:ext cx="155575" cy="0"/>
          </a:xfrm>
          <a:custGeom>
            <a:avLst/>
            <a:gdLst/>
            <a:ahLst/>
            <a:cxnLst/>
            <a:rect l="l" t="t" r="r" b="b"/>
            <a:pathLst>
              <a:path w="155575" h="0">
                <a:moveTo>
                  <a:pt x="0" y="0"/>
                </a:moveTo>
                <a:lnTo>
                  <a:pt x="155394" y="0"/>
                </a:lnTo>
              </a:path>
            </a:pathLst>
          </a:custGeom>
          <a:ln w="1950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602739" y="52616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748789" y="52514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560830" y="524002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563369" y="5274309"/>
            <a:ext cx="223520" cy="1270"/>
          </a:xfrm>
          <a:custGeom>
            <a:avLst/>
            <a:gdLst/>
            <a:ahLst/>
            <a:cxnLst/>
            <a:rect l="l" t="t" r="r" b="b"/>
            <a:pathLst>
              <a:path w="223519" h="1270">
                <a:moveTo>
                  <a:pt x="0" y="0"/>
                </a:moveTo>
                <a:lnTo>
                  <a:pt x="223519" y="12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816100" y="5236209"/>
            <a:ext cx="78740" cy="40640"/>
          </a:xfrm>
          <a:custGeom>
            <a:avLst/>
            <a:gdLst/>
            <a:ahLst/>
            <a:cxnLst/>
            <a:rect l="l" t="t" r="r" b="b"/>
            <a:pathLst>
              <a:path w="78739" h="40639">
                <a:moveTo>
                  <a:pt x="0" y="40639"/>
                </a:moveTo>
                <a:lnTo>
                  <a:pt x="0" y="0"/>
                </a:lnTo>
                <a:lnTo>
                  <a:pt x="78739" y="0"/>
                </a:lnTo>
                <a:lnTo>
                  <a:pt x="78739" y="40639"/>
                </a:lnTo>
                <a:lnTo>
                  <a:pt x="0" y="4063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816100" y="5236209"/>
            <a:ext cx="78740" cy="40640"/>
          </a:xfrm>
          <a:custGeom>
            <a:avLst/>
            <a:gdLst/>
            <a:ahLst/>
            <a:cxnLst/>
            <a:rect l="l" t="t" r="r" b="b"/>
            <a:pathLst>
              <a:path w="78739" h="40639">
                <a:moveTo>
                  <a:pt x="0" y="40639"/>
                </a:moveTo>
                <a:lnTo>
                  <a:pt x="0" y="0"/>
                </a:lnTo>
                <a:lnTo>
                  <a:pt x="78739" y="0"/>
                </a:lnTo>
                <a:lnTo>
                  <a:pt x="78739" y="40639"/>
                </a:lnTo>
                <a:lnTo>
                  <a:pt x="0" y="4063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816100" y="52768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894839" y="52362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176019" y="5384800"/>
            <a:ext cx="848360" cy="172720"/>
          </a:xfrm>
          <a:custGeom>
            <a:avLst/>
            <a:gdLst/>
            <a:ahLst/>
            <a:cxnLst/>
            <a:rect l="l" t="t" r="r" b="b"/>
            <a:pathLst>
              <a:path w="848360" h="172720">
                <a:moveTo>
                  <a:pt x="775969" y="0"/>
                </a:moveTo>
                <a:lnTo>
                  <a:pt x="85090" y="0"/>
                </a:lnTo>
                <a:lnTo>
                  <a:pt x="0" y="172719"/>
                </a:lnTo>
                <a:lnTo>
                  <a:pt x="848360" y="172719"/>
                </a:lnTo>
                <a:lnTo>
                  <a:pt x="77596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176019" y="5384800"/>
            <a:ext cx="848360" cy="172720"/>
          </a:xfrm>
          <a:custGeom>
            <a:avLst/>
            <a:gdLst/>
            <a:ahLst/>
            <a:cxnLst/>
            <a:rect l="l" t="t" r="r" b="b"/>
            <a:pathLst>
              <a:path w="848360" h="172720">
                <a:moveTo>
                  <a:pt x="85090" y="0"/>
                </a:moveTo>
                <a:lnTo>
                  <a:pt x="86360" y="0"/>
                </a:lnTo>
                <a:lnTo>
                  <a:pt x="775969" y="0"/>
                </a:lnTo>
                <a:lnTo>
                  <a:pt x="848360" y="172719"/>
                </a:lnTo>
                <a:lnTo>
                  <a:pt x="0" y="172719"/>
                </a:lnTo>
                <a:lnTo>
                  <a:pt x="85090" y="0"/>
                </a:lnTo>
                <a:close/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176019" y="53848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025650" y="55587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177289" y="5571490"/>
            <a:ext cx="845819" cy="0"/>
          </a:xfrm>
          <a:custGeom>
            <a:avLst/>
            <a:gdLst/>
            <a:ahLst/>
            <a:cxnLst/>
            <a:rect l="l" t="t" r="r" b="b"/>
            <a:pathLst>
              <a:path w="845819" h="0">
                <a:moveTo>
                  <a:pt x="0" y="0"/>
                </a:moveTo>
                <a:lnTo>
                  <a:pt x="845820" y="0"/>
                </a:lnTo>
              </a:path>
            </a:pathLst>
          </a:custGeom>
          <a:ln w="2794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276350" y="5406390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 h="0">
                <a:moveTo>
                  <a:pt x="0" y="0"/>
                </a:moveTo>
                <a:lnTo>
                  <a:pt x="543560" y="0"/>
                </a:lnTo>
              </a:path>
            </a:pathLst>
          </a:custGeom>
          <a:ln w="15240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276350" y="5398770"/>
            <a:ext cx="543560" cy="15240"/>
          </a:xfrm>
          <a:custGeom>
            <a:avLst/>
            <a:gdLst/>
            <a:ahLst/>
            <a:cxnLst/>
            <a:rect l="l" t="t" r="r" b="b"/>
            <a:pathLst>
              <a:path w="543560" h="15239">
                <a:moveTo>
                  <a:pt x="5080" y="0"/>
                </a:moveTo>
                <a:lnTo>
                  <a:pt x="0" y="15239"/>
                </a:lnTo>
                <a:lnTo>
                  <a:pt x="543560" y="15239"/>
                </a:lnTo>
                <a:lnTo>
                  <a:pt x="537210" y="0"/>
                </a:lnTo>
                <a:lnTo>
                  <a:pt x="5080" y="0"/>
                </a:lnTo>
                <a:close/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276350" y="53987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822450" y="54152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230630" y="5422900"/>
            <a:ext cx="497840" cy="85090"/>
          </a:xfrm>
          <a:custGeom>
            <a:avLst/>
            <a:gdLst/>
            <a:ahLst/>
            <a:cxnLst/>
            <a:rect l="l" t="t" r="r" b="b"/>
            <a:pathLst>
              <a:path w="497839" h="85089">
                <a:moveTo>
                  <a:pt x="491489" y="0"/>
                </a:moveTo>
                <a:lnTo>
                  <a:pt x="43179" y="0"/>
                </a:lnTo>
                <a:lnTo>
                  <a:pt x="0" y="85090"/>
                </a:lnTo>
                <a:lnTo>
                  <a:pt x="60959" y="83819"/>
                </a:lnTo>
                <a:lnTo>
                  <a:pt x="63500" y="74930"/>
                </a:lnTo>
                <a:lnTo>
                  <a:pt x="92709" y="72390"/>
                </a:lnTo>
                <a:lnTo>
                  <a:pt x="496892" y="72390"/>
                </a:lnTo>
                <a:lnTo>
                  <a:pt x="491489" y="0"/>
                </a:lnTo>
                <a:close/>
              </a:path>
              <a:path w="497839" h="85089">
                <a:moveTo>
                  <a:pt x="496892" y="72390"/>
                </a:moveTo>
                <a:lnTo>
                  <a:pt x="449580" y="72390"/>
                </a:lnTo>
                <a:lnTo>
                  <a:pt x="449580" y="83819"/>
                </a:lnTo>
                <a:lnTo>
                  <a:pt x="497839" y="85090"/>
                </a:lnTo>
                <a:lnTo>
                  <a:pt x="496892" y="72390"/>
                </a:lnTo>
                <a:close/>
              </a:path>
              <a:path w="497839" h="85089">
                <a:moveTo>
                  <a:pt x="424180" y="72390"/>
                </a:moveTo>
                <a:lnTo>
                  <a:pt x="92709" y="72390"/>
                </a:lnTo>
                <a:lnTo>
                  <a:pt x="91439" y="83819"/>
                </a:lnTo>
                <a:lnTo>
                  <a:pt x="422909" y="83819"/>
                </a:lnTo>
                <a:lnTo>
                  <a:pt x="424180" y="7239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230630" y="5422900"/>
            <a:ext cx="497840" cy="85090"/>
          </a:xfrm>
          <a:custGeom>
            <a:avLst/>
            <a:gdLst/>
            <a:ahLst/>
            <a:cxnLst/>
            <a:rect l="l" t="t" r="r" b="b"/>
            <a:pathLst>
              <a:path w="497839" h="85089">
                <a:moveTo>
                  <a:pt x="43179" y="0"/>
                </a:moveTo>
                <a:lnTo>
                  <a:pt x="491489" y="0"/>
                </a:lnTo>
                <a:lnTo>
                  <a:pt x="497839" y="85090"/>
                </a:lnTo>
                <a:lnTo>
                  <a:pt x="449580" y="83819"/>
                </a:lnTo>
                <a:lnTo>
                  <a:pt x="449580" y="72390"/>
                </a:lnTo>
                <a:lnTo>
                  <a:pt x="424180" y="72390"/>
                </a:lnTo>
                <a:lnTo>
                  <a:pt x="422909" y="83819"/>
                </a:lnTo>
                <a:lnTo>
                  <a:pt x="91439" y="83819"/>
                </a:lnTo>
                <a:lnTo>
                  <a:pt x="92709" y="72390"/>
                </a:lnTo>
                <a:lnTo>
                  <a:pt x="63500" y="74930"/>
                </a:lnTo>
                <a:lnTo>
                  <a:pt x="60959" y="83819"/>
                </a:lnTo>
                <a:lnTo>
                  <a:pt x="0" y="85090"/>
                </a:lnTo>
                <a:lnTo>
                  <a:pt x="43179" y="0"/>
                </a:lnTo>
                <a:close/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230630" y="54229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728877" y="5419497"/>
            <a:ext cx="263344" cy="95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464310" y="5095240"/>
            <a:ext cx="285750" cy="50800"/>
          </a:xfrm>
          <a:custGeom>
            <a:avLst/>
            <a:gdLst/>
            <a:ahLst/>
            <a:cxnLst/>
            <a:rect l="l" t="t" r="r" b="b"/>
            <a:pathLst>
              <a:path w="285750" h="50800">
                <a:moveTo>
                  <a:pt x="281940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45720"/>
                </a:lnTo>
                <a:lnTo>
                  <a:pt x="3809" y="50800"/>
                </a:lnTo>
                <a:lnTo>
                  <a:pt x="281940" y="50800"/>
                </a:lnTo>
                <a:lnTo>
                  <a:pt x="285750" y="45720"/>
                </a:lnTo>
                <a:lnTo>
                  <a:pt x="285750" y="3810"/>
                </a:lnTo>
                <a:lnTo>
                  <a:pt x="281940" y="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464310" y="5095240"/>
            <a:ext cx="285750" cy="50800"/>
          </a:xfrm>
          <a:custGeom>
            <a:avLst/>
            <a:gdLst/>
            <a:ahLst/>
            <a:cxnLst/>
            <a:rect l="l" t="t" r="r" b="b"/>
            <a:pathLst>
              <a:path w="285750" h="50800">
                <a:moveTo>
                  <a:pt x="7620" y="50800"/>
                </a:moveTo>
                <a:lnTo>
                  <a:pt x="3809" y="50800"/>
                </a:lnTo>
                <a:lnTo>
                  <a:pt x="0" y="45720"/>
                </a:lnTo>
                <a:lnTo>
                  <a:pt x="0" y="41910"/>
                </a:lnTo>
                <a:lnTo>
                  <a:pt x="0" y="7620"/>
                </a:lnTo>
                <a:lnTo>
                  <a:pt x="0" y="3810"/>
                </a:lnTo>
                <a:lnTo>
                  <a:pt x="3809" y="0"/>
                </a:lnTo>
                <a:lnTo>
                  <a:pt x="7620" y="0"/>
                </a:lnTo>
                <a:lnTo>
                  <a:pt x="278129" y="0"/>
                </a:lnTo>
                <a:lnTo>
                  <a:pt x="281940" y="0"/>
                </a:lnTo>
                <a:lnTo>
                  <a:pt x="285750" y="3810"/>
                </a:lnTo>
                <a:lnTo>
                  <a:pt x="285750" y="7620"/>
                </a:lnTo>
                <a:lnTo>
                  <a:pt x="285750" y="41910"/>
                </a:lnTo>
                <a:lnTo>
                  <a:pt x="285750" y="45720"/>
                </a:lnTo>
                <a:lnTo>
                  <a:pt x="281940" y="50800"/>
                </a:lnTo>
                <a:lnTo>
                  <a:pt x="278129" y="50800"/>
                </a:lnTo>
                <a:lnTo>
                  <a:pt x="7620" y="50800"/>
                </a:lnTo>
                <a:close/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464310" y="51460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750060" y="50952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817370" y="5055870"/>
            <a:ext cx="39370" cy="24130"/>
          </a:xfrm>
          <a:custGeom>
            <a:avLst/>
            <a:gdLst/>
            <a:ahLst/>
            <a:cxnLst/>
            <a:rect l="l" t="t" r="r" b="b"/>
            <a:pathLst>
              <a:path w="39369" h="24129">
                <a:moveTo>
                  <a:pt x="0" y="24129"/>
                </a:moveTo>
                <a:lnTo>
                  <a:pt x="0" y="0"/>
                </a:lnTo>
                <a:lnTo>
                  <a:pt x="39369" y="0"/>
                </a:lnTo>
                <a:lnTo>
                  <a:pt x="39369" y="24129"/>
                </a:lnTo>
                <a:lnTo>
                  <a:pt x="0" y="2412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817370" y="5055870"/>
            <a:ext cx="39370" cy="24130"/>
          </a:xfrm>
          <a:custGeom>
            <a:avLst/>
            <a:gdLst/>
            <a:ahLst/>
            <a:cxnLst/>
            <a:rect l="l" t="t" r="r" b="b"/>
            <a:pathLst>
              <a:path w="39369" h="24129">
                <a:moveTo>
                  <a:pt x="0" y="24129"/>
                </a:moveTo>
                <a:lnTo>
                  <a:pt x="0" y="0"/>
                </a:lnTo>
                <a:lnTo>
                  <a:pt x="39369" y="0"/>
                </a:lnTo>
                <a:lnTo>
                  <a:pt x="39369" y="24129"/>
                </a:lnTo>
                <a:lnTo>
                  <a:pt x="0" y="2412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817370" y="50800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1856739" y="50558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395730" y="5123179"/>
            <a:ext cx="424180" cy="38100"/>
          </a:xfrm>
          <a:custGeom>
            <a:avLst/>
            <a:gdLst/>
            <a:ahLst/>
            <a:cxnLst/>
            <a:rect l="l" t="t" r="r" b="b"/>
            <a:pathLst>
              <a:path w="424180" h="38100">
                <a:moveTo>
                  <a:pt x="0" y="38100"/>
                </a:moveTo>
                <a:lnTo>
                  <a:pt x="424180" y="38100"/>
                </a:lnTo>
                <a:lnTo>
                  <a:pt x="42418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1397000" y="5162550"/>
            <a:ext cx="422909" cy="0"/>
          </a:xfrm>
          <a:custGeom>
            <a:avLst/>
            <a:gdLst/>
            <a:ahLst/>
            <a:cxnLst/>
            <a:rect l="l" t="t" r="r" b="b"/>
            <a:pathLst>
              <a:path w="422910" h="0">
                <a:moveTo>
                  <a:pt x="0" y="0"/>
                </a:moveTo>
                <a:lnTo>
                  <a:pt x="422910" y="0"/>
                </a:lnTo>
              </a:path>
            </a:pathLst>
          </a:custGeom>
          <a:ln w="101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1392327" y="5152797"/>
            <a:ext cx="432434" cy="19685"/>
          </a:xfrm>
          <a:custGeom>
            <a:avLst/>
            <a:gdLst/>
            <a:ahLst/>
            <a:cxnLst/>
            <a:rect l="l" t="t" r="r" b="b"/>
            <a:pathLst>
              <a:path w="432435" h="19685">
                <a:moveTo>
                  <a:pt x="0" y="19504"/>
                </a:moveTo>
                <a:lnTo>
                  <a:pt x="432254" y="19504"/>
                </a:lnTo>
                <a:lnTo>
                  <a:pt x="432254" y="0"/>
                </a:lnTo>
                <a:lnTo>
                  <a:pt x="0" y="0"/>
                </a:lnTo>
                <a:lnTo>
                  <a:pt x="0" y="19504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1397000" y="51676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1819910" y="51574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781800" y="4114800"/>
            <a:ext cx="631190" cy="1026160"/>
          </a:xfrm>
          <a:custGeom>
            <a:avLst/>
            <a:gdLst/>
            <a:ahLst/>
            <a:cxnLst/>
            <a:rect l="l" t="t" r="r" b="b"/>
            <a:pathLst>
              <a:path w="631190" h="1026160">
                <a:moveTo>
                  <a:pt x="0" y="1026160"/>
                </a:moveTo>
                <a:lnTo>
                  <a:pt x="0" y="0"/>
                </a:lnTo>
                <a:lnTo>
                  <a:pt x="631190" y="0"/>
                </a:lnTo>
                <a:lnTo>
                  <a:pt x="631190" y="1026160"/>
                </a:lnTo>
                <a:lnTo>
                  <a:pt x="0" y="102616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781800" y="4114800"/>
            <a:ext cx="631190" cy="1026160"/>
          </a:xfrm>
          <a:custGeom>
            <a:avLst/>
            <a:gdLst/>
            <a:ahLst/>
            <a:cxnLst/>
            <a:rect l="l" t="t" r="r" b="b"/>
            <a:pathLst>
              <a:path w="631190" h="1026160">
                <a:moveTo>
                  <a:pt x="0" y="1026160"/>
                </a:moveTo>
                <a:lnTo>
                  <a:pt x="0" y="0"/>
                </a:lnTo>
                <a:lnTo>
                  <a:pt x="631190" y="0"/>
                </a:lnTo>
                <a:lnTo>
                  <a:pt x="631190" y="1026160"/>
                </a:lnTo>
                <a:lnTo>
                  <a:pt x="0" y="1026160"/>
                </a:lnTo>
                <a:close/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781800" y="51409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412990" y="41148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794500" y="5165090"/>
            <a:ext cx="612140" cy="0"/>
          </a:xfrm>
          <a:custGeom>
            <a:avLst/>
            <a:gdLst/>
            <a:ahLst/>
            <a:cxnLst/>
            <a:rect l="l" t="t" r="r" b="b"/>
            <a:pathLst>
              <a:path w="612140" h="0">
                <a:moveTo>
                  <a:pt x="0" y="0"/>
                </a:moveTo>
                <a:lnTo>
                  <a:pt x="612140" y="0"/>
                </a:lnTo>
              </a:path>
            </a:pathLst>
          </a:custGeom>
          <a:ln w="482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794500" y="5140959"/>
            <a:ext cx="612140" cy="48260"/>
          </a:xfrm>
          <a:custGeom>
            <a:avLst/>
            <a:gdLst/>
            <a:ahLst/>
            <a:cxnLst/>
            <a:rect l="l" t="t" r="r" b="b"/>
            <a:pathLst>
              <a:path w="612140" h="48260">
                <a:moveTo>
                  <a:pt x="0" y="48259"/>
                </a:moveTo>
                <a:lnTo>
                  <a:pt x="0" y="0"/>
                </a:lnTo>
                <a:lnTo>
                  <a:pt x="612140" y="0"/>
                </a:lnTo>
                <a:lnTo>
                  <a:pt x="612140" y="48259"/>
                </a:lnTo>
                <a:lnTo>
                  <a:pt x="0" y="4825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794500" y="51892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406640" y="51409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814819" y="4114800"/>
            <a:ext cx="0" cy="1026160"/>
          </a:xfrm>
          <a:custGeom>
            <a:avLst/>
            <a:gdLst/>
            <a:ahLst/>
            <a:cxnLst/>
            <a:rect l="l" t="t" r="r" b="b"/>
            <a:pathLst>
              <a:path w="0" h="1026160">
                <a:moveTo>
                  <a:pt x="0" y="0"/>
                </a:moveTo>
                <a:lnTo>
                  <a:pt x="0" y="102616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818630" y="4122420"/>
            <a:ext cx="556260" cy="1014730"/>
          </a:xfrm>
          <a:custGeom>
            <a:avLst/>
            <a:gdLst/>
            <a:ahLst/>
            <a:cxnLst/>
            <a:rect l="l" t="t" r="r" b="b"/>
            <a:pathLst>
              <a:path w="556259" h="1014729">
                <a:moveTo>
                  <a:pt x="0" y="1014729"/>
                </a:moveTo>
                <a:lnTo>
                  <a:pt x="0" y="0"/>
                </a:lnTo>
                <a:lnTo>
                  <a:pt x="55626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818630" y="41224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7376159" y="51384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6784340" y="4118609"/>
            <a:ext cx="24130" cy="1016000"/>
          </a:xfrm>
          <a:custGeom>
            <a:avLst/>
            <a:gdLst/>
            <a:ahLst/>
            <a:cxnLst/>
            <a:rect l="l" t="t" r="r" b="b"/>
            <a:pathLst>
              <a:path w="24129" h="1016000">
                <a:moveTo>
                  <a:pt x="0" y="1016000"/>
                </a:moveTo>
                <a:lnTo>
                  <a:pt x="0" y="0"/>
                </a:lnTo>
                <a:lnTo>
                  <a:pt x="24129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6784340" y="41186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6809740" y="51358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7381240" y="4118609"/>
            <a:ext cx="26670" cy="1016000"/>
          </a:xfrm>
          <a:custGeom>
            <a:avLst/>
            <a:gdLst/>
            <a:ahLst/>
            <a:cxnLst/>
            <a:rect l="l" t="t" r="r" b="b"/>
            <a:pathLst>
              <a:path w="26670" h="1016000">
                <a:moveTo>
                  <a:pt x="0" y="0"/>
                </a:moveTo>
                <a:lnTo>
                  <a:pt x="26669" y="0"/>
                </a:lnTo>
                <a:lnTo>
                  <a:pt x="26669" y="10160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7381240" y="41186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7381240" y="4114800"/>
            <a:ext cx="0" cy="1031240"/>
          </a:xfrm>
          <a:custGeom>
            <a:avLst/>
            <a:gdLst/>
            <a:ahLst/>
            <a:cxnLst/>
            <a:rect l="l" t="t" r="r" b="b"/>
            <a:pathLst>
              <a:path w="0" h="1031239">
                <a:moveTo>
                  <a:pt x="0" y="0"/>
                </a:moveTo>
                <a:lnTo>
                  <a:pt x="0" y="1031239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6835140" y="4187190"/>
            <a:ext cx="110489" cy="224790"/>
          </a:xfrm>
          <a:custGeom>
            <a:avLst/>
            <a:gdLst/>
            <a:ahLst/>
            <a:cxnLst/>
            <a:rect l="l" t="t" r="r" b="b"/>
            <a:pathLst>
              <a:path w="110490" h="224789">
                <a:moveTo>
                  <a:pt x="0" y="224790"/>
                </a:moveTo>
                <a:lnTo>
                  <a:pt x="0" y="0"/>
                </a:lnTo>
                <a:lnTo>
                  <a:pt x="110489" y="0"/>
                </a:lnTo>
                <a:lnTo>
                  <a:pt x="110489" y="224790"/>
                </a:lnTo>
                <a:lnTo>
                  <a:pt x="0" y="22479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6847840" y="4199890"/>
            <a:ext cx="86360" cy="200660"/>
          </a:xfrm>
          <a:custGeom>
            <a:avLst/>
            <a:gdLst/>
            <a:ahLst/>
            <a:cxnLst/>
            <a:rect l="l" t="t" r="r" b="b"/>
            <a:pathLst>
              <a:path w="86359" h="200660">
                <a:moveTo>
                  <a:pt x="0" y="200660"/>
                </a:moveTo>
                <a:lnTo>
                  <a:pt x="0" y="0"/>
                </a:lnTo>
                <a:lnTo>
                  <a:pt x="86359" y="0"/>
                </a:lnTo>
                <a:lnTo>
                  <a:pt x="86359" y="200660"/>
                </a:lnTo>
                <a:lnTo>
                  <a:pt x="0" y="20066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6847840" y="4199890"/>
            <a:ext cx="86360" cy="200660"/>
          </a:xfrm>
          <a:custGeom>
            <a:avLst/>
            <a:gdLst/>
            <a:ahLst/>
            <a:cxnLst/>
            <a:rect l="l" t="t" r="r" b="b"/>
            <a:pathLst>
              <a:path w="86359" h="200660">
                <a:moveTo>
                  <a:pt x="0" y="200660"/>
                </a:moveTo>
                <a:lnTo>
                  <a:pt x="0" y="0"/>
                </a:lnTo>
                <a:lnTo>
                  <a:pt x="86359" y="0"/>
                </a:lnTo>
                <a:lnTo>
                  <a:pt x="86359" y="200660"/>
                </a:lnTo>
                <a:lnTo>
                  <a:pt x="0" y="20066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6847840" y="44005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6934200" y="41998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6850380" y="4335779"/>
            <a:ext cx="81280" cy="60960"/>
          </a:xfrm>
          <a:custGeom>
            <a:avLst/>
            <a:gdLst/>
            <a:ahLst/>
            <a:cxnLst/>
            <a:rect l="l" t="t" r="r" b="b"/>
            <a:pathLst>
              <a:path w="81279" h="60960">
                <a:moveTo>
                  <a:pt x="0" y="60960"/>
                </a:moveTo>
                <a:lnTo>
                  <a:pt x="0" y="0"/>
                </a:lnTo>
                <a:lnTo>
                  <a:pt x="81279" y="0"/>
                </a:lnTo>
                <a:lnTo>
                  <a:pt x="81279" y="60960"/>
                </a:lnTo>
                <a:lnTo>
                  <a:pt x="0" y="6096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850380" y="4335779"/>
            <a:ext cx="81280" cy="60960"/>
          </a:xfrm>
          <a:custGeom>
            <a:avLst/>
            <a:gdLst/>
            <a:ahLst/>
            <a:cxnLst/>
            <a:rect l="l" t="t" r="r" b="b"/>
            <a:pathLst>
              <a:path w="81279" h="60960">
                <a:moveTo>
                  <a:pt x="0" y="60960"/>
                </a:moveTo>
                <a:lnTo>
                  <a:pt x="0" y="0"/>
                </a:lnTo>
                <a:lnTo>
                  <a:pt x="81279" y="0"/>
                </a:lnTo>
                <a:lnTo>
                  <a:pt x="81279" y="60960"/>
                </a:lnTo>
                <a:lnTo>
                  <a:pt x="0" y="60960"/>
                </a:lnTo>
                <a:close/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850380" y="43967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931659" y="43357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6850380" y="4204970"/>
            <a:ext cx="35560" cy="128270"/>
          </a:xfrm>
          <a:custGeom>
            <a:avLst/>
            <a:gdLst/>
            <a:ahLst/>
            <a:cxnLst/>
            <a:rect l="l" t="t" r="r" b="b"/>
            <a:pathLst>
              <a:path w="35559" h="128270">
                <a:moveTo>
                  <a:pt x="0" y="128269"/>
                </a:moveTo>
                <a:lnTo>
                  <a:pt x="35560" y="128269"/>
                </a:lnTo>
                <a:lnTo>
                  <a:pt x="35560" y="0"/>
                </a:lnTo>
                <a:lnTo>
                  <a:pt x="0" y="0"/>
                </a:lnTo>
                <a:lnTo>
                  <a:pt x="0" y="12826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6850380" y="4204970"/>
            <a:ext cx="35560" cy="128270"/>
          </a:xfrm>
          <a:custGeom>
            <a:avLst/>
            <a:gdLst/>
            <a:ahLst/>
            <a:cxnLst/>
            <a:rect l="l" t="t" r="r" b="b"/>
            <a:pathLst>
              <a:path w="35559" h="128270">
                <a:moveTo>
                  <a:pt x="0" y="128269"/>
                </a:moveTo>
                <a:lnTo>
                  <a:pt x="0" y="0"/>
                </a:lnTo>
                <a:lnTo>
                  <a:pt x="35560" y="0"/>
                </a:lnTo>
                <a:lnTo>
                  <a:pt x="35560" y="128269"/>
                </a:lnTo>
                <a:lnTo>
                  <a:pt x="0" y="12826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6850380" y="43332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6885940" y="42049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6902450" y="4207509"/>
            <a:ext cx="25400" cy="114300"/>
          </a:xfrm>
          <a:custGeom>
            <a:avLst/>
            <a:gdLst/>
            <a:ahLst/>
            <a:cxnLst/>
            <a:rect l="l" t="t" r="r" b="b"/>
            <a:pathLst>
              <a:path w="25400" h="114300">
                <a:moveTo>
                  <a:pt x="0" y="114300"/>
                </a:moveTo>
                <a:lnTo>
                  <a:pt x="25400" y="114300"/>
                </a:lnTo>
                <a:lnTo>
                  <a:pt x="254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6902450" y="4207509"/>
            <a:ext cx="25400" cy="114300"/>
          </a:xfrm>
          <a:custGeom>
            <a:avLst/>
            <a:gdLst/>
            <a:ahLst/>
            <a:cxnLst/>
            <a:rect l="l" t="t" r="r" b="b"/>
            <a:pathLst>
              <a:path w="25400" h="114300">
                <a:moveTo>
                  <a:pt x="0" y="114300"/>
                </a:moveTo>
                <a:lnTo>
                  <a:pt x="0" y="0"/>
                </a:lnTo>
                <a:lnTo>
                  <a:pt x="25400" y="0"/>
                </a:lnTo>
                <a:lnTo>
                  <a:pt x="25400" y="114300"/>
                </a:lnTo>
                <a:lnTo>
                  <a:pt x="0" y="11430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6902450" y="43218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6927850" y="42075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6858000" y="4241800"/>
            <a:ext cx="21590" cy="82550"/>
          </a:xfrm>
          <a:custGeom>
            <a:avLst/>
            <a:gdLst/>
            <a:ahLst/>
            <a:cxnLst/>
            <a:rect l="l" t="t" r="r" b="b"/>
            <a:pathLst>
              <a:path w="21590" h="82550">
                <a:moveTo>
                  <a:pt x="0" y="82550"/>
                </a:moveTo>
                <a:lnTo>
                  <a:pt x="0" y="0"/>
                </a:lnTo>
                <a:lnTo>
                  <a:pt x="21590" y="0"/>
                </a:lnTo>
                <a:lnTo>
                  <a:pt x="21590" y="82550"/>
                </a:lnTo>
                <a:lnTo>
                  <a:pt x="0" y="825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6853327" y="4234587"/>
            <a:ext cx="31115" cy="94615"/>
          </a:xfrm>
          <a:custGeom>
            <a:avLst/>
            <a:gdLst/>
            <a:ahLst/>
            <a:cxnLst/>
            <a:rect l="l" t="t" r="r" b="b"/>
            <a:pathLst>
              <a:path w="31115" h="94614">
                <a:moveTo>
                  <a:pt x="0" y="94434"/>
                </a:moveTo>
                <a:lnTo>
                  <a:pt x="30934" y="94434"/>
                </a:lnTo>
                <a:lnTo>
                  <a:pt x="30934" y="0"/>
                </a:lnTo>
                <a:lnTo>
                  <a:pt x="0" y="0"/>
                </a:lnTo>
                <a:lnTo>
                  <a:pt x="0" y="9443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6858000" y="43243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6879590" y="42418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6859269" y="4239259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7619"/>
                </a:moveTo>
                <a:lnTo>
                  <a:pt x="0" y="0"/>
                </a:lnTo>
                <a:lnTo>
                  <a:pt x="20320" y="0"/>
                </a:lnTo>
                <a:lnTo>
                  <a:pt x="20320" y="7619"/>
                </a:lnTo>
                <a:lnTo>
                  <a:pt x="0" y="761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6859269" y="42468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6879590" y="42392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6888480" y="4204970"/>
            <a:ext cx="0" cy="128270"/>
          </a:xfrm>
          <a:custGeom>
            <a:avLst/>
            <a:gdLst/>
            <a:ahLst/>
            <a:cxnLst/>
            <a:rect l="l" t="t" r="r" b="b"/>
            <a:pathLst>
              <a:path w="0" h="128270">
                <a:moveTo>
                  <a:pt x="0" y="0"/>
                </a:moveTo>
                <a:lnTo>
                  <a:pt x="0" y="128269"/>
                </a:lnTo>
              </a:path>
            </a:pathLst>
          </a:custGeom>
          <a:ln w="5079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6881267" y="4200297"/>
            <a:ext cx="14604" cy="137795"/>
          </a:xfrm>
          <a:custGeom>
            <a:avLst/>
            <a:gdLst/>
            <a:ahLst/>
            <a:cxnLst/>
            <a:rect l="l" t="t" r="r" b="b"/>
            <a:pathLst>
              <a:path w="14604" h="137795">
                <a:moveTo>
                  <a:pt x="0" y="137614"/>
                </a:moveTo>
                <a:lnTo>
                  <a:pt x="14424" y="137614"/>
                </a:lnTo>
                <a:lnTo>
                  <a:pt x="14424" y="0"/>
                </a:lnTo>
                <a:lnTo>
                  <a:pt x="0" y="0"/>
                </a:lnTo>
                <a:lnTo>
                  <a:pt x="0" y="13761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6885940" y="43332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6891019" y="42049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6903084" y="4207509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888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6893967" y="4202837"/>
            <a:ext cx="18415" cy="123825"/>
          </a:xfrm>
          <a:custGeom>
            <a:avLst/>
            <a:gdLst/>
            <a:ahLst/>
            <a:cxnLst/>
            <a:rect l="l" t="t" r="r" b="b"/>
            <a:pathLst>
              <a:path w="18415" h="123825">
                <a:moveTo>
                  <a:pt x="0" y="123644"/>
                </a:moveTo>
                <a:lnTo>
                  <a:pt x="18234" y="123644"/>
                </a:lnTo>
                <a:lnTo>
                  <a:pt x="18234" y="0"/>
                </a:lnTo>
                <a:lnTo>
                  <a:pt x="0" y="0"/>
                </a:lnTo>
                <a:lnTo>
                  <a:pt x="0" y="1236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6898640" y="43218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6907530" y="42075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6871969" y="4343400"/>
            <a:ext cx="8890" cy="49530"/>
          </a:xfrm>
          <a:custGeom>
            <a:avLst/>
            <a:gdLst/>
            <a:ahLst/>
            <a:cxnLst/>
            <a:rect l="l" t="t" r="r" b="b"/>
            <a:pathLst>
              <a:path w="8890" h="49529">
                <a:moveTo>
                  <a:pt x="0" y="49530"/>
                </a:moveTo>
                <a:lnTo>
                  <a:pt x="0" y="0"/>
                </a:lnTo>
                <a:lnTo>
                  <a:pt x="8889" y="0"/>
                </a:lnTo>
                <a:lnTo>
                  <a:pt x="8889" y="49530"/>
                </a:lnTo>
                <a:lnTo>
                  <a:pt x="0" y="4953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6871969" y="43929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6880859" y="43434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6858000" y="435102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6350" y="0"/>
                </a:moveTo>
                <a:lnTo>
                  <a:pt x="1270" y="0"/>
                </a:lnTo>
                <a:lnTo>
                  <a:pt x="0" y="1269"/>
                </a:lnTo>
                <a:lnTo>
                  <a:pt x="0" y="5079"/>
                </a:lnTo>
                <a:lnTo>
                  <a:pt x="1270" y="6349"/>
                </a:lnTo>
                <a:lnTo>
                  <a:pt x="6350" y="6349"/>
                </a:lnTo>
                <a:lnTo>
                  <a:pt x="7620" y="5079"/>
                </a:lnTo>
                <a:lnTo>
                  <a:pt x="762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6858000" y="435102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3809" y="0"/>
                </a:moveTo>
                <a:lnTo>
                  <a:pt x="6350" y="0"/>
                </a:lnTo>
                <a:lnTo>
                  <a:pt x="7620" y="1269"/>
                </a:lnTo>
                <a:lnTo>
                  <a:pt x="7620" y="3809"/>
                </a:lnTo>
                <a:lnTo>
                  <a:pt x="7620" y="5079"/>
                </a:lnTo>
                <a:lnTo>
                  <a:pt x="6350" y="6349"/>
                </a:lnTo>
                <a:lnTo>
                  <a:pt x="3809" y="6349"/>
                </a:lnTo>
                <a:lnTo>
                  <a:pt x="1270" y="6349"/>
                </a:lnTo>
                <a:lnTo>
                  <a:pt x="0" y="5079"/>
                </a:lnTo>
                <a:lnTo>
                  <a:pt x="0" y="3809"/>
                </a:lnTo>
                <a:lnTo>
                  <a:pt x="0" y="1269"/>
                </a:lnTo>
                <a:lnTo>
                  <a:pt x="1270" y="0"/>
                </a:lnTo>
                <a:lnTo>
                  <a:pt x="380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6858000" y="43510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6866890" y="43586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6858000" y="4370070"/>
            <a:ext cx="7620" cy="10160"/>
          </a:xfrm>
          <a:custGeom>
            <a:avLst/>
            <a:gdLst/>
            <a:ahLst/>
            <a:cxnLst/>
            <a:rect l="l" t="t" r="r" b="b"/>
            <a:pathLst>
              <a:path w="7620" h="10160">
                <a:moveTo>
                  <a:pt x="6350" y="0"/>
                </a:moveTo>
                <a:lnTo>
                  <a:pt x="1270" y="0"/>
                </a:lnTo>
                <a:lnTo>
                  <a:pt x="0" y="2539"/>
                </a:lnTo>
                <a:lnTo>
                  <a:pt x="0" y="7619"/>
                </a:lnTo>
                <a:lnTo>
                  <a:pt x="1270" y="10159"/>
                </a:lnTo>
                <a:lnTo>
                  <a:pt x="6350" y="10159"/>
                </a:lnTo>
                <a:lnTo>
                  <a:pt x="7620" y="7619"/>
                </a:lnTo>
                <a:lnTo>
                  <a:pt x="7620" y="2539"/>
                </a:lnTo>
                <a:lnTo>
                  <a:pt x="635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6858000" y="4370070"/>
            <a:ext cx="7620" cy="10160"/>
          </a:xfrm>
          <a:custGeom>
            <a:avLst/>
            <a:gdLst/>
            <a:ahLst/>
            <a:cxnLst/>
            <a:rect l="l" t="t" r="r" b="b"/>
            <a:pathLst>
              <a:path w="7620" h="10160">
                <a:moveTo>
                  <a:pt x="3809" y="0"/>
                </a:moveTo>
                <a:lnTo>
                  <a:pt x="6350" y="0"/>
                </a:lnTo>
                <a:lnTo>
                  <a:pt x="7620" y="2539"/>
                </a:lnTo>
                <a:lnTo>
                  <a:pt x="7620" y="5079"/>
                </a:lnTo>
                <a:lnTo>
                  <a:pt x="7620" y="7619"/>
                </a:lnTo>
                <a:lnTo>
                  <a:pt x="6350" y="10159"/>
                </a:lnTo>
                <a:lnTo>
                  <a:pt x="3809" y="10159"/>
                </a:lnTo>
                <a:lnTo>
                  <a:pt x="1270" y="10159"/>
                </a:lnTo>
                <a:lnTo>
                  <a:pt x="0" y="7619"/>
                </a:lnTo>
                <a:lnTo>
                  <a:pt x="0" y="5079"/>
                </a:lnTo>
                <a:lnTo>
                  <a:pt x="0" y="2539"/>
                </a:lnTo>
                <a:lnTo>
                  <a:pt x="1270" y="0"/>
                </a:lnTo>
                <a:lnTo>
                  <a:pt x="380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6858000" y="43700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6866890" y="43802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6835140" y="4185920"/>
            <a:ext cx="115570" cy="228600"/>
          </a:xfrm>
          <a:custGeom>
            <a:avLst/>
            <a:gdLst/>
            <a:ahLst/>
            <a:cxnLst/>
            <a:rect l="l" t="t" r="r" b="b"/>
            <a:pathLst>
              <a:path w="115570" h="228600">
                <a:moveTo>
                  <a:pt x="111759" y="0"/>
                </a:moveTo>
                <a:lnTo>
                  <a:pt x="115569" y="228599"/>
                </a:lnTo>
                <a:lnTo>
                  <a:pt x="0" y="228599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6835140" y="41859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6951980" y="44157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6908800" y="4344670"/>
            <a:ext cx="8890" cy="19050"/>
          </a:xfrm>
          <a:custGeom>
            <a:avLst/>
            <a:gdLst/>
            <a:ahLst/>
            <a:cxnLst/>
            <a:rect l="l" t="t" r="r" b="b"/>
            <a:pathLst>
              <a:path w="8890" h="19050">
                <a:moveTo>
                  <a:pt x="0" y="19049"/>
                </a:moveTo>
                <a:lnTo>
                  <a:pt x="0" y="0"/>
                </a:lnTo>
                <a:lnTo>
                  <a:pt x="8890" y="0"/>
                </a:lnTo>
                <a:lnTo>
                  <a:pt x="8890" y="19049"/>
                </a:lnTo>
                <a:lnTo>
                  <a:pt x="0" y="1904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6908800" y="4344670"/>
            <a:ext cx="8890" cy="19050"/>
          </a:xfrm>
          <a:custGeom>
            <a:avLst/>
            <a:gdLst/>
            <a:ahLst/>
            <a:cxnLst/>
            <a:rect l="l" t="t" r="r" b="b"/>
            <a:pathLst>
              <a:path w="8890" h="19050">
                <a:moveTo>
                  <a:pt x="0" y="19049"/>
                </a:moveTo>
                <a:lnTo>
                  <a:pt x="0" y="0"/>
                </a:lnTo>
                <a:lnTo>
                  <a:pt x="8890" y="0"/>
                </a:lnTo>
                <a:lnTo>
                  <a:pt x="8890" y="19049"/>
                </a:lnTo>
                <a:lnTo>
                  <a:pt x="0" y="19049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6908800" y="43637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6917690" y="43446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6977380" y="4194809"/>
            <a:ext cx="382270" cy="213360"/>
          </a:xfrm>
          <a:custGeom>
            <a:avLst/>
            <a:gdLst/>
            <a:ahLst/>
            <a:cxnLst/>
            <a:rect l="l" t="t" r="r" b="b"/>
            <a:pathLst>
              <a:path w="382270" h="213360">
                <a:moveTo>
                  <a:pt x="0" y="213359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3359"/>
                </a:lnTo>
                <a:lnTo>
                  <a:pt x="0" y="2133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6977380" y="4194809"/>
            <a:ext cx="382270" cy="213360"/>
          </a:xfrm>
          <a:custGeom>
            <a:avLst/>
            <a:gdLst/>
            <a:ahLst/>
            <a:cxnLst/>
            <a:rect l="l" t="t" r="r" b="b"/>
            <a:pathLst>
              <a:path w="382270" h="213360">
                <a:moveTo>
                  <a:pt x="0" y="213359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3359"/>
                </a:lnTo>
                <a:lnTo>
                  <a:pt x="0" y="21335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6977380" y="44081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7359650" y="41948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6978650" y="4235450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6973977" y="4226967"/>
            <a:ext cx="385445" cy="17145"/>
          </a:xfrm>
          <a:custGeom>
            <a:avLst/>
            <a:gdLst/>
            <a:ahLst/>
            <a:cxnLst/>
            <a:rect l="l" t="t" r="r" b="b"/>
            <a:pathLst>
              <a:path w="385445" h="17145">
                <a:moveTo>
                  <a:pt x="0" y="16964"/>
                </a:moveTo>
                <a:lnTo>
                  <a:pt x="385264" y="16964"/>
                </a:lnTo>
                <a:lnTo>
                  <a:pt x="38526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6978650" y="42392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7354569" y="42316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6978650" y="4278629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6973977" y="4271417"/>
            <a:ext cx="385445" cy="14604"/>
          </a:xfrm>
          <a:custGeom>
            <a:avLst/>
            <a:gdLst/>
            <a:ahLst/>
            <a:cxnLst/>
            <a:rect l="l" t="t" r="r" b="b"/>
            <a:pathLst>
              <a:path w="385445" h="14604">
                <a:moveTo>
                  <a:pt x="0" y="14424"/>
                </a:moveTo>
                <a:lnTo>
                  <a:pt x="385264" y="14424"/>
                </a:lnTo>
                <a:lnTo>
                  <a:pt x="38526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6978650" y="42811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7354569" y="42760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6978650" y="4323715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6973977" y="4315867"/>
            <a:ext cx="385445" cy="15875"/>
          </a:xfrm>
          <a:custGeom>
            <a:avLst/>
            <a:gdLst/>
            <a:ahLst/>
            <a:cxnLst/>
            <a:rect l="l" t="t" r="r" b="b"/>
            <a:pathLst>
              <a:path w="385445" h="15875">
                <a:moveTo>
                  <a:pt x="0" y="15694"/>
                </a:moveTo>
                <a:lnTo>
                  <a:pt x="385264" y="15694"/>
                </a:lnTo>
                <a:lnTo>
                  <a:pt x="38526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6978650" y="43268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7354569" y="43205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6978650" y="4366259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6973977" y="4357777"/>
            <a:ext cx="385445" cy="17145"/>
          </a:xfrm>
          <a:custGeom>
            <a:avLst/>
            <a:gdLst/>
            <a:ahLst/>
            <a:cxnLst/>
            <a:rect l="l" t="t" r="r" b="b"/>
            <a:pathLst>
              <a:path w="385445" h="17145">
                <a:moveTo>
                  <a:pt x="0" y="16964"/>
                </a:moveTo>
                <a:lnTo>
                  <a:pt x="385264" y="16964"/>
                </a:lnTo>
                <a:lnTo>
                  <a:pt x="38526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6978650" y="4196079"/>
            <a:ext cx="375920" cy="2120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6977380" y="4558029"/>
            <a:ext cx="382270" cy="212090"/>
          </a:xfrm>
          <a:custGeom>
            <a:avLst/>
            <a:gdLst/>
            <a:ahLst/>
            <a:cxnLst/>
            <a:rect l="l" t="t" r="r" b="b"/>
            <a:pathLst>
              <a:path w="382270" h="212089">
                <a:moveTo>
                  <a:pt x="0" y="212090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2090"/>
                </a:lnTo>
                <a:lnTo>
                  <a:pt x="0" y="2120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6977380" y="4558029"/>
            <a:ext cx="382270" cy="212090"/>
          </a:xfrm>
          <a:custGeom>
            <a:avLst/>
            <a:gdLst/>
            <a:ahLst/>
            <a:cxnLst/>
            <a:rect l="l" t="t" r="r" b="b"/>
            <a:pathLst>
              <a:path w="382270" h="212089">
                <a:moveTo>
                  <a:pt x="0" y="212090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2090"/>
                </a:lnTo>
                <a:lnTo>
                  <a:pt x="0" y="21209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6977380" y="47701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7359650" y="45580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6978650" y="4597400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6973977" y="4590187"/>
            <a:ext cx="385445" cy="14604"/>
          </a:xfrm>
          <a:custGeom>
            <a:avLst/>
            <a:gdLst/>
            <a:ahLst/>
            <a:cxnLst/>
            <a:rect l="l" t="t" r="r" b="b"/>
            <a:pathLst>
              <a:path w="385445" h="14604">
                <a:moveTo>
                  <a:pt x="0" y="14424"/>
                </a:moveTo>
                <a:lnTo>
                  <a:pt x="385264" y="14424"/>
                </a:lnTo>
                <a:lnTo>
                  <a:pt x="38526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6978650" y="45999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7354569" y="45948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6978650" y="4640579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6973977" y="4633367"/>
            <a:ext cx="385445" cy="14604"/>
          </a:xfrm>
          <a:custGeom>
            <a:avLst/>
            <a:gdLst/>
            <a:ahLst/>
            <a:cxnLst/>
            <a:rect l="l" t="t" r="r" b="b"/>
            <a:pathLst>
              <a:path w="385445" h="14604">
                <a:moveTo>
                  <a:pt x="0" y="14424"/>
                </a:moveTo>
                <a:lnTo>
                  <a:pt x="385264" y="14424"/>
                </a:lnTo>
                <a:lnTo>
                  <a:pt x="38526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6978650" y="46431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7354569" y="46380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6978650" y="4685665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6973977" y="4677817"/>
            <a:ext cx="385445" cy="15875"/>
          </a:xfrm>
          <a:custGeom>
            <a:avLst/>
            <a:gdLst/>
            <a:ahLst/>
            <a:cxnLst/>
            <a:rect l="l" t="t" r="r" b="b"/>
            <a:pathLst>
              <a:path w="385445" h="15875">
                <a:moveTo>
                  <a:pt x="0" y="15694"/>
                </a:moveTo>
                <a:lnTo>
                  <a:pt x="385264" y="15694"/>
                </a:lnTo>
                <a:lnTo>
                  <a:pt x="38526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6978650" y="46888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7354569" y="46824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6978650" y="4728845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6973977" y="4720997"/>
            <a:ext cx="385445" cy="15875"/>
          </a:xfrm>
          <a:custGeom>
            <a:avLst/>
            <a:gdLst/>
            <a:ahLst/>
            <a:cxnLst/>
            <a:rect l="l" t="t" r="r" b="b"/>
            <a:pathLst>
              <a:path w="385445" h="15875">
                <a:moveTo>
                  <a:pt x="0" y="15694"/>
                </a:moveTo>
                <a:lnTo>
                  <a:pt x="385264" y="15694"/>
                </a:lnTo>
                <a:lnTo>
                  <a:pt x="38526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6978650" y="4558029"/>
            <a:ext cx="375920" cy="2120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6977380" y="4903470"/>
            <a:ext cx="382270" cy="212090"/>
          </a:xfrm>
          <a:custGeom>
            <a:avLst/>
            <a:gdLst/>
            <a:ahLst/>
            <a:cxnLst/>
            <a:rect l="l" t="t" r="r" b="b"/>
            <a:pathLst>
              <a:path w="382270" h="212089">
                <a:moveTo>
                  <a:pt x="0" y="212089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2089"/>
                </a:lnTo>
                <a:lnTo>
                  <a:pt x="0" y="2120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6977380" y="4903470"/>
            <a:ext cx="382270" cy="212090"/>
          </a:xfrm>
          <a:custGeom>
            <a:avLst/>
            <a:gdLst/>
            <a:ahLst/>
            <a:cxnLst/>
            <a:rect l="l" t="t" r="r" b="b"/>
            <a:pathLst>
              <a:path w="382270" h="212089">
                <a:moveTo>
                  <a:pt x="0" y="212089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2089"/>
                </a:lnTo>
                <a:lnTo>
                  <a:pt x="0" y="2120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6977380" y="51155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7359650" y="49034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6978650" y="4943475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6973977" y="4935627"/>
            <a:ext cx="385445" cy="15875"/>
          </a:xfrm>
          <a:custGeom>
            <a:avLst/>
            <a:gdLst/>
            <a:ahLst/>
            <a:cxnLst/>
            <a:rect l="l" t="t" r="r" b="b"/>
            <a:pathLst>
              <a:path w="385445" h="15875">
                <a:moveTo>
                  <a:pt x="0" y="15694"/>
                </a:moveTo>
                <a:lnTo>
                  <a:pt x="385264" y="15694"/>
                </a:lnTo>
                <a:lnTo>
                  <a:pt x="38526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6978650" y="49466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7354569" y="49403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6978650" y="4986654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6973977" y="4978807"/>
            <a:ext cx="385445" cy="15875"/>
          </a:xfrm>
          <a:custGeom>
            <a:avLst/>
            <a:gdLst/>
            <a:ahLst/>
            <a:cxnLst/>
            <a:rect l="l" t="t" r="r" b="b"/>
            <a:pathLst>
              <a:path w="385445" h="15875">
                <a:moveTo>
                  <a:pt x="0" y="15694"/>
                </a:moveTo>
                <a:lnTo>
                  <a:pt x="385264" y="15694"/>
                </a:lnTo>
                <a:lnTo>
                  <a:pt x="38526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6978650" y="49898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7354569" y="49834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6978650" y="5031740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6973977" y="5024527"/>
            <a:ext cx="385445" cy="14604"/>
          </a:xfrm>
          <a:custGeom>
            <a:avLst/>
            <a:gdLst/>
            <a:ahLst/>
            <a:cxnLst/>
            <a:rect l="l" t="t" r="r" b="b"/>
            <a:pathLst>
              <a:path w="385445" h="14604">
                <a:moveTo>
                  <a:pt x="0" y="14424"/>
                </a:moveTo>
                <a:lnTo>
                  <a:pt x="385264" y="14424"/>
                </a:lnTo>
                <a:lnTo>
                  <a:pt x="38526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6978650" y="50342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7354569" y="50292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6978650" y="5076190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6973977" y="5067707"/>
            <a:ext cx="385445" cy="17145"/>
          </a:xfrm>
          <a:custGeom>
            <a:avLst/>
            <a:gdLst/>
            <a:ahLst/>
            <a:cxnLst/>
            <a:rect l="l" t="t" r="r" b="b"/>
            <a:pathLst>
              <a:path w="385445" h="17145">
                <a:moveTo>
                  <a:pt x="0" y="16964"/>
                </a:moveTo>
                <a:lnTo>
                  <a:pt x="385264" y="16964"/>
                </a:lnTo>
                <a:lnTo>
                  <a:pt x="38526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6978650" y="4904740"/>
            <a:ext cx="375920" cy="2120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6830467" y="4446677"/>
            <a:ext cx="151584" cy="893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4552950" y="3698240"/>
            <a:ext cx="629920" cy="1028700"/>
          </a:xfrm>
          <a:custGeom>
            <a:avLst/>
            <a:gdLst/>
            <a:ahLst/>
            <a:cxnLst/>
            <a:rect l="l" t="t" r="r" b="b"/>
            <a:pathLst>
              <a:path w="629920" h="1028700">
                <a:moveTo>
                  <a:pt x="0" y="1028700"/>
                </a:moveTo>
                <a:lnTo>
                  <a:pt x="0" y="0"/>
                </a:lnTo>
                <a:lnTo>
                  <a:pt x="629920" y="0"/>
                </a:lnTo>
                <a:lnTo>
                  <a:pt x="629920" y="1028700"/>
                </a:lnTo>
                <a:lnTo>
                  <a:pt x="0" y="10287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4552950" y="3698240"/>
            <a:ext cx="629920" cy="1028700"/>
          </a:xfrm>
          <a:custGeom>
            <a:avLst/>
            <a:gdLst/>
            <a:ahLst/>
            <a:cxnLst/>
            <a:rect l="l" t="t" r="r" b="b"/>
            <a:pathLst>
              <a:path w="629920" h="1028700">
                <a:moveTo>
                  <a:pt x="0" y="1028700"/>
                </a:moveTo>
                <a:lnTo>
                  <a:pt x="0" y="0"/>
                </a:lnTo>
                <a:lnTo>
                  <a:pt x="629920" y="0"/>
                </a:lnTo>
                <a:lnTo>
                  <a:pt x="629920" y="1028700"/>
                </a:lnTo>
                <a:lnTo>
                  <a:pt x="0" y="1028700"/>
                </a:lnTo>
                <a:close/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4552950" y="47269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5182870" y="36982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4565650" y="4751070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 h="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482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4565650" y="4726940"/>
            <a:ext cx="609600" cy="48260"/>
          </a:xfrm>
          <a:custGeom>
            <a:avLst/>
            <a:gdLst/>
            <a:ahLst/>
            <a:cxnLst/>
            <a:rect l="l" t="t" r="r" b="b"/>
            <a:pathLst>
              <a:path w="609600" h="48260">
                <a:moveTo>
                  <a:pt x="0" y="48260"/>
                </a:moveTo>
                <a:lnTo>
                  <a:pt x="0" y="0"/>
                </a:lnTo>
                <a:lnTo>
                  <a:pt x="609600" y="0"/>
                </a:lnTo>
                <a:lnTo>
                  <a:pt x="609600" y="48260"/>
                </a:lnTo>
                <a:lnTo>
                  <a:pt x="0" y="4826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4565650" y="47752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5175250" y="47269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4584700" y="3699509"/>
            <a:ext cx="0" cy="1027430"/>
          </a:xfrm>
          <a:custGeom>
            <a:avLst/>
            <a:gdLst/>
            <a:ahLst/>
            <a:cxnLst/>
            <a:rect l="l" t="t" r="r" b="b"/>
            <a:pathLst>
              <a:path w="0" h="1027429">
                <a:moveTo>
                  <a:pt x="0" y="0"/>
                </a:moveTo>
                <a:lnTo>
                  <a:pt x="0" y="1027429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4588509" y="3707129"/>
            <a:ext cx="556260" cy="1016000"/>
          </a:xfrm>
          <a:custGeom>
            <a:avLst/>
            <a:gdLst/>
            <a:ahLst/>
            <a:cxnLst/>
            <a:rect l="l" t="t" r="r" b="b"/>
            <a:pathLst>
              <a:path w="556260" h="1016000">
                <a:moveTo>
                  <a:pt x="0" y="1016000"/>
                </a:moveTo>
                <a:lnTo>
                  <a:pt x="0" y="0"/>
                </a:lnTo>
                <a:lnTo>
                  <a:pt x="55626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4588509" y="37071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5147309" y="47244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4554220" y="3702050"/>
            <a:ext cx="24130" cy="1018540"/>
          </a:xfrm>
          <a:custGeom>
            <a:avLst/>
            <a:gdLst/>
            <a:ahLst/>
            <a:cxnLst/>
            <a:rect l="l" t="t" r="r" b="b"/>
            <a:pathLst>
              <a:path w="24129" h="1018539">
                <a:moveTo>
                  <a:pt x="0" y="1018539"/>
                </a:moveTo>
                <a:lnTo>
                  <a:pt x="0" y="0"/>
                </a:lnTo>
                <a:lnTo>
                  <a:pt x="24129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4579620" y="47218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5152390" y="3702050"/>
            <a:ext cx="26670" cy="1018540"/>
          </a:xfrm>
          <a:custGeom>
            <a:avLst/>
            <a:gdLst/>
            <a:ahLst/>
            <a:cxnLst/>
            <a:rect l="l" t="t" r="r" b="b"/>
            <a:pathLst>
              <a:path w="26670" h="1018539">
                <a:moveTo>
                  <a:pt x="0" y="0"/>
                </a:moveTo>
                <a:lnTo>
                  <a:pt x="26670" y="0"/>
                </a:lnTo>
                <a:lnTo>
                  <a:pt x="26670" y="1018539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5152390" y="37020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5152390" y="3699509"/>
            <a:ext cx="0" cy="1032510"/>
          </a:xfrm>
          <a:custGeom>
            <a:avLst/>
            <a:gdLst/>
            <a:ahLst/>
            <a:cxnLst/>
            <a:rect l="l" t="t" r="r" b="b"/>
            <a:pathLst>
              <a:path w="0" h="1032510">
                <a:moveTo>
                  <a:pt x="0" y="0"/>
                </a:moveTo>
                <a:lnTo>
                  <a:pt x="0" y="1032509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4606290" y="3771900"/>
            <a:ext cx="109220" cy="224790"/>
          </a:xfrm>
          <a:custGeom>
            <a:avLst/>
            <a:gdLst/>
            <a:ahLst/>
            <a:cxnLst/>
            <a:rect l="l" t="t" r="r" b="b"/>
            <a:pathLst>
              <a:path w="109220" h="224789">
                <a:moveTo>
                  <a:pt x="0" y="224789"/>
                </a:moveTo>
                <a:lnTo>
                  <a:pt x="0" y="0"/>
                </a:lnTo>
                <a:lnTo>
                  <a:pt x="109220" y="0"/>
                </a:lnTo>
                <a:lnTo>
                  <a:pt x="109220" y="224789"/>
                </a:lnTo>
                <a:lnTo>
                  <a:pt x="0" y="22478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4617720" y="3784600"/>
            <a:ext cx="86360" cy="199390"/>
          </a:xfrm>
          <a:custGeom>
            <a:avLst/>
            <a:gdLst/>
            <a:ahLst/>
            <a:cxnLst/>
            <a:rect l="l" t="t" r="r" b="b"/>
            <a:pathLst>
              <a:path w="86360" h="199389">
                <a:moveTo>
                  <a:pt x="0" y="199389"/>
                </a:moveTo>
                <a:lnTo>
                  <a:pt x="0" y="0"/>
                </a:lnTo>
                <a:lnTo>
                  <a:pt x="86359" y="0"/>
                </a:lnTo>
                <a:lnTo>
                  <a:pt x="86359" y="199389"/>
                </a:lnTo>
                <a:lnTo>
                  <a:pt x="0" y="19938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4617720" y="3784600"/>
            <a:ext cx="86360" cy="199390"/>
          </a:xfrm>
          <a:custGeom>
            <a:avLst/>
            <a:gdLst/>
            <a:ahLst/>
            <a:cxnLst/>
            <a:rect l="l" t="t" r="r" b="b"/>
            <a:pathLst>
              <a:path w="86360" h="199389">
                <a:moveTo>
                  <a:pt x="0" y="199389"/>
                </a:moveTo>
                <a:lnTo>
                  <a:pt x="0" y="0"/>
                </a:lnTo>
                <a:lnTo>
                  <a:pt x="86359" y="0"/>
                </a:lnTo>
                <a:lnTo>
                  <a:pt x="86359" y="199389"/>
                </a:lnTo>
                <a:lnTo>
                  <a:pt x="0" y="19938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4617720" y="39839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4704079" y="37833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4620259" y="3920490"/>
            <a:ext cx="81280" cy="59690"/>
          </a:xfrm>
          <a:custGeom>
            <a:avLst/>
            <a:gdLst/>
            <a:ahLst/>
            <a:cxnLst/>
            <a:rect l="l" t="t" r="r" b="b"/>
            <a:pathLst>
              <a:path w="81279" h="59689">
                <a:moveTo>
                  <a:pt x="0" y="59690"/>
                </a:moveTo>
                <a:lnTo>
                  <a:pt x="0" y="0"/>
                </a:lnTo>
                <a:lnTo>
                  <a:pt x="81279" y="0"/>
                </a:lnTo>
                <a:lnTo>
                  <a:pt x="81279" y="59690"/>
                </a:lnTo>
                <a:lnTo>
                  <a:pt x="0" y="5969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4620259" y="3920490"/>
            <a:ext cx="81280" cy="59690"/>
          </a:xfrm>
          <a:custGeom>
            <a:avLst/>
            <a:gdLst/>
            <a:ahLst/>
            <a:cxnLst/>
            <a:rect l="l" t="t" r="r" b="b"/>
            <a:pathLst>
              <a:path w="81279" h="59689">
                <a:moveTo>
                  <a:pt x="0" y="59690"/>
                </a:moveTo>
                <a:lnTo>
                  <a:pt x="0" y="0"/>
                </a:lnTo>
                <a:lnTo>
                  <a:pt x="81279" y="0"/>
                </a:lnTo>
                <a:lnTo>
                  <a:pt x="81279" y="59690"/>
                </a:lnTo>
                <a:lnTo>
                  <a:pt x="0" y="59690"/>
                </a:lnTo>
                <a:close/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4620259" y="39801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4701540" y="39204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4620259" y="3789679"/>
            <a:ext cx="35560" cy="127000"/>
          </a:xfrm>
          <a:custGeom>
            <a:avLst/>
            <a:gdLst/>
            <a:ahLst/>
            <a:cxnLst/>
            <a:rect l="l" t="t" r="r" b="b"/>
            <a:pathLst>
              <a:path w="35560" h="127000">
                <a:moveTo>
                  <a:pt x="0" y="127000"/>
                </a:moveTo>
                <a:lnTo>
                  <a:pt x="35559" y="127000"/>
                </a:lnTo>
                <a:lnTo>
                  <a:pt x="35559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4620259" y="3789679"/>
            <a:ext cx="35560" cy="127000"/>
          </a:xfrm>
          <a:custGeom>
            <a:avLst/>
            <a:gdLst/>
            <a:ahLst/>
            <a:cxnLst/>
            <a:rect l="l" t="t" r="r" b="b"/>
            <a:pathLst>
              <a:path w="35560" h="127000">
                <a:moveTo>
                  <a:pt x="0" y="127000"/>
                </a:moveTo>
                <a:lnTo>
                  <a:pt x="0" y="0"/>
                </a:lnTo>
                <a:lnTo>
                  <a:pt x="35560" y="0"/>
                </a:lnTo>
                <a:lnTo>
                  <a:pt x="35560" y="127000"/>
                </a:lnTo>
                <a:lnTo>
                  <a:pt x="0" y="12700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4620259" y="39166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4655820" y="37896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4672329" y="3793490"/>
            <a:ext cx="25400" cy="111760"/>
          </a:xfrm>
          <a:custGeom>
            <a:avLst/>
            <a:gdLst/>
            <a:ahLst/>
            <a:cxnLst/>
            <a:rect l="l" t="t" r="r" b="b"/>
            <a:pathLst>
              <a:path w="25400" h="111760">
                <a:moveTo>
                  <a:pt x="0" y="111760"/>
                </a:moveTo>
                <a:lnTo>
                  <a:pt x="25400" y="111760"/>
                </a:lnTo>
                <a:lnTo>
                  <a:pt x="25400" y="0"/>
                </a:lnTo>
                <a:lnTo>
                  <a:pt x="0" y="0"/>
                </a:lnTo>
                <a:lnTo>
                  <a:pt x="0" y="11176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4672329" y="3793490"/>
            <a:ext cx="25400" cy="111760"/>
          </a:xfrm>
          <a:custGeom>
            <a:avLst/>
            <a:gdLst/>
            <a:ahLst/>
            <a:cxnLst/>
            <a:rect l="l" t="t" r="r" b="b"/>
            <a:pathLst>
              <a:path w="25400" h="111760">
                <a:moveTo>
                  <a:pt x="0" y="111760"/>
                </a:moveTo>
                <a:lnTo>
                  <a:pt x="0" y="0"/>
                </a:lnTo>
                <a:lnTo>
                  <a:pt x="25400" y="0"/>
                </a:lnTo>
                <a:lnTo>
                  <a:pt x="25400" y="111760"/>
                </a:lnTo>
                <a:lnTo>
                  <a:pt x="0" y="11176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4672329" y="39052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4697729" y="37934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4629150" y="3823970"/>
            <a:ext cx="20320" cy="85090"/>
          </a:xfrm>
          <a:custGeom>
            <a:avLst/>
            <a:gdLst/>
            <a:ahLst/>
            <a:cxnLst/>
            <a:rect l="l" t="t" r="r" b="b"/>
            <a:pathLst>
              <a:path w="20320" h="85089">
                <a:moveTo>
                  <a:pt x="0" y="85089"/>
                </a:moveTo>
                <a:lnTo>
                  <a:pt x="0" y="0"/>
                </a:lnTo>
                <a:lnTo>
                  <a:pt x="20320" y="0"/>
                </a:lnTo>
                <a:lnTo>
                  <a:pt x="20320" y="85089"/>
                </a:lnTo>
                <a:lnTo>
                  <a:pt x="0" y="850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4624477" y="3819297"/>
            <a:ext cx="29845" cy="94615"/>
          </a:xfrm>
          <a:custGeom>
            <a:avLst/>
            <a:gdLst/>
            <a:ahLst/>
            <a:cxnLst/>
            <a:rect l="l" t="t" r="r" b="b"/>
            <a:pathLst>
              <a:path w="29845" h="94614">
                <a:moveTo>
                  <a:pt x="0" y="94434"/>
                </a:moveTo>
                <a:lnTo>
                  <a:pt x="29664" y="94434"/>
                </a:lnTo>
                <a:lnTo>
                  <a:pt x="29664" y="0"/>
                </a:lnTo>
                <a:lnTo>
                  <a:pt x="0" y="0"/>
                </a:lnTo>
                <a:lnTo>
                  <a:pt x="0" y="9443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4629150" y="39090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4649470" y="38239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4629150" y="3823970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7619"/>
                </a:moveTo>
                <a:lnTo>
                  <a:pt x="0" y="0"/>
                </a:lnTo>
                <a:lnTo>
                  <a:pt x="20320" y="0"/>
                </a:lnTo>
                <a:lnTo>
                  <a:pt x="20320" y="7619"/>
                </a:lnTo>
                <a:lnTo>
                  <a:pt x="0" y="761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4629150" y="38315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4649470" y="38239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4658359" y="3789679"/>
            <a:ext cx="0" cy="127000"/>
          </a:xfrm>
          <a:custGeom>
            <a:avLst/>
            <a:gdLst/>
            <a:ahLst/>
            <a:cxnLst/>
            <a:rect l="l" t="t" r="r" b="b"/>
            <a:pathLst>
              <a:path w="0" h="127000">
                <a:moveTo>
                  <a:pt x="0" y="0"/>
                </a:moveTo>
                <a:lnTo>
                  <a:pt x="0" y="127000"/>
                </a:lnTo>
              </a:path>
            </a:pathLst>
          </a:custGeom>
          <a:ln w="5079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4651147" y="3785007"/>
            <a:ext cx="14604" cy="136525"/>
          </a:xfrm>
          <a:custGeom>
            <a:avLst/>
            <a:gdLst/>
            <a:ahLst/>
            <a:cxnLst/>
            <a:rect l="l" t="t" r="r" b="b"/>
            <a:pathLst>
              <a:path w="14604" h="136525">
                <a:moveTo>
                  <a:pt x="0" y="136344"/>
                </a:moveTo>
                <a:lnTo>
                  <a:pt x="14424" y="136344"/>
                </a:lnTo>
                <a:lnTo>
                  <a:pt x="14424" y="0"/>
                </a:lnTo>
                <a:lnTo>
                  <a:pt x="0" y="0"/>
                </a:lnTo>
                <a:lnTo>
                  <a:pt x="0" y="1363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4655820" y="39166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4660900" y="37896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4672329" y="3793490"/>
            <a:ext cx="0" cy="111760"/>
          </a:xfrm>
          <a:custGeom>
            <a:avLst/>
            <a:gdLst/>
            <a:ahLst/>
            <a:cxnLst/>
            <a:rect l="l" t="t" r="r" b="b"/>
            <a:pathLst>
              <a:path w="0" h="111760">
                <a:moveTo>
                  <a:pt x="0" y="0"/>
                </a:moveTo>
                <a:lnTo>
                  <a:pt x="0" y="111760"/>
                </a:lnTo>
              </a:path>
            </a:pathLst>
          </a:custGeom>
          <a:ln w="1016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4662577" y="3788817"/>
            <a:ext cx="19685" cy="121285"/>
          </a:xfrm>
          <a:custGeom>
            <a:avLst/>
            <a:gdLst/>
            <a:ahLst/>
            <a:cxnLst/>
            <a:rect l="l" t="t" r="r" b="b"/>
            <a:pathLst>
              <a:path w="19685" h="121285">
                <a:moveTo>
                  <a:pt x="0" y="121104"/>
                </a:moveTo>
                <a:lnTo>
                  <a:pt x="19504" y="121104"/>
                </a:lnTo>
                <a:lnTo>
                  <a:pt x="19504" y="0"/>
                </a:lnTo>
                <a:lnTo>
                  <a:pt x="0" y="0"/>
                </a:lnTo>
                <a:lnTo>
                  <a:pt x="0" y="12110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4667250" y="39052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4678679" y="37934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4641850" y="3929379"/>
            <a:ext cx="8890" cy="49530"/>
          </a:xfrm>
          <a:custGeom>
            <a:avLst/>
            <a:gdLst/>
            <a:ahLst/>
            <a:cxnLst/>
            <a:rect l="l" t="t" r="r" b="b"/>
            <a:pathLst>
              <a:path w="8889" h="49529">
                <a:moveTo>
                  <a:pt x="0" y="49530"/>
                </a:moveTo>
                <a:lnTo>
                  <a:pt x="0" y="0"/>
                </a:lnTo>
                <a:lnTo>
                  <a:pt x="8889" y="0"/>
                </a:lnTo>
                <a:lnTo>
                  <a:pt x="8889" y="49530"/>
                </a:lnTo>
                <a:lnTo>
                  <a:pt x="0" y="4953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4641850" y="39789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4650740" y="39293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4629150" y="3934459"/>
            <a:ext cx="6350" cy="7620"/>
          </a:xfrm>
          <a:custGeom>
            <a:avLst/>
            <a:gdLst/>
            <a:ahLst/>
            <a:cxnLst/>
            <a:rect l="l" t="t" r="r" b="b"/>
            <a:pathLst>
              <a:path w="6350" h="7620">
                <a:moveTo>
                  <a:pt x="3810" y="0"/>
                </a:moveTo>
                <a:lnTo>
                  <a:pt x="1270" y="0"/>
                </a:lnTo>
                <a:lnTo>
                  <a:pt x="0" y="1269"/>
                </a:lnTo>
                <a:lnTo>
                  <a:pt x="0" y="6350"/>
                </a:lnTo>
                <a:lnTo>
                  <a:pt x="1270" y="7619"/>
                </a:lnTo>
                <a:lnTo>
                  <a:pt x="3810" y="7619"/>
                </a:lnTo>
                <a:lnTo>
                  <a:pt x="6350" y="6350"/>
                </a:lnTo>
                <a:lnTo>
                  <a:pt x="635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4629150" y="3934459"/>
            <a:ext cx="6350" cy="7620"/>
          </a:xfrm>
          <a:custGeom>
            <a:avLst/>
            <a:gdLst/>
            <a:ahLst/>
            <a:cxnLst/>
            <a:rect l="l" t="t" r="r" b="b"/>
            <a:pathLst>
              <a:path w="6350" h="7620">
                <a:moveTo>
                  <a:pt x="2539" y="0"/>
                </a:moveTo>
                <a:lnTo>
                  <a:pt x="3810" y="0"/>
                </a:lnTo>
                <a:lnTo>
                  <a:pt x="6350" y="1269"/>
                </a:lnTo>
                <a:lnTo>
                  <a:pt x="6350" y="3809"/>
                </a:lnTo>
                <a:lnTo>
                  <a:pt x="6350" y="6350"/>
                </a:lnTo>
                <a:lnTo>
                  <a:pt x="3810" y="7619"/>
                </a:lnTo>
                <a:lnTo>
                  <a:pt x="2539" y="7619"/>
                </a:lnTo>
                <a:lnTo>
                  <a:pt x="1270" y="7619"/>
                </a:lnTo>
                <a:lnTo>
                  <a:pt x="0" y="6350"/>
                </a:lnTo>
                <a:lnTo>
                  <a:pt x="0" y="3809"/>
                </a:lnTo>
                <a:lnTo>
                  <a:pt x="0" y="1269"/>
                </a:lnTo>
                <a:lnTo>
                  <a:pt x="1270" y="0"/>
                </a:lnTo>
                <a:lnTo>
                  <a:pt x="253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4629150" y="39344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4635500" y="39420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4629150" y="3956050"/>
            <a:ext cx="6350" cy="7620"/>
          </a:xfrm>
          <a:custGeom>
            <a:avLst/>
            <a:gdLst/>
            <a:ahLst/>
            <a:cxnLst/>
            <a:rect l="l" t="t" r="r" b="b"/>
            <a:pathLst>
              <a:path w="6350" h="7620">
                <a:moveTo>
                  <a:pt x="3810" y="0"/>
                </a:moveTo>
                <a:lnTo>
                  <a:pt x="1270" y="0"/>
                </a:lnTo>
                <a:lnTo>
                  <a:pt x="0" y="2539"/>
                </a:lnTo>
                <a:lnTo>
                  <a:pt x="0" y="6350"/>
                </a:lnTo>
                <a:lnTo>
                  <a:pt x="1270" y="7619"/>
                </a:lnTo>
                <a:lnTo>
                  <a:pt x="3810" y="7619"/>
                </a:lnTo>
                <a:lnTo>
                  <a:pt x="6350" y="6350"/>
                </a:lnTo>
                <a:lnTo>
                  <a:pt x="6350" y="2539"/>
                </a:lnTo>
                <a:lnTo>
                  <a:pt x="381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4629150" y="3956050"/>
            <a:ext cx="6350" cy="7620"/>
          </a:xfrm>
          <a:custGeom>
            <a:avLst/>
            <a:gdLst/>
            <a:ahLst/>
            <a:cxnLst/>
            <a:rect l="l" t="t" r="r" b="b"/>
            <a:pathLst>
              <a:path w="6350" h="7620">
                <a:moveTo>
                  <a:pt x="2539" y="0"/>
                </a:moveTo>
                <a:lnTo>
                  <a:pt x="3810" y="0"/>
                </a:lnTo>
                <a:lnTo>
                  <a:pt x="6350" y="2539"/>
                </a:lnTo>
                <a:lnTo>
                  <a:pt x="6350" y="3810"/>
                </a:lnTo>
                <a:lnTo>
                  <a:pt x="6350" y="6350"/>
                </a:lnTo>
                <a:lnTo>
                  <a:pt x="3810" y="7619"/>
                </a:lnTo>
                <a:lnTo>
                  <a:pt x="2539" y="7619"/>
                </a:lnTo>
                <a:lnTo>
                  <a:pt x="1270" y="7619"/>
                </a:lnTo>
                <a:lnTo>
                  <a:pt x="0" y="6350"/>
                </a:lnTo>
                <a:lnTo>
                  <a:pt x="0" y="3810"/>
                </a:lnTo>
                <a:lnTo>
                  <a:pt x="0" y="2539"/>
                </a:lnTo>
                <a:lnTo>
                  <a:pt x="1270" y="0"/>
                </a:lnTo>
                <a:lnTo>
                  <a:pt x="253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4629150" y="39560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4635500" y="39636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4603750" y="3771900"/>
            <a:ext cx="115570" cy="227329"/>
          </a:xfrm>
          <a:custGeom>
            <a:avLst/>
            <a:gdLst/>
            <a:ahLst/>
            <a:cxnLst/>
            <a:rect l="l" t="t" r="r" b="b"/>
            <a:pathLst>
              <a:path w="115570" h="227329">
                <a:moveTo>
                  <a:pt x="113029" y="0"/>
                </a:moveTo>
                <a:lnTo>
                  <a:pt x="115570" y="227330"/>
                </a:lnTo>
                <a:lnTo>
                  <a:pt x="0" y="22733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4603750" y="37719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4721859" y="40005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4678679" y="3929379"/>
            <a:ext cx="8890" cy="19050"/>
          </a:xfrm>
          <a:custGeom>
            <a:avLst/>
            <a:gdLst/>
            <a:ahLst/>
            <a:cxnLst/>
            <a:rect l="l" t="t" r="r" b="b"/>
            <a:pathLst>
              <a:path w="8889" h="19050">
                <a:moveTo>
                  <a:pt x="0" y="19050"/>
                </a:moveTo>
                <a:lnTo>
                  <a:pt x="0" y="0"/>
                </a:lnTo>
                <a:lnTo>
                  <a:pt x="8890" y="0"/>
                </a:lnTo>
                <a:lnTo>
                  <a:pt x="8890" y="19050"/>
                </a:lnTo>
                <a:lnTo>
                  <a:pt x="0" y="1905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4678679" y="3929379"/>
            <a:ext cx="8890" cy="19050"/>
          </a:xfrm>
          <a:custGeom>
            <a:avLst/>
            <a:gdLst/>
            <a:ahLst/>
            <a:cxnLst/>
            <a:rect l="l" t="t" r="r" b="b"/>
            <a:pathLst>
              <a:path w="8889" h="19050">
                <a:moveTo>
                  <a:pt x="0" y="19050"/>
                </a:moveTo>
                <a:lnTo>
                  <a:pt x="0" y="0"/>
                </a:lnTo>
                <a:lnTo>
                  <a:pt x="8890" y="0"/>
                </a:lnTo>
                <a:lnTo>
                  <a:pt x="8890" y="19050"/>
                </a:lnTo>
                <a:lnTo>
                  <a:pt x="0" y="1905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4678679" y="39484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4687570" y="39293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4748529" y="3778250"/>
            <a:ext cx="381000" cy="214629"/>
          </a:xfrm>
          <a:custGeom>
            <a:avLst/>
            <a:gdLst/>
            <a:ahLst/>
            <a:cxnLst/>
            <a:rect l="l" t="t" r="r" b="b"/>
            <a:pathLst>
              <a:path w="381000" h="214629">
                <a:moveTo>
                  <a:pt x="0" y="21463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4630"/>
                </a:lnTo>
                <a:lnTo>
                  <a:pt x="0" y="2146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4748529" y="3778250"/>
            <a:ext cx="381000" cy="214629"/>
          </a:xfrm>
          <a:custGeom>
            <a:avLst/>
            <a:gdLst/>
            <a:ahLst/>
            <a:cxnLst/>
            <a:rect l="l" t="t" r="r" b="b"/>
            <a:pathLst>
              <a:path w="381000" h="214629">
                <a:moveTo>
                  <a:pt x="0" y="21463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4630"/>
                </a:lnTo>
                <a:lnTo>
                  <a:pt x="0" y="21463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4748529" y="39928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5129529" y="37782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4748529" y="3820159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4743857" y="3812947"/>
            <a:ext cx="387985" cy="14604"/>
          </a:xfrm>
          <a:custGeom>
            <a:avLst/>
            <a:gdLst/>
            <a:ahLst/>
            <a:cxnLst/>
            <a:rect l="l" t="t" r="r" b="b"/>
            <a:pathLst>
              <a:path w="387985" h="14604">
                <a:moveTo>
                  <a:pt x="0" y="14424"/>
                </a:moveTo>
                <a:lnTo>
                  <a:pt x="387804" y="14424"/>
                </a:lnTo>
                <a:lnTo>
                  <a:pt x="38780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4748529" y="38227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5126990" y="38176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4748529" y="3862704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4743857" y="3854857"/>
            <a:ext cx="387985" cy="15875"/>
          </a:xfrm>
          <a:custGeom>
            <a:avLst/>
            <a:gdLst/>
            <a:ahLst/>
            <a:cxnLst/>
            <a:rect l="l" t="t" r="r" b="b"/>
            <a:pathLst>
              <a:path w="387985" h="15875">
                <a:moveTo>
                  <a:pt x="0" y="15694"/>
                </a:moveTo>
                <a:lnTo>
                  <a:pt x="387804" y="15694"/>
                </a:lnTo>
                <a:lnTo>
                  <a:pt x="38780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4748529" y="38658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5126990" y="38595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4748529" y="3908425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4743857" y="3900577"/>
            <a:ext cx="387985" cy="15875"/>
          </a:xfrm>
          <a:custGeom>
            <a:avLst/>
            <a:gdLst/>
            <a:ahLst/>
            <a:cxnLst/>
            <a:rect l="l" t="t" r="r" b="b"/>
            <a:pathLst>
              <a:path w="387985" h="15875">
                <a:moveTo>
                  <a:pt x="0" y="15694"/>
                </a:moveTo>
                <a:lnTo>
                  <a:pt x="387804" y="15694"/>
                </a:lnTo>
                <a:lnTo>
                  <a:pt x="38780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4748529" y="39116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5126990" y="39052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4748529" y="3950970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4743857" y="3942487"/>
            <a:ext cx="387985" cy="17145"/>
          </a:xfrm>
          <a:custGeom>
            <a:avLst/>
            <a:gdLst/>
            <a:ahLst/>
            <a:cxnLst/>
            <a:rect l="l" t="t" r="r" b="b"/>
            <a:pathLst>
              <a:path w="387985" h="17145">
                <a:moveTo>
                  <a:pt x="0" y="16964"/>
                </a:moveTo>
                <a:lnTo>
                  <a:pt x="387804" y="16964"/>
                </a:lnTo>
                <a:lnTo>
                  <a:pt x="38780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4748529" y="3779520"/>
            <a:ext cx="378460" cy="2133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4748529" y="4142740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9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2090"/>
                </a:lnTo>
                <a:lnTo>
                  <a:pt x="0" y="2120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4748529" y="4142740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9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2090"/>
                </a:lnTo>
                <a:lnTo>
                  <a:pt x="0" y="21209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4748529" y="43548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5129529" y="41427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4748529" y="4182109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4743857" y="4174897"/>
            <a:ext cx="387985" cy="14604"/>
          </a:xfrm>
          <a:custGeom>
            <a:avLst/>
            <a:gdLst/>
            <a:ahLst/>
            <a:cxnLst/>
            <a:rect l="l" t="t" r="r" b="b"/>
            <a:pathLst>
              <a:path w="387985" h="14604">
                <a:moveTo>
                  <a:pt x="0" y="14424"/>
                </a:moveTo>
                <a:lnTo>
                  <a:pt x="387804" y="14424"/>
                </a:lnTo>
                <a:lnTo>
                  <a:pt x="38780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4748529" y="41846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5126990" y="41795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4748529" y="4224654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4743857" y="4216807"/>
            <a:ext cx="387985" cy="15875"/>
          </a:xfrm>
          <a:custGeom>
            <a:avLst/>
            <a:gdLst/>
            <a:ahLst/>
            <a:cxnLst/>
            <a:rect l="l" t="t" r="r" b="b"/>
            <a:pathLst>
              <a:path w="387985" h="15875">
                <a:moveTo>
                  <a:pt x="0" y="15694"/>
                </a:moveTo>
                <a:lnTo>
                  <a:pt x="387804" y="15694"/>
                </a:lnTo>
                <a:lnTo>
                  <a:pt x="38780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4748529" y="42278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5126990" y="42214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4748529" y="4270375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4743857" y="4262527"/>
            <a:ext cx="387985" cy="15875"/>
          </a:xfrm>
          <a:custGeom>
            <a:avLst/>
            <a:gdLst/>
            <a:ahLst/>
            <a:cxnLst/>
            <a:rect l="l" t="t" r="r" b="b"/>
            <a:pathLst>
              <a:path w="387985" h="15875">
                <a:moveTo>
                  <a:pt x="0" y="15694"/>
                </a:moveTo>
                <a:lnTo>
                  <a:pt x="387804" y="15694"/>
                </a:lnTo>
                <a:lnTo>
                  <a:pt x="38780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4748529" y="42735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5126990" y="42672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4748529" y="4314190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4743857" y="4305707"/>
            <a:ext cx="387985" cy="17145"/>
          </a:xfrm>
          <a:custGeom>
            <a:avLst/>
            <a:gdLst/>
            <a:ahLst/>
            <a:cxnLst/>
            <a:rect l="l" t="t" r="r" b="b"/>
            <a:pathLst>
              <a:path w="387985" h="17145">
                <a:moveTo>
                  <a:pt x="0" y="16964"/>
                </a:moveTo>
                <a:lnTo>
                  <a:pt x="387804" y="16964"/>
                </a:lnTo>
                <a:lnTo>
                  <a:pt x="38780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4748529" y="4142740"/>
            <a:ext cx="378460" cy="2133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4748529" y="4488179"/>
            <a:ext cx="381000" cy="213360"/>
          </a:xfrm>
          <a:custGeom>
            <a:avLst/>
            <a:gdLst/>
            <a:ahLst/>
            <a:cxnLst/>
            <a:rect l="l" t="t" r="r" b="b"/>
            <a:pathLst>
              <a:path w="381000" h="213360">
                <a:moveTo>
                  <a:pt x="0" y="21336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3360"/>
                </a:lnTo>
                <a:lnTo>
                  <a:pt x="0" y="2133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4748529" y="4488179"/>
            <a:ext cx="381000" cy="213360"/>
          </a:xfrm>
          <a:custGeom>
            <a:avLst/>
            <a:gdLst/>
            <a:ahLst/>
            <a:cxnLst/>
            <a:rect l="l" t="t" r="r" b="b"/>
            <a:pathLst>
              <a:path w="381000" h="213360">
                <a:moveTo>
                  <a:pt x="0" y="21336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3360"/>
                </a:lnTo>
                <a:lnTo>
                  <a:pt x="0" y="21336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4748529" y="47015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5129529" y="44881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4748529" y="4528820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4743857" y="4521607"/>
            <a:ext cx="387985" cy="14604"/>
          </a:xfrm>
          <a:custGeom>
            <a:avLst/>
            <a:gdLst/>
            <a:ahLst/>
            <a:cxnLst/>
            <a:rect l="l" t="t" r="r" b="b"/>
            <a:pathLst>
              <a:path w="387985" h="14604">
                <a:moveTo>
                  <a:pt x="0" y="14424"/>
                </a:moveTo>
                <a:lnTo>
                  <a:pt x="387804" y="14424"/>
                </a:lnTo>
                <a:lnTo>
                  <a:pt x="38780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4748529" y="45313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5126990" y="45262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4748529" y="4572000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/>
          <p:nvPr/>
        </p:nvSpPr>
        <p:spPr>
          <a:xfrm>
            <a:off x="4743857" y="4563517"/>
            <a:ext cx="387985" cy="17145"/>
          </a:xfrm>
          <a:custGeom>
            <a:avLst/>
            <a:gdLst/>
            <a:ahLst/>
            <a:cxnLst/>
            <a:rect l="l" t="t" r="r" b="b"/>
            <a:pathLst>
              <a:path w="387985" h="17145">
                <a:moveTo>
                  <a:pt x="0" y="16964"/>
                </a:moveTo>
                <a:lnTo>
                  <a:pt x="387804" y="16964"/>
                </a:lnTo>
                <a:lnTo>
                  <a:pt x="38780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6" name="object 316"/>
          <p:cNvSpPr/>
          <p:nvPr/>
        </p:nvSpPr>
        <p:spPr>
          <a:xfrm>
            <a:off x="4748529" y="45758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5126990" y="456819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/>
          <p:nvPr/>
        </p:nvSpPr>
        <p:spPr>
          <a:xfrm>
            <a:off x="4748529" y="4617084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9" name="object 319"/>
          <p:cNvSpPr/>
          <p:nvPr/>
        </p:nvSpPr>
        <p:spPr>
          <a:xfrm>
            <a:off x="4743857" y="4609237"/>
            <a:ext cx="387985" cy="15875"/>
          </a:xfrm>
          <a:custGeom>
            <a:avLst/>
            <a:gdLst/>
            <a:ahLst/>
            <a:cxnLst/>
            <a:rect l="l" t="t" r="r" b="b"/>
            <a:pathLst>
              <a:path w="387985" h="15875">
                <a:moveTo>
                  <a:pt x="0" y="15694"/>
                </a:moveTo>
                <a:lnTo>
                  <a:pt x="387804" y="15694"/>
                </a:lnTo>
                <a:lnTo>
                  <a:pt x="38780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0" name="object 320"/>
          <p:cNvSpPr/>
          <p:nvPr/>
        </p:nvSpPr>
        <p:spPr>
          <a:xfrm>
            <a:off x="4748529" y="46202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1" name="object 321"/>
          <p:cNvSpPr/>
          <p:nvPr/>
        </p:nvSpPr>
        <p:spPr>
          <a:xfrm>
            <a:off x="5126990" y="46139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2" name="object 322"/>
          <p:cNvSpPr/>
          <p:nvPr/>
        </p:nvSpPr>
        <p:spPr>
          <a:xfrm>
            <a:off x="4748529" y="4661534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3" name="object 323"/>
          <p:cNvSpPr/>
          <p:nvPr/>
        </p:nvSpPr>
        <p:spPr>
          <a:xfrm>
            <a:off x="4743857" y="4653687"/>
            <a:ext cx="387985" cy="15875"/>
          </a:xfrm>
          <a:custGeom>
            <a:avLst/>
            <a:gdLst/>
            <a:ahLst/>
            <a:cxnLst/>
            <a:rect l="l" t="t" r="r" b="b"/>
            <a:pathLst>
              <a:path w="387985" h="15875">
                <a:moveTo>
                  <a:pt x="0" y="15694"/>
                </a:moveTo>
                <a:lnTo>
                  <a:pt x="387804" y="15694"/>
                </a:lnTo>
                <a:lnTo>
                  <a:pt x="38780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4" name="object 324"/>
          <p:cNvSpPr/>
          <p:nvPr/>
        </p:nvSpPr>
        <p:spPr>
          <a:xfrm>
            <a:off x="4748529" y="4489450"/>
            <a:ext cx="378460" cy="21208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5" name="object 325"/>
          <p:cNvSpPr/>
          <p:nvPr/>
        </p:nvSpPr>
        <p:spPr>
          <a:xfrm>
            <a:off x="4599077" y="4031387"/>
            <a:ext cx="154124" cy="8935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6" name="object 326"/>
          <p:cNvSpPr/>
          <p:nvPr/>
        </p:nvSpPr>
        <p:spPr>
          <a:xfrm>
            <a:off x="5985509" y="2456179"/>
            <a:ext cx="632460" cy="1029969"/>
          </a:xfrm>
          <a:custGeom>
            <a:avLst/>
            <a:gdLst/>
            <a:ahLst/>
            <a:cxnLst/>
            <a:rect l="l" t="t" r="r" b="b"/>
            <a:pathLst>
              <a:path w="632459" h="1029970">
                <a:moveTo>
                  <a:pt x="0" y="1029970"/>
                </a:moveTo>
                <a:lnTo>
                  <a:pt x="0" y="0"/>
                </a:lnTo>
                <a:lnTo>
                  <a:pt x="632460" y="0"/>
                </a:lnTo>
                <a:lnTo>
                  <a:pt x="632460" y="1029970"/>
                </a:lnTo>
                <a:lnTo>
                  <a:pt x="0" y="102997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7" name="object 327"/>
          <p:cNvSpPr/>
          <p:nvPr/>
        </p:nvSpPr>
        <p:spPr>
          <a:xfrm>
            <a:off x="5985509" y="2456179"/>
            <a:ext cx="632460" cy="1029969"/>
          </a:xfrm>
          <a:custGeom>
            <a:avLst/>
            <a:gdLst/>
            <a:ahLst/>
            <a:cxnLst/>
            <a:rect l="l" t="t" r="r" b="b"/>
            <a:pathLst>
              <a:path w="632459" h="1029970">
                <a:moveTo>
                  <a:pt x="0" y="1029970"/>
                </a:moveTo>
                <a:lnTo>
                  <a:pt x="0" y="0"/>
                </a:lnTo>
                <a:lnTo>
                  <a:pt x="632460" y="0"/>
                </a:lnTo>
                <a:lnTo>
                  <a:pt x="632460" y="1029970"/>
                </a:lnTo>
                <a:lnTo>
                  <a:pt x="0" y="1029970"/>
                </a:lnTo>
                <a:close/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8" name="object 328"/>
          <p:cNvSpPr/>
          <p:nvPr/>
        </p:nvSpPr>
        <p:spPr>
          <a:xfrm>
            <a:off x="5985509" y="34861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9" name="object 329"/>
          <p:cNvSpPr/>
          <p:nvPr/>
        </p:nvSpPr>
        <p:spPr>
          <a:xfrm>
            <a:off x="6617969" y="24561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0" name="object 330"/>
          <p:cNvSpPr/>
          <p:nvPr/>
        </p:nvSpPr>
        <p:spPr>
          <a:xfrm>
            <a:off x="5999479" y="3509645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 h="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469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1" name="object 331"/>
          <p:cNvSpPr/>
          <p:nvPr/>
        </p:nvSpPr>
        <p:spPr>
          <a:xfrm>
            <a:off x="5999479" y="3486150"/>
            <a:ext cx="609600" cy="46990"/>
          </a:xfrm>
          <a:custGeom>
            <a:avLst/>
            <a:gdLst/>
            <a:ahLst/>
            <a:cxnLst/>
            <a:rect l="l" t="t" r="r" b="b"/>
            <a:pathLst>
              <a:path w="609600" h="46989">
                <a:moveTo>
                  <a:pt x="0" y="46989"/>
                </a:moveTo>
                <a:lnTo>
                  <a:pt x="0" y="0"/>
                </a:lnTo>
                <a:lnTo>
                  <a:pt x="609600" y="0"/>
                </a:lnTo>
                <a:lnTo>
                  <a:pt x="609600" y="46989"/>
                </a:lnTo>
                <a:lnTo>
                  <a:pt x="0" y="469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2" name="object 332"/>
          <p:cNvSpPr/>
          <p:nvPr/>
        </p:nvSpPr>
        <p:spPr>
          <a:xfrm>
            <a:off x="5999479" y="35331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3" name="object 333"/>
          <p:cNvSpPr/>
          <p:nvPr/>
        </p:nvSpPr>
        <p:spPr>
          <a:xfrm>
            <a:off x="6610350" y="34861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4" name="object 334"/>
          <p:cNvSpPr/>
          <p:nvPr/>
        </p:nvSpPr>
        <p:spPr>
          <a:xfrm>
            <a:off x="6019800" y="2457450"/>
            <a:ext cx="0" cy="1028700"/>
          </a:xfrm>
          <a:custGeom>
            <a:avLst/>
            <a:gdLst/>
            <a:ahLst/>
            <a:cxnLst/>
            <a:rect l="l" t="t" r="r" b="b"/>
            <a:pathLst>
              <a:path w="0" h="1028700">
                <a:moveTo>
                  <a:pt x="0" y="0"/>
                </a:moveTo>
                <a:lnTo>
                  <a:pt x="0" y="102870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5" name="object 335"/>
          <p:cNvSpPr/>
          <p:nvPr/>
        </p:nvSpPr>
        <p:spPr>
          <a:xfrm>
            <a:off x="6023609" y="2465070"/>
            <a:ext cx="556260" cy="1016000"/>
          </a:xfrm>
          <a:custGeom>
            <a:avLst/>
            <a:gdLst/>
            <a:ahLst/>
            <a:cxnLst/>
            <a:rect l="l" t="t" r="r" b="b"/>
            <a:pathLst>
              <a:path w="556259" h="1016000">
                <a:moveTo>
                  <a:pt x="0" y="1016000"/>
                </a:moveTo>
                <a:lnTo>
                  <a:pt x="0" y="0"/>
                </a:lnTo>
                <a:lnTo>
                  <a:pt x="55626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6" name="object 336"/>
          <p:cNvSpPr/>
          <p:nvPr/>
        </p:nvSpPr>
        <p:spPr>
          <a:xfrm>
            <a:off x="6023609" y="24650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7" name="object 337"/>
          <p:cNvSpPr/>
          <p:nvPr/>
        </p:nvSpPr>
        <p:spPr>
          <a:xfrm>
            <a:off x="6582409" y="348234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8" name="object 338"/>
          <p:cNvSpPr/>
          <p:nvPr/>
        </p:nvSpPr>
        <p:spPr>
          <a:xfrm>
            <a:off x="5989320" y="2459989"/>
            <a:ext cx="24130" cy="1018540"/>
          </a:xfrm>
          <a:custGeom>
            <a:avLst/>
            <a:gdLst/>
            <a:ahLst/>
            <a:cxnLst/>
            <a:rect l="l" t="t" r="r" b="b"/>
            <a:pathLst>
              <a:path w="24129" h="1018539">
                <a:moveTo>
                  <a:pt x="0" y="1018539"/>
                </a:moveTo>
                <a:lnTo>
                  <a:pt x="0" y="0"/>
                </a:lnTo>
                <a:lnTo>
                  <a:pt x="24129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9" name="object 339"/>
          <p:cNvSpPr/>
          <p:nvPr/>
        </p:nvSpPr>
        <p:spPr>
          <a:xfrm>
            <a:off x="5989320" y="24599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0" name="object 340"/>
          <p:cNvSpPr/>
          <p:nvPr/>
        </p:nvSpPr>
        <p:spPr>
          <a:xfrm>
            <a:off x="6014720" y="34798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1" name="object 341"/>
          <p:cNvSpPr/>
          <p:nvPr/>
        </p:nvSpPr>
        <p:spPr>
          <a:xfrm>
            <a:off x="6586219" y="2459989"/>
            <a:ext cx="26670" cy="1018540"/>
          </a:xfrm>
          <a:custGeom>
            <a:avLst/>
            <a:gdLst/>
            <a:ahLst/>
            <a:cxnLst/>
            <a:rect l="l" t="t" r="r" b="b"/>
            <a:pathLst>
              <a:path w="26670" h="1018539">
                <a:moveTo>
                  <a:pt x="0" y="0"/>
                </a:moveTo>
                <a:lnTo>
                  <a:pt x="26670" y="0"/>
                </a:lnTo>
                <a:lnTo>
                  <a:pt x="26670" y="1018539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2" name="object 342"/>
          <p:cNvSpPr/>
          <p:nvPr/>
        </p:nvSpPr>
        <p:spPr>
          <a:xfrm>
            <a:off x="6586219" y="24599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3" name="object 343"/>
          <p:cNvSpPr/>
          <p:nvPr/>
        </p:nvSpPr>
        <p:spPr>
          <a:xfrm>
            <a:off x="6614159" y="34798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4" name="object 344"/>
          <p:cNvSpPr/>
          <p:nvPr/>
        </p:nvSpPr>
        <p:spPr>
          <a:xfrm>
            <a:off x="6586219" y="2457450"/>
            <a:ext cx="0" cy="1032510"/>
          </a:xfrm>
          <a:custGeom>
            <a:avLst/>
            <a:gdLst/>
            <a:ahLst/>
            <a:cxnLst/>
            <a:rect l="l" t="t" r="r" b="b"/>
            <a:pathLst>
              <a:path w="0" h="1032510">
                <a:moveTo>
                  <a:pt x="0" y="0"/>
                </a:moveTo>
                <a:lnTo>
                  <a:pt x="0" y="103251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5" name="object 345"/>
          <p:cNvSpPr/>
          <p:nvPr/>
        </p:nvSpPr>
        <p:spPr>
          <a:xfrm>
            <a:off x="6040120" y="2529839"/>
            <a:ext cx="110489" cy="224790"/>
          </a:xfrm>
          <a:custGeom>
            <a:avLst/>
            <a:gdLst/>
            <a:ahLst/>
            <a:cxnLst/>
            <a:rect l="l" t="t" r="r" b="b"/>
            <a:pathLst>
              <a:path w="110489" h="224789">
                <a:moveTo>
                  <a:pt x="0" y="224789"/>
                </a:moveTo>
                <a:lnTo>
                  <a:pt x="0" y="0"/>
                </a:lnTo>
                <a:lnTo>
                  <a:pt x="110489" y="0"/>
                </a:lnTo>
                <a:lnTo>
                  <a:pt x="110489" y="224789"/>
                </a:lnTo>
                <a:lnTo>
                  <a:pt x="0" y="22478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6" name="object 346"/>
          <p:cNvSpPr/>
          <p:nvPr/>
        </p:nvSpPr>
        <p:spPr>
          <a:xfrm>
            <a:off x="6052820" y="2541270"/>
            <a:ext cx="86360" cy="201930"/>
          </a:xfrm>
          <a:custGeom>
            <a:avLst/>
            <a:gdLst/>
            <a:ahLst/>
            <a:cxnLst/>
            <a:rect l="l" t="t" r="r" b="b"/>
            <a:pathLst>
              <a:path w="86360" h="201930">
                <a:moveTo>
                  <a:pt x="0" y="201929"/>
                </a:moveTo>
                <a:lnTo>
                  <a:pt x="0" y="0"/>
                </a:lnTo>
                <a:lnTo>
                  <a:pt x="86359" y="0"/>
                </a:lnTo>
                <a:lnTo>
                  <a:pt x="86359" y="201929"/>
                </a:lnTo>
                <a:lnTo>
                  <a:pt x="0" y="20192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7" name="object 347"/>
          <p:cNvSpPr/>
          <p:nvPr/>
        </p:nvSpPr>
        <p:spPr>
          <a:xfrm>
            <a:off x="6052820" y="2541270"/>
            <a:ext cx="86360" cy="201930"/>
          </a:xfrm>
          <a:custGeom>
            <a:avLst/>
            <a:gdLst/>
            <a:ahLst/>
            <a:cxnLst/>
            <a:rect l="l" t="t" r="r" b="b"/>
            <a:pathLst>
              <a:path w="86360" h="201930">
                <a:moveTo>
                  <a:pt x="0" y="201929"/>
                </a:moveTo>
                <a:lnTo>
                  <a:pt x="0" y="0"/>
                </a:lnTo>
                <a:lnTo>
                  <a:pt x="86359" y="0"/>
                </a:lnTo>
                <a:lnTo>
                  <a:pt x="86359" y="201929"/>
                </a:lnTo>
                <a:lnTo>
                  <a:pt x="0" y="20192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8" name="object 348"/>
          <p:cNvSpPr/>
          <p:nvPr/>
        </p:nvSpPr>
        <p:spPr>
          <a:xfrm>
            <a:off x="6052820" y="27432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9" name="object 349"/>
          <p:cNvSpPr/>
          <p:nvPr/>
        </p:nvSpPr>
        <p:spPr>
          <a:xfrm>
            <a:off x="6139179" y="25412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0" name="object 350"/>
          <p:cNvSpPr/>
          <p:nvPr/>
        </p:nvSpPr>
        <p:spPr>
          <a:xfrm>
            <a:off x="6055359" y="2679700"/>
            <a:ext cx="81280" cy="58419"/>
          </a:xfrm>
          <a:custGeom>
            <a:avLst/>
            <a:gdLst/>
            <a:ahLst/>
            <a:cxnLst/>
            <a:rect l="l" t="t" r="r" b="b"/>
            <a:pathLst>
              <a:path w="81279" h="58419">
                <a:moveTo>
                  <a:pt x="0" y="58420"/>
                </a:moveTo>
                <a:lnTo>
                  <a:pt x="0" y="0"/>
                </a:lnTo>
                <a:lnTo>
                  <a:pt x="81279" y="0"/>
                </a:lnTo>
                <a:lnTo>
                  <a:pt x="81279" y="58420"/>
                </a:lnTo>
                <a:lnTo>
                  <a:pt x="0" y="5842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1" name="object 351"/>
          <p:cNvSpPr/>
          <p:nvPr/>
        </p:nvSpPr>
        <p:spPr>
          <a:xfrm>
            <a:off x="6055359" y="2679700"/>
            <a:ext cx="81280" cy="58419"/>
          </a:xfrm>
          <a:custGeom>
            <a:avLst/>
            <a:gdLst/>
            <a:ahLst/>
            <a:cxnLst/>
            <a:rect l="l" t="t" r="r" b="b"/>
            <a:pathLst>
              <a:path w="81279" h="58419">
                <a:moveTo>
                  <a:pt x="0" y="58420"/>
                </a:moveTo>
                <a:lnTo>
                  <a:pt x="0" y="0"/>
                </a:lnTo>
                <a:lnTo>
                  <a:pt x="81279" y="0"/>
                </a:lnTo>
                <a:lnTo>
                  <a:pt x="81279" y="58420"/>
                </a:lnTo>
                <a:lnTo>
                  <a:pt x="0" y="58420"/>
                </a:lnTo>
                <a:close/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2" name="object 352"/>
          <p:cNvSpPr/>
          <p:nvPr/>
        </p:nvSpPr>
        <p:spPr>
          <a:xfrm>
            <a:off x="6055359" y="27381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3" name="object 353"/>
          <p:cNvSpPr/>
          <p:nvPr/>
        </p:nvSpPr>
        <p:spPr>
          <a:xfrm>
            <a:off x="6136640" y="26797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4" name="object 354"/>
          <p:cNvSpPr/>
          <p:nvPr/>
        </p:nvSpPr>
        <p:spPr>
          <a:xfrm>
            <a:off x="6055359" y="2547620"/>
            <a:ext cx="35560" cy="128270"/>
          </a:xfrm>
          <a:custGeom>
            <a:avLst/>
            <a:gdLst/>
            <a:ahLst/>
            <a:cxnLst/>
            <a:rect l="l" t="t" r="r" b="b"/>
            <a:pathLst>
              <a:path w="35560" h="128269">
                <a:moveTo>
                  <a:pt x="0" y="128269"/>
                </a:moveTo>
                <a:lnTo>
                  <a:pt x="35559" y="128269"/>
                </a:lnTo>
                <a:lnTo>
                  <a:pt x="35559" y="0"/>
                </a:lnTo>
                <a:lnTo>
                  <a:pt x="0" y="0"/>
                </a:lnTo>
                <a:lnTo>
                  <a:pt x="0" y="12826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5" name="object 355"/>
          <p:cNvSpPr/>
          <p:nvPr/>
        </p:nvSpPr>
        <p:spPr>
          <a:xfrm>
            <a:off x="6055359" y="2547620"/>
            <a:ext cx="35560" cy="128270"/>
          </a:xfrm>
          <a:custGeom>
            <a:avLst/>
            <a:gdLst/>
            <a:ahLst/>
            <a:cxnLst/>
            <a:rect l="l" t="t" r="r" b="b"/>
            <a:pathLst>
              <a:path w="35560" h="128269">
                <a:moveTo>
                  <a:pt x="0" y="128269"/>
                </a:moveTo>
                <a:lnTo>
                  <a:pt x="0" y="0"/>
                </a:lnTo>
                <a:lnTo>
                  <a:pt x="35560" y="0"/>
                </a:lnTo>
                <a:lnTo>
                  <a:pt x="35560" y="128269"/>
                </a:lnTo>
                <a:lnTo>
                  <a:pt x="0" y="12826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6" name="object 356"/>
          <p:cNvSpPr/>
          <p:nvPr/>
        </p:nvSpPr>
        <p:spPr>
          <a:xfrm>
            <a:off x="6055359" y="26758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7" name="object 357"/>
          <p:cNvSpPr/>
          <p:nvPr/>
        </p:nvSpPr>
        <p:spPr>
          <a:xfrm>
            <a:off x="6090920" y="25476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8" name="object 358"/>
          <p:cNvSpPr/>
          <p:nvPr/>
        </p:nvSpPr>
        <p:spPr>
          <a:xfrm>
            <a:off x="6107429" y="2550160"/>
            <a:ext cx="25400" cy="114300"/>
          </a:xfrm>
          <a:custGeom>
            <a:avLst/>
            <a:gdLst/>
            <a:ahLst/>
            <a:cxnLst/>
            <a:rect l="l" t="t" r="r" b="b"/>
            <a:pathLst>
              <a:path w="25400" h="114300">
                <a:moveTo>
                  <a:pt x="0" y="114300"/>
                </a:moveTo>
                <a:lnTo>
                  <a:pt x="25400" y="114300"/>
                </a:lnTo>
                <a:lnTo>
                  <a:pt x="254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9" name="object 359"/>
          <p:cNvSpPr/>
          <p:nvPr/>
        </p:nvSpPr>
        <p:spPr>
          <a:xfrm>
            <a:off x="6107429" y="2550160"/>
            <a:ext cx="25400" cy="114300"/>
          </a:xfrm>
          <a:custGeom>
            <a:avLst/>
            <a:gdLst/>
            <a:ahLst/>
            <a:cxnLst/>
            <a:rect l="l" t="t" r="r" b="b"/>
            <a:pathLst>
              <a:path w="25400" h="114300">
                <a:moveTo>
                  <a:pt x="0" y="114300"/>
                </a:moveTo>
                <a:lnTo>
                  <a:pt x="0" y="0"/>
                </a:lnTo>
                <a:lnTo>
                  <a:pt x="25400" y="0"/>
                </a:lnTo>
                <a:lnTo>
                  <a:pt x="25400" y="114300"/>
                </a:lnTo>
                <a:lnTo>
                  <a:pt x="0" y="11430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0" name="object 360"/>
          <p:cNvSpPr/>
          <p:nvPr/>
        </p:nvSpPr>
        <p:spPr>
          <a:xfrm>
            <a:off x="6107429" y="26644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1" name="object 361"/>
          <p:cNvSpPr/>
          <p:nvPr/>
        </p:nvSpPr>
        <p:spPr>
          <a:xfrm>
            <a:off x="6132829" y="25501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2" name="object 362"/>
          <p:cNvSpPr/>
          <p:nvPr/>
        </p:nvSpPr>
        <p:spPr>
          <a:xfrm>
            <a:off x="6061709" y="2583179"/>
            <a:ext cx="21590" cy="83820"/>
          </a:xfrm>
          <a:custGeom>
            <a:avLst/>
            <a:gdLst/>
            <a:ahLst/>
            <a:cxnLst/>
            <a:rect l="l" t="t" r="r" b="b"/>
            <a:pathLst>
              <a:path w="21589" h="83819">
                <a:moveTo>
                  <a:pt x="0" y="83820"/>
                </a:moveTo>
                <a:lnTo>
                  <a:pt x="0" y="0"/>
                </a:lnTo>
                <a:lnTo>
                  <a:pt x="21589" y="0"/>
                </a:lnTo>
                <a:lnTo>
                  <a:pt x="21589" y="83820"/>
                </a:lnTo>
                <a:lnTo>
                  <a:pt x="0" y="8382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3" name="object 363"/>
          <p:cNvSpPr/>
          <p:nvPr/>
        </p:nvSpPr>
        <p:spPr>
          <a:xfrm>
            <a:off x="6057037" y="2578507"/>
            <a:ext cx="31115" cy="93345"/>
          </a:xfrm>
          <a:custGeom>
            <a:avLst/>
            <a:gdLst/>
            <a:ahLst/>
            <a:cxnLst/>
            <a:rect l="l" t="t" r="r" b="b"/>
            <a:pathLst>
              <a:path w="31114" h="93344">
                <a:moveTo>
                  <a:pt x="0" y="93164"/>
                </a:moveTo>
                <a:lnTo>
                  <a:pt x="30934" y="93164"/>
                </a:lnTo>
                <a:lnTo>
                  <a:pt x="30934" y="0"/>
                </a:lnTo>
                <a:lnTo>
                  <a:pt x="0" y="0"/>
                </a:lnTo>
                <a:lnTo>
                  <a:pt x="0" y="9316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4" name="object 364"/>
          <p:cNvSpPr/>
          <p:nvPr/>
        </p:nvSpPr>
        <p:spPr>
          <a:xfrm>
            <a:off x="6061709" y="26670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5" name="object 365"/>
          <p:cNvSpPr/>
          <p:nvPr/>
        </p:nvSpPr>
        <p:spPr>
          <a:xfrm>
            <a:off x="6083300" y="25831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6" name="object 366"/>
          <p:cNvSpPr/>
          <p:nvPr/>
        </p:nvSpPr>
        <p:spPr>
          <a:xfrm>
            <a:off x="6064250" y="2583179"/>
            <a:ext cx="19050" cy="6350"/>
          </a:xfrm>
          <a:custGeom>
            <a:avLst/>
            <a:gdLst/>
            <a:ahLst/>
            <a:cxnLst/>
            <a:rect l="l" t="t" r="r" b="b"/>
            <a:pathLst>
              <a:path w="19050" h="6350">
                <a:moveTo>
                  <a:pt x="0" y="6350"/>
                </a:moveTo>
                <a:lnTo>
                  <a:pt x="0" y="0"/>
                </a:lnTo>
                <a:lnTo>
                  <a:pt x="19050" y="0"/>
                </a:lnTo>
                <a:lnTo>
                  <a:pt x="19050" y="6350"/>
                </a:lnTo>
                <a:lnTo>
                  <a:pt x="0" y="635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7" name="object 367"/>
          <p:cNvSpPr/>
          <p:nvPr/>
        </p:nvSpPr>
        <p:spPr>
          <a:xfrm>
            <a:off x="6064250" y="2583179"/>
            <a:ext cx="19050" cy="6350"/>
          </a:xfrm>
          <a:custGeom>
            <a:avLst/>
            <a:gdLst/>
            <a:ahLst/>
            <a:cxnLst/>
            <a:rect l="l" t="t" r="r" b="b"/>
            <a:pathLst>
              <a:path w="19050" h="6350">
                <a:moveTo>
                  <a:pt x="0" y="6350"/>
                </a:moveTo>
                <a:lnTo>
                  <a:pt x="0" y="0"/>
                </a:lnTo>
                <a:lnTo>
                  <a:pt x="19050" y="0"/>
                </a:lnTo>
                <a:lnTo>
                  <a:pt x="19050" y="6350"/>
                </a:lnTo>
                <a:lnTo>
                  <a:pt x="0" y="635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8" name="object 368"/>
          <p:cNvSpPr/>
          <p:nvPr/>
        </p:nvSpPr>
        <p:spPr>
          <a:xfrm>
            <a:off x="6064250" y="25895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9" name="object 369"/>
          <p:cNvSpPr/>
          <p:nvPr/>
        </p:nvSpPr>
        <p:spPr>
          <a:xfrm>
            <a:off x="6084570" y="25831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0" name="object 370"/>
          <p:cNvSpPr/>
          <p:nvPr/>
        </p:nvSpPr>
        <p:spPr>
          <a:xfrm>
            <a:off x="6093459" y="2547620"/>
            <a:ext cx="0" cy="128270"/>
          </a:xfrm>
          <a:custGeom>
            <a:avLst/>
            <a:gdLst/>
            <a:ahLst/>
            <a:cxnLst/>
            <a:rect l="l" t="t" r="r" b="b"/>
            <a:pathLst>
              <a:path w="0" h="128269">
                <a:moveTo>
                  <a:pt x="0" y="0"/>
                </a:moveTo>
                <a:lnTo>
                  <a:pt x="0" y="128269"/>
                </a:lnTo>
              </a:path>
            </a:pathLst>
          </a:custGeom>
          <a:ln w="5079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1" name="object 371"/>
          <p:cNvSpPr/>
          <p:nvPr/>
        </p:nvSpPr>
        <p:spPr>
          <a:xfrm>
            <a:off x="6086247" y="2542947"/>
            <a:ext cx="14604" cy="137795"/>
          </a:xfrm>
          <a:custGeom>
            <a:avLst/>
            <a:gdLst/>
            <a:ahLst/>
            <a:cxnLst/>
            <a:rect l="l" t="t" r="r" b="b"/>
            <a:pathLst>
              <a:path w="14604" h="137794">
                <a:moveTo>
                  <a:pt x="0" y="137614"/>
                </a:moveTo>
                <a:lnTo>
                  <a:pt x="14424" y="137614"/>
                </a:lnTo>
                <a:lnTo>
                  <a:pt x="14424" y="0"/>
                </a:lnTo>
                <a:lnTo>
                  <a:pt x="0" y="0"/>
                </a:lnTo>
                <a:lnTo>
                  <a:pt x="0" y="13761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2" name="object 372"/>
          <p:cNvSpPr/>
          <p:nvPr/>
        </p:nvSpPr>
        <p:spPr>
          <a:xfrm>
            <a:off x="6090920" y="26758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3" name="object 373"/>
          <p:cNvSpPr/>
          <p:nvPr/>
        </p:nvSpPr>
        <p:spPr>
          <a:xfrm>
            <a:off x="6096000" y="25476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4" name="object 374"/>
          <p:cNvSpPr/>
          <p:nvPr/>
        </p:nvSpPr>
        <p:spPr>
          <a:xfrm>
            <a:off x="6106795" y="2550160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888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5" name="object 375"/>
          <p:cNvSpPr/>
          <p:nvPr/>
        </p:nvSpPr>
        <p:spPr>
          <a:xfrm>
            <a:off x="6097677" y="2545487"/>
            <a:ext cx="18415" cy="123825"/>
          </a:xfrm>
          <a:custGeom>
            <a:avLst/>
            <a:gdLst/>
            <a:ahLst/>
            <a:cxnLst/>
            <a:rect l="l" t="t" r="r" b="b"/>
            <a:pathLst>
              <a:path w="18414" h="123825">
                <a:moveTo>
                  <a:pt x="0" y="123644"/>
                </a:moveTo>
                <a:lnTo>
                  <a:pt x="18234" y="123644"/>
                </a:lnTo>
                <a:lnTo>
                  <a:pt x="18234" y="0"/>
                </a:lnTo>
                <a:lnTo>
                  <a:pt x="0" y="0"/>
                </a:lnTo>
                <a:lnTo>
                  <a:pt x="0" y="1236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6" name="object 376"/>
          <p:cNvSpPr/>
          <p:nvPr/>
        </p:nvSpPr>
        <p:spPr>
          <a:xfrm>
            <a:off x="6102350" y="26644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7" name="object 377"/>
          <p:cNvSpPr/>
          <p:nvPr/>
        </p:nvSpPr>
        <p:spPr>
          <a:xfrm>
            <a:off x="6111240" y="25501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8" name="object 378"/>
          <p:cNvSpPr/>
          <p:nvPr/>
        </p:nvSpPr>
        <p:spPr>
          <a:xfrm>
            <a:off x="6076950" y="2686050"/>
            <a:ext cx="8890" cy="49530"/>
          </a:xfrm>
          <a:custGeom>
            <a:avLst/>
            <a:gdLst/>
            <a:ahLst/>
            <a:cxnLst/>
            <a:rect l="l" t="t" r="r" b="b"/>
            <a:pathLst>
              <a:path w="8889" h="49530">
                <a:moveTo>
                  <a:pt x="0" y="49529"/>
                </a:moveTo>
                <a:lnTo>
                  <a:pt x="0" y="0"/>
                </a:lnTo>
                <a:lnTo>
                  <a:pt x="8889" y="0"/>
                </a:lnTo>
                <a:lnTo>
                  <a:pt x="8889" y="49529"/>
                </a:lnTo>
                <a:lnTo>
                  <a:pt x="0" y="49529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9" name="object 379"/>
          <p:cNvSpPr/>
          <p:nvPr/>
        </p:nvSpPr>
        <p:spPr>
          <a:xfrm>
            <a:off x="6076950" y="27355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0" name="object 380"/>
          <p:cNvSpPr/>
          <p:nvPr/>
        </p:nvSpPr>
        <p:spPr>
          <a:xfrm>
            <a:off x="6085840" y="26860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1" name="object 381"/>
          <p:cNvSpPr/>
          <p:nvPr/>
        </p:nvSpPr>
        <p:spPr>
          <a:xfrm>
            <a:off x="6061709" y="269240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5079" y="0"/>
                </a:moveTo>
                <a:lnTo>
                  <a:pt x="1269" y="0"/>
                </a:lnTo>
                <a:lnTo>
                  <a:pt x="0" y="1270"/>
                </a:lnTo>
                <a:lnTo>
                  <a:pt x="0" y="5079"/>
                </a:lnTo>
                <a:lnTo>
                  <a:pt x="1269" y="6350"/>
                </a:lnTo>
                <a:lnTo>
                  <a:pt x="5079" y="6350"/>
                </a:lnTo>
                <a:lnTo>
                  <a:pt x="7619" y="5079"/>
                </a:lnTo>
                <a:lnTo>
                  <a:pt x="761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2" name="object 382"/>
          <p:cNvSpPr/>
          <p:nvPr/>
        </p:nvSpPr>
        <p:spPr>
          <a:xfrm>
            <a:off x="6061709" y="269240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3810" y="0"/>
                </a:moveTo>
                <a:lnTo>
                  <a:pt x="5079" y="0"/>
                </a:lnTo>
                <a:lnTo>
                  <a:pt x="7619" y="1270"/>
                </a:lnTo>
                <a:lnTo>
                  <a:pt x="7619" y="3810"/>
                </a:lnTo>
                <a:lnTo>
                  <a:pt x="7619" y="5079"/>
                </a:lnTo>
                <a:lnTo>
                  <a:pt x="5079" y="6350"/>
                </a:lnTo>
                <a:lnTo>
                  <a:pt x="3810" y="6350"/>
                </a:lnTo>
                <a:lnTo>
                  <a:pt x="1269" y="6350"/>
                </a:lnTo>
                <a:lnTo>
                  <a:pt x="0" y="5079"/>
                </a:lnTo>
                <a:lnTo>
                  <a:pt x="0" y="3810"/>
                </a:lnTo>
                <a:lnTo>
                  <a:pt x="0" y="1270"/>
                </a:lnTo>
                <a:lnTo>
                  <a:pt x="1269" y="0"/>
                </a:lnTo>
                <a:lnTo>
                  <a:pt x="3810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3" name="object 383"/>
          <p:cNvSpPr/>
          <p:nvPr/>
        </p:nvSpPr>
        <p:spPr>
          <a:xfrm>
            <a:off x="6061709" y="26924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4" name="object 384"/>
          <p:cNvSpPr/>
          <p:nvPr/>
        </p:nvSpPr>
        <p:spPr>
          <a:xfrm>
            <a:off x="6069329" y="27000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5" name="object 385"/>
          <p:cNvSpPr/>
          <p:nvPr/>
        </p:nvSpPr>
        <p:spPr>
          <a:xfrm>
            <a:off x="6061709" y="2712720"/>
            <a:ext cx="7620" cy="8890"/>
          </a:xfrm>
          <a:custGeom>
            <a:avLst/>
            <a:gdLst/>
            <a:ahLst/>
            <a:cxnLst/>
            <a:rect l="l" t="t" r="r" b="b"/>
            <a:pathLst>
              <a:path w="7620" h="8889">
                <a:moveTo>
                  <a:pt x="5079" y="0"/>
                </a:moveTo>
                <a:lnTo>
                  <a:pt x="1269" y="0"/>
                </a:lnTo>
                <a:lnTo>
                  <a:pt x="0" y="2539"/>
                </a:lnTo>
                <a:lnTo>
                  <a:pt x="0" y="6350"/>
                </a:lnTo>
                <a:lnTo>
                  <a:pt x="1269" y="8889"/>
                </a:lnTo>
                <a:lnTo>
                  <a:pt x="5079" y="8889"/>
                </a:lnTo>
                <a:lnTo>
                  <a:pt x="7619" y="6350"/>
                </a:lnTo>
                <a:lnTo>
                  <a:pt x="7619" y="2539"/>
                </a:lnTo>
                <a:lnTo>
                  <a:pt x="5079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6" name="object 386"/>
          <p:cNvSpPr/>
          <p:nvPr/>
        </p:nvSpPr>
        <p:spPr>
          <a:xfrm>
            <a:off x="6061709" y="2712720"/>
            <a:ext cx="7620" cy="8890"/>
          </a:xfrm>
          <a:custGeom>
            <a:avLst/>
            <a:gdLst/>
            <a:ahLst/>
            <a:cxnLst/>
            <a:rect l="l" t="t" r="r" b="b"/>
            <a:pathLst>
              <a:path w="7620" h="8889">
                <a:moveTo>
                  <a:pt x="3810" y="0"/>
                </a:moveTo>
                <a:lnTo>
                  <a:pt x="5079" y="0"/>
                </a:lnTo>
                <a:lnTo>
                  <a:pt x="7619" y="2539"/>
                </a:lnTo>
                <a:lnTo>
                  <a:pt x="7619" y="5079"/>
                </a:lnTo>
                <a:lnTo>
                  <a:pt x="7619" y="6350"/>
                </a:lnTo>
                <a:lnTo>
                  <a:pt x="5079" y="8889"/>
                </a:lnTo>
                <a:lnTo>
                  <a:pt x="3810" y="8889"/>
                </a:lnTo>
                <a:lnTo>
                  <a:pt x="1269" y="8889"/>
                </a:lnTo>
                <a:lnTo>
                  <a:pt x="0" y="6350"/>
                </a:lnTo>
                <a:lnTo>
                  <a:pt x="0" y="5079"/>
                </a:lnTo>
                <a:lnTo>
                  <a:pt x="0" y="2539"/>
                </a:lnTo>
                <a:lnTo>
                  <a:pt x="1269" y="0"/>
                </a:lnTo>
                <a:lnTo>
                  <a:pt x="3810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7" name="object 387"/>
          <p:cNvSpPr/>
          <p:nvPr/>
        </p:nvSpPr>
        <p:spPr>
          <a:xfrm>
            <a:off x="6061709" y="27127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8" name="object 388"/>
          <p:cNvSpPr/>
          <p:nvPr/>
        </p:nvSpPr>
        <p:spPr>
          <a:xfrm>
            <a:off x="6069329" y="27216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9" name="object 389"/>
          <p:cNvSpPr/>
          <p:nvPr/>
        </p:nvSpPr>
        <p:spPr>
          <a:xfrm>
            <a:off x="6038850" y="2528570"/>
            <a:ext cx="114300" cy="228600"/>
          </a:xfrm>
          <a:custGeom>
            <a:avLst/>
            <a:gdLst/>
            <a:ahLst/>
            <a:cxnLst/>
            <a:rect l="l" t="t" r="r" b="b"/>
            <a:pathLst>
              <a:path w="114300" h="228600">
                <a:moveTo>
                  <a:pt x="113029" y="0"/>
                </a:moveTo>
                <a:lnTo>
                  <a:pt x="114300" y="228600"/>
                </a:lnTo>
                <a:lnTo>
                  <a:pt x="0" y="22860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0" name="object 390"/>
          <p:cNvSpPr/>
          <p:nvPr/>
        </p:nvSpPr>
        <p:spPr>
          <a:xfrm>
            <a:off x="6038850" y="25285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1" name="object 391"/>
          <p:cNvSpPr/>
          <p:nvPr/>
        </p:nvSpPr>
        <p:spPr>
          <a:xfrm>
            <a:off x="6154420" y="27584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2" name="object 392"/>
          <p:cNvSpPr/>
          <p:nvPr/>
        </p:nvSpPr>
        <p:spPr>
          <a:xfrm>
            <a:off x="6112509" y="2688589"/>
            <a:ext cx="8890" cy="17780"/>
          </a:xfrm>
          <a:custGeom>
            <a:avLst/>
            <a:gdLst/>
            <a:ahLst/>
            <a:cxnLst/>
            <a:rect l="l" t="t" r="r" b="b"/>
            <a:pathLst>
              <a:path w="8889" h="17780">
                <a:moveTo>
                  <a:pt x="0" y="17780"/>
                </a:moveTo>
                <a:lnTo>
                  <a:pt x="0" y="0"/>
                </a:lnTo>
                <a:lnTo>
                  <a:pt x="8889" y="0"/>
                </a:lnTo>
                <a:lnTo>
                  <a:pt x="8889" y="17780"/>
                </a:lnTo>
                <a:lnTo>
                  <a:pt x="0" y="1778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3" name="object 393"/>
          <p:cNvSpPr/>
          <p:nvPr/>
        </p:nvSpPr>
        <p:spPr>
          <a:xfrm>
            <a:off x="6112509" y="2688589"/>
            <a:ext cx="8890" cy="17780"/>
          </a:xfrm>
          <a:custGeom>
            <a:avLst/>
            <a:gdLst/>
            <a:ahLst/>
            <a:cxnLst/>
            <a:rect l="l" t="t" r="r" b="b"/>
            <a:pathLst>
              <a:path w="8889" h="17780">
                <a:moveTo>
                  <a:pt x="0" y="17780"/>
                </a:moveTo>
                <a:lnTo>
                  <a:pt x="0" y="0"/>
                </a:lnTo>
                <a:lnTo>
                  <a:pt x="8889" y="0"/>
                </a:lnTo>
                <a:lnTo>
                  <a:pt x="8889" y="17780"/>
                </a:lnTo>
                <a:lnTo>
                  <a:pt x="0" y="1778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4" name="object 394"/>
          <p:cNvSpPr/>
          <p:nvPr/>
        </p:nvSpPr>
        <p:spPr>
          <a:xfrm>
            <a:off x="6112509" y="27063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5" name="object 395"/>
          <p:cNvSpPr/>
          <p:nvPr/>
        </p:nvSpPr>
        <p:spPr>
          <a:xfrm>
            <a:off x="6121400" y="26885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6" name="object 396"/>
          <p:cNvSpPr/>
          <p:nvPr/>
        </p:nvSpPr>
        <p:spPr>
          <a:xfrm>
            <a:off x="6182359" y="2536189"/>
            <a:ext cx="379730" cy="214629"/>
          </a:xfrm>
          <a:custGeom>
            <a:avLst/>
            <a:gdLst/>
            <a:ahLst/>
            <a:cxnLst/>
            <a:rect l="l" t="t" r="r" b="b"/>
            <a:pathLst>
              <a:path w="379729" h="214630">
                <a:moveTo>
                  <a:pt x="0" y="214630"/>
                </a:moveTo>
                <a:lnTo>
                  <a:pt x="0" y="0"/>
                </a:lnTo>
                <a:lnTo>
                  <a:pt x="379730" y="0"/>
                </a:lnTo>
                <a:lnTo>
                  <a:pt x="379730" y="214630"/>
                </a:lnTo>
                <a:lnTo>
                  <a:pt x="0" y="2146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7" name="object 397"/>
          <p:cNvSpPr/>
          <p:nvPr/>
        </p:nvSpPr>
        <p:spPr>
          <a:xfrm>
            <a:off x="6182359" y="2536189"/>
            <a:ext cx="379730" cy="214629"/>
          </a:xfrm>
          <a:custGeom>
            <a:avLst/>
            <a:gdLst/>
            <a:ahLst/>
            <a:cxnLst/>
            <a:rect l="l" t="t" r="r" b="b"/>
            <a:pathLst>
              <a:path w="379729" h="214630">
                <a:moveTo>
                  <a:pt x="0" y="214630"/>
                </a:moveTo>
                <a:lnTo>
                  <a:pt x="0" y="0"/>
                </a:lnTo>
                <a:lnTo>
                  <a:pt x="379730" y="0"/>
                </a:lnTo>
                <a:lnTo>
                  <a:pt x="379730" y="214630"/>
                </a:lnTo>
                <a:lnTo>
                  <a:pt x="0" y="21463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8" name="object 398"/>
          <p:cNvSpPr/>
          <p:nvPr/>
        </p:nvSpPr>
        <p:spPr>
          <a:xfrm>
            <a:off x="6182359" y="27508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9" name="object 399"/>
          <p:cNvSpPr/>
          <p:nvPr/>
        </p:nvSpPr>
        <p:spPr>
          <a:xfrm>
            <a:off x="6563359" y="25361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0" name="object 400"/>
          <p:cNvSpPr/>
          <p:nvPr/>
        </p:nvSpPr>
        <p:spPr>
          <a:xfrm>
            <a:off x="6183629" y="2578100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1" name="object 401"/>
          <p:cNvSpPr/>
          <p:nvPr/>
        </p:nvSpPr>
        <p:spPr>
          <a:xfrm>
            <a:off x="6178957" y="2569617"/>
            <a:ext cx="386715" cy="17145"/>
          </a:xfrm>
          <a:custGeom>
            <a:avLst/>
            <a:gdLst/>
            <a:ahLst/>
            <a:cxnLst/>
            <a:rect l="l" t="t" r="r" b="b"/>
            <a:pathLst>
              <a:path w="386715" h="17144">
                <a:moveTo>
                  <a:pt x="0" y="16964"/>
                </a:moveTo>
                <a:lnTo>
                  <a:pt x="386534" y="16964"/>
                </a:lnTo>
                <a:lnTo>
                  <a:pt x="38653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2" name="object 402"/>
          <p:cNvSpPr/>
          <p:nvPr/>
        </p:nvSpPr>
        <p:spPr>
          <a:xfrm>
            <a:off x="6183629" y="25819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3" name="object 403"/>
          <p:cNvSpPr/>
          <p:nvPr/>
        </p:nvSpPr>
        <p:spPr>
          <a:xfrm>
            <a:off x="6560819" y="25742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4" name="object 404"/>
          <p:cNvSpPr/>
          <p:nvPr/>
        </p:nvSpPr>
        <p:spPr>
          <a:xfrm>
            <a:off x="6183629" y="262064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5" name="object 405"/>
          <p:cNvSpPr/>
          <p:nvPr/>
        </p:nvSpPr>
        <p:spPr>
          <a:xfrm>
            <a:off x="6178957" y="2612797"/>
            <a:ext cx="386715" cy="15875"/>
          </a:xfrm>
          <a:custGeom>
            <a:avLst/>
            <a:gdLst/>
            <a:ahLst/>
            <a:cxnLst/>
            <a:rect l="l" t="t" r="r" b="b"/>
            <a:pathLst>
              <a:path w="386715" h="15875">
                <a:moveTo>
                  <a:pt x="0" y="15694"/>
                </a:moveTo>
                <a:lnTo>
                  <a:pt x="386534" y="15694"/>
                </a:lnTo>
                <a:lnTo>
                  <a:pt x="38653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6" name="object 406"/>
          <p:cNvSpPr/>
          <p:nvPr/>
        </p:nvSpPr>
        <p:spPr>
          <a:xfrm>
            <a:off x="6183629" y="26238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7" name="object 407"/>
          <p:cNvSpPr/>
          <p:nvPr/>
        </p:nvSpPr>
        <p:spPr>
          <a:xfrm>
            <a:off x="6560819" y="26174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8" name="object 408"/>
          <p:cNvSpPr/>
          <p:nvPr/>
        </p:nvSpPr>
        <p:spPr>
          <a:xfrm>
            <a:off x="6183629" y="2667000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9" name="object 409"/>
          <p:cNvSpPr/>
          <p:nvPr/>
        </p:nvSpPr>
        <p:spPr>
          <a:xfrm>
            <a:off x="6178957" y="265978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5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0" name="object 410"/>
          <p:cNvSpPr/>
          <p:nvPr/>
        </p:nvSpPr>
        <p:spPr>
          <a:xfrm>
            <a:off x="6183629" y="26695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1" name="object 411"/>
          <p:cNvSpPr/>
          <p:nvPr/>
        </p:nvSpPr>
        <p:spPr>
          <a:xfrm>
            <a:off x="6560819" y="26644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2" name="object 412"/>
          <p:cNvSpPr/>
          <p:nvPr/>
        </p:nvSpPr>
        <p:spPr>
          <a:xfrm>
            <a:off x="6183629" y="270954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3" name="object 413"/>
          <p:cNvSpPr/>
          <p:nvPr/>
        </p:nvSpPr>
        <p:spPr>
          <a:xfrm>
            <a:off x="6178957" y="2701697"/>
            <a:ext cx="386715" cy="15875"/>
          </a:xfrm>
          <a:custGeom>
            <a:avLst/>
            <a:gdLst/>
            <a:ahLst/>
            <a:cxnLst/>
            <a:rect l="l" t="t" r="r" b="b"/>
            <a:pathLst>
              <a:path w="386715" h="15875">
                <a:moveTo>
                  <a:pt x="0" y="15694"/>
                </a:moveTo>
                <a:lnTo>
                  <a:pt x="386534" y="15694"/>
                </a:lnTo>
                <a:lnTo>
                  <a:pt x="38653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4" name="object 414"/>
          <p:cNvSpPr/>
          <p:nvPr/>
        </p:nvSpPr>
        <p:spPr>
          <a:xfrm>
            <a:off x="6183629" y="2538729"/>
            <a:ext cx="377190" cy="21336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5" name="object 415"/>
          <p:cNvSpPr/>
          <p:nvPr/>
        </p:nvSpPr>
        <p:spPr>
          <a:xfrm>
            <a:off x="6182359" y="2900679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90"/>
                </a:moveTo>
                <a:lnTo>
                  <a:pt x="0" y="0"/>
                </a:lnTo>
                <a:lnTo>
                  <a:pt x="380999" y="0"/>
                </a:lnTo>
                <a:lnTo>
                  <a:pt x="380999" y="212090"/>
                </a:lnTo>
                <a:lnTo>
                  <a:pt x="0" y="2120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6" name="object 416"/>
          <p:cNvSpPr/>
          <p:nvPr/>
        </p:nvSpPr>
        <p:spPr>
          <a:xfrm>
            <a:off x="6182359" y="2900679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90"/>
                </a:moveTo>
                <a:lnTo>
                  <a:pt x="0" y="0"/>
                </a:lnTo>
                <a:lnTo>
                  <a:pt x="380999" y="0"/>
                </a:lnTo>
                <a:lnTo>
                  <a:pt x="380999" y="212090"/>
                </a:lnTo>
                <a:lnTo>
                  <a:pt x="0" y="21209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7" name="object 417"/>
          <p:cNvSpPr/>
          <p:nvPr/>
        </p:nvSpPr>
        <p:spPr>
          <a:xfrm>
            <a:off x="6182359" y="31127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8" name="object 418"/>
          <p:cNvSpPr/>
          <p:nvPr/>
        </p:nvSpPr>
        <p:spPr>
          <a:xfrm>
            <a:off x="6563359" y="29006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9" name="object 419"/>
          <p:cNvSpPr/>
          <p:nvPr/>
        </p:nvSpPr>
        <p:spPr>
          <a:xfrm>
            <a:off x="6183629" y="2940050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0" name="object 420"/>
          <p:cNvSpPr/>
          <p:nvPr/>
        </p:nvSpPr>
        <p:spPr>
          <a:xfrm>
            <a:off x="6178957" y="293283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5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1" name="object 421"/>
          <p:cNvSpPr/>
          <p:nvPr/>
        </p:nvSpPr>
        <p:spPr>
          <a:xfrm>
            <a:off x="6183629" y="29425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2" name="object 422"/>
          <p:cNvSpPr/>
          <p:nvPr/>
        </p:nvSpPr>
        <p:spPr>
          <a:xfrm>
            <a:off x="6560819" y="29375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3" name="object 423"/>
          <p:cNvSpPr/>
          <p:nvPr/>
        </p:nvSpPr>
        <p:spPr>
          <a:xfrm>
            <a:off x="6183629" y="2983229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4" name="object 424"/>
          <p:cNvSpPr/>
          <p:nvPr/>
        </p:nvSpPr>
        <p:spPr>
          <a:xfrm>
            <a:off x="6178957" y="297601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5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5" name="object 425"/>
          <p:cNvSpPr/>
          <p:nvPr/>
        </p:nvSpPr>
        <p:spPr>
          <a:xfrm>
            <a:off x="6183629" y="29857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6" name="object 426"/>
          <p:cNvSpPr/>
          <p:nvPr/>
        </p:nvSpPr>
        <p:spPr>
          <a:xfrm>
            <a:off x="6560819" y="29806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7" name="object 427"/>
          <p:cNvSpPr/>
          <p:nvPr/>
        </p:nvSpPr>
        <p:spPr>
          <a:xfrm>
            <a:off x="6183629" y="3028314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8" name="object 428"/>
          <p:cNvSpPr/>
          <p:nvPr/>
        </p:nvSpPr>
        <p:spPr>
          <a:xfrm>
            <a:off x="6178957" y="3020467"/>
            <a:ext cx="386715" cy="15875"/>
          </a:xfrm>
          <a:custGeom>
            <a:avLst/>
            <a:gdLst/>
            <a:ahLst/>
            <a:cxnLst/>
            <a:rect l="l" t="t" r="r" b="b"/>
            <a:pathLst>
              <a:path w="386715" h="15875">
                <a:moveTo>
                  <a:pt x="0" y="15694"/>
                </a:moveTo>
                <a:lnTo>
                  <a:pt x="386534" y="15694"/>
                </a:lnTo>
                <a:lnTo>
                  <a:pt x="38653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9" name="object 429"/>
          <p:cNvSpPr/>
          <p:nvPr/>
        </p:nvSpPr>
        <p:spPr>
          <a:xfrm>
            <a:off x="6183629" y="30314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0" name="object 430"/>
          <p:cNvSpPr/>
          <p:nvPr/>
        </p:nvSpPr>
        <p:spPr>
          <a:xfrm>
            <a:off x="6560819" y="30251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1" name="object 431"/>
          <p:cNvSpPr/>
          <p:nvPr/>
        </p:nvSpPr>
        <p:spPr>
          <a:xfrm>
            <a:off x="6183629" y="3072129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2" name="object 432"/>
          <p:cNvSpPr/>
          <p:nvPr/>
        </p:nvSpPr>
        <p:spPr>
          <a:xfrm>
            <a:off x="6178957" y="306491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5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3" name="object 433"/>
          <p:cNvSpPr/>
          <p:nvPr/>
        </p:nvSpPr>
        <p:spPr>
          <a:xfrm>
            <a:off x="6183629" y="2901950"/>
            <a:ext cx="377190" cy="21082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4" name="object 434"/>
          <p:cNvSpPr/>
          <p:nvPr/>
        </p:nvSpPr>
        <p:spPr>
          <a:xfrm>
            <a:off x="6182359" y="3247389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89"/>
                </a:moveTo>
                <a:lnTo>
                  <a:pt x="0" y="0"/>
                </a:lnTo>
                <a:lnTo>
                  <a:pt x="380999" y="0"/>
                </a:lnTo>
                <a:lnTo>
                  <a:pt x="380999" y="212089"/>
                </a:lnTo>
                <a:lnTo>
                  <a:pt x="0" y="2120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5" name="object 435"/>
          <p:cNvSpPr/>
          <p:nvPr/>
        </p:nvSpPr>
        <p:spPr>
          <a:xfrm>
            <a:off x="6182359" y="3247389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89"/>
                </a:moveTo>
                <a:lnTo>
                  <a:pt x="0" y="0"/>
                </a:lnTo>
                <a:lnTo>
                  <a:pt x="380999" y="0"/>
                </a:lnTo>
                <a:lnTo>
                  <a:pt x="380999" y="212089"/>
                </a:lnTo>
                <a:lnTo>
                  <a:pt x="0" y="2120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6" name="object 436"/>
          <p:cNvSpPr/>
          <p:nvPr/>
        </p:nvSpPr>
        <p:spPr>
          <a:xfrm>
            <a:off x="6182359" y="34594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7" name="object 437"/>
          <p:cNvSpPr/>
          <p:nvPr/>
        </p:nvSpPr>
        <p:spPr>
          <a:xfrm>
            <a:off x="6563359" y="32473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8" name="object 438"/>
          <p:cNvSpPr/>
          <p:nvPr/>
        </p:nvSpPr>
        <p:spPr>
          <a:xfrm>
            <a:off x="6183629" y="3286759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9" name="object 439"/>
          <p:cNvSpPr/>
          <p:nvPr/>
        </p:nvSpPr>
        <p:spPr>
          <a:xfrm>
            <a:off x="6178957" y="327954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4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0" name="object 440"/>
          <p:cNvSpPr/>
          <p:nvPr/>
        </p:nvSpPr>
        <p:spPr>
          <a:xfrm>
            <a:off x="6183629" y="32893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1" name="object 441"/>
          <p:cNvSpPr/>
          <p:nvPr/>
        </p:nvSpPr>
        <p:spPr>
          <a:xfrm>
            <a:off x="6560819" y="32842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2" name="object 442"/>
          <p:cNvSpPr/>
          <p:nvPr/>
        </p:nvSpPr>
        <p:spPr>
          <a:xfrm>
            <a:off x="6183629" y="333057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3" name="object 443"/>
          <p:cNvSpPr/>
          <p:nvPr/>
        </p:nvSpPr>
        <p:spPr>
          <a:xfrm>
            <a:off x="6178957" y="3322727"/>
            <a:ext cx="386715" cy="15875"/>
          </a:xfrm>
          <a:custGeom>
            <a:avLst/>
            <a:gdLst/>
            <a:ahLst/>
            <a:cxnLst/>
            <a:rect l="l" t="t" r="r" b="b"/>
            <a:pathLst>
              <a:path w="386715" h="15875">
                <a:moveTo>
                  <a:pt x="0" y="15694"/>
                </a:moveTo>
                <a:lnTo>
                  <a:pt x="386534" y="15694"/>
                </a:lnTo>
                <a:lnTo>
                  <a:pt x="38653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4" name="object 444"/>
          <p:cNvSpPr/>
          <p:nvPr/>
        </p:nvSpPr>
        <p:spPr>
          <a:xfrm>
            <a:off x="6183629" y="33337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5" name="object 445"/>
          <p:cNvSpPr/>
          <p:nvPr/>
        </p:nvSpPr>
        <p:spPr>
          <a:xfrm>
            <a:off x="6560819" y="33274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6" name="object 446"/>
          <p:cNvSpPr/>
          <p:nvPr/>
        </p:nvSpPr>
        <p:spPr>
          <a:xfrm>
            <a:off x="6183629" y="3375659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7" name="object 447"/>
          <p:cNvSpPr/>
          <p:nvPr/>
        </p:nvSpPr>
        <p:spPr>
          <a:xfrm>
            <a:off x="6178957" y="3367177"/>
            <a:ext cx="386715" cy="17145"/>
          </a:xfrm>
          <a:custGeom>
            <a:avLst/>
            <a:gdLst/>
            <a:ahLst/>
            <a:cxnLst/>
            <a:rect l="l" t="t" r="r" b="b"/>
            <a:pathLst>
              <a:path w="386715" h="17145">
                <a:moveTo>
                  <a:pt x="0" y="16964"/>
                </a:moveTo>
                <a:lnTo>
                  <a:pt x="386534" y="16964"/>
                </a:lnTo>
                <a:lnTo>
                  <a:pt x="38653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8" name="object 448"/>
          <p:cNvSpPr/>
          <p:nvPr/>
        </p:nvSpPr>
        <p:spPr>
          <a:xfrm>
            <a:off x="6183629" y="33794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9" name="object 449"/>
          <p:cNvSpPr/>
          <p:nvPr/>
        </p:nvSpPr>
        <p:spPr>
          <a:xfrm>
            <a:off x="6560819" y="33718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0" name="object 450"/>
          <p:cNvSpPr/>
          <p:nvPr/>
        </p:nvSpPr>
        <p:spPr>
          <a:xfrm>
            <a:off x="6183629" y="341947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889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1" name="object 451"/>
          <p:cNvSpPr/>
          <p:nvPr/>
        </p:nvSpPr>
        <p:spPr>
          <a:xfrm>
            <a:off x="6178957" y="3410357"/>
            <a:ext cx="386715" cy="18415"/>
          </a:xfrm>
          <a:custGeom>
            <a:avLst/>
            <a:gdLst/>
            <a:ahLst/>
            <a:cxnLst/>
            <a:rect l="l" t="t" r="r" b="b"/>
            <a:pathLst>
              <a:path w="386715" h="18414">
                <a:moveTo>
                  <a:pt x="0" y="18234"/>
                </a:moveTo>
                <a:lnTo>
                  <a:pt x="386534" y="18234"/>
                </a:lnTo>
                <a:lnTo>
                  <a:pt x="386534" y="0"/>
                </a:lnTo>
                <a:lnTo>
                  <a:pt x="0" y="0"/>
                </a:lnTo>
                <a:lnTo>
                  <a:pt x="0" y="1823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2" name="object 452"/>
          <p:cNvSpPr/>
          <p:nvPr/>
        </p:nvSpPr>
        <p:spPr>
          <a:xfrm>
            <a:off x="6183629" y="3247389"/>
            <a:ext cx="377190" cy="21336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3" name="object 453"/>
          <p:cNvSpPr/>
          <p:nvPr/>
        </p:nvSpPr>
        <p:spPr>
          <a:xfrm>
            <a:off x="6034177" y="2790597"/>
            <a:ext cx="152854" cy="8935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4" name="object 454"/>
          <p:cNvSpPr/>
          <p:nvPr/>
        </p:nvSpPr>
        <p:spPr>
          <a:xfrm>
            <a:off x="2564129" y="2537460"/>
            <a:ext cx="631190" cy="1028700"/>
          </a:xfrm>
          <a:custGeom>
            <a:avLst/>
            <a:gdLst/>
            <a:ahLst/>
            <a:cxnLst/>
            <a:rect l="l" t="t" r="r" b="b"/>
            <a:pathLst>
              <a:path w="631189" h="1028700">
                <a:moveTo>
                  <a:pt x="0" y="1028700"/>
                </a:moveTo>
                <a:lnTo>
                  <a:pt x="0" y="0"/>
                </a:lnTo>
                <a:lnTo>
                  <a:pt x="631189" y="0"/>
                </a:lnTo>
                <a:lnTo>
                  <a:pt x="631189" y="1028700"/>
                </a:lnTo>
                <a:lnTo>
                  <a:pt x="0" y="10287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5" name="object 455"/>
          <p:cNvSpPr/>
          <p:nvPr/>
        </p:nvSpPr>
        <p:spPr>
          <a:xfrm>
            <a:off x="2564129" y="2537460"/>
            <a:ext cx="631190" cy="1028700"/>
          </a:xfrm>
          <a:custGeom>
            <a:avLst/>
            <a:gdLst/>
            <a:ahLst/>
            <a:cxnLst/>
            <a:rect l="l" t="t" r="r" b="b"/>
            <a:pathLst>
              <a:path w="631189" h="1028700">
                <a:moveTo>
                  <a:pt x="0" y="1028700"/>
                </a:moveTo>
                <a:lnTo>
                  <a:pt x="0" y="0"/>
                </a:lnTo>
                <a:lnTo>
                  <a:pt x="631189" y="0"/>
                </a:lnTo>
                <a:lnTo>
                  <a:pt x="631189" y="1028700"/>
                </a:lnTo>
                <a:lnTo>
                  <a:pt x="0" y="1028700"/>
                </a:lnTo>
                <a:close/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6" name="object 456"/>
          <p:cNvSpPr/>
          <p:nvPr/>
        </p:nvSpPr>
        <p:spPr>
          <a:xfrm>
            <a:off x="2564129" y="35661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7" name="object 457"/>
          <p:cNvSpPr/>
          <p:nvPr/>
        </p:nvSpPr>
        <p:spPr>
          <a:xfrm>
            <a:off x="3195320" y="25374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8" name="object 458"/>
          <p:cNvSpPr/>
          <p:nvPr/>
        </p:nvSpPr>
        <p:spPr>
          <a:xfrm>
            <a:off x="2576829" y="3589654"/>
            <a:ext cx="612140" cy="0"/>
          </a:xfrm>
          <a:custGeom>
            <a:avLst/>
            <a:gdLst/>
            <a:ahLst/>
            <a:cxnLst/>
            <a:rect l="l" t="t" r="r" b="b"/>
            <a:pathLst>
              <a:path w="612139" h="0">
                <a:moveTo>
                  <a:pt x="0" y="0"/>
                </a:moveTo>
                <a:lnTo>
                  <a:pt x="612139" y="0"/>
                </a:lnTo>
              </a:path>
            </a:pathLst>
          </a:custGeom>
          <a:ln w="469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9" name="object 459"/>
          <p:cNvSpPr/>
          <p:nvPr/>
        </p:nvSpPr>
        <p:spPr>
          <a:xfrm>
            <a:off x="2576829" y="3566159"/>
            <a:ext cx="612140" cy="46990"/>
          </a:xfrm>
          <a:custGeom>
            <a:avLst/>
            <a:gdLst/>
            <a:ahLst/>
            <a:cxnLst/>
            <a:rect l="l" t="t" r="r" b="b"/>
            <a:pathLst>
              <a:path w="612139" h="46989">
                <a:moveTo>
                  <a:pt x="0" y="46989"/>
                </a:moveTo>
                <a:lnTo>
                  <a:pt x="0" y="0"/>
                </a:lnTo>
                <a:lnTo>
                  <a:pt x="612139" y="0"/>
                </a:lnTo>
                <a:lnTo>
                  <a:pt x="612139" y="46989"/>
                </a:lnTo>
                <a:lnTo>
                  <a:pt x="0" y="469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0" name="object 460"/>
          <p:cNvSpPr/>
          <p:nvPr/>
        </p:nvSpPr>
        <p:spPr>
          <a:xfrm>
            <a:off x="2576829" y="36131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1" name="object 461"/>
          <p:cNvSpPr/>
          <p:nvPr/>
        </p:nvSpPr>
        <p:spPr>
          <a:xfrm>
            <a:off x="3188970" y="35661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2" name="object 462"/>
          <p:cNvSpPr/>
          <p:nvPr/>
        </p:nvSpPr>
        <p:spPr>
          <a:xfrm>
            <a:off x="2595879" y="2538729"/>
            <a:ext cx="0" cy="1028700"/>
          </a:xfrm>
          <a:custGeom>
            <a:avLst/>
            <a:gdLst/>
            <a:ahLst/>
            <a:cxnLst/>
            <a:rect l="l" t="t" r="r" b="b"/>
            <a:pathLst>
              <a:path w="0" h="1028700">
                <a:moveTo>
                  <a:pt x="0" y="0"/>
                </a:moveTo>
                <a:lnTo>
                  <a:pt x="0" y="102870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3" name="object 463"/>
          <p:cNvSpPr/>
          <p:nvPr/>
        </p:nvSpPr>
        <p:spPr>
          <a:xfrm>
            <a:off x="2599689" y="2546350"/>
            <a:ext cx="558800" cy="1016000"/>
          </a:xfrm>
          <a:custGeom>
            <a:avLst/>
            <a:gdLst/>
            <a:ahLst/>
            <a:cxnLst/>
            <a:rect l="l" t="t" r="r" b="b"/>
            <a:pathLst>
              <a:path w="558800" h="1016000">
                <a:moveTo>
                  <a:pt x="0" y="1016000"/>
                </a:moveTo>
                <a:lnTo>
                  <a:pt x="0" y="0"/>
                </a:lnTo>
                <a:lnTo>
                  <a:pt x="55880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4" name="object 464"/>
          <p:cNvSpPr/>
          <p:nvPr/>
        </p:nvSpPr>
        <p:spPr>
          <a:xfrm>
            <a:off x="2599689" y="25463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5" name="object 465"/>
          <p:cNvSpPr/>
          <p:nvPr/>
        </p:nvSpPr>
        <p:spPr>
          <a:xfrm>
            <a:off x="3159760" y="35636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6" name="object 466"/>
          <p:cNvSpPr/>
          <p:nvPr/>
        </p:nvSpPr>
        <p:spPr>
          <a:xfrm>
            <a:off x="2565400" y="2541270"/>
            <a:ext cx="24130" cy="1018540"/>
          </a:xfrm>
          <a:custGeom>
            <a:avLst/>
            <a:gdLst/>
            <a:ahLst/>
            <a:cxnLst/>
            <a:rect l="l" t="t" r="r" b="b"/>
            <a:pathLst>
              <a:path w="24130" h="1018539">
                <a:moveTo>
                  <a:pt x="0" y="1018539"/>
                </a:moveTo>
                <a:lnTo>
                  <a:pt x="0" y="0"/>
                </a:lnTo>
                <a:lnTo>
                  <a:pt x="2413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7" name="object 467"/>
          <p:cNvSpPr/>
          <p:nvPr/>
        </p:nvSpPr>
        <p:spPr>
          <a:xfrm>
            <a:off x="2590800" y="35610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8" name="object 468"/>
          <p:cNvSpPr/>
          <p:nvPr/>
        </p:nvSpPr>
        <p:spPr>
          <a:xfrm>
            <a:off x="3166110" y="2541270"/>
            <a:ext cx="26670" cy="1018540"/>
          </a:xfrm>
          <a:custGeom>
            <a:avLst/>
            <a:gdLst/>
            <a:ahLst/>
            <a:cxnLst/>
            <a:rect l="l" t="t" r="r" b="b"/>
            <a:pathLst>
              <a:path w="26669" h="1018539">
                <a:moveTo>
                  <a:pt x="0" y="0"/>
                </a:moveTo>
                <a:lnTo>
                  <a:pt x="26669" y="0"/>
                </a:lnTo>
                <a:lnTo>
                  <a:pt x="26669" y="1018539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9" name="object 469"/>
          <p:cNvSpPr/>
          <p:nvPr/>
        </p:nvSpPr>
        <p:spPr>
          <a:xfrm>
            <a:off x="3166110" y="25412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0" name="object 470"/>
          <p:cNvSpPr/>
          <p:nvPr/>
        </p:nvSpPr>
        <p:spPr>
          <a:xfrm>
            <a:off x="3166110" y="2538729"/>
            <a:ext cx="0" cy="1032510"/>
          </a:xfrm>
          <a:custGeom>
            <a:avLst/>
            <a:gdLst/>
            <a:ahLst/>
            <a:cxnLst/>
            <a:rect l="l" t="t" r="r" b="b"/>
            <a:pathLst>
              <a:path w="0" h="1032510">
                <a:moveTo>
                  <a:pt x="0" y="0"/>
                </a:moveTo>
                <a:lnTo>
                  <a:pt x="0" y="103251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1" name="object 471"/>
          <p:cNvSpPr/>
          <p:nvPr/>
        </p:nvSpPr>
        <p:spPr>
          <a:xfrm>
            <a:off x="2617470" y="2611120"/>
            <a:ext cx="109220" cy="224790"/>
          </a:xfrm>
          <a:custGeom>
            <a:avLst/>
            <a:gdLst/>
            <a:ahLst/>
            <a:cxnLst/>
            <a:rect l="l" t="t" r="r" b="b"/>
            <a:pathLst>
              <a:path w="109219" h="224789">
                <a:moveTo>
                  <a:pt x="0" y="224789"/>
                </a:moveTo>
                <a:lnTo>
                  <a:pt x="0" y="0"/>
                </a:lnTo>
                <a:lnTo>
                  <a:pt x="109219" y="0"/>
                </a:lnTo>
                <a:lnTo>
                  <a:pt x="109219" y="224789"/>
                </a:lnTo>
                <a:lnTo>
                  <a:pt x="0" y="22478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2" name="object 472"/>
          <p:cNvSpPr/>
          <p:nvPr/>
        </p:nvSpPr>
        <p:spPr>
          <a:xfrm>
            <a:off x="2628900" y="2623820"/>
            <a:ext cx="86360" cy="199390"/>
          </a:xfrm>
          <a:custGeom>
            <a:avLst/>
            <a:gdLst/>
            <a:ahLst/>
            <a:cxnLst/>
            <a:rect l="l" t="t" r="r" b="b"/>
            <a:pathLst>
              <a:path w="86360" h="199389">
                <a:moveTo>
                  <a:pt x="0" y="199389"/>
                </a:moveTo>
                <a:lnTo>
                  <a:pt x="0" y="0"/>
                </a:lnTo>
                <a:lnTo>
                  <a:pt x="86360" y="0"/>
                </a:lnTo>
                <a:lnTo>
                  <a:pt x="86360" y="199389"/>
                </a:lnTo>
                <a:lnTo>
                  <a:pt x="0" y="19938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3" name="object 473"/>
          <p:cNvSpPr/>
          <p:nvPr/>
        </p:nvSpPr>
        <p:spPr>
          <a:xfrm>
            <a:off x="2628900" y="2623820"/>
            <a:ext cx="86360" cy="199390"/>
          </a:xfrm>
          <a:custGeom>
            <a:avLst/>
            <a:gdLst/>
            <a:ahLst/>
            <a:cxnLst/>
            <a:rect l="l" t="t" r="r" b="b"/>
            <a:pathLst>
              <a:path w="86360" h="199389">
                <a:moveTo>
                  <a:pt x="0" y="199389"/>
                </a:moveTo>
                <a:lnTo>
                  <a:pt x="0" y="0"/>
                </a:lnTo>
                <a:lnTo>
                  <a:pt x="86360" y="0"/>
                </a:lnTo>
                <a:lnTo>
                  <a:pt x="86360" y="199389"/>
                </a:lnTo>
                <a:lnTo>
                  <a:pt x="0" y="19938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4" name="object 474"/>
          <p:cNvSpPr/>
          <p:nvPr/>
        </p:nvSpPr>
        <p:spPr>
          <a:xfrm>
            <a:off x="2628900" y="28232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5" name="object 475"/>
          <p:cNvSpPr/>
          <p:nvPr/>
        </p:nvSpPr>
        <p:spPr>
          <a:xfrm>
            <a:off x="2715260" y="26238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6" name="object 476"/>
          <p:cNvSpPr/>
          <p:nvPr/>
        </p:nvSpPr>
        <p:spPr>
          <a:xfrm>
            <a:off x="2631439" y="2760979"/>
            <a:ext cx="81280" cy="58419"/>
          </a:xfrm>
          <a:custGeom>
            <a:avLst/>
            <a:gdLst/>
            <a:ahLst/>
            <a:cxnLst/>
            <a:rect l="l" t="t" r="r" b="b"/>
            <a:pathLst>
              <a:path w="81280" h="58419">
                <a:moveTo>
                  <a:pt x="0" y="58420"/>
                </a:moveTo>
                <a:lnTo>
                  <a:pt x="0" y="0"/>
                </a:lnTo>
                <a:lnTo>
                  <a:pt x="81280" y="0"/>
                </a:lnTo>
                <a:lnTo>
                  <a:pt x="81280" y="58420"/>
                </a:lnTo>
                <a:lnTo>
                  <a:pt x="0" y="5842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7" name="object 477"/>
          <p:cNvSpPr/>
          <p:nvPr/>
        </p:nvSpPr>
        <p:spPr>
          <a:xfrm>
            <a:off x="2631439" y="2760979"/>
            <a:ext cx="81280" cy="58419"/>
          </a:xfrm>
          <a:custGeom>
            <a:avLst/>
            <a:gdLst/>
            <a:ahLst/>
            <a:cxnLst/>
            <a:rect l="l" t="t" r="r" b="b"/>
            <a:pathLst>
              <a:path w="81280" h="58419">
                <a:moveTo>
                  <a:pt x="0" y="58420"/>
                </a:moveTo>
                <a:lnTo>
                  <a:pt x="0" y="0"/>
                </a:lnTo>
                <a:lnTo>
                  <a:pt x="81280" y="0"/>
                </a:lnTo>
                <a:lnTo>
                  <a:pt x="81280" y="58420"/>
                </a:lnTo>
                <a:lnTo>
                  <a:pt x="0" y="58420"/>
                </a:lnTo>
                <a:close/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8" name="object 478"/>
          <p:cNvSpPr/>
          <p:nvPr/>
        </p:nvSpPr>
        <p:spPr>
          <a:xfrm>
            <a:off x="2631439" y="28194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9" name="object 479"/>
          <p:cNvSpPr/>
          <p:nvPr/>
        </p:nvSpPr>
        <p:spPr>
          <a:xfrm>
            <a:off x="2712720" y="27609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0" name="object 480"/>
          <p:cNvSpPr/>
          <p:nvPr/>
        </p:nvSpPr>
        <p:spPr>
          <a:xfrm>
            <a:off x="2631439" y="2628900"/>
            <a:ext cx="36830" cy="127000"/>
          </a:xfrm>
          <a:custGeom>
            <a:avLst/>
            <a:gdLst/>
            <a:ahLst/>
            <a:cxnLst/>
            <a:rect l="l" t="t" r="r" b="b"/>
            <a:pathLst>
              <a:path w="36830" h="127000">
                <a:moveTo>
                  <a:pt x="0" y="127000"/>
                </a:moveTo>
                <a:lnTo>
                  <a:pt x="36829" y="127000"/>
                </a:lnTo>
                <a:lnTo>
                  <a:pt x="36829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1" name="object 481"/>
          <p:cNvSpPr/>
          <p:nvPr/>
        </p:nvSpPr>
        <p:spPr>
          <a:xfrm>
            <a:off x="2631439" y="2628900"/>
            <a:ext cx="36830" cy="127000"/>
          </a:xfrm>
          <a:custGeom>
            <a:avLst/>
            <a:gdLst/>
            <a:ahLst/>
            <a:cxnLst/>
            <a:rect l="l" t="t" r="r" b="b"/>
            <a:pathLst>
              <a:path w="36830" h="127000">
                <a:moveTo>
                  <a:pt x="0" y="127000"/>
                </a:moveTo>
                <a:lnTo>
                  <a:pt x="0" y="0"/>
                </a:lnTo>
                <a:lnTo>
                  <a:pt x="36830" y="0"/>
                </a:lnTo>
                <a:lnTo>
                  <a:pt x="36830" y="127000"/>
                </a:lnTo>
                <a:lnTo>
                  <a:pt x="0" y="12700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2" name="object 482"/>
          <p:cNvSpPr/>
          <p:nvPr/>
        </p:nvSpPr>
        <p:spPr>
          <a:xfrm>
            <a:off x="2631439" y="27559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3" name="object 483"/>
          <p:cNvSpPr/>
          <p:nvPr/>
        </p:nvSpPr>
        <p:spPr>
          <a:xfrm>
            <a:off x="2668270" y="26289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4" name="object 484"/>
          <p:cNvSpPr/>
          <p:nvPr/>
        </p:nvSpPr>
        <p:spPr>
          <a:xfrm>
            <a:off x="2683510" y="2631439"/>
            <a:ext cx="25400" cy="113030"/>
          </a:xfrm>
          <a:custGeom>
            <a:avLst/>
            <a:gdLst/>
            <a:ahLst/>
            <a:cxnLst/>
            <a:rect l="l" t="t" r="r" b="b"/>
            <a:pathLst>
              <a:path w="25400" h="113030">
                <a:moveTo>
                  <a:pt x="0" y="113030"/>
                </a:moveTo>
                <a:lnTo>
                  <a:pt x="25400" y="113030"/>
                </a:lnTo>
                <a:lnTo>
                  <a:pt x="25400" y="0"/>
                </a:lnTo>
                <a:lnTo>
                  <a:pt x="0" y="0"/>
                </a:lnTo>
                <a:lnTo>
                  <a:pt x="0" y="11303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5" name="object 485"/>
          <p:cNvSpPr/>
          <p:nvPr/>
        </p:nvSpPr>
        <p:spPr>
          <a:xfrm>
            <a:off x="2683510" y="2631439"/>
            <a:ext cx="25400" cy="113030"/>
          </a:xfrm>
          <a:custGeom>
            <a:avLst/>
            <a:gdLst/>
            <a:ahLst/>
            <a:cxnLst/>
            <a:rect l="l" t="t" r="r" b="b"/>
            <a:pathLst>
              <a:path w="25400" h="113030">
                <a:moveTo>
                  <a:pt x="0" y="113030"/>
                </a:moveTo>
                <a:lnTo>
                  <a:pt x="0" y="0"/>
                </a:lnTo>
                <a:lnTo>
                  <a:pt x="25400" y="0"/>
                </a:lnTo>
                <a:lnTo>
                  <a:pt x="25400" y="113030"/>
                </a:lnTo>
                <a:lnTo>
                  <a:pt x="0" y="11303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6" name="object 486"/>
          <p:cNvSpPr/>
          <p:nvPr/>
        </p:nvSpPr>
        <p:spPr>
          <a:xfrm>
            <a:off x="2683510" y="27444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7" name="object 487"/>
          <p:cNvSpPr/>
          <p:nvPr/>
        </p:nvSpPr>
        <p:spPr>
          <a:xfrm>
            <a:off x="2708910" y="26314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8" name="object 488"/>
          <p:cNvSpPr/>
          <p:nvPr/>
        </p:nvSpPr>
        <p:spPr>
          <a:xfrm>
            <a:off x="2640329" y="2663189"/>
            <a:ext cx="20320" cy="85090"/>
          </a:xfrm>
          <a:custGeom>
            <a:avLst/>
            <a:gdLst/>
            <a:ahLst/>
            <a:cxnLst/>
            <a:rect l="l" t="t" r="r" b="b"/>
            <a:pathLst>
              <a:path w="20319" h="85089">
                <a:moveTo>
                  <a:pt x="0" y="85089"/>
                </a:moveTo>
                <a:lnTo>
                  <a:pt x="0" y="0"/>
                </a:lnTo>
                <a:lnTo>
                  <a:pt x="20319" y="0"/>
                </a:lnTo>
                <a:lnTo>
                  <a:pt x="20319" y="85089"/>
                </a:lnTo>
                <a:lnTo>
                  <a:pt x="0" y="850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9" name="object 489"/>
          <p:cNvSpPr/>
          <p:nvPr/>
        </p:nvSpPr>
        <p:spPr>
          <a:xfrm>
            <a:off x="2635657" y="2658517"/>
            <a:ext cx="29845" cy="94615"/>
          </a:xfrm>
          <a:custGeom>
            <a:avLst/>
            <a:gdLst/>
            <a:ahLst/>
            <a:cxnLst/>
            <a:rect l="l" t="t" r="r" b="b"/>
            <a:pathLst>
              <a:path w="29844" h="94614">
                <a:moveTo>
                  <a:pt x="0" y="94434"/>
                </a:moveTo>
                <a:lnTo>
                  <a:pt x="29664" y="94434"/>
                </a:lnTo>
                <a:lnTo>
                  <a:pt x="29664" y="0"/>
                </a:lnTo>
                <a:lnTo>
                  <a:pt x="0" y="0"/>
                </a:lnTo>
                <a:lnTo>
                  <a:pt x="0" y="9443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0" name="object 490"/>
          <p:cNvSpPr/>
          <p:nvPr/>
        </p:nvSpPr>
        <p:spPr>
          <a:xfrm>
            <a:off x="2640329" y="27482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1" name="object 491"/>
          <p:cNvSpPr/>
          <p:nvPr/>
        </p:nvSpPr>
        <p:spPr>
          <a:xfrm>
            <a:off x="2660650" y="26631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2" name="object 492"/>
          <p:cNvSpPr/>
          <p:nvPr/>
        </p:nvSpPr>
        <p:spPr>
          <a:xfrm>
            <a:off x="2640329" y="2663189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19" h="7619">
                <a:moveTo>
                  <a:pt x="0" y="7620"/>
                </a:moveTo>
                <a:lnTo>
                  <a:pt x="0" y="0"/>
                </a:lnTo>
                <a:lnTo>
                  <a:pt x="20319" y="0"/>
                </a:lnTo>
                <a:lnTo>
                  <a:pt x="20319" y="7620"/>
                </a:lnTo>
                <a:lnTo>
                  <a:pt x="0" y="762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3" name="object 493"/>
          <p:cNvSpPr/>
          <p:nvPr/>
        </p:nvSpPr>
        <p:spPr>
          <a:xfrm>
            <a:off x="2640329" y="26708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4" name="object 494"/>
          <p:cNvSpPr/>
          <p:nvPr/>
        </p:nvSpPr>
        <p:spPr>
          <a:xfrm>
            <a:off x="2660650" y="26631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5" name="object 495"/>
          <p:cNvSpPr/>
          <p:nvPr/>
        </p:nvSpPr>
        <p:spPr>
          <a:xfrm>
            <a:off x="2669539" y="2628900"/>
            <a:ext cx="0" cy="127000"/>
          </a:xfrm>
          <a:custGeom>
            <a:avLst/>
            <a:gdLst/>
            <a:ahLst/>
            <a:cxnLst/>
            <a:rect l="l" t="t" r="r" b="b"/>
            <a:pathLst>
              <a:path w="0" h="127000">
                <a:moveTo>
                  <a:pt x="0" y="0"/>
                </a:moveTo>
                <a:lnTo>
                  <a:pt x="0" y="127000"/>
                </a:lnTo>
              </a:path>
            </a:pathLst>
          </a:custGeom>
          <a:ln w="5080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6" name="object 496"/>
          <p:cNvSpPr/>
          <p:nvPr/>
        </p:nvSpPr>
        <p:spPr>
          <a:xfrm>
            <a:off x="2662327" y="2624227"/>
            <a:ext cx="14604" cy="136525"/>
          </a:xfrm>
          <a:custGeom>
            <a:avLst/>
            <a:gdLst/>
            <a:ahLst/>
            <a:cxnLst/>
            <a:rect l="l" t="t" r="r" b="b"/>
            <a:pathLst>
              <a:path w="14605" h="136525">
                <a:moveTo>
                  <a:pt x="0" y="136344"/>
                </a:moveTo>
                <a:lnTo>
                  <a:pt x="14424" y="136344"/>
                </a:lnTo>
                <a:lnTo>
                  <a:pt x="14424" y="0"/>
                </a:lnTo>
                <a:lnTo>
                  <a:pt x="0" y="0"/>
                </a:lnTo>
                <a:lnTo>
                  <a:pt x="0" y="1363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7" name="object 497"/>
          <p:cNvSpPr/>
          <p:nvPr/>
        </p:nvSpPr>
        <p:spPr>
          <a:xfrm>
            <a:off x="2667000" y="27559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8" name="object 498"/>
          <p:cNvSpPr/>
          <p:nvPr/>
        </p:nvSpPr>
        <p:spPr>
          <a:xfrm>
            <a:off x="2672079" y="26289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9" name="object 499"/>
          <p:cNvSpPr/>
          <p:nvPr/>
        </p:nvSpPr>
        <p:spPr>
          <a:xfrm>
            <a:off x="2684779" y="2631439"/>
            <a:ext cx="0" cy="113030"/>
          </a:xfrm>
          <a:custGeom>
            <a:avLst/>
            <a:gdLst/>
            <a:ahLst/>
            <a:cxnLst/>
            <a:rect l="l" t="t" r="r" b="b"/>
            <a:pathLst>
              <a:path w="0" h="113030">
                <a:moveTo>
                  <a:pt x="0" y="0"/>
                </a:moveTo>
                <a:lnTo>
                  <a:pt x="0" y="113030"/>
                </a:lnTo>
              </a:path>
            </a:pathLst>
          </a:custGeom>
          <a:ln w="1016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0" name="object 500"/>
          <p:cNvSpPr/>
          <p:nvPr/>
        </p:nvSpPr>
        <p:spPr>
          <a:xfrm>
            <a:off x="2675027" y="2626767"/>
            <a:ext cx="19685" cy="122555"/>
          </a:xfrm>
          <a:custGeom>
            <a:avLst/>
            <a:gdLst/>
            <a:ahLst/>
            <a:cxnLst/>
            <a:rect l="l" t="t" r="r" b="b"/>
            <a:pathLst>
              <a:path w="19685" h="122555">
                <a:moveTo>
                  <a:pt x="0" y="122374"/>
                </a:moveTo>
                <a:lnTo>
                  <a:pt x="19504" y="122374"/>
                </a:lnTo>
                <a:lnTo>
                  <a:pt x="19504" y="0"/>
                </a:lnTo>
                <a:lnTo>
                  <a:pt x="0" y="0"/>
                </a:lnTo>
                <a:lnTo>
                  <a:pt x="0" y="12237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1" name="object 501"/>
          <p:cNvSpPr/>
          <p:nvPr/>
        </p:nvSpPr>
        <p:spPr>
          <a:xfrm>
            <a:off x="2679700" y="27444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2" name="object 502"/>
          <p:cNvSpPr/>
          <p:nvPr/>
        </p:nvSpPr>
        <p:spPr>
          <a:xfrm>
            <a:off x="2689860" y="26314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3" name="object 503"/>
          <p:cNvSpPr/>
          <p:nvPr/>
        </p:nvSpPr>
        <p:spPr>
          <a:xfrm>
            <a:off x="2653029" y="2767329"/>
            <a:ext cx="8890" cy="49530"/>
          </a:xfrm>
          <a:custGeom>
            <a:avLst/>
            <a:gdLst/>
            <a:ahLst/>
            <a:cxnLst/>
            <a:rect l="l" t="t" r="r" b="b"/>
            <a:pathLst>
              <a:path w="8889" h="49530">
                <a:moveTo>
                  <a:pt x="0" y="49530"/>
                </a:moveTo>
                <a:lnTo>
                  <a:pt x="0" y="0"/>
                </a:lnTo>
                <a:lnTo>
                  <a:pt x="8889" y="0"/>
                </a:lnTo>
                <a:lnTo>
                  <a:pt x="8889" y="49530"/>
                </a:lnTo>
                <a:lnTo>
                  <a:pt x="0" y="4953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4" name="object 504"/>
          <p:cNvSpPr/>
          <p:nvPr/>
        </p:nvSpPr>
        <p:spPr>
          <a:xfrm>
            <a:off x="2653029" y="28168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5" name="object 505"/>
          <p:cNvSpPr/>
          <p:nvPr/>
        </p:nvSpPr>
        <p:spPr>
          <a:xfrm>
            <a:off x="2661920" y="27673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6" name="object 506"/>
          <p:cNvSpPr/>
          <p:nvPr/>
        </p:nvSpPr>
        <p:spPr>
          <a:xfrm>
            <a:off x="2640329" y="2773679"/>
            <a:ext cx="7620" cy="6350"/>
          </a:xfrm>
          <a:custGeom>
            <a:avLst/>
            <a:gdLst/>
            <a:ahLst/>
            <a:cxnLst/>
            <a:rect l="l" t="t" r="r" b="b"/>
            <a:pathLst>
              <a:path w="7619" h="6350">
                <a:moveTo>
                  <a:pt x="5080" y="0"/>
                </a:moveTo>
                <a:lnTo>
                  <a:pt x="2539" y="0"/>
                </a:lnTo>
                <a:lnTo>
                  <a:pt x="0" y="1270"/>
                </a:lnTo>
                <a:lnTo>
                  <a:pt x="0" y="5080"/>
                </a:lnTo>
                <a:lnTo>
                  <a:pt x="2539" y="6350"/>
                </a:lnTo>
                <a:lnTo>
                  <a:pt x="5080" y="6350"/>
                </a:lnTo>
                <a:lnTo>
                  <a:pt x="7619" y="5080"/>
                </a:lnTo>
                <a:lnTo>
                  <a:pt x="7619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7" name="object 507"/>
          <p:cNvSpPr/>
          <p:nvPr/>
        </p:nvSpPr>
        <p:spPr>
          <a:xfrm>
            <a:off x="2640329" y="2773679"/>
            <a:ext cx="7620" cy="6350"/>
          </a:xfrm>
          <a:custGeom>
            <a:avLst/>
            <a:gdLst/>
            <a:ahLst/>
            <a:cxnLst/>
            <a:rect l="l" t="t" r="r" b="b"/>
            <a:pathLst>
              <a:path w="7619" h="6350">
                <a:moveTo>
                  <a:pt x="3809" y="0"/>
                </a:moveTo>
                <a:lnTo>
                  <a:pt x="5080" y="0"/>
                </a:lnTo>
                <a:lnTo>
                  <a:pt x="7619" y="1270"/>
                </a:lnTo>
                <a:lnTo>
                  <a:pt x="7619" y="2540"/>
                </a:lnTo>
                <a:lnTo>
                  <a:pt x="7619" y="5080"/>
                </a:lnTo>
                <a:lnTo>
                  <a:pt x="5080" y="6350"/>
                </a:lnTo>
                <a:lnTo>
                  <a:pt x="3809" y="6350"/>
                </a:lnTo>
                <a:lnTo>
                  <a:pt x="2539" y="6350"/>
                </a:lnTo>
                <a:lnTo>
                  <a:pt x="0" y="5080"/>
                </a:lnTo>
                <a:lnTo>
                  <a:pt x="0" y="2540"/>
                </a:lnTo>
                <a:lnTo>
                  <a:pt x="0" y="1270"/>
                </a:lnTo>
                <a:lnTo>
                  <a:pt x="2539" y="0"/>
                </a:lnTo>
                <a:lnTo>
                  <a:pt x="380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8" name="object 508"/>
          <p:cNvSpPr/>
          <p:nvPr/>
        </p:nvSpPr>
        <p:spPr>
          <a:xfrm>
            <a:off x="2640329" y="27736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9" name="object 509"/>
          <p:cNvSpPr/>
          <p:nvPr/>
        </p:nvSpPr>
        <p:spPr>
          <a:xfrm>
            <a:off x="2647950" y="27800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0" name="object 510"/>
          <p:cNvSpPr/>
          <p:nvPr/>
        </p:nvSpPr>
        <p:spPr>
          <a:xfrm>
            <a:off x="2640329" y="2794000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89">
                <a:moveTo>
                  <a:pt x="5080" y="0"/>
                </a:moveTo>
                <a:lnTo>
                  <a:pt x="2539" y="0"/>
                </a:lnTo>
                <a:lnTo>
                  <a:pt x="0" y="2539"/>
                </a:lnTo>
                <a:lnTo>
                  <a:pt x="0" y="6350"/>
                </a:lnTo>
                <a:lnTo>
                  <a:pt x="2539" y="8889"/>
                </a:lnTo>
                <a:lnTo>
                  <a:pt x="5080" y="8889"/>
                </a:lnTo>
                <a:lnTo>
                  <a:pt x="7619" y="6350"/>
                </a:lnTo>
                <a:lnTo>
                  <a:pt x="7619" y="2539"/>
                </a:lnTo>
                <a:lnTo>
                  <a:pt x="508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1" name="object 511"/>
          <p:cNvSpPr/>
          <p:nvPr/>
        </p:nvSpPr>
        <p:spPr>
          <a:xfrm>
            <a:off x="2640329" y="2794000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89">
                <a:moveTo>
                  <a:pt x="3809" y="0"/>
                </a:moveTo>
                <a:lnTo>
                  <a:pt x="5080" y="0"/>
                </a:lnTo>
                <a:lnTo>
                  <a:pt x="7619" y="2539"/>
                </a:lnTo>
                <a:lnTo>
                  <a:pt x="7619" y="3810"/>
                </a:lnTo>
                <a:lnTo>
                  <a:pt x="7619" y="6350"/>
                </a:lnTo>
                <a:lnTo>
                  <a:pt x="5080" y="8889"/>
                </a:lnTo>
                <a:lnTo>
                  <a:pt x="3809" y="8889"/>
                </a:lnTo>
                <a:lnTo>
                  <a:pt x="2539" y="8889"/>
                </a:lnTo>
                <a:lnTo>
                  <a:pt x="0" y="6350"/>
                </a:lnTo>
                <a:lnTo>
                  <a:pt x="0" y="3810"/>
                </a:lnTo>
                <a:lnTo>
                  <a:pt x="0" y="2539"/>
                </a:lnTo>
                <a:lnTo>
                  <a:pt x="2539" y="0"/>
                </a:lnTo>
                <a:lnTo>
                  <a:pt x="380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2" name="object 512"/>
          <p:cNvSpPr/>
          <p:nvPr/>
        </p:nvSpPr>
        <p:spPr>
          <a:xfrm>
            <a:off x="2640329" y="27940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3" name="object 513"/>
          <p:cNvSpPr/>
          <p:nvPr/>
        </p:nvSpPr>
        <p:spPr>
          <a:xfrm>
            <a:off x="2647950" y="28028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4" name="object 514"/>
          <p:cNvSpPr/>
          <p:nvPr/>
        </p:nvSpPr>
        <p:spPr>
          <a:xfrm>
            <a:off x="2614929" y="2609850"/>
            <a:ext cx="115570" cy="228600"/>
          </a:xfrm>
          <a:custGeom>
            <a:avLst/>
            <a:gdLst/>
            <a:ahLst/>
            <a:cxnLst/>
            <a:rect l="l" t="t" r="r" b="b"/>
            <a:pathLst>
              <a:path w="115569" h="228600">
                <a:moveTo>
                  <a:pt x="113030" y="0"/>
                </a:moveTo>
                <a:lnTo>
                  <a:pt x="115569" y="228600"/>
                </a:lnTo>
                <a:lnTo>
                  <a:pt x="0" y="22860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5" name="object 515"/>
          <p:cNvSpPr/>
          <p:nvPr/>
        </p:nvSpPr>
        <p:spPr>
          <a:xfrm>
            <a:off x="2614929" y="26098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6" name="object 516"/>
          <p:cNvSpPr/>
          <p:nvPr/>
        </p:nvSpPr>
        <p:spPr>
          <a:xfrm>
            <a:off x="2733039" y="28397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7" name="object 517"/>
          <p:cNvSpPr/>
          <p:nvPr/>
        </p:nvSpPr>
        <p:spPr>
          <a:xfrm>
            <a:off x="2689860" y="2768600"/>
            <a:ext cx="10160" cy="19050"/>
          </a:xfrm>
          <a:custGeom>
            <a:avLst/>
            <a:gdLst/>
            <a:ahLst/>
            <a:cxnLst/>
            <a:rect l="l" t="t" r="r" b="b"/>
            <a:pathLst>
              <a:path w="10160" h="19050">
                <a:moveTo>
                  <a:pt x="0" y="19050"/>
                </a:moveTo>
                <a:lnTo>
                  <a:pt x="0" y="0"/>
                </a:lnTo>
                <a:lnTo>
                  <a:pt x="10159" y="0"/>
                </a:lnTo>
                <a:lnTo>
                  <a:pt x="10159" y="19050"/>
                </a:lnTo>
                <a:lnTo>
                  <a:pt x="0" y="1905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8" name="object 518"/>
          <p:cNvSpPr/>
          <p:nvPr/>
        </p:nvSpPr>
        <p:spPr>
          <a:xfrm>
            <a:off x="2689860" y="2768600"/>
            <a:ext cx="10160" cy="19050"/>
          </a:xfrm>
          <a:custGeom>
            <a:avLst/>
            <a:gdLst/>
            <a:ahLst/>
            <a:cxnLst/>
            <a:rect l="l" t="t" r="r" b="b"/>
            <a:pathLst>
              <a:path w="10160" h="19050">
                <a:moveTo>
                  <a:pt x="0" y="19050"/>
                </a:moveTo>
                <a:lnTo>
                  <a:pt x="0" y="0"/>
                </a:lnTo>
                <a:lnTo>
                  <a:pt x="10159" y="0"/>
                </a:lnTo>
                <a:lnTo>
                  <a:pt x="10159" y="19050"/>
                </a:lnTo>
                <a:lnTo>
                  <a:pt x="0" y="1905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9" name="object 519"/>
          <p:cNvSpPr/>
          <p:nvPr/>
        </p:nvSpPr>
        <p:spPr>
          <a:xfrm>
            <a:off x="2689860" y="27876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0" name="object 520"/>
          <p:cNvSpPr/>
          <p:nvPr/>
        </p:nvSpPr>
        <p:spPr>
          <a:xfrm>
            <a:off x="2700020" y="27686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1" name="object 521"/>
          <p:cNvSpPr/>
          <p:nvPr/>
        </p:nvSpPr>
        <p:spPr>
          <a:xfrm>
            <a:off x="2760979" y="2617470"/>
            <a:ext cx="381000" cy="214629"/>
          </a:xfrm>
          <a:custGeom>
            <a:avLst/>
            <a:gdLst/>
            <a:ahLst/>
            <a:cxnLst/>
            <a:rect l="l" t="t" r="r" b="b"/>
            <a:pathLst>
              <a:path w="381000" h="214630">
                <a:moveTo>
                  <a:pt x="0" y="214629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4629"/>
                </a:lnTo>
                <a:lnTo>
                  <a:pt x="0" y="2146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2" name="object 522"/>
          <p:cNvSpPr/>
          <p:nvPr/>
        </p:nvSpPr>
        <p:spPr>
          <a:xfrm>
            <a:off x="2760979" y="2617470"/>
            <a:ext cx="381000" cy="214629"/>
          </a:xfrm>
          <a:custGeom>
            <a:avLst/>
            <a:gdLst/>
            <a:ahLst/>
            <a:cxnLst/>
            <a:rect l="l" t="t" r="r" b="b"/>
            <a:pathLst>
              <a:path w="381000" h="214630">
                <a:moveTo>
                  <a:pt x="0" y="214629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4629"/>
                </a:lnTo>
                <a:lnTo>
                  <a:pt x="0" y="21462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3" name="object 523"/>
          <p:cNvSpPr/>
          <p:nvPr/>
        </p:nvSpPr>
        <p:spPr>
          <a:xfrm>
            <a:off x="2760979" y="28321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4" name="object 524"/>
          <p:cNvSpPr/>
          <p:nvPr/>
        </p:nvSpPr>
        <p:spPr>
          <a:xfrm>
            <a:off x="3141979" y="26174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5" name="object 525"/>
          <p:cNvSpPr/>
          <p:nvPr/>
        </p:nvSpPr>
        <p:spPr>
          <a:xfrm>
            <a:off x="2759710" y="2659379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6" name="object 526"/>
          <p:cNvSpPr/>
          <p:nvPr/>
        </p:nvSpPr>
        <p:spPr>
          <a:xfrm>
            <a:off x="2755037" y="2650897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4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7" name="object 527"/>
          <p:cNvSpPr/>
          <p:nvPr/>
        </p:nvSpPr>
        <p:spPr>
          <a:xfrm>
            <a:off x="2759710" y="26631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8" name="object 528"/>
          <p:cNvSpPr/>
          <p:nvPr/>
        </p:nvSpPr>
        <p:spPr>
          <a:xfrm>
            <a:off x="3139439" y="26555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9" name="object 529"/>
          <p:cNvSpPr/>
          <p:nvPr/>
        </p:nvSpPr>
        <p:spPr>
          <a:xfrm>
            <a:off x="2759710" y="270192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0" name="object 530"/>
          <p:cNvSpPr/>
          <p:nvPr/>
        </p:nvSpPr>
        <p:spPr>
          <a:xfrm>
            <a:off x="2755037" y="2694077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1" name="object 531"/>
          <p:cNvSpPr/>
          <p:nvPr/>
        </p:nvSpPr>
        <p:spPr>
          <a:xfrm>
            <a:off x="2759710" y="27051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2" name="object 532"/>
          <p:cNvSpPr/>
          <p:nvPr/>
        </p:nvSpPr>
        <p:spPr>
          <a:xfrm>
            <a:off x="3139439" y="26987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3" name="object 533"/>
          <p:cNvSpPr/>
          <p:nvPr/>
        </p:nvSpPr>
        <p:spPr>
          <a:xfrm>
            <a:off x="2759710" y="274764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4" name="object 534"/>
          <p:cNvSpPr/>
          <p:nvPr/>
        </p:nvSpPr>
        <p:spPr>
          <a:xfrm>
            <a:off x="2755037" y="2739797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5" name="object 535"/>
          <p:cNvSpPr/>
          <p:nvPr/>
        </p:nvSpPr>
        <p:spPr>
          <a:xfrm>
            <a:off x="2759710" y="27508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6" name="object 536"/>
          <p:cNvSpPr/>
          <p:nvPr/>
        </p:nvSpPr>
        <p:spPr>
          <a:xfrm>
            <a:off x="3139439" y="27444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7" name="object 537"/>
          <p:cNvSpPr/>
          <p:nvPr/>
        </p:nvSpPr>
        <p:spPr>
          <a:xfrm>
            <a:off x="2759710" y="2790189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8" name="object 538"/>
          <p:cNvSpPr/>
          <p:nvPr/>
        </p:nvSpPr>
        <p:spPr>
          <a:xfrm>
            <a:off x="2755037" y="2781707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4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9" name="object 539"/>
          <p:cNvSpPr/>
          <p:nvPr/>
        </p:nvSpPr>
        <p:spPr>
          <a:xfrm>
            <a:off x="2759710" y="2618739"/>
            <a:ext cx="379729" cy="21336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0" name="object 540"/>
          <p:cNvSpPr/>
          <p:nvPr/>
        </p:nvSpPr>
        <p:spPr>
          <a:xfrm>
            <a:off x="2760979" y="2981960"/>
            <a:ext cx="381000" cy="213360"/>
          </a:xfrm>
          <a:custGeom>
            <a:avLst/>
            <a:gdLst/>
            <a:ahLst/>
            <a:cxnLst/>
            <a:rect l="l" t="t" r="r" b="b"/>
            <a:pathLst>
              <a:path w="381000" h="213360">
                <a:moveTo>
                  <a:pt x="0" y="21336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3360"/>
                </a:lnTo>
                <a:lnTo>
                  <a:pt x="0" y="2133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1" name="object 541"/>
          <p:cNvSpPr/>
          <p:nvPr/>
        </p:nvSpPr>
        <p:spPr>
          <a:xfrm>
            <a:off x="2760979" y="2981960"/>
            <a:ext cx="381000" cy="213360"/>
          </a:xfrm>
          <a:custGeom>
            <a:avLst/>
            <a:gdLst/>
            <a:ahLst/>
            <a:cxnLst/>
            <a:rect l="l" t="t" r="r" b="b"/>
            <a:pathLst>
              <a:path w="381000" h="213360">
                <a:moveTo>
                  <a:pt x="0" y="21336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3360"/>
                </a:lnTo>
                <a:lnTo>
                  <a:pt x="0" y="21336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2" name="object 542"/>
          <p:cNvSpPr/>
          <p:nvPr/>
        </p:nvSpPr>
        <p:spPr>
          <a:xfrm>
            <a:off x="2760979" y="31953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3" name="object 543"/>
          <p:cNvSpPr/>
          <p:nvPr/>
        </p:nvSpPr>
        <p:spPr>
          <a:xfrm>
            <a:off x="3141979" y="29819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4" name="object 544"/>
          <p:cNvSpPr/>
          <p:nvPr/>
        </p:nvSpPr>
        <p:spPr>
          <a:xfrm>
            <a:off x="2759710" y="3021329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5" name="object 545"/>
          <p:cNvSpPr/>
          <p:nvPr/>
        </p:nvSpPr>
        <p:spPr>
          <a:xfrm>
            <a:off x="2755037" y="3014117"/>
            <a:ext cx="389255" cy="14604"/>
          </a:xfrm>
          <a:custGeom>
            <a:avLst/>
            <a:gdLst/>
            <a:ahLst/>
            <a:cxnLst/>
            <a:rect l="l" t="t" r="r" b="b"/>
            <a:pathLst>
              <a:path w="389255" h="14605">
                <a:moveTo>
                  <a:pt x="0" y="14424"/>
                </a:moveTo>
                <a:lnTo>
                  <a:pt x="389074" y="14424"/>
                </a:lnTo>
                <a:lnTo>
                  <a:pt x="38907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6" name="object 546"/>
          <p:cNvSpPr/>
          <p:nvPr/>
        </p:nvSpPr>
        <p:spPr>
          <a:xfrm>
            <a:off x="2759710" y="30238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7" name="object 547"/>
          <p:cNvSpPr/>
          <p:nvPr/>
        </p:nvSpPr>
        <p:spPr>
          <a:xfrm>
            <a:off x="3139439" y="30187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8" name="object 548"/>
          <p:cNvSpPr/>
          <p:nvPr/>
        </p:nvSpPr>
        <p:spPr>
          <a:xfrm>
            <a:off x="2759710" y="306451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9" name="object 549"/>
          <p:cNvSpPr/>
          <p:nvPr/>
        </p:nvSpPr>
        <p:spPr>
          <a:xfrm>
            <a:off x="2755037" y="3057297"/>
            <a:ext cx="389255" cy="14604"/>
          </a:xfrm>
          <a:custGeom>
            <a:avLst/>
            <a:gdLst/>
            <a:ahLst/>
            <a:cxnLst/>
            <a:rect l="l" t="t" r="r" b="b"/>
            <a:pathLst>
              <a:path w="389255" h="14605">
                <a:moveTo>
                  <a:pt x="0" y="14424"/>
                </a:moveTo>
                <a:lnTo>
                  <a:pt x="389074" y="14424"/>
                </a:lnTo>
                <a:lnTo>
                  <a:pt x="38907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0" name="object 550"/>
          <p:cNvSpPr/>
          <p:nvPr/>
        </p:nvSpPr>
        <p:spPr>
          <a:xfrm>
            <a:off x="2759710" y="30670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1" name="object 551"/>
          <p:cNvSpPr/>
          <p:nvPr/>
        </p:nvSpPr>
        <p:spPr>
          <a:xfrm>
            <a:off x="3139439" y="30619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2" name="object 552"/>
          <p:cNvSpPr/>
          <p:nvPr/>
        </p:nvSpPr>
        <p:spPr>
          <a:xfrm>
            <a:off x="2759710" y="310959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3" name="object 553"/>
          <p:cNvSpPr/>
          <p:nvPr/>
        </p:nvSpPr>
        <p:spPr>
          <a:xfrm>
            <a:off x="2755037" y="3101747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4" name="object 554"/>
          <p:cNvSpPr/>
          <p:nvPr/>
        </p:nvSpPr>
        <p:spPr>
          <a:xfrm>
            <a:off x="2759710" y="31127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5" name="object 555"/>
          <p:cNvSpPr/>
          <p:nvPr/>
        </p:nvSpPr>
        <p:spPr>
          <a:xfrm>
            <a:off x="3139439" y="31064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6" name="object 556"/>
          <p:cNvSpPr/>
          <p:nvPr/>
        </p:nvSpPr>
        <p:spPr>
          <a:xfrm>
            <a:off x="2759710" y="315341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7" name="object 557"/>
          <p:cNvSpPr/>
          <p:nvPr/>
        </p:nvSpPr>
        <p:spPr>
          <a:xfrm>
            <a:off x="2755037" y="3144927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4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8" name="object 558"/>
          <p:cNvSpPr/>
          <p:nvPr/>
        </p:nvSpPr>
        <p:spPr>
          <a:xfrm>
            <a:off x="2759710" y="2981960"/>
            <a:ext cx="379729" cy="21336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9" name="object 559"/>
          <p:cNvSpPr/>
          <p:nvPr/>
        </p:nvSpPr>
        <p:spPr>
          <a:xfrm>
            <a:off x="2760979" y="3328670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89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2089"/>
                </a:lnTo>
                <a:lnTo>
                  <a:pt x="0" y="2120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0" name="object 560"/>
          <p:cNvSpPr/>
          <p:nvPr/>
        </p:nvSpPr>
        <p:spPr>
          <a:xfrm>
            <a:off x="2760979" y="3328670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89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2089"/>
                </a:lnTo>
                <a:lnTo>
                  <a:pt x="0" y="2120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1" name="object 561"/>
          <p:cNvSpPr/>
          <p:nvPr/>
        </p:nvSpPr>
        <p:spPr>
          <a:xfrm>
            <a:off x="2760979" y="35407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2" name="object 562"/>
          <p:cNvSpPr/>
          <p:nvPr/>
        </p:nvSpPr>
        <p:spPr>
          <a:xfrm>
            <a:off x="3141979" y="33286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3" name="object 563"/>
          <p:cNvSpPr/>
          <p:nvPr/>
        </p:nvSpPr>
        <p:spPr>
          <a:xfrm>
            <a:off x="2759710" y="336867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4" name="object 564"/>
          <p:cNvSpPr/>
          <p:nvPr/>
        </p:nvSpPr>
        <p:spPr>
          <a:xfrm>
            <a:off x="2755037" y="3360827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5" name="object 565"/>
          <p:cNvSpPr/>
          <p:nvPr/>
        </p:nvSpPr>
        <p:spPr>
          <a:xfrm>
            <a:off x="2759710" y="33718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6" name="object 566"/>
          <p:cNvSpPr/>
          <p:nvPr/>
        </p:nvSpPr>
        <p:spPr>
          <a:xfrm>
            <a:off x="3139439" y="33655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7" name="object 567"/>
          <p:cNvSpPr/>
          <p:nvPr/>
        </p:nvSpPr>
        <p:spPr>
          <a:xfrm>
            <a:off x="2759710" y="341122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8" name="object 568"/>
          <p:cNvSpPr/>
          <p:nvPr/>
        </p:nvSpPr>
        <p:spPr>
          <a:xfrm>
            <a:off x="2755037" y="3402737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5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9" name="object 569"/>
          <p:cNvSpPr/>
          <p:nvPr/>
        </p:nvSpPr>
        <p:spPr>
          <a:xfrm>
            <a:off x="2759710" y="34150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0" name="object 570"/>
          <p:cNvSpPr/>
          <p:nvPr/>
        </p:nvSpPr>
        <p:spPr>
          <a:xfrm>
            <a:off x="3139439" y="34074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1" name="object 571"/>
          <p:cNvSpPr/>
          <p:nvPr/>
        </p:nvSpPr>
        <p:spPr>
          <a:xfrm>
            <a:off x="2759710" y="3456304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2" name="object 572"/>
          <p:cNvSpPr/>
          <p:nvPr/>
        </p:nvSpPr>
        <p:spPr>
          <a:xfrm>
            <a:off x="2755037" y="3448457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3" name="object 573"/>
          <p:cNvSpPr/>
          <p:nvPr/>
        </p:nvSpPr>
        <p:spPr>
          <a:xfrm>
            <a:off x="2759710" y="34594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4" name="object 574"/>
          <p:cNvSpPr/>
          <p:nvPr/>
        </p:nvSpPr>
        <p:spPr>
          <a:xfrm>
            <a:off x="3139439" y="34531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5" name="object 575"/>
          <p:cNvSpPr/>
          <p:nvPr/>
        </p:nvSpPr>
        <p:spPr>
          <a:xfrm>
            <a:off x="2759710" y="350139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 h="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6" name="object 576"/>
          <p:cNvSpPr/>
          <p:nvPr/>
        </p:nvSpPr>
        <p:spPr>
          <a:xfrm>
            <a:off x="2755037" y="3492907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5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7" name="object 577"/>
          <p:cNvSpPr/>
          <p:nvPr/>
        </p:nvSpPr>
        <p:spPr>
          <a:xfrm>
            <a:off x="2759710" y="3328670"/>
            <a:ext cx="379729" cy="21335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8" name="object 578"/>
          <p:cNvSpPr/>
          <p:nvPr/>
        </p:nvSpPr>
        <p:spPr>
          <a:xfrm>
            <a:off x="2610257" y="2870607"/>
            <a:ext cx="154124" cy="9062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9" name="object 579"/>
          <p:cNvSpPr txBox="1"/>
          <p:nvPr/>
        </p:nvSpPr>
        <p:spPr>
          <a:xfrm>
            <a:off x="2282189" y="2559050"/>
            <a:ext cx="4575175" cy="14770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455420" marR="1551305" indent="1270">
              <a:lnSpc>
                <a:spcPct val="99700"/>
              </a:lnSpc>
              <a:spcBef>
                <a:spcPts val="105"/>
              </a:spcBef>
            </a:pPr>
            <a:r>
              <a:rPr dirty="0" sz="1600" spc="-5">
                <a:latin typeface="Arial"/>
                <a:cs typeface="Arial"/>
              </a:rPr>
              <a:t>Here’s the </a:t>
            </a:r>
            <a:r>
              <a:rPr dirty="0" sz="1600">
                <a:latin typeface="Arial"/>
                <a:cs typeface="Arial"/>
              </a:rPr>
              <a:t>IP  </a:t>
            </a:r>
            <a:r>
              <a:rPr dirty="0" sz="1600" spc="-5">
                <a:latin typeface="Arial"/>
                <a:cs typeface="Arial"/>
              </a:rPr>
              <a:t>address for  </a:t>
            </a:r>
            <a:r>
              <a:rPr dirty="0" sz="1600">
                <a:latin typeface="Arial"/>
                <a:cs typeface="Arial"/>
              </a:rPr>
              <a:t>f</a:t>
            </a:r>
            <a:r>
              <a:rPr dirty="0" sz="1600" spc="-5">
                <a:latin typeface="Arial"/>
                <a:cs typeface="Arial"/>
              </a:rPr>
              <a:t>tp.no</a:t>
            </a:r>
            <a:r>
              <a:rPr dirty="0" sz="1600" spc="15">
                <a:latin typeface="Arial"/>
                <a:cs typeface="Arial"/>
              </a:rPr>
              <a:t>m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n</a:t>
            </a:r>
            <a:r>
              <a:rPr dirty="0" sz="1600" spc="-5">
                <a:latin typeface="Arial"/>
                <a:cs typeface="Arial"/>
              </a:rPr>
              <a:t>u</a:t>
            </a:r>
            <a:r>
              <a:rPr dirty="0" sz="1600" spc="15">
                <a:latin typeface="Arial"/>
                <a:cs typeface="Arial"/>
              </a:rPr>
              <a:t>m</a:t>
            </a:r>
            <a:r>
              <a:rPr dirty="0" sz="1600" spc="-5">
                <a:latin typeface="Arial"/>
                <a:cs typeface="Arial"/>
              </a:rPr>
              <a:t>.</a:t>
            </a:r>
            <a:r>
              <a:rPr dirty="0" sz="1600">
                <a:latin typeface="Arial"/>
                <a:cs typeface="Arial"/>
              </a:rPr>
              <a:t>com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100">
                <a:latin typeface="Arial"/>
                <a:cs typeface="Arial"/>
              </a:rPr>
              <a:t>m.r</a:t>
            </a:r>
            <a:r>
              <a:rPr dirty="0" sz="1100" spc="5">
                <a:latin typeface="Arial"/>
                <a:cs typeface="Arial"/>
              </a:rPr>
              <a:t>o</a:t>
            </a:r>
            <a:r>
              <a:rPr dirty="0" sz="1100" spc="-5">
                <a:latin typeface="Arial"/>
                <a:cs typeface="Arial"/>
              </a:rPr>
              <a:t>o</a:t>
            </a:r>
            <a:r>
              <a:rPr dirty="0" sz="1100">
                <a:latin typeface="Arial"/>
                <a:cs typeface="Arial"/>
              </a:rPr>
              <a:t>t-</a:t>
            </a:r>
            <a:r>
              <a:rPr dirty="0" sz="1100" spc="5">
                <a:latin typeface="Arial"/>
                <a:cs typeface="Arial"/>
              </a:rPr>
              <a:t>s</a:t>
            </a:r>
            <a:r>
              <a:rPr dirty="0" sz="1100" spc="-5">
                <a:latin typeface="Arial"/>
                <a:cs typeface="Arial"/>
              </a:rPr>
              <a:t>e</a:t>
            </a:r>
            <a:r>
              <a:rPr dirty="0" sz="1100">
                <a:latin typeface="Arial"/>
                <a:cs typeface="Arial"/>
              </a:rPr>
              <a:t>r</a:t>
            </a:r>
            <a:r>
              <a:rPr dirty="0" sz="1100" spc="-10">
                <a:latin typeface="Arial"/>
                <a:cs typeface="Arial"/>
              </a:rPr>
              <a:t>v</a:t>
            </a:r>
            <a:r>
              <a:rPr dirty="0" sz="1100" spc="-5">
                <a:latin typeface="Arial"/>
                <a:cs typeface="Arial"/>
              </a:rPr>
              <a:t>e</a:t>
            </a:r>
            <a:r>
              <a:rPr dirty="0" sz="1100">
                <a:latin typeface="Arial"/>
                <a:cs typeface="Arial"/>
              </a:rPr>
              <a:t>r</a:t>
            </a:r>
            <a:r>
              <a:rPr dirty="0" sz="1100" spc="5">
                <a:latin typeface="Arial"/>
                <a:cs typeface="Arial"/>
              </a:rPr>
              <a:t>s</a:t>
            </a:r>
            <a:r>
              <a:rPr dirty="0" sz="1100">
                <a:latin typeface="Arial"/>
                <a:cs typeface="Arial"/>
              </a:rPr>
              <a:t>.</a:t>
            </a:r>
            <a:r>
              <a:rPr dirty="0" sz="1100" spc="-5">
                <a:latin typeface="Arial"/>
                <a:cs typeface="Arial"/>
              </a:rPr>
              <a:t>ne</a:t>
            </a:r>
            <a:r>
              <a:rPr dirty="0" sz="1100">
                <a:latin typeface="Arial"/>
                <a:cs typeface="Arial"/>
              </a:rPr>
              <a:t>t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dirty="0" sz="1100" spc="-5">
                <a:latin typeface="Arial"/>
                <a:cs typeface="Arial"/>
              </a:rPr>
              <a:t>dakota.west.sprockets.com</a:t>
            </a:r>
            <a:endParaRPr sz="1100">
              <a:latin typeface="Arial"/>
              <a:cs typeface="Arial"/>
            </a:endParaRPr>
          </a:p>
        </p:txBody>
      </p:sp>
      <p:sp>
        <p:nvSpPr>
          <p:cNvPr id="580" name="object 580"/>
          <p:cNvSpPr txBox="1"/>
          <p:nvPr/>
        </p:nvSpPr>
        <p:spPr>
          <a:xfrm>
            <a:off x="800100" y="4801870"/>
            <a:ext cx="6744970" cy="1413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81679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ns1.sanjose.nominum.net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100" spc="10">
                <a:latin typeface="Arial"/>
                <a:cs typeface="Arial"/>
              </a:rPr>
              <a:t>f.</a:t>
            </a:r>
            <a:r>
              <a:rPr dirty="0" sz="1100" spc="5">
                <a:latin typeface="Arial"/>
                <a:cs typeface="Arial"/>
              </a:rPr>
              <a:t>g</a:t>
            </a:r>
            <a:r>
              <a:rPr dirty="0" sz="1100" spc="10">
                <a:latin typeface="Arial"/>
                <a:cs typeface="Arial"/>
              </a:rPr>
              <a:t>t</a:t>
            </a:r>
            <a:r>
              <a:rPr dirty="0" sz="1100" spc="-15">
                <a:latin typeface="Arial"/>
                <a:cs typeface="Arial"/>
              </a:rPr>
              <a:t>l</a:t>
            </a:r>
            <a:r>
              <a:rPr dirty="0" sz="1100" spc="5">
                <a:latin typeface="Arial"/>
                <a:cs typeface="Arial"/>
              </a:rPr>
              <a:t>d</a:t>
            </a:r>
            <a:r>
              <a:rPr dirty="0" sz="1100">
                <a:latin typeface="Arial"/>
                <a:cs typeface="Arial"/>
              </a:rPr>
              <a:t>-s</a:t>
            </a:r>
            <a:r>
              <a:rPr dirty="0" sz="1100" spc="-5">
                <a:latin typeface="Arial"/>
                <a:cs typeface="Arial"/>
              </a:rPr>
              <a:t>e</a:t>
            </a:r>
            <a:r>
              <a:rPr dirty="0" sz="1100">
                <a:latin typeface="Arial"/>
                <a:cs typeface="Arial"/>
              </a:rPr>
              <a:t>r</a:t>
            </a:r>
            <a:r>
              <a:rPr dirty="0" sz="1100" spc="-10">
                <a:latin typeface="Arial"/>
                <a:cs typeface="Arial"/>
              </a:rPr>
              <a:t>v</a:t>
            </a:r>
            <a:r>
              <a:rPr dirty="0" sz="1100" spc="5">
                <a:latin typeface="Arial"/>
                <a:cs typeface="Arial"/>
              </a:rPr>
              <a:t>e</a:t>
            </a:r>
            <a:r>
              <a:rPr dirty="0" sz="1100">
                <a:latin typeface="Arial"/>
                <a:cs typeface="Arial"/>
              </a:rPr>
              <a:t>rs.</a:t>
            </a:r>
            <a:r>
              <a:rPr dirty="0" sz="1100" spc="5">
                <a:latin typeface="Arial"/>
                <a:cs typeface="Arial"/>
              </a:rPr>
              <a:t>n</a:t>
            </a:r>
            <a:r>
              <a:rPr dirty="0" sz="1100" spc="-15">
                <a:latin typeface="Arial"/>
                <a:cs typeface="Arial"/>
              </a:rPr>
              <a:t>e</a:t>
            </a:r>
            <a:r>
              <a:rPr dirty="0" sz="1100">
                <a:latin typeface="Arial"/>
                <a:cs typeface="Arial"/>
              </a:rPr>
              <a:t>t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230"/>
              </a:lnSpc>
            </a:pPr>
            <a:r>
              <a:rPr dirty="0" sz="1100" spc="-5">
                <a:latin typeface="Arial"/>
                <a:cs typeface="Arial"/>
              </a:rPr>
              <a:t>annie.west.sprockets.com</a:t>
            </a:r>
            <a:endParaRPr sz="1100">
              <a:latin typeface="Arial"/>
              <a:cs typeface="Arial"/>
            </a:endParaRPr>
          </a:p>
          <a:p>
            <a:pPr marL="1333500">
              <a:lnSpc>
                <a:spcPts val="2550"/>
              </a:lnSpc>
            </a:pPr>
            <a:r>
              <a:rPr dirty="0" sz="2200" spc="-5">
                <a:latin typeface="Courier New"/>
                <a:cs typeface="Courier New"/>
              </a:rPr>
              <a:t>ping</a:t>
            </a:r>
            <a:r>
              <a:rPr dirty="0" sz="2200" spc="-15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ftp.nominum.com.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3420" y="571500"/>
            <a:ext cx="538226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/>
              <a:t>Iterative </a:t>
            </a:r>
            <a:r>
              <a:rPr dirty="0" sz="4000" spc="-10"/>
              <a:t>Name</a:t>
            </a:r>
            <a:r>
              <a:rPr dirty="0" sz="4000" spc="-45"/>
              <a:t> </a:t>
            </a:r>
            <a:r>
              <a:rPr dirty="0" sz="4000" spc="-5"/>
              <a:t>Resolution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77240" y="2045771"/>
            <a:ext cx="7209790" cy="475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690"/>
              </a:lnSpc>
              <a:tabLst>
                <a:tab pos="342265" algn="l"/>
              </a:tabLst>
            </a:pPr>
            <a:r>
              <a:rPr dirty="0" baseline="3472" sz="4800">
                <a:latin typeface="Times New Roman"/>
                <a:cs typeface="Times New Roman"/>
              </a:rPr>
              <a:t>•	</a:t>
            </a:r>
            <a:r>
              <a:rPr dirty="0" sz="3200" spc="-5">
                <a:latin typeface="Times New Roman"/>
                <a:cs typeface="Times New Roman"/>
              </a:rPr>
              <a:t>The principle </a:t>
            </a:r>
            <a:r>
              <a:rPr dirty="0" sz="3200">
                <a:latin typeface="Times New Roman"/>
                <a:cs typeface="Times New Roman"/>
              </a:rPr>
              <a:t>of </a:t>
            </a:r>
            <a:r>
              <a:rPr dirty="0" sz="3200" spc="-5">
                <a:latin typeface="Times New Roman"/>
                <a:cs typeface="Times New Roman"/>
              </a:rPr>
              <a:t>iterative name</a:t>
            </a:r>
            <a:r>
              <a:rPr dirty="0" sz="3200" spc="6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resolution.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1368" y="1654598"/>
            <a:ext cx="8177076" cy="4208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7829" y="833120"/>
            <a:ext cx="322262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The DNS</a:t>
            </a:r>
            <a:r>
              <a:rPr dirty="0" spc="-75"/>
              <a:t> </a:t>
            </a:r>
            <a:r>
              <a:rPr dirty="0" spc="-5"/>
              <a:t>is…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912620"/>
            <a:ext cx="7426325" cy="3255010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Times New Roman"/>
                <a:cs typeface="Times New Roman"/>
              </a:rPr>
              <a:t>The “Domain Name</a:t>
            </a:r>
            <a:r>
              <a:rPr dirty="0" sz="3200" spc="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System”</a:t>
            </a:r>
            <a:endParaRPr sz="3200">
              <a:latin typeface="Times New Roman"/>
              <a:cs typeface="Times New Roman"/>
            </a:endParaRPr>
          </a:p>
          <a:p>
            <a:pPr marL="355600" marR="1200150" indent="-342900">
              <a:lnSpc>
                <a:spcPts val="3829"/>
              </a:lnSpc>
              <a:spcBef>
                <a:spcPts val="93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Times New Roman"/>
                <a:cs typeface="Times New Roman"/>
              </a:rPr>
              <a:t>What </a:t>
            </a:r>
            <a:r>
              <a:rPr dirty="0" sz="3200" spc="-5">
                <a:latin typeface="Times New Roman"/>
                <a:cs typeface="Times New Roman"/>
              </a:rPr>
              <a:t>Internet users </a:t>
            </a:r>
            <a:r>
              <a:rPr dirty="0" sz="3200">
                <a:latin typeface="Times New Roman"/>
                <a:cs typeface="Times New Roman"/>
              </a:rPr>
              <a:t>use </a:t>
            </a:r>
            <a:r>
              <a:rPr dirty="0" sz="3200" spc="-5">
                <a:latin typeface="Times New Roman"/>
                <a:cs typeface="Times New Roman"/>
              </a:rPr>
              <a:t>to reference  </a:t>
            </a:r>
            <a:r>
              <a:rPr dirty="0" sz="3200">
                <a:latin typeface="Times New Roman"/>
                <a:cs typeface="Times New Roman"/>
              </a:rPr>
              <a:t>anything by </a:t>
            </a:r>
            <a:r>
              <a:rPr dirty="0" sz="3200" spc="-5">
                <a:latin typeface="Times New Roman"/>
                <a:cs typeface="Times New Roman"/>
              </a:rPr>
              <a:t>name </a:t>
            </a:r>
            <a:r>
              <a:rPr dirty="0" sz="3200">
                <a:latin typeface="Times New Roman"/>
                <a:cs typeface="Times New Roman"/>
              </a:rPr>
              <a:t>on </a:t>
            </a:r>
            <a:r>
              <a:rPr dirty="0" sz="3200" spc="-5">
                <a:latin typeface="Times New Roman"/>
                <a:cs typeface="Times New Roman"/>
              </a:rPr>
              <a:t>the</a:t>
            </a:r>
            <a:r>
              <a:rPr dirty="0" sz="3200" spc="2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Internet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Times New Roman"/>
                <a:cs typeface="Times New Roman"/>
              </a:rPr>
              <a:t>The mechanism </a:t>
            </a:r>
            <a:r>
              <a:rPr dirty="0" sz="3200">
                <a:latin typeface="Times New Roman"/>
                <a:cs typeface="Times New Roman"/>
              </a:rPr>
              <a:t>by which Internet </a:t>
            </a:r>
            <a:r>
              <a:rPr dirty="0" sz="3200" spc="-5">
                <a:latin typeface="Times New Roman"/>
                <a:cs typeface="Times New Roman"/>
              </a:rPr>
              <a:t>software  translates names to attributes </a:t>
            </a:r>
            <a:r>
              <a:rPr dirty="0" sz="3200">
                <a:latin typeface="Times New Roman"/>
                <a:cs typeface="Times New Roman"/>
              </a:rPr>
              <a:t>such as  addresses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739" y="863600"/>
            <a:ext cx="644144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/>
              <a:t>Recursive Name Resolution</a:t>
            </a:r>
            <a:r>
              <a:rPr dirty="0" sz="4000" spc="-35"/>
              <a:t> </a:t>
            </a:r>
            <a:r>
              <a:rPr dirty="0" sz="4000" spc="-5"/>
              <a:t>(1)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77240" y="2042780"/>
            <a:ext cx="6477635" cy="417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235"/>
              </a:lnSpc>
              <a:tabLst>
                <a:tab pos="342265" algn="l"/>
              </a:tabLst>
            </a:pPr>
            <a:r>
              <a:rPr dirty="0" baseline="3968" sz="4200">
                <a:latin typeface="Times New Roman"/>
                <a:cs typeface="Times New Roman"/>
              </a:rPr>
              <a:t>•	</a:t>
            </a:r>
            <a:r>
              <a:rPr dirty="0" sz="2800" spc="-5">
                <a:latin typeface="Times New Roman"/>
                <a:cs typeface="Times New Roman"/>
              </a:rPr>
              <a:t>The </a:t>
            </a:r>
            <a:r>
              <a:rPr dirty="0" sz="2800">
                <a:latin typeface="Times New Roman"/>
                <a:cs typeface="Times New Roman"/>
              </a:rPr>
              <a:t>principle of </a:t>
            </a:r>
            <a:r>
              <a:rPr dirty="0" sz="2800" spc="-5">
                <a:latin typeface="Times New Roman"/>
                <a:cs typeface="Times New Roman"/>
              </a:rPr>
              <a:t>recursive </a:t>
            </a:r>
            <a:r>
              <a:rPr dirty="0" sz="2800" spc="-10">
                <a:latin typeface="Times New Roman"/>
                <a:cs typeface="Times New Roman"/>
              </a:rPr>
              <a:t>name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resolution.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1552" y="1906339"/>
            <a:ext cx="7659008" cy="37691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739" y="645159"/>
            <a:ext cx="644144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/>
              <a:t>Recursive Name Resolution</a:t>
            </a:r>
            <a:r>
              <a:rPr dirty="0" sz="4000" spc="-35"/>
              <a:t> </a:t>
            </a:r>
            <a:r>
              <a:rPr dirty="0" sz="4000" spc="-5"/>
              <a:t>(2)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53439" y="5608320"/>
            <a:ext cx="1327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6339" y="5628640"/>
            <a:ext cx="646620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Recursive name </a:t>
            </a:r>
            <a:r>
              <a:rPr dirty="0" sz="2400">
                <a:latin typeface="Times New Roman"/>
                <a:cs typeface="Times New Roman"/>
              </a:rPr>
              <a:t>resolution of </a:t>
            </a:r>
            <a:r>
              <a:rPr dirty="0" sz="2400" spc="5">
                <a:latin typeface="Times New Roman"/>
                <a:cs typeface="Times New Roman"/>
              </a:rPr>
              <a:t>&lt;</a:t>
            </a:r>
            <a:r>
              <a:rPr dirty="0" sz="2400" spc="5" i="1">
                <a:latin typeface="Times New Roman"/>
                <a:cs typeface="Times New Roman"/>
              </a:rPr>
              <a:t>nl, </a:t>
            </a:r>
            <a:r>
              <a:rPr dirty="0" sz="2400" i="1">
                <a:latin typeface="Times New Roman"/>
                <a:cs typeface="Times New Roman"/>
              </a:rPr>
              <a:t>vu, cs, ftp</a:t>
            </a:r>
            <a:r>
              <a:rPr dirty="0" sz="2400">
                <a:latin typeface="Times New Roman"/>
                <a:cs typeface="Times New Roman"/>
              </a:rPr>
              <a:t>&gt;. </a:t>
            </a:r>
            <a:r>
              <a:rPr dirty="0" sz="2400" spc="-10">
                <a:latin typeface="Times New Roman"/>
                <a:cs typeface="Times New Roman"/>
              </a:rPr>
              <a:t>Name  </a:t>
            </a:r>
            <a:r>
              <a:rPr dirty="0" sz="2400" spc="-5">
                <a:latin typeface="Times New Roman"/>
                <a:cs typeface="Times New Roman"/>
              </a:rPr>
              <a:t>servers </a:t>
            </a:r>
            <a:r>
              <a:rPr dirty="0" sz="2400">
                <a:latin typeface="Times New Roman"/>
                <a:cs typeface="Times New Roman"/>
              </a:rPr>
              <a:t>cache </a:t>
            </a:r>
            <a:r>
              <a:rPr dirty="0" sz="2400" spc="-5">
                <a:latin typeface="Times New Roman"/>
                <a:cs typeface="Times New Roman"/>
              </a:rPr>
              <a:t>intermediate </a:t>
            </a:r>
            <a:r>
              <a:rPr dirty="0" sz="2400">
                <a:latin typeface="Times New Roman"/>
                <a:cs typeface="Times New Roman"/>
              </a:rPr>
              <a:t>results for </a:t>
            </a:r>
            <a:r>
              <a:rPr dirty="0" sz="2400" spc="-5">
                <a:latin typeface="Times New Roman"/>
                <a:cs typeface="Times New Roman"/>
              </a:rPr>
              <a:t>subsequent  lookups.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6419" y="1543050"/>
            <a:ext cx="198310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83335" algn="l"/>
              </a:tabLst>
            </a:pPr>
            <a:r>
              <a:rPr dirty="0" sz="1600" b="1">
                <a:latin typeface="Arial"/>
                <a:cs typeface="Arial"/>
              </a:rPr>
              <a:t>S</a:t>
            </a:r>
            <a:r>
              <a:rPr dirty="0" sz="1600" spc="-10" b="1">
                <a:latin typeface="Arial"/>
                <a:cs typeface="Arial"/>
              </a:rPr>
              <a:t>e</a:t>
            </a:r>
            <a:r>
              <a:rPr dirty="0" sz="1600" spc="5" b="1">
                <a:latin typeface="Arial"/>
                <a:cs typeface="Arial"/>
              </a:rPr>
              <a:t>r</a:t>
            </a:r>
            <a:r>
              <a:rPr dirty="0" sz="1600" spc="-45" b="1">
                <a:latin typeface="Arial"/>
                <a:cs typeface="Arial"/>
              </a:rPr>
              <a:t>v</a:t>
            </a:r>
            <a:r>
              <a:rPr dirty="0" sz="1600" spc="-5" b="1">
                <a:latin typeface="Arial"/>
                <a:cs typeface="Arial"/>
              </a:rPr>
              <a:t>e</a:t>
            </a:r>
            <a:r>
              <a:rPr dirty="0" sz="1600" b="1">
                <a:latin typeface="Arial"/>
                <a:cs typeface="Arial"/>
              </a:rPr>
              <a:t>r </a:t>
            </a:r>
            <a:r>
              <a:rPr dirty="0" sz="1600" spc="-15" b="1">
                <a:latin typeface="Arial"/>
                <a:cs typeface="Arial"/>
              </a:rPr>
              <a:t>f</a:t>
            </a:r>
            <a:r>
              <a:rPr dirty="0" sz="1600" b="1">
                <a:latin typeface="Arial"/>
                <a:cs typeface="Arial"/>
              </a:rPr>
              <a:t>or	S</a:t>
            </a:r>
            <a:r>
              <a:rPr dirty="0" sz="1600" spc="-10" b="1">
                <a:latin typeface="Arial"/>
                <a:cs typeface="Arial"/>
              </a:rPr>
              <a:t>hou</a:t>
            </a:r>
            <a:r>
              <a:rPr dirty="0" sz="1600" b="1">
                <a:latin typeface="Arial"/>
                <a:cs typeface="Arial"/>
              </a:rPr>
              <a:t>ld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24859" y="1656079"/>
            <a:ext cx="925194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latin typeface="Arial"/>
                <a:cs typeface="Arial"/>
              </a:rPr>
              <a:t>Looks</a:t>
            </a:r>
            <a:r>
              <a:rPr dirty="0" sz="1600" spc="-9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up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46600" y="1543050"/>
            <a:ext cx="369379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40485" algn="l"/>
                <a:tab pos="2667635" algn="l"/>
              </a:tabLst>
            </a:pPr>
            <a:r>
              <a:rPr dirty="0" sz="1600" spc="-5" b="1">
                <a:latin typeface="Arial"/>
                <a:cs typeface="Arial"/>
              </a:rPr>
              <a:t>Passes</a:t>
            </a:r>
            <a:r>
              <a:rPr dirty="0" sz="1600" spc="-1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to	</a:t>
            </a:r>
            <a:r>
              <a:rPr dirty="0" sz="1600" spc="-10" b="1">
                <a:latin typeface="Arial"/>
                <a:cs typeface="Arial"/>
              </a:rPr>
              <a:t>Receives	</a:t>
            </a:r>
            <a:r>
              <a:rPr dirty="0" sz="1600" spc="-5" b="1">
                <a:latin typeface="Arial"/>
                <a:cs typeface="Arial"/>
              </a:rPr>
              <a:t>Returns</a:t>
            </a:r>
            <a:r>
              <a:rPr dirty="0" sz="1600" spc="-8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to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47369" y="1801058"/>
          <a:ext cx="8021320" cy="3350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8685"/>
                <a:gridCol w="1742439"/>
                <a:gridCol w="1038225"/>
                <a:gridCol w="1483995"/>
                <a:gridCol w="1384934"/>
                <a:gridCol w="1464945"/>
              </a:tblGrid>
              <a:tr h="329565">
                <a:tc>
                  <a:txBody>
                    <a:bodyPr/>
                    <a:lstStyle/>
                    <a:p>
                      <a:pPr marL="31750">
                        <a:lnSpc>
                          <a:spcPts val="1770"/>
                        </a:lnSpc>
                      </a:pPr>
                      <a:r>
                        <a:rPr dirty="0" sz="1600" spc="-10" b="1">
                          <a:latin typeface="Arial"/>
                          <a:cs typeface="Arial"/>
                        </a:rPr>
                        <a:t>node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93700">
                        <a:lnSpc>
                          <a:spcPts val="1770"/>
                        </a:lnSpc>
                      </a:pPr>
                      <a:r>
                        <a:rPr dirty="0" sz="1600" spc="-10" b="1">
                          <a:latin typeface="Arial"/>
                          <a:cs typeface="Arial"/>
                        </a:rPr>
                        <a:t>resolve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ts val="1770"/>
                        </a:lnSpc>
                      </a:pPr>
                      <a:r>
                        <a:rPr dirty="0" sz="1600" spc="-5" b="1">
                          <a:latin typeface="Arial"/>
                          <a:cs typeface="Arial"/>
                        </a:rPr>
                        <a:t>child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ts val="1770"/>
                        </a:lnSpc>
                      </a:pPr>
                      <a:r>
                        <a:rPr dirty="0" sz="1600" spc="-5" b="1"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160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 b="1">
                          <a:latin typeface="Arial"/>
                          <a:cs typeface="Arial"/>
                        </a:rPr>
                        <a:t>caches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1770"/>
                        </a:lnSpc>
                      </a:pPr>
                      <a:r>
                        <a:rPr dirty="0" sz="1600" spc="-10" b="1">
                          <a:latin typeface="Arial"/>
                          <a:cs typeface="Arial"/>
                        </a:rPr>
                        <a:t>requester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42354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cs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83820"/>
                </a:tc>
                <a:tc>
                  <a:txBody>
                    <a:bodyPr/>
                    <a:lstStyle/>
                    <a:p>
                      <a:pPr marL="39370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&lt;ftp&gt;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83820"/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#&lt;ftp&gt;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83820"/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600" spc="-10">
                          <a:latin typeface="Arial"/>
                          <a:cs typeface="Arial"/>
                        </a:rPr>
                        <a:t>--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8382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--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83820"/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#&lt;ftp&gt;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83820"/>
                </a:tc>
              </a:tr>
              <a:tr h="70802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vu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74930"/>
                </a:tc>
                <a:tc>
                  <a:txBody>
                    <a:bodyPr/>
                    <a:lstStyle/>
                    <a:p>
                      <a:pPr marL="39370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&lt;cs,ftp&gt;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74930"/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#&lt;cs&gt;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74930"/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&lt;ftp&gt;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7493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#&lt;ftp&gt;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74930"/>
                </a:tc>
                <a:tc>
                  <a:txBody>
                    <a:bodyPr/>
                    <a:lstStyle/>
                    <a:p>
                      <a:pPr marL="109220" marR="455295">
                        <a:lnSpc>
                          <a:spcPts val="1780"/>
                        </a:lnSpc>
                        <a:spcBef>
                          <a:spcPts val="765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#&lt;cs&gt;  #&lt;cs,</a:t>
                      </a:r>
                      <a:r>
                        <a:rPr dirty="0" sz="160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ftp&gt;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97155"/>
                </a:tc>
              </a:tr>
              <a:tr h="9118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ni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41605"/>
                </a:tc>
                <a:tc>
                  <a:txBody>
                    <a:bodyPr/>
                    <a:lstStyle/>
                    <a:p>
                      <a:pPr marL="39370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&lt;vu,cs,ftp&gt;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41605"/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#&lt;vu&gt;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41605"/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&lt;cs,ftp&gt;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41605"/>
                </a:tc>
                <a:tc>
                  <a:txBody>
                    <a:bodyPr/>
                    <a:lstStyle/>
                    <a:p>
                      <a:pPr marL="166370" marR="374015">
                        <a:lnSpc>
                          <a:spcPts val="1780"/>
                        </a:lnSpc>
                        <a:spcBef>
                          <a:spcPts val="1290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#&lt;cs&gt;  #&lt;</a:t>
                      </a:r>
                      <a:r>
                        <a:rPr dirty="0" sz="1600" spc="5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f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tp&gt;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63830"/>
                </a:tc>
                <a:tc>
                  <a:txBody>
                    <a:bodyPr/>
                    <a:lstStyle/>
                    <a:p>
                      <a:pPr marL="109220" marR="240665">
                        <a:lnSpc>
                          <a:spcPts val="1780"/>
                        </a:lnSpc>
                        <a:spcBef>
                          <a:spcPts val="1290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#&lt;vu&gt;  #&lt;vu,cs&gt;  #&lt;</a:t>
                      </a:r>
                      <a:r>
                        <a:rPr dirty="0" sz="1600" spc="5">
                          <a:latin typeface="Arial"/>
                          <a:cs typeface="Arial"/>
                        </a:rPr>
                        <a:t>v</a:t>
                      </a:r>
                      <a:r>
                        <a:rPr dirty="0" sz="1600" spc="-10">
                          <a:latin typeface="Arial"/>
                          <a:cs typeface="Arial"/>
                        </a:rPr>
                        <a:t>u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,c</a:t>
                      </a:r>
                      <a:r>
                        <a:rPr dirty="0" sz="1600" spc="5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f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tp&gt;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63830"/>
                </a:tc>
              </a:tr>
              <a:tr h="9753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root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52704"/>
                </a:tc>
                <a:tc>
                  <a:txBody>
                    <a:bodyPr/>
                    <a:lstStyle/>
                    <a:p>
                      <a:pPr marL="393700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&lt;ni,vu,cs,ftp&gt;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52704"/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#&lt;nl&gt;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52704"/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&lt;vu,cs,ftp&gt;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52704"/>
                </a:tc>
                <a:tc>
                  <a:txBody>
                    <a:bodyPr/>
                    <a:lstStyle/>
                    <a:p>
                      <a:pPr marL="166370" marR="104139">
                        <a:lnSpc>
                          <a:spcPct val="92400"/>
                        </a:lnSpc>
                        <a:spcBef>
                          <a:spcPts val="560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#&lt;vu&gt;  #&lt;vu,cs&gt;  #&lt;</a:t>
                      </a:r>
                      <a:r>
                        <a:rPr dirty="0" sz="1600" spc="5">
                          <a:latin typeface="Arial"/>
                          <a:cs typeface="Arial"/>
                        </a:rPr>
                        <a:t>v</a:t>
                      </a:r>
                      <a:r>
                        <a:rPr dirty="0" sz="1600" spc="-10">
                          <a:latin typeface="Arial"/>
                          <a:cs typeface="Arial"/>
                        </a:rPr>
                        <a:t>u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,c</a:t>
                      </a:r>
                      <a:r>
                        <a:rPr dirty="0" sz="1600" spc="5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f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600" spc="-10"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&gt;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71120"/>
                </a:tc>
                <a:tc>
                  <a:txBody>
                    <a:bodyPr/>
                    <a:lstStyle/>
                    <a:p>
                      <a:pPr marL="109220" marR="26034">
                        <a:lnSpc>
                          <a:spcPct val="92500"/>
                        </a:lnSpc>
                        <a:spcBef>
                          <a:spcPts val="555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#&lt;nl&gt;  #&lt;nl,vu&gt;  #&lt;nl,vu,cs&gt;  #&lt;n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1600" spc="5">
                          <a:latin typeface="Arial"/>
                          <a:cs typeface="Arial"/>
                        </a:rPr>
                        <a:t>v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u,</a:t>
                      </a:r>
                      <a:r>
                        <a:rPr dirty="0" sz="1600" spc="5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f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tp&gt;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70485"/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3089" y="234950"/>
            <a:ext cx="5299710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191260" marR="5080" indent="-1178560">
              <a:lnSpc>
                <a:spcPct val="100000"/>
              </a:lnSpc>
              <a:spcBef>
                <a:spcPts val="100"/>
              </a:spcBef>
            </a:pPr>
            <a:r>
              <a:rPr dirty="0" sz="4000" spc="-5"/>
              <a:t>Iterative versus Recursive  Resolution</a:t>
            </a:r>
            <a:r>
              <a:rPr dirty="0" sz="4000" spc="-10"/>
              <a:t> </a:t>
            </a:r>
            <a:r>
              <a:rPr dirty="0" sz="4000"/>
              <a:t>(1)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4406179" y="1863159"/>
            <a:ext cx="4089856" cy="37691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76859" y="1461769"/>
            <a:ext cx="3940810" cy="46697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04800" y="6003290"/>
            <a:ext cx="43262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157" sz="3600" spc="-1147">
                <a:latin typeface="Times New Roman"/>
                <a:cs typeface="Times New Roman"/>
              </a:rPr>
              <a:t>P</a:t>
            </a:r>
            <a:r>
              <a:rPr dirty="0" sz="2400" spc="-765">
                <a:latin typeface="Times New Roman"/>
                <a:cs typeface="Times New Roman"/>
              </a:rPr>
              <a:t>WH</a:t>
            </a:r>
            <a:r>
              <a:rPr dirty="0" baseline="1157" sz="3600" spc="-1147">
                <a:latin typeface="Times New Roman"/>
                <a:cs typeface="Times New Roman"/>
              </a:rPr>
              <a:t>e</a:t>
            </a:r>
            <a:r>
              <a:rPr dirty="0" sz="2400" spc="-765">
                <a:latin typeface="Times New Roman"/>
                <a:cs typeface="Times New Roman"/>
              </a:rPr>
              <a:t>o</a:t>
            </a:r>
            <a:r>
              <a:rPr dirty="0" baseline="1157" sz="3600" spc="-1147">
                <a:latin typeface="Times New Roman"/>
                <a:cs typeface="Times New Roman"/>
              </a:rPr>
              <a:t>r</a:t>
            </a:r>
            <a:r>
              <a:rPr dirty="0" sz="2400" spc="-765">
                <a:latin typeface="Times New Roman"/>
                <a:cs typeface="Times New Roman"/>
              </a:rPr>
              <a:t>hw</a:t>
            </a:r>
            <a:r>
              <a:rPr dirty="0" baseline="1157" sz="3600" spc="-1147">
                <a:latin typeface="Times New Roman"/>
                <a:cs typeface="Times New Roman"/>
              </a:rPr>
              <a:t>f</a:t>
            </a:r>
            <a:r>
              <a:rPr dirty="0" sz="2400" spc="-765">
                <a:latin typeface="Times New Roman"/>
                <a:cs typeface="Times New Roman"/>
              </a:rPr>
              <a:t>i</a:t>
            </a:r>
            <a:r>
              <a:rPr dirty="0" baseline="1157" sz="3600" spc="-1147">
                <a:latin typeface="Times New Roman"/>
                <a:cs typeface="Times New Roman"/>
              </a:rPr>
              <a:t>o</a:t>
            </a:r>
            <a:r>
              <a:rPr dirty="0" sz="2400" spc="-765">
                <a:latin typeface="Times New Roman"/>
                <a:cs typeface="Times New Roman"/>
              </a:rPr>
              <a:t>c</a:t>
            </a:r>
            <a:r>
              <a:rPr dirty="0" baseline="1157" sz="3600" spc="-1147">
                <a:latin typeface="Times New Roman"/>
                <a:cs typeface="Times New Roman"/>
              </a:rPr>
              <a:t>r</a:t>
            </a:r>
            <a:r>
              <a:rPr dirty="0" sz="2400" spc="-765">
                <a:latin typeface="Times New Roman"/>
                <a:cs typeface="Times New Roman"/>
              </a:rPr>
              <a:t>ha</a:t>
            </a:r>
            <a:r>
              <a:rPr dirty="0" baseline="1157" sz="3600" spc="-1147">
                <a:latin typeface="Times New Roman"/>
                <a:cs typeface="Times New Roman"/>
              </a:rPr>
              <a:t>m</a:t>
            </a:r>
            <a:r>
              <a:rPr dirty="0" sz="2400" spc="-765">
                <a:latin typeface="Times New Roman"/>
                <a:cs typeface="Times New Roman"/>
              </a:rPr>
              <a:t>bwo</a:t>
            </a:r>
            <a:r>
              <a:rPr dirty="0" baseline="1157" sz="3600" spc="-1147">
                <a:latin typeface="Times New Roman"/>
                <a:cs typeface="Times New Roman"/>
              </a:rPr>
              <a:t>a</a:t>
            </a:r>
            <a:r>
              <a:rPr dirty="0" sz="2400" spc="-765">
                <a:latin typeface="Times New Roman"/>
                <a:cs typeface="Times New Roman"/>
              </a:rPr>
              <a:t>o</a:t>
            </a:r>
            <a:r>
              <a:rPr dirty="0" baseline="1157" sz="3600" spc="-1147">
                <a:latin typeface="Times New Roman"/>
                <a:cs typeface="Times New Roman"/>
              </a:rPr>
              <a:t>n</a:t>
            </a:r>
            <a:r>
              <a:rPr dirty="0" sz="2400" spc="-765">
                <a:latin typeface="Times New Roman"/>
                <a:cs typeface="Times New Roman"/>
              </a:rPr>
              <a:t>ur</a:t>
            </a:r>
            <a:r>
              <a:rPr dirty="0" baseline="1157" sz="3600" spc="-1147">
                <a:latin typeface="Times New Roman"/>
                <a:cs typeface="Times New Roman"/>
              </a:rPr>
              <a:t>c</a:t>
            </a:r>
            <a:r>
              <a:rPr dirty="0" sz="2400" spc="-765">
                <a:latin typeface="Times New Roman"/>
                <a:cs typeface="Times New Roman"/>
              </a:rPr>
              <a:t>tk</a:t>
            </a:r>
            <a:r>
              <a:rPr dirty="0" baseline="1157" sz="3600" spc="-1147">
                <a:latin typeface="Times New Roman"/>
                <a:cs typeface="Times New Roman"/>
              </a:rPr>
              <a:t>e</a:t>
            </a:r>
            <a:r>
              <a:rPr dirty="0" sz="2400" spc="-765">
                <a:latin typeface="Times New Roman"/>
                <a:cs typeface="Times New Roman"/>
              </a:rPr>
              <a:t>cs</a:t>
            </a:r>
            <a:r>
              <a:rPr dirty="0" baseline="1157" sz="3600" spc="-1147">
                <a:latin typeface="Times New Roman"/>
                <a:cs typeface="Times New Roman"/>
              </a:rPr>
              <a:t>-</a:t>
            </a:r>
            <a:r>
              <a:rPr dirty="0" sz="2400" spc="-765">
                <a:latin typeface="Times New Roman"/>
                <a:cs typeface="Times New Roman"/>
              </a:rPr>
              <a:t>o</a:t>
            </a:r>
            <a:r>
              <a:rPr dirty="0" baseline="1157" sz="3600" spc="-1147">
                <a:latin typeface="Times New Roman"/>
                <a:cs typeface="Times New Roman"/>
              </a:rPr>
              <a:t>w</a:t>
            </a:r>
            <a:r>
              <a:rPr dirty="0" sz="2400" spc="-765">
                <a:latin typeface="Times New Roman"/>
                <a:cs typeface="Times New Roman"/>
              </a:rPr>
              <a:t>bm</a:t>
            </a:r>
            <a:r>
              <a:rPr dirty="0" baseline="1157" sz="3600" spc="-1147">
                <a:latin typeface="Times New Roman"/>
                <a:cs typeface="Times New Roman"/>
              </a:rPr>
              <a:t>i</a:t>
            </a:r>
            <a:r>
              <a:rPr dirty="0" sz="2400" spc="-765">
                <a:latin typeface="Times New Roman"/>
                <a:cs typeface="Times New Roman"/>
              </a:rPr>
              <a:t>e</a:t>
            </a:r>
            <a:r>
              <a:rPr dirty="0" baseline="1157" sz="3600" spc="-1147">
                <a:latin typeface="Times New Roman"/>
                <a:cs typeface="Times New Roman"/>
              </a:rPr>
              <a:t>s</a:t>
            </a:r>
            <a:r>
              <a:rPr dirty="0" sz="2400" spc="-765">
                <a:latin typeface="Times New Roman"/>
                <a:cs typeface="Times New Roman"/>
              </a:rPr>
              <a:t>mt</a:t>
            </a:r>
            <a:r>
              <a:rPr dirty="0" baseline="1157" sz="3600" spc="-1147">
                <a:latin typeface="Times New Roman"/>
                <a:cs typeface="Times New Roman"/>
              </a:rPr>
              <a:t>e</a:t>
            </a:r>
            <a:r>
              <a:rPr dirty="0" sz="2400" spc="-765">
                <a:latin typeface="Times New Roman"/>
                <a:cs typeface="Times New Roman"/>
              </a:rPr>
              <a:t>teu</a:t>
            </a:r>
            <a:r>
              <a:rPr dirty="0" baseline="1157" sz="3600" spc="-1147">
                <a:latin typeface="Times New Roman"/>
                <a:cs typeface="Times New Roman"/>
              </a:rPr>
              <a:t>,</a:t>
            </a:r>
            <a:r>
              <a:rPr dirty="0" baseline="1157" sz="3600" spc="-502">
                <a:latin typeface="Times New Roman"/>
                <a:cs typeface="Times New Roman"/>
              </a:rPr>
              <a:t> </a:t>
            </a:r>
            <a:r>
              <a:rPr dirty="0" sz="2400" spc="-610">
                <a:latin typeface="Times New Roman"/>
                <a:cs typeface="Times New Roman"/>
              </a:rPr>
              <a:t>rn</a:t>
            </a:r>
            <a:r>
              <a:rPr dirty="0" baseline="1157" sz="3600" spc="-914">
                <a:latin typeface="Times New Roman"/>
                <a:cs typeface="Times New Roman"/>
              </a:rPr>
              <a:t>w</a:t>
            </a:r>
            <a:r>
              <a:rPr dirty="0" sz="2400" spc="-610">
                <a:latin typeface="Times New Roman"/>
                <a:cs typeface="Times New Roman"/>
              </a:rPr>
              <a:t>wi</a:t>
            </a:r>
            <a:r>
              <a:rPr dirty="0" baseline="1157" sz="3600" spc="-914">
                <a:latin typeface="Times New Roman"/>
                <a:cs typeface="Times New Roman"/>
              </a:rPr>
              <a:t>h</a:t>
            </a:r>
            <a:r>
              <a:rPr dirty="0" sz="2400" spc="-610">
                <a:latin typeface="Times New Roman"/>
                <a:cs typeface="Times New Roman"/>
              </a:rPr>
              <a:t>cia</a:t>
            </a:r>
            <a:r>
              <a:rPr dirty="0" baseline="1157" sz="3600" spc="-914">
                <a:latin typeface="Times New Roman"/>
                <a:cs typeface="Times New Roman"/>
              </a:rPr>
              <a:t>i</a:t>
            </a:r>
            <a:r>
              <a:rPr dirty="0" sz="2400" spc="-610">
                <a:latin typeface="Times New Roman"/>
                <a:cs typeface="Times New Roman"/>
              </a:rPr>
              <a:t>t</a:t>
            </a:r>
            <a:r>
              <a:rPr dirty="0" baseline="1157" sz="3600" spc="-914">
                <a:latin typeface="Times New Roman"/>
                <a:cs typeface="Times New Roman"/>
              </a:rPr>
              <a:t>c</a:t>
            </a:r>
            <a:r>
              <a:rPr dirty="0" sz="2400" spc="-610">
                <a:latin typeface="Times New Roman"/>
                <a:cs typeface="Times New Roman"/>
              </a:rPr>
              <a:t>thi</a:t>
            </a:r>
            <a:r>
              <a:rPr dirty="0" baseline="1157" sz="3600" spc="-914">
                <a:latin typeface="Times New Roman"/>
                <a:cs typeface="Times New Roman"/>
              </a:rPr>
              <a:t>h</a:t>
            </a:r>
            <a:r>
              <a:rPr dirty="0" sz="2400" spc="-610">
                <a:latin typeface="Times New Roman"/>
                <a:cs typeface="Times New Roman"/>
              </a:rPr>
              <a:t>ocn</a:t>
            </a:r>
            <a:r>
              <a:rPr dirty="0" baseline="1157" sz="3600" spc="-914">
                <a:latin typeface="Times New Roman"/>
                <a:cs typeface="Times New Roman"/>
              </a:rPr>
              <a:t>i</a:t>
            </a:r>
            <a:r>
              <a:rPr dirty="0" sz="2400" spc="-610">
                <a:latin typeface="Times New Roman"/>
                <a:cs typeface="Times New Roman"/>
              </a:rPr>
              <a:t>a</a:t>
            </a:r>
            <a:r>
              <a:rPr dirty="0" baseline="1157" sz="3600" spc="-914">
                <a:latin typeface="Times New Roman"/>
                <a:cs typeface="Times New Roman"/>
              </a:rPr>
              <a:t>s</a:t>
            </a:r>
            <a:r>
              <a:rPr dirty="0" sz="2400" spc="-610" b="1">
                <a:latin typeface="Times New Roman"/>
                <a:cs typeface="Times New Roman"/>
              </a:rPr>
              <a:t>c</a:t>
            </a:r>
            <a:r>
              <a:rPr dirty="0" baseline="1157" sz="3600" spc="-914">
                <a:latin typeface="Times New Roman"/>
                <a:cs typeface="Times New Roman"/>
              </a:rPr>
              <a:t>b</a:t>
            </a:r>
            <a:r>
              <a:rPr dirty="0" sz="2400" spc="-610">
                <a:latin typeface="Times New Roman"/>
                <a:cs typeface="Times New Roman"/>
              </a:rPr>
              <a:t>ho</a:t>
            </a:r>
            <a:r>
              <a:rPr dirty="0" baseline="1157" sz="3600" spc="-914">
                <a:latin typeface="Times New Roman"/>
                <a:cs typeface="Times New Roman"/>
              </a:rPr>
              <a:t>e</a:t>
            </a:r>
            <a:r>
              <a:rPr dirty="0" sz="2400" spc="-610">
                <a:latin typeface="Times New Roman"/>
                <a:cs typeface="Times New Roman"/>
              </a:rPr>
              <a:t>is</a:t>
            </a:r>
            <a:r>
              <a:rPr dirty="0" baseline="1157" sz="3600" spc="-914">
                <a:latin typeface="Times New Roman"/>
                <a:cs typeface="Times New Roman"/>
              </a:rPr>
              <a:t>t</a:t>
            </a:r>
            <a:r>
              <a:rPr dirty="0" sz="2400" spc="-610">
                <a:latin typeface="Times New Roman"/>
                <a:cs typeface="Times New Roman"/>
              </a:rPr>
              <a:t>n</a:t>
            </a:r>
            <a:r>
              <a:rPr dirty="0" sz="2400" spc="-610" b="1">
                <a:latin typeface="Times New Roman"/>
                <a:cs typeface="Times New Roman"/>
              </a:rPr>
              <a:t>t</a:t>
            </a:r>
            <a:r>
              <a:rPr dirty="0" sz="2400" spc="-610">
                <a:latin typeface="Times New Roman"/>
                <a:cs typeface="Times New Roman"/>
              </a:rPr>
              <a:t>?g</a:t>
            </a:r>
            <a:r>
              <a:rPr dirty="0" baseline="1157" sz="3600" spc="-914">
                <a:latin typeface="Times New Roman"/>
                <a:cs typeface="Times New Roman"/>
              </a:rPr>
              <a:t>er</a:t>
            </a:r>
            <a:r>
              <a:rPr dirty="0" sz="2400" spc="-610">
                <a:latin typeface="Times New Roman"/>
                <a:cs typeface="Times New Roman"/>
              </a:rPr>
              <a:t>?</a:t>
            </a:r>
            <a:r>
              <a:rPr dirty="0" baseline="1157" sz="3600" spc="-914">
                <a:latin typeface="Times New Roman"/>
                <a:cs typeface="Times New Roman"/>
              </a:rPr>
              <a:t>?</a:t>
            </a:r>
            <a:endParaRPr baseline="1157"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7050" y="144779"/>
            <a:ext cx="5299075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189355" marR="5080" indent="-1177290">
              <a:lnSpc>
                <a:spcPct val="100000"/>
              </a:lnSpc>
              <a:spcBef>
                <a:spcPts val="100"/>
              </a:spcBef>
            </a:pPr>
            <a:r>
              <a:rPr dirty="0" sz="4000" spc="-5"/>
              <a:t>Iterative versus Recursive  Resolution</a:t>
            </a:r>
            <a:r>
              <a:rPr dirty="0" sz="4000" spc="-15"/>
              <a:t> </a:t>
            </a:r>
            <a:r>
              <a:rPr dirty="0" sz="4000"/>
              <a:t>(2)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81000" y="1590040"/>
            <a:ext cx="16827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latin typeface="Times New Roman"/>
                <a:cs typeface="Times New Roman"/>
              </a:rPr>
              <a:t>•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600" y="1615440"/>
            <a:ext cx="576262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>
                <a:latin typeface="Times New Roman"/>
                <a:cs typeface="Times New Roman"/>
              </a:rPr>
              <a:t>Performance-wise, </a:t>
            </a:r>
            <a:r>
              <a:rPr dirty="0" sz="3200">
                <a:latin typeface="Times New Roman"/>
                <a:cs typeface="Times New Roman"/>
              </a:rPr>
              <a:t>which </a:t>
            </a:r>
            <a:r>
              <a:rPr dirty="0" sz="3200" spc="-5">
                <a:latin typeface="Times New Roman"/>
                <a:cs typeface="Times New Roman"/>
              </a:rPr>
              <a:t>is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better?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200" y="2125979"/>
            <a:ext cx="2032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Times New Roman"/>
                <a:cs typeface="Times New Roman"/>
              </a:rPr>
              <a:t>–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1600" y="2148840"/>
            <a:ext cx="7369175" cy="83566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dirty="0" sz="2800" spc="-5">
                <a:latin typeface="Times New Roman"/>
                <a:cs typeface="Times New Roman"/>
              </a:rPr>
              <a:t>Recursive method </a:t>
            </a:r>
            <a:r>
              <a:rPr dirty="0" sz="2800">
                <a:latin typeface="Times New Roman"/>
                <a:cs typeface="Times New Roman"/>
              </a:rPr>
              <a:t>puts higher </a:t>
            </a:r>
            <a:r>
              <a:rPr dirty="0" sz="2800" spc="-5">
                <a:latin typeface="Times New Roman"/>
                <a:cs typeface="Times New Roman"/>
              </a:rPr>
              <a:t>performance </a:t>
            </a:r>
            <a:r>
              <a:rPr dirty="0" sz="2800" spc="-10">
                <a:latin typeface="Times New Roman"/>
                <a:cs typeface="Times New Roman"/>
              </a:rPr>
              <a:t>demand  </a:t>
            </a:r>
            <a:r>
              <a:rPr dirty="0" sz="2800">
                <a:latin typeface="Times New Roman"/>
                <a:cs typeface="Times New Roman"/>
              </a:rPr>
              <a:t>on </a:t>
            </a:r>
            <a:r>
              <a:rPr dirty="0" sz="2800" spc="-10">
                <a:latin typeface="Times New Roman"/>
                <a:cs typeface="Times New Roman"/>
              </a:rPr>
              <a:t>each name</a:t>
            </a:r>
            <a:r>
              <a:rPr dirty="0" sz="2800" spc="-5">
                <a:latin typeface="Times New Roman"/>
                <a:cs typeface="Times New Roman"/>
              </a:rPr>
              <a:t> server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1000" y="3468370"/>
            <a:ext cx="16827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latin typeface="Times New Roman"/>
                <a:cs typeface="Times New Roman"/>
              </a:rPr>
              <a:t>•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0600" y="3493770"/>
            <a:ext cx="561086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latin typeface="Times New Roman"/>
                <a:cs typeface="Times New Roman"/>
              </a:rPr>
              <a:t>Which works </a:t>
            </a:r>
            <a:r>
              <a:rPr dirty="0" sz="3200" spc="-5">
                <a:latin typeface="Times New Roman"/>
                <a:cs typeface="Times New Roman"/>
              </a:rPr>
              <a:t>better with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caching?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8200" y="4003040"/>
            <a:ext cx="2032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Times New Roman"/>
                <a:cs typeface="Times New Roman"/>
              </a:rPr>
              <a:t>–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71600" y="4027170"/>
            <a:ext cx="636524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latin typeface="Times New Roman"/>
                <a:cs typeface="Times New Roman"/>
              </a:rPr>
              <a:t>Recursive method works better with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caching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1000" y="5033009"/>
            <a:ext cx="16827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latin typeface="Times New Roman"/>
                <a:cs typeface="Times New Roman"/>
              </a:rPr>
              <a:t>•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90600" y="5058409"/>
            <a:ext cx="539051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latin typeface="Times New Roman"/>
                <a:cs typeface="Times New Roman"/>
              </a:rPr>
              <a:t>How about </a:t>
            </a:r>
            <a:r>
              <a:rPr dirty="0" sz="3200" spc="-5">
                <a:latin typeface="Times New Roman"/>
                <a:cs typeface="Times New Roman"/>
              </a:rPr>
              <a:t>communication</a:t>
            </a:r>
            <a:r>
              <a:rPr dirty="0" sz="3200" spc="-3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cost?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8200" y="5567679"/>
            <a:ext cx="2032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Times New Roman"/>
                <a:cs typeface="Times New Roman"/>
              </a:rPr>
              <a:t>–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71600" y="5591809"/>
            <a:ext cx="716788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latin typeface="Times New Roman"/>
                <a:cs typeface="Times New Roman"/>
              </a:rPr>
              <a:t>Recursive method </a:t>
            </a:r>
            <a:r>
              <a:rPr dirty="0" sz="2800" spc="-10">
                <a:latin typeface="Times New Roman"/>
                <a:cs typeface="Times New Roman"/>
              </a:rPr>
              <a:t>can </a:t>
            </a:r>
            <a:r>
              <a:rPr dirty="0" sz="2800" spc="-5">
                <a:latin typeface="Times New Roman"/>
                <a:cs typeface="Times New Roman"/>
              </a:rPr>
              <a:t>reduce communication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cost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8010" y="400050"/>
            <a:ext cx="5299710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190625" marR="5080" indent="-1178560">
              <a:lnSpc>
                <a:spcPct val="100000"/>
              </a:lnSpc>
              <a:spcBef>
                <a:spcPts val="100"/>
              </a:spcBef>
            </a:pPr>
            <a:r>
              <a:rPr dirty="0" sz="4000" spc="-5"/>
              <a:t>Iterative versus Recursive  Resolution</a:t>
            </a:r>
            <a:r>
              <a:rPr dirty="0" sz="4000" spc="-10"/>
              <a:t> </a:t>
            </a:r>
            <a:r>
              <a:rPr dirty="0" sz="4000"/>
              <a:t>(3)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64540" y="5271770"/>
            <a:ext cx="1327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7439" y="5290820"/>
            <a:ext cx="661352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The </a:t>
            </a:r>
            <a:r>
              <a:rPr dirty="0" sz="2400" spc="-5">
                <a:latin typeface="Times New Roman"/>
                <a:cs typeface="Times New Roman"/>
              </a:rPr>
              <a:t>comparison between recursive </a:t>
            </a:r>
            <a:r>
              <a:rPr dirty="0" sz="2400">
                <a:latin typeface="Times New Roman"/>
                <a:cs typeface="Times New Roman"/>
              </a:rPr>
              <a:t>and iterative </a:t>
            </a:r>
            <a:r>
              <a:rPr dirty="0" sz="2400" spc="-10">
                <a:latin typeface="Times New Roman"/>
                <a:cs typeface="Times New Roman"/>
              </a:rPr>
              <a:t>name  </a:t>
            </a:r>
            <a:r>
              <a:rPr dirty="0" sz="2400">
                <a:latin typeface="Times New Roman"/>
                <a:cs typeface="Times New Roman"/>
              </a:rPr>
              <a:t>resolution with </a:t>
            </a:r>
            <a:r>
              <a:rPr dirty="0" sz="2400" spc="-5">
                <a:latin typeface="Times New Roman"/>
                <a:cs typeface="Times New Roman"/>
              </a:rPr>
              <a:t>respect </a:t>
            </a:r>
            <a:r>
              <a:rPr dirty="0" sz="2400">
                <a:latin typeface="Times New Roman"/>
                <a:cs typeface="Times New Roman"/>
              </a:rPr>
              <a:t>to </a:t>
            </a:r>
            <a:r>
              <a:rPr dirty="0" sz="2400" spc="-5">
                <a:latin typeface="Times New Roman"/>
                <a:cs typeface="Times New Roman"/>
              </a:rPr>
              <a:t>communication costs.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3670" y="1905567"/>
            <a:ext cx="7826882" cy="27561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5670" y="833120"/>
            <a:ext cx="222885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912620"/>
            <a:ext cx="5195570" cy="2381250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Times New Roman"/>
                <a:cs typeface="Times New Roman"/>
              </a:rPr>
              <a:t>Introduction </a:t>
            </a:r>
            <a:r>
              <a:rPr dirty="0" sz="3200" spc="-5">
                <a:latin typeface="Times New Roman"/>
                <a:cs typeface="Times New Roman"/>
              </a:rPr>
              <a:t>to the </a:t>
            </a:r>
            <a:r>
              <a:rPr dirty="0" sz="3200">
                <a:latin typeface="Times New Roman"/>
                <a:cs typeface="Times New Roman"/>
              </a:rPr>
              <a:t>DNS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Times New Roman"/>
                <a:cs typeface="Times New Roman"/>
              </a:rPr>
              <a:t>DNS </a:t>
            </a:r>
            <a:r>
              <a:rPr dirty="0" sz="3200" spc="-5">
                <a:latin typeface="Times New Roman"/>
                <a:cs typeface="Times New Roman"/>
              </a:rPr>
              <a:t>Components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solidFill>
                  <a:srgbClr val="FF0000"/>
                </a:solidFill>
                <a:latin typeface="Times New Roman"/>
                <a:cs typeface="Times New Roman"/>
              </a:rPr>
              <a:t>DNS </a:t>
            </a:r>
            <a:r>
              <a:rPr dirty="0" sz="3200" spc="-5">
                <a:solidFill>
                  <a:srgbClr val="FF0000"/>
                </a:solidFill>
                <a:latin typeface="Times New Roman"/>
                <a:cs typeface="Times New Roman"/>
              </a:rPr>
              <a:t>Structure </a:t>
            </a:r>
            <a:r>
              <a:rPr dirty="0" sz="320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dirty="0" sz="3200" spc="-4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0000"/>
                </a:solidFill>
                <a:latin typeface="Times New Roman"/>
                <a:cs typeface="Times New Roman"/>
              </a:rPr>
              <a:t>Hierarchy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Times New Roman"/>
                <a:cs typeface="Times New Roman"/>
              </a:rPr>
              <a:t>The </a:t>
            </a:r>
            <a:r>
              <a:rPr dirty="0" sz="3200">
                <a:latin typeface="Times New Roman"/>
                <a:cs typeface="Times New Roman"/>
              </a:rPr>
              <a:t>DNS </a:t>
            </a:r>
            <a:r>
              <a:rPr dirty="0" sz="3200" spc="-5">
                <a:latin typeface="Times New Roman"/>
                <a:cs typeface="Times New Roman"/>
              </a:rPr>
              <a:t>in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Context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0789" y="833120"/>
            <a:ext cx="664972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DNS Structure and</a:t>
            </a:r>
            <a:r>
              <a:rPr dirty="0" spc="-30"/>
              <a:t> </a:t>
            </a:r>
            <a:r>
              <a:rPr dirty="0" spc="-5"/>
              <a:t>Hierarchy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9430" y="1971040"/>
            <a:ext cx="8030845" cy="416814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355600" marR="525780" indent="-342900">
              <a:lnSpc>
                <a:spcPts val="302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Times New Roman"/>
                <a:cs typeface="Times New Roman"/>
              </a:rPr>
              <a:t>The </a:t>
            </a:r>
            <a:r>
              <a:rPr dirty="0" sz="2800" spc="-10">
                <a:latin typeface="Times New Roman"/>
                <a:cs typeface="Times New Roman"/>
              </a:rPr>
              <a:t>DNS </a:t>
            </a:r>
            <a:r>
              <a:rPr dirty="0" sz="2800" spc="-5">
                <a:latin typeface="Times New Roman"/>
                <a:cs typeface="Times New Roman"/>
              </a:rPr>
              <a:t>imposes </a:t>
            </a:r>
            <a:r>
              <a:rPr dirty="0" sz="2800">
                <a:latin typeface="Times New Roman"/>
                <a:cs typeface="Times New Roman"/>
              </a:rPr>
              <a:t>no </a:t>
            </a:r>
            <a:r>
              <a:rPr dirty="0" sz="2800" spc="-5">
                <a:latin typeface="Times New Roman"/>
                <a:cs typeface="Times New Roman"/>
              </a:rPr>
              <a:t>constraints </a:t>
            </a:r>
            <a:r>
              <a:rPr dirty="0" sz="2800">
                <a:latin typeface="Times New Roman"/>
                <a:cs typeface="Times New Roman"/>
              </a:rPr>
              <a:t>on how the </a:t>
            </a:r>
            <a:r>
              <a:rPr dirty="0" sz="2800" spc="-10">
                <a:latin typeface="Times New Roman"/>
                <a:cs typeface="Times New Roman"/>
              </a:rPr>
              <a:t>DNS  </a:t>
            </a:r>
            <a:r>
              <a:rPr dirty="0" sz="2800" spc="-5">
                <a:latin typeface="Times New Roman"/>
                <a:cs typeface="Times New Roman"/>
              </a:rPr>
              <a:t>hierarchy </a:t>
            </a:r>
            <a:r>
              <a:rPr dirty="0" sz="2800">
                <a:latin typeface="Times New Roman"/>
                <a:cs typeface="Times New Roman"/>
              </a:rPr>
              <a:t>is </a:t>
            </a:r>
            <a:r>
              <a:rPr dirty="0" sz="2800" spc="-10">
                <a:latin typeface="Times New Roman"/>
                <a:cs typeface="Times New Roman"/>
              </a:rPr>
              <a:t>implemented </a:t>
            </a:r>
            <a:r>
              <a:rPr dirty="0" sz="2800" spc="-5">
                <a:latin typeface="Times New Roman"/>
                <a:cs typeface="Times New Roman"/>
              </a:rPr>
              <a:t>except:</a:t>
            </a:r>
            <a:endParaRPr sz="2800">
              <a:latin typeface="Times New Roman"/>
              <a:cs typeface="Times New Roman"/>
            </a:endParaRPr>
          </a:p>
          <a:p>
            <a:pPr lvl="1" marL="755650" indent="-285750">
              <a:lnSpc>
                <a:spcPct val="100000"/>
              </a:lnSpc>
              <a:spcBef>
                <a:spcPts val="270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400">
                <a:latin typeface="Times New Roman"/>
                <a:cs typeface="Times New Roman"/>
              </a:rPr>
              <a:t>A single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root</a:t>
            </a:r>
            <a:endParaRPr sz="2400">
              <a:latin typeface="Times New Roman"/>
              <a:cs typeface="Times New Roman"/>
            </a:endParaRPr>
          </a:p>
          <a:p>
            <a:pPr lvl="1" marL="755650" indent="-285750">
              <a:lnSpc>
                <a:spcPct val="100000"/>
              </a:lnSpc>
              <a:spcBef>
                <a:spcPts val="309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400">
                <a:latin typeface="Times New Roman"/>
                <a:cs typeface="Times New Roman"/>
              </a:rPr>
              <a:t>The label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restrictions</a:t>
            </a:r>
            <a:endParaRPr sz="2400">
              <a:latin typeface="Times New Roman"/>
              <a:cs typeface="Times New Roman"/>
            </a:endParaRPr>
          </a:p>
          <a:p>
            <a:pPr lvl="1" marL="755650" indent="-285750">
              <a:lnSpc>
                <a:spcPct val="100000"/>
              </a:lnSpc>
              <a:spcBef>
                <a:spcPts val="309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400" spc="-5">
                <a:latin typeface="Times New Roman"/>
                <a:cs typeface="Times New Roman"/>
              </a:rPr>
              <a:t>So, </a:t>
            </a:r>
            <a:r>
              <a:rPr dirty="0" sz="2400">
                <a:latin typeface="Times New Roman"/>
                <a:cs typeface="Times New Roman"/>
              </a:rPr>
              <a:t>can </a:t>
            </a:r>
            <a:r>
              <a:rPr dirty="0" sz="2400" spc="-5">
                <a:latin typeface="Times New Roman"/>
                <a:cs typeface="Times New Roman"/>
              </a:rPr>
              <a:t>we </a:t>
            </a:r>
            <a:r>
              <a:rPr dirty="0" sz="2400">
                <a:latin typeface="Times New Roman"/>
                <a:cs typeface="Times New Roman"/>
              </a:rPr>
              <a:t>create a host </a:t>
            </a:r>
            <a:r>
              <a:rPr dirty="0" sz="2400" spc="-5">
                <a:latin typeface="Times New Roman"/>
                <a:cs typeface="Times New Roman"/>
              </a:rPr>
              <a:t>with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10">
                <a:latin typeface="Times New Roman"/>
                <a:cs typeface="Times New Roman"/>
              </a:rPr>
              <a:t>name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a.wonderful.world</a:t>
            </a:r>
            <a:r>
              <a:rPr dirty="0" sz="2400" spc="-5">
                <a:latin typeface="Times New Roman"/>
                <a:cs typeface="Times New Roman"/>
              </a:rPr>
              <a:t>?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3020"/>
              </a:lnSpc>
              <a:spcBef>
                <a:spcPts val="74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Times New Roman"/>
                <a:cs typeface="Times New Roman"/>
              </a:rPr>
              <a:t>If a </a:t>
            </a:r>
            <a:r>
              <a:rPr dirty="0" sz="2800" spc="-5">
                <a:latin typeface="Times New Roman"/>
                <a:cs typeface="Times New Roman"/>
              </a:rPr>
              <a:t>site </a:t>
            </a:r>
            <a:r>
              <a:rPr dirty="0" sz="2800">
                <a:latin typeface="Times New Roman"/>
                <a:cs typeface="Times New Roman"/>
              </a:rPr>
              <a:t>is not </a:t>
            </a:r>
            <a:r>
              <a:rPr dirty="0" sz="2800" spc="-5">
                <a:latin typeface="Times New Roman"/>
                <a:cs typeface="Times New Roman"/>
              </a:rPr>
              <a:t>connected </a:t>
            </a:r>
            <a:r>
              <a:rPr dirty="0" sz="2800">
                <a:latin typeface="Times New Roman"/>
                <a:cs typeface="Times New Roman"/>
              </a:rPr>
              <a:t>to the </a:t>
            </a:r>
            <a:r>
              <a:rPr dirty="0" sz="2800" spc="-5">
                <a:latin typeface="Times New Roman"/>
                <a:cs typeface="Times New Roman"/>
              </a:rPr>
              <a:t>Internet, </a:t>
            </a:r>
            <a:r>
              <a:rPr dirty="0" sz="2800">
                <a:latin typeface="Times New Roman"/>
                <a:cs typeface="Times New Roman"/>
              </a:rPr>
              <a:t>it </a:t>
            </a:r>
            <a:r>
              <a:rPr dirty="0" sz="2800" spc="-10">
                <a:latin typeface="Times New Roman"/>
                <a:cs typeface="Times New Roman"/>
              </a:rPr>
              <a:t>can </a:t>
            </a:r>
            <a:r>
              <a:rPr dirty="0" sz="2800">
                <a:latin typeface="Times New Roman"/>
                <a:cs typeface="Times New Roman"/>
              </a:rPr>
              <a:t>use </a:t>
            </a:r>
            <a:r>
              <a:rPr dirty="0" sz="2800" spc="-5">
                <a:latin typeface="Times New Roman"/>
                <a:cs typeface="Times New Roman"/>
              </a:rPr>
              <a:t>any  domain hierarchy it</a:t>
            </a:r>
            <a:r>
              <a:rPr dirty="0" sz="2800" spc="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chooses</a:t>
            </a:r>
            <a:endParaRPr sz="2800">
              <a:latin typeface="Times New Roman"/>
              <a:cs typeface="Times New Roman"/>
            </a:endParaRPr>
          </a:p>
          <a:p>
            <a:pPr lvl="1" marL="755650" indent="-285750">
              <a:lnSpc>
                <a:spcPct val="100000"/>
              </a:lnSpc>
              <a:spcBef>
                <a:spcPts val="270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400" spc="-5">
                <a:latin typeface="Times New Roman"/>
                <a:cs typeface="Times New Roman"/>
              </a:rPr>
              <a:t>Can make </a:t>
            </a:r>
            <a:r>
              <a:rPr dirty="0" sz="2400">
                <a:latin typeface="Times New Roman"/>
                <a:cs typeface="Times New Roman"/>
              </a:rPr>
              <a:t>up </a:t>
            </a:r>
            <a:r>
              <a:rPr dirty="0" sz="2400" spc="-5">
                <a:latin typeface="Times New Roman"/>
                <a:cs typeface="Times New Roman"/>
              </a:rPr>
              <a:t>whatever TLDs </a:t>
            </a:r>
            <a:r>
              <a:rPr dirty="0" sz="2400">
                <a:latin typeface="Times New Roman"/>
                <a:cs typeface="Times New Roman"/>
              </a:rPr>
              <a:t>(top </a:t>
            </a:r>
            <a:r>
              <a:rPr dirty="0" sz="2400" spc="-5">
                <a:latin typeface="Times New Roman"/>
                <a:cs typeface="Times New Roman"/>
              </a:rPr>
              <a:t>level domains) </a:t>
            </a:r>
            <a:r>
              <a:rPr dirty="0" sz="2400" spc="5">
                <a:latin typeface="Times New Roman"/>
                <a:cs typeface="Times New Roman"/>
              </a:rPr>
              <a:t>you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want</a:t>
            </a:r>
            <a:endParaRPr sz="2400">
              <a:latin typeface="Times New Roman"/>
              <a:cs typeface="Times New Roman"/>
            </a:endParaRPr>
          </a:p>
          <a:p>
            <a:pPr marL="355600" marR="130175" indent="-342900">
              <a:lnSpc>
                <a:spcPts val="3020"/>
              </a:lnSpc>
              <a:spcBef>
                <a:spcPts val="74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Times New Roman"/>
                <a:cs typeface="Times New Roman"/>
              </a:rPr>
              <a:t>Connecting </a:t>
            </a:r>
            <a:r>
              <a:rPr dirty="0" sz="2800">
                <a:latin typeface="Times New Roman"/>
                <a:cs typeface="Times New Roman"/>
              </a:rPr>
              <a:t>to the </a:t>
            </a:r>
            <a:r>
              <a:rPr dirty="0" sz="2800" spc="-5">
                <a:latin typeface="Times New Roman"/>
                <a:cs typeface="Times New Roman"/>
              </a:rPr>
              <a:t>Internet implies </a:t>
            </a:r>
            <a:r>
              <a:rPr dirty="0" sz="2800">
                <a:latin typeface="Times New Roman"/>
                <a:cs typeface="Times New Roman"/>
              </a:rPr>
              <a:t>use of the </a:t>
            </a:r>
            <a:r>
              <a:rPr dirty="0" sz="2800" spc="-5">
                <a:latin typeface="Times New Roman"/>
                <a:cs typeface="Times New Roman"/>
              </a:rPr>
              <a:t>existing  </a:t>
            </a:r>
            <a:r>
              <a:rPr dirty="0" sz="2800" spc="-10">
                <a:latin typeface="Times New Roman"/>
                <a:cs typeface="Times New Roman"/>
              </a:rPr>
              <a:t>DNS </a:t>
            </a:r>
            <a:r>
              <a:rPr dirty="0" sz="2800" spc="-5">
                <a:latin typeface="Times New Roman"/>
                <a:cs typeface="Times New Roman"/>
              </a:rPr>
              <a:t>hierarchy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4519" y="637540"/>
            <a:ext cx="792289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Top-level </a:t>
            </a:r>
            <a:r>
              <a:rPr dirty="0"/>
              <a:t>Domain </a:t>
            </a:r>
            <a:r>
              <a:rPr dirty="0" spc="-5"/>
              <a:t>(TLD)</a:t>
            </a:r>
            <a:r>
              <a:rPr dirty="0" spc="-40"/>
              <a:t> </a:t>
            </a:r>
            <a:r>
              <a:rPr dirty="0" spc="-5"/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5650" y="1515109"/>
            <a:ext cx="7540625" cy="105791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54330" marR="5080" indent="-341630">
              <a:lnSpc>
                <a:spcPts val="2590"/>
              </a:lnSpc>
              <a:spcBef>
                <a:spcPts val="425"/>
              </a:spcBef>
              <a:buChar char="•"/>
              <a:tabLst>
                <a:tab pos="353695" algn="l"/>
                <a:tab pos="354330" algn="l"/>
              </a:tabLst>
            </a:pPr>
            <a:r>
              <a:rPr dirty="0" sz="2400">
                <a:latin typeface="Times New Roman"/>
                <a:cs typeface="Times New Roman"/>
              </a:rPr>
              <a:t>In 1983 </a:t>
            </a:r>
            <a:r>
              <a:rPr dirty="0" sz="2400" spc="-5">
                <a:latin typeface="Times New Roman"/>
                <a:cs typeface="Times New Roman"/>
              </a:rPr>
              <a:t>(RFC </a:t>
            </a:r>
            <a:r>
              <a:rPr dirty="0" sz="2400">
                <a:latin typeface="Times New Roman"/>
                <a:cs typeface="Times New Roman"/>
              </a:rPr>
              <a:t>881), the idea </a:t>
            </a:r>
            <a:r>
              <a:rPr dirty="0" sz="2400" spc="-5">
                <a:latin typeface="Times New Roman"/>
                <a:cs typeface="Times New Roman"/>
              </a:rPr>
              <a:t>was </a:t>
            </a:r>
            <a:r>
              <a:rPr dirty="0" sz="2400">
                <a:latin typeface="Times New Roman"/>
                <a:cs typeface="Times New Roman"/>
              </a:rPr>
              <a:t>to have </a:t>
            </a:r>
            <a:r>
              <a:rPr dirty="0" sz="2400" spc="-5">
                <a:latin typeface="Times New Roman"/>
                <a:cs typeface="Times New Roman"/>
              </a:rPr>
              <a:t>TLDs correspond  </a:t>
            </a:r>
            <a:r>
              <a:rPr dirty="0" sz="2400" spc="5">
                <a:latin typeface="Times New Roman"/>
                <a:cs typeface="Times New Roman"/>
              </a:rPr>
              <a:t>to </a:t>
            </a:r>
            <a:r>
              <a:rPr dirty="0" sz="2400" spc="-5">
                <a:latin typeface="Times New Roman"/>
                <a:cs typeface="Times New Roman"/>
              </a:rPr>
              <a:t>network service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providers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25"/>
              </a:spcBef>
              <a:tabLst>
                <a:tab pos="753745" algn="l"/>
              </a:tabLst>
            </a:pPr>
            <a:r>
              <a:rPr dirty="0" baseline="2777" sz="3000">
                <a:latin typeface="Times New Roman"/>
                <a:cs typeface="Times New Roman"/>
              </a:rPr>
              <a:t>–	</a:t>
            </a:r>
            <a:r>
              <a:rPr dirty="0" sz="2000">
                <a:latin typeface="Times New Roman"/>
                <a:cs typeface="Times New Roman"/>
              </a:rPr>
              <a:t>e.g., ARPA, DDN, CSNET,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etc.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5650" y="3887470"/>
            <a:ext cx="1327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1910" rIns="0" bIns="0" rtlCol="0" vert="horz">
            <a:spAutoFit/>
          </a:bodyPr>
          <a:lstStyle/>
          <a:p>
            <a:pPr marL="1155700" indent="-228600">
              <a:lnSpc>
                <a:spcPct val="100000"/>
              </a:lnSpc>
              <a:spcBef>
                <a:spcPts val="330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1800" spc="-5"/>
              <a:t>Bad idea: if </a:t>
            </a:r>
            <a:r>
              <a:rPr dirty="0" sz="1800"/>
              <a:t>your </a:t>
            </a:r>
            <a:r>
              <a:rPr dirty="0" sz="1800" spc="-5"/>
              <a:t>network changes, </a:t>
            </a:r>
            <a:r>
              <a:rPr dirty="0" sz="1800"/>
              <a:t>your </a:t>
            </a:r>
            <a:r>
              <a:rPr dirty="0" sz="1800" spc="-5"/>
              <a:t>name</a:t>
            </a:r>
            <a:r>
              <a:rPr dirty="0" sz="1800" spc="75"/>
              <a:t> </a:t>
            </a:r>
            <a:r>
              <a:rPr dirty="0" sz="1800"/>
              <a:t>changes</a:t>
            </a:r>
            <a:endParaRPr sz="1800"/>
          </a:p>
          <a:p>
            <a:pPr marL="354330" indent="-341630">
              <a:lnSpc>
                <a:spcPct val="100000"/>
              </a:lnSpc>
              <a:spcBef>
                <a:spcPts val="310"/>
              </a:spcBef>
              <a:buChar char="•"/>
              <a:tabLst>
                <a:tab pos="353695" algn="l"/>
                <a:tab pos="354330" algn="l"/>
              </a:tabLst>
            </a:pPr>
            <a:r>
              <a:rPr dirty="0" sz="2400" spc="-5"/>
              <a:t>By 1984 (RFC </a:t>
            </a:r>
            <a:r>
              <a:rPr dirty="0" sz="2400"/>
              <a:t>920), </a:t>
            </a:r>
            <a:r>
              <a:rPr dirty="0" sz="2400" spc="-5"/>
              <a:t>functional domains was</a:t>
            </a:r>
            <a:r>
              <a:rPr dirty="0" sz="2400" spc="70"/>
              <a:t> </a:t>
            </a:r>
            <a:r>
              <a:rPr dirty="0" sz="2400" spc="-5"/>
              <a:t>established</a:t>
            </a:r>
            <a:endParaRPr sz="2400"/>
          </a:p>
          <a:p>
            <a:pPr lvl="1" marL="754380" marR="431165" indent="-284480">
              <a:lnSpc>
                <a:spcPts val="2160"/>
              </a:lnSpc>
              <a:spcBef>
                <a:spcPts val="535"/>
              </a:spcBef>
              <a:buChar char="–"/>
              <a:tabLst>
                <a:tab pos="753745" algn="l"/>
                <a:tab pos="754380" algn="l"/>
              </a:tabLst>
            </a:pPr>
            <a:r>
              <a:rPr dirty="0" sz="2000">
                <a:latin typeface="Times New Roman"/>
                <a:cs typeface="Times New Roman"/>
              </a:rPr>
              <a:t>e.g., GOV for </a:t>
            </a:r>
            <a:r>
              <a:rPr dirty="0" sz="2000" spc="-5">
                <a:latin typeface="Times New Roman"/>
                <a:cs typeface="Times New Roman"/>
              </a:rPr>
              <a:t>Government, </a:t>
            </a:r>
            <a:r>
              <a:rPr dirty="0" sz="2000">
                <a:latin typeface="Times New Roman"/>
                <a:cs typeface="Times New Roman"/>
              </a:rPr>
              <a:t>COM </a:t>
            </a:r>
            <a:r>
              <a:rPr dirty="0" sz="2000" spc="5">
                <a:latin typeface="Times New Roman"/>
                <a:cs typeface="Times New Roman"/>
              </a:rPr>
              <a:t>for </a:t>
            </a:r>
            <a:r>
              <a:rPr dirty="0" sz="2000" spc="-10">
                <a:latin typeface="Times New Roman"/>
                <a:cs typeface="Times New Roman"/>
              </a:rPr>
              <a:t>commercial, </a:t>
            </a:r>
            <a:r>
              <a:rPr dirty="0" sz="2000" spc="-5">
                <a:latin typeface="Times New Roman"/>
                <a:cs typeface="Times New Roman"/>
              </a:rPr>
              <a:t>EDU </a:t>
            </a:r>
            <a:r>
              <a:rPr dirty="0" sz="2000">
                <a:latin typeface="Times New Roman"/>
                <a:cs typeface="Times New Roman"/>
              </a:rPr>
              <a:t>for  education,</a:t>
            </a:r>
            <a:r>
              <a:rPr dirty="0" sz="2000" spc="-5">
                <a:latin typeface="Times New Roman"/>
                <a:cs typeface="Times New Roman"/>
              </a:rPr>
              <a:t> etc.</a:t>
            </a:r>
            <a:endParaRPr sz="2000">
              <a:latin typeface="Times New Roman"/>
              <a:cs typeface="Times New Roman"/>
            </a:endParaRPr>
          </a:p>
          <a:p>
            <a:pPr marL="354330">
              <a:lnSpc>
                <a:spcPct val="100000"/>
              </a:lnSpc>
              <a:spcBef>
                <a:spcPts val="275"/>
              </a:spcBef>
            </a:pPr>
            <a:r>
              <a:rPr dirty="0" sz="2400" spc="-5"/>
              <a:t>RFC </a:t>
            </a:r>
            <a:r>
              <a:rPr dirty="0" sz="2400"/>
              <a:t>920</a:t>
            </a:r>
            <a:r>
              <a:rPr dirty="0" sz="2400" spc="-5"/>
              <a:t> also</a:t>
            </a:r>
            <a:endParaRPr sz="2400"/>
          </a:p>
          <a:p>
            <a:pPr lvl="1" marL="754380" indent="-284480">
              <a:lnSpc>
                <a:spcPct val="100000"/>
              </a:lnSpc>
              <a:spcBef>
                <a:spcPts val="260"/>
              </a:spcBef>
              <a:buChar char="–"/>
              <a:tabLst>
                <a:tab pos="753745" algn="l"/>
                <a:tab pos="754380" algn="l"/>
              </a:tabLst>
            </a:pPr>
            <a:r>
              <a:rPr dirty="0" sz="2000">
                <a:latin typeface="Times New Roman"/>
                <a:cs typeface="Times New Roman"/>
              </a:rPr>
              <a:t>Provided country </a:t>
            </a:r>
            <a:r>
              <a:rPr dirty="0" sz="2000" spc="-5">
                <a:latin typeface="Times New Roman"/>
                <a:cs typeface="Times New Roman"/>
              </a:rPr>
              <a:t>domains</a:t>
            </a:r>
            <a:endParaRPr sz="2000">
              <a:latin typeface="Times New Roman"/>
              <a:cs typeface="Times New Roman"/>
            </a:endParaRPr>
          </a:p>
          <a:p>
            <a:pPr lvl="1" marL="754380" indent="-284480">
              <a:lnSpc>
                <a:spcPct val="100000"/>
              </a:lnSpc>
              <a:spcBef>
                <a:spcPts val="260"/>
              </a:spcBef>
              <a:buChar char="–"/>
              <a:tabLst>
                <a:tab pos="753745" algn="l"/>
                <a:tab pos="754380" algn="l"/>
              </a:tabLst>
            </a:pPr>
            <a:r>
              <a:rPr dirty="0" sz="2000">
                <a:latin typeface="Times New Roman"/>
                <a:cs typeface="Times New Roman"/>
              </a:rPr>
              <a:t>Provided </a:t>
            </a:r>
            <a:r>
              <a:rPr dirty="0" sz="2000" spc="-5">
                <a:latin typeface="Times New Roman"/>
                <a:cs typeface="Times New Roman"/>
              </a:rPr>
              <a:t>“Multiorganizations”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2850" y="4948682"/>
            <a:ext cx="6837680" cy="667385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698500" indent="-228600">
              <a:lnSpc>
                <a:spcPct val="100000"/>
              </a:lnSpc>
              <a:spcBef>
                <a:spcPts val="330"/>
              </a:spcBef>
              <a:buChar char="•"/>
              <a:tabLst>
                <a:tab pos="697865" algn="l"/>
                <a:tab pos="698500" algn="l"/>
              </a:tabLst>
            </a:pPr>
            <a:r>
              <a:rPr dirty="0" sz="1800" spc="-5">
                <a:latin typeface="Times New Roman"/>
                <a:cs typeface="Times New Roman"/>
              </a:rPr>
              <a:t>Large, composed </a:t>
            </a:r>
            <a:r>
              <a:rPr dirty="0" sz="1800">
                <a:latin typeface="Times New Roman"/>
                <a:cs typeface="Times New Roman"/>
              </a:rPr>
              <a:t>of other (particularly </a:t>
            </a:r>
            <a:r>
              <a:rPr dirty="0" sz="1800" spc="-5">
                <a:latin typeface="Times New Roman"/>
                <a:cs typeface="Times New Roman"/>
              </a:rPr>
              <a:t>international)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organizations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  <a:tabLst>
                <a:tab pos="296545" algn="l"/>
              </a:tabLst>
            </a:pPr>
            <a:r>
              <a:rPr dirty="0" baseline="4166" sz="3000">
                <a:latin typeface="Times New Roman"/>
                <a:cs typeface="Times New Roman"/>
              </a:rPr>
              <a:t>–	</a:t>
            </a:r>
            <a:r>
              <a:rPr dirty="0" sz="2000">
                <a:latin typeface="Times New Roman"/>
                <a:cs typeface="Times New Roman"/>
              </a:rPr>
              <a:t>Provided a </a:t>
            </a:r>
            <a:r>
              <a:rPr dirty="0" sz="2000" spc="-5">
                <a:latin typeface="Times New Roman"/>
                <a:cs typeface="Times New Roman"/>
              </a:rPr>
              <a:t>stable </a:t>
            </a:r>
            <a:r>
              <a:rPr dirty="0" sz="2000">
                <a:latin typeface="Times New Roman"/>
                <a:cs typeface="Times New Roman"/>
              </a:rPr>
              <a:t>TLD </a:t>
            </a:r>
            <a:r>
              <a:rPr dirty="0" sz="2000" spc="-5">
                <a:latin typeface="Times New Roman"/>
                <a:cs typeface="Times New Roman"/>
              </a:rPr>
              <a:t>structure until </a:t>
            </a:r>
            <a:r>
              <a:rPr dirty="0" sz="2000">
                <a:latin typeface="Times New Roman"/>
                <a:cs typeface="Times New Roman"/>
              </a:rPr>
              <a:t>1996 or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0" y="637540"/>
            <a:ext cx="418084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The Current</a:t>
            </a:r>
            <a:r>
              <a:rPr dirty="0" spc="-55"/>
              <a:t> </a:t>
            </a:r>
            <a:r>
              <a:rPr dirty="0" spc="-10"/>
              <a:t>TLDs</a:t>
            </a:r>
          </a:p>
        </p:txBody>
      </p:sp>
      <p:sp>
        <p:nvSpPr>
          <p:cNvPr id="3" name="object 3"/>
          <p:cNvSpPr/>
          <p:nvPr/>
        </p:nvSpPr>
        <p:spPr>
          <a:xfrm>
            <a:off x="4539615" y="2513647"/>
            <a:ext cx="64769" cy="0"/>
          </a:xfrm>
          <a:custGeom>
            <a:avLst/>
            <a:gdLst/>
            <a:ahLst/>
            <a:cxnLst/>
            <a:rect l="l" t="t" r="r" b="b"/>
            <a:pathLst>
              <a:path w="64770" h="0">
                <a:moveTo>
                  <a:pt x="0" y="0"/>
                </a:moveTo>
                <a:lnTo>
                  <a:pt x="64770" y="0"/>
                </a:lnTo>
              </a:path>
            </a:pathLst>
          </a:custGeom>
          <a:ln w="577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29714" y="2571432"/>
            <a:ext cx="64769" cy="0"/>
          </a:xfrm>
          <a:custGeom>
            <a:avLst/>
            <a:gdLst/>
            <a:ahLst/>
            <a:cxnLst/>
            <a:rect l="l" t="t" r="r" b="b"/>
            <a:pathLst>
              <a:path w="64769" h="0">
                <a:moveTo>
                  <a:pt x="0" y="0"/>
                </a:moveTo>
                <a:lnTo>
                  <a:pt x="64769" y="0"/>
                </a:lnTo>
              </a:path>
            </a:pathLst>
          </a:custGeom>
          <a:ln w="577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435984" y="2571432"/>
            <a:ext cx="64769" cy="0"/>
          </a:xfrm>
          <a:custGeom>
            <a:avLst/>
            <a:gdLst/>
            <a:ahLst/>
            <a:cxnLst/>
            <a:rect l="l" t="t" r="r" b="b"/>
            <a:pathLst>
              <a:path w="64770" h="0">
                <a:moveTo>
                  <a:pt x="0" y="0"/>
                </a:moveTo>
                <a:lnTo>
                  <a:pt x="64770" y="0"/>
                </a:lnTo>
              </a:path>
            </a:pathLst>
          </a:custGeom>
          <a:ln w="577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340984" y="2571432"/>
            <a:ext cx="64769" cy="0"/>
          </a:xfrm>
          <a:custGeom>
            <a:avLst/>
            <a:gdLst/>
            <a:ahLst/>
            <a:cxnLst/>
            <a:rect l="l" t="t" r="r" b="b"/>
            <a:pathLst>
              <a:path w="64770" h="0">
                <a:moveTo>
                  <a:pt x="0" y="0"/>
                </a:moveTo>
                <a:lnTo>
                  <a:pt x="64770" y="0"/>
                </a:lnTo>
              </a:path>
            </a:pathLst>
          </a:custGeom>
          <a:ln w="577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247255" y="2571432"/>
            <a:ext cx="64769" cy="0"/>
          </a:xfrm>
          <a:custGeom>
            <a:avLst/>
            <a:gdLst/>
            <a:ahLst/>
            <a:cxnLst/>
            <a:rect l="l" t="t" r="r" b="b"/>
            <a:pathLst>
              <a:path w="64770" h="0">
                <a:moveTo>
                  <a:pt x="0" y="0"/>
                </a:moveTo>
                <a:lnTo>
                  <a:pt x="64769" y="0"/>
                </a:lnTo>
              </a:path>
            </a:pathLst>
          </a:custGeom>
          <a:ln w="577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62100" y="2542539"/>
            <a:ext cx="1906270" cy="0"/>
          </a:xfrm>
          <a:custGeom>
            <a:avLst/>
            <a:gdLst/>
            <a:ahLst/>
            <a:cxnLst/>
            <a:rect l="l" t="t" r="r" b="b"/>
            <a:pathLst>
              <a:path w="1906270" h="0">
                <a:moveTo>
                  <a:pt x="0" y="0"/>
                </a:moveTo>
                <a:lnTo>
                  <a:pt x="1906270" y="0"/>
                </a:lnTo>
              </a:path>
            </a:pathLst>
          </a:custGeom>
          <a:ln w="647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468370" y="2542539"/>
            <a:ext cx="1103630" cy="0"/>
          </a:xfrm>
          <a:custGeom>
            <a:avLst/>
            <a:gdLst/>
            <a:ahLst/>
            <a:cxnLst/>
            <a:rect l="l" t="t" r="r" b="b"/>
            <a:pathLst>
              <a:path w="1103629" h="0">
                <a:moveTo>
                  <a:pt x="0" y="0"/>
                </a:moveTo>
                <a:lnTo>
                  <a:pt x="1103629" y="0"/>
                </a:lnTo>
              </a:path>
            </a:pathLst>
          </a:custGeom>
          <a:ln w="647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572000" y="2542539"/>
            <a:ext cx="801370" cy="0"/>
          </a:xfrm>
          <a:custGeom>
            <a:avLst/>
            <a:gdLst/>
            <a:ahLst/>
            <a:cxnLst/>
            <a:rect l="l" t="t" r="r" b="b"/>
            <a:pathLst>
              <a:path w="801370" h="0">
                <a:moveTo>
                  <a:pt x="0" y="0"/>
                </a:moveTo>
                <a:lnTo>
                  <a:pt x="801370" y="0"/>
                </a:lnTo>
              </a:path>
            </a:pathLst>
          </a:custGeom>
          <a:ln w="647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373370" y="2542539"/>
            <a:ext cx="1906270" cy="0"/>
          </a:xfrm>
          <a:custGeom>
            <a:avLst/>
            <a:gdLst/>
            <a:ahLst/>
            <a:cxnLst/>
            <a:rect l="l" t="t" r="r" b="b"/>
            <a:pathLst>
              <a:path w="1906270" h="0">
                <a:moveTo>
                  <a:pt x="0" y="0"/>
                </a:moveTo>
                <a:lnTo>
                  <a:pt x="1906270" y="0"/>
                </a:lnTo>
              </a:path>
            </a:pathLst>
          </a:custGeom>
          <a:ln w="647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13130" y="2994025"/>
            <a:ext cx="0" cy="313055"/>
          </a:xfrm>
          <a:custGeom>
            <a:avLst/>
            <a:gdLst/>
            <a:ahLst/>
            <a:cxnLst/>
            <a:rect l="l" t="t" r="r" b="b"/>
            <a:pathLst>
              <a:path w="0" h="313054">
                <a:moveTo>
                  <a:pt x="0" y="0"/>
                </a:moveTo>
                <a:lnTo>
                  <a:pt x="0" y="313054"/>
                </a:lnTo>
              </a:path>
            </a:pathLst>
          </a:custGeom>
          <a:ln w="647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42657" y="3274695"/>
            <a:ext cx="0" cy="64769"/>
          </a:xfrm>
          <a:custGeom>
            <a:avLst/>
            <a:gdLst/>
            <a:ahLst/>
            <a:cxnLst/>
            <a:rect l="l" t="t" r="r" b="b"/>
            <a:pathLst>
              <a:path w="0" h="64770">
                <a:moveTo>
                  <a:pt x="0" y="0"/>
                </a:moveTo>
                <a:lnTo>
                  <a:pt x="0" y="64770"/>
                </a:lnTo>
              </a:path>
            </a:pathLst>
          </a:custGeom>
          <a:ln w="59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42657" y="3665854"/>
            <a:ext cx="0" cy="64769"/>
          </a:xfrm>
          <a:custGeom>
            <a:avLst/>
            <a:gdLst/>
            <a:ahLst/>
            <a:cxnLst/>
            <a:rect l="l" t="t" r="r" b="b"/>
            <a:pathLst>
              <a:path w="0" h="64770">
                <a:moveTo>
                  <a:pt x="0" y="0"/>
                </a:moveTo>
                <a:lnTo>
                  <a:pt x="0" y="64770"/>
                </a:lnTo>
              </a:path>
            </a:pathLst>
          </a:custGeom>
          <a:ln w="59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42657" y="4058284"/>
            <a:ext cx="0" cy="64769"/>
          </a:xfrm>
          <a:custGeom>
            <a:avLst/>
            <a:gdLst/>
            <a:ahLst/>
            <a:cxnLst/>
            <a:rect l="l" t="t" r="r" b="b"/>
            <a:pathLst>
              <a:path w="0" h="64770">
                <a:moveTo>
                  <a:pt x="0" y="0"/>
                </a:moveTo>
                <a:lnTo>
                  <a:pt x="0" y="64770"/>
                </a:lnTo>
              </a:path>
            </a:pathLst>
          </a:custGeom>
          <a:ln w="59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13130" y="3307079"/>
            <a:ext cx="0" cy="391160"/>
          </a:xfrm>
          <a:custGeom>
            <a:avLst/>
            <a:gdLst/>
            <a:ahLst/>
            <a:cxnLst/>
            <a:rect l="l" t="t" r="r" b="b"/>
            <a:pathLst>
              <a:path w="0" h="391160">
                <a:moveTo>
                  <a:pt x="0" y="0"/>
                </a:moveTo>
                <a:lnTo>
                  <a:pt x="0" y="391160"/>
                </a:lnTo>
              </a:path>
            </a:pathLst>
          </a:custGeom>
          <a:ln w="647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13130" y="3698240"/>
            <a:ext cx="0" cy="392430"/>
          </a:xfrm>
          <a:custGeom>
            <a:avLst/>
            <a:gdLst/>
            <a:ahLst/>
            <a:cxnLst/>
            <a:rect l="l" t="t" r="r" b="b"/>
            <a:pathLst>
              <a:path w="0" h="392429">
                <a:moveTo>
                  <a:pt x="0" y="0"/>
                </a:moveTo>
                <a:lnTo>
                  <a:pt x="0" y="392430"/>
                </a:lnTo>
              </a:path>
            </a:pathLst>
          </a:custGeom>
          <a:ln w="647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036955" y="3174364"/>
            <a:ext cx="1656080" cy="264160"/>
          </a:xfrm>
          <a:custGeom>
            <a:avLst/>
            <a:gdLst/>
            <a:ahLst/>
            <a:cxnLst/>
            <a:rect l="l" t="t" r="r" b="b"/>
            <a:pathLst>
              <a:path w="1656080" h="264160">
                <a:moveTo>
                  <a:pt x="0" y="264160"/>
                </a:moveTo>
                <a:lnTo>
                  <a:pt x="1656079" y="264160"/>
                </a:lnTo>
                <a:lnTo>
                  <a:pt x="1656079" y="0"/>
                </a:lnTo>
                <a:lnTo>
                  <a:pt x="0" y="0"/>
                </a:lnTo>
                <a:lnTo>
                  <a:pt x="0" y="26416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026160" y="3153409"/>
            <a:ext cx="1290320" cy="2863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50" spc="-340">
                <a:latin typeface="Arial"/>
                <a:cs typeface="Arial"/>
              </a:rPr>
              <a:t>C</a:t>
            </a:r>
            <a:r>
              <a:rPr dirty="0" sz="850" spc="100">
                <a:latin typeface="Arial"/>
                <a:cs typeface="Arial"/>
              </a:rPr>
              <a:t> </a:t>
            </a:r>
            <a:r>
              <a:rPr dirty="0" sz="850" spc="-365">
                <a:latin typeface="Arial"/>
                <a:cs typeface="Arial"/>
              </a:rPr>
              <a:t>O</a:t>
            </a:r>
            <a:r>
              <a:rPr dirty="0" sz="850" spc="135">
                <a:latin typeface="Arial"/>
                <a:cs typeface="Arial"/>
              </a:rPr>
              <a:t> </a:t>
            </a:r>
            <a:r>
              <a:rPr dirty="0" sz="850" spc="-390">
                <a:latin typeface="Arial"/>
                <a:cs typeface="Arial"/>
              </a:rPr>
              <a:t>M</a:t>
            </a:r>
            <a:endParaRPr sz="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850" spc="-340">
                <a:latin typeface="Arial"/>
                <a:cs typeface="Arial"/>
              </a:rPr>
              <a:t>C</a:t>
            </a:r>
            <a:r>
              <a:rPr dirty="0" sz="850" spc="100">
                <a:latin typeface="Arial"/>
                <a:cs typeface="Arial"/>
              </a:rPr>
              <a:t> </a:t>
            </a:r>
            <a:r>
              <a:rPr dirty="0" sz="850" spc="-260">
                <a:latin typeface="Arial"/>
                <a:cs typeface="Arial"/>
              </a:rPr>
              <a:t>o</a:t>
            </a:r>
            <a:r>
              <a:rPr dirty="0" sz="850" spc="40">
                <a:latin typeface="Arial"/>
                <a:cs typeface="Arial"/>
              </a:rPr>
              <a:t> </a:t>
            </a:r>
            <a:r>
              <a:rPr dirty="0" sz="850" spc="-390">
                <a:latin typeface="Arial"/>
                <a:cs typeface="Arial"/>
              </a:rPr>
              <a:t>m</a:t>
            </a:r>
            <a:r>
              <a:rPr dirty="0" sz="850" spc="175">
                <a:latin typeface="Arial"/>
                <a:cs typeface="Arial"/>
              </a:rPr>
              <a:t> </a:t>
            </a:r>
            <a:r>
              <a:rPr dirty="0" sz="850" spc="-390">
                <a:latin typeface="Arial"/>
                <a:cs typeface="Arial"/>
              </a:rPr>
              <a:t>m</a:t>
            </a:r>
            <a:r>
              <a:rPr dirty="0" sz="850" spc="150">
                <a:latin typeface="Arial"/>
                <a:cs typeface="Arial"/>
              </a:rPr>
              <a:t> </a:t>
            </a:r>
            <a:r>
              <a:rPr dirty="0" sz="850" spc="-260">
                <a:latin typeface="Arial"/>
                <a:cs typeface="Arial"/>
              </a:rPr>
              <a:t>e</a:t>
            </a:r>
            <a:r>
              <a:rPr dirty="0" sz="850" spc="40">
                <a:latin typeface="Arial"/>
                <a:cs typeface="Arial"/>
              </a:rPr>
              <a:t> </a:t>
            </a:r>
            <a:r>
              <a:rPr dirty="0" sz="850" spc="-160">
                <a:latin typeface="Arial"/>
                <a:cs typeface="Arial"/>
              </a:rPr>
              <a:t>r </a:t>
            </a:r>
            <a:r>
              <a:rPr dirty="0" sz="850" spc="-235">
                <a:latin typeface="Arial"/>
                <a:cs typeface="Arial"/>
              </a:rPr>
              <a:t>c   </a:t>
            </a:r>
            <a:r>
              <a:rPr dirty="0" sz="850" spc="-105">
                <a:latin typeface="Arial"/>
                <a:cs typeface="Arial"/>
              </a:rPr>
              <a:t>i </a:t>
            </a:r>
            <a:r>
              <a:rPr dirty="0" sz="850" spc="-260">
                <a:latin typeface="Arial"/>
                <a:cs typeface="Arial"/>
              </a:rPr>
              <a:t>a</a:t>
            </a:r>
            <a:r>
              <a:rPr dirty="0" sz="850" spc="40">
                <a:latin typeface="Arial"/>
                <a:cs typeface="Arial"/>
              </a:rPr>
              <a:t> </a:t>
            </a:r>
            <a:r>
              <a:rPr dirty="0" sz="850" spc="-105">
                <a:latin typeface="Arial"/>
                <a:cs typeface="Arial"/>
              </a:rPr>
              <a:t>l </a:t>
            </a:r>
            <a:r>
              <a:rPr dirty="0" sz="850" spc="-365">
                <a:latin typeface="Arial"/>
                <a:cs typeface="Arial"/>
              </a:rPr>
              <a:t>O</a:t>
            </a:r>
            <a:r>
              <a:rPr dirty="0" sz="850" spc="105">
                <a:latin typeface="Arial"/>
                <a:cs typeface="Arial"/>
              </a:rPr>
              <a:t> </a:t>
            </a:r>
            <a:r>
              <a:rPr dirty="0" sz="850" spc="-160">
                <a:latin typeface="Arial"/>
                <a:cs typeface="Arial"/>
              </a:rPr>
              <a:t>r </a:t>
            </a:r>
            <a:r>
              <a:rPr dirty="0" sz="850" spc="-260">
                <a:latin typeface="Arial"/>
                <a:cs typeface="Arial"/>
              </a:rPr>
              <a:t>g</a:t>
            </a:r>
            <a:r>
              <a:rPr dirty="0" sz="850" spc="45">
                <a:latin typeface="Arial"/>
                <a:cs typeface="Arial"/>
              </a:rPr>
              <a:t> </a:t>
            </a:r>
            <a:r>
              <a:rPr dirty="0" sz="850" spc="-260">
                <a:latin typeface="Arial"/>
                <a:cs typeface="Arial"/>
              </a:rPr>
              <a:t>a</a:t>
            </a:r>
            <a:r>
              <a:rPr dirty="0" sz="850" spc="35">
                <a:latin typeface="Arial"/>
                <a:cs typeface="Arial"/>
              </a:rPr>
              <a:t> </a:t>
            </a:r>
            <a:r>
              <a:rPr dirty="0" sz="850" spc="-260">
                <a:latin typeface="Arial"/>
                <a:cs typeface="Arial"/>
              </a:rPr>
              <a:t>n</a:t>
            </a:r>
            <a:r>
              <a:rPr dirty="0" sz="850" spc="40">
                <a:latin typeface="Arial"/>
                <a:cs typeface="Arial"/>
              </a:rPr>
              <a:t> </a:t>
            </a:r>
            <a:r>
              <a:rPr dirty="0" sz="850" spc="-140">
                <a:latin typeface="Arial"/>
                <a:cs typeface="Arial"/>
              </a:rPr>
              <a:t>iz </a:t>
            </a:r>
            <a:r>
              <a:rPr dirty="0" sz="850" spc="-260">
                <a:latin typeface="Arial"/>
                <a:cs typeface="Arial"/>
              </a:rPr>
              <a:t>a</a:t>
            </a:r>
            <a:r>
              <a:rPr dirty="0" sz="850" spc="45">
                <a:latin typeface="Arial"/>
                <a:cs typeface="Arial"/>
              </a:rPr>
              <a:t> </a:t>
            </a:r>
            <a:r>
              <a:rPr dirty="0" sz="850" spc="-130">
                <a:latin typeface="Arial"/>
                <a:cs typeface="Arial"/>
              </a:rPr>
              <a:t>t </a:t>
            </a:r>
            <a:r>
              <a:rPr dirty="0" sz="850" spc="-105">
                <a:latin typeface="Arial"/>
                <a:cs typeface="Arial"/>
              </a:rPr>
              <a:t>i</a:t>
            </a:r>
            <a:r>
              <a:rPr dirty="0" sz="850" spc="-175">
                <a:latin typeface="Arial"/>
                <a:cs typeface="Arial"/>
              </a:rPr>
              <a:t> </a:t>
            </a:r>
            <a:r>
              <a:rPr dirty="0" sz="850" spc="-260">
                <a:latin typeface="Arial"/>
                <a:cs typeface="Arial"/>
              </a:rPr>
              <a:t>o</a:t>
            </a:r>
            <a:r>
              <a:rPr dirty="0" sz="850" spc="40">
                <a:latin typeface="Arial"/>
                <a:cs typeface="Arial"/>
              </a:rPr>
              <a:t> </a:t>
            </a:r>
            <a:r>
              <a:rPr dirty="0" sz="850" spc="-260">
                <a:latin typeface="Arial"/>
                <a:cs typeface="Arial"/>
              </a:rPr>
              <a:t>n</a:t>
            </a:r>
            <a:r>
              <a:rPr dirty="0" sz="850" spc="5">
                <a:latin typeface="Arial"/>
                <a:cs typeface="Arial"/>
              </a:rPr>
              <a:t> </a:t>
            </a:r>
            <a:r>
              <a:rPr dirty="0" sz="850" spc="-235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004569" y="3141979"/>
            <a:ext cx="1720850" cy="0"/>
          </a:xfrm>
          <a:custGeom>
            <a:avLst/>
            <a:gdLst/>
            <a:ahLst/>
            <a:cxnLst/>
            <a:rect l="l" t="t" r="r" b="b"/>
            <a:pathLst>
              <a:path w="1720850" h="0">
                <a:moveTo>
                  <a:pt x="0" y="0"/>
                </a:moveTo>
                <a:lnTo>
                  <a:pt x="1720850" y="0"/>
                </a:lnTo>
              </a:path>
            </a:pathLst>
          </a:custGeom>
          <a:ln w="6476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725420" y="3141979"/>
            <a:ext cx="0" cy="328930"/>
          </a:xfrm>
          <a:custGeom>
            <a:avLst/>
            <a:gdLst/>
            <a:ahLst/>
            <a:cxnLst/>
            <a:rect l="l" t="t" r="r" b="b"/>
            <a:pathLst>
              <a:path w="0" h="328929">
                <a:moveTo>
                  <a:pt x="0" y="0"/>
                </a:moveTo>
                <a:lnTo>
                  <a:pt x="0" y="328930"/>
                </a:lnTo>
              </a:path>
            </a:pathLst>
          </a:custGeom>
          <a:ln w="6476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004569" y="3438525"/>
            <a:ext cx="1720850" cy="63500"/>
          </a:xfrm>
          <a:custGeom>
            <a:avLst/>
            <a:gdLst/>
            <a:ahLst/>
            <a:cxnLst/>
            <a:rect l="l" t="t" r="r" b="b"/>
            <a:pathLst>
              <a:path w="1720850" h="63500">
                <a:moveTo>
                  <a:pt x="0" y="63500"/>
                </a:moveTo>
                <a:lnTo>
                  <a:pt x="1720850" y="63500"/>
                </a:lnTo>
                <a:lnTo>
                  <a:pt x="172085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004569" y="3141979"/>
            <a:ext cx="0" cy="328930"/>
          </a:xfrm>
          <a:custGeom>
            <a:avLst/>
            <a:gdLst/>
            <a:ahLst/>
            <a:cxnLst/>
            <a:rect l="l" t="t" r="r" b="b"/>
            <a:pathLst>
              <a:path w="0" h="328929">
                <a:moveTo>
                  <a:pt x="0" y="328930"/>
                </a:moveTo>
                <a:lnTo>
                  <a:pt x="0" y="0"/>
                </a:lnTo>
              </a:path>
            </a:pathLst>
          </a:custGeom>
          <a:ln w="6476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036955" y="3566795"/>
            <a:ext cx="1656080" cy="264160"/>
          </a:xfrm>
          <a:custGeom>
            <a:avLst/>
            <a:gdLst/>
            <a:ahLst/>
            <a:cxnLst/>
            <a:rect l="l" t="t" r="r" b="b"/>
            <a:pathLst>
              <a:path w="1656080" h="264160">
                <a:moveTo>
                  <a:pt x="0" y="264159"/>
                </a:moveTo>
                <a:lnTo>
                  <a:pt x="1656079" y="264159"/>
                </a:lnTo>
                <a:lnTo>
                  <a:pt x="1656079" y="0"/>
                </a:lnTo>
                <a:lnTo>
                  <a:pt x="0" y="0"/>
                </a:lnTo>
                <a:lnTo>
                  <a:pt x="0" y="26415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026160" y="3545840"/>
            <a:ext cx="1069975" cy="2863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50" spc="-340">
                <a:latin typeface="Arial"/>
                <a:cs typeface="Arial"/>
              </a:rPr>
              <a:t>N</a:t>
            </a:r>
            <a:r>
              <a:rPr dirty="0" sz="850" spc="100">
                <a:latin typeface="Arial"/>
                <a:cs typeface="Arial"/>
              </a:rPr>
              <a:t> </a:t>
            </a:r>
            <a:r>
              <a:rPr dirty="0" sz="850" spc="-315">
                <a:latin typeface="Arial"/>
                <a:cs typeface="Arial"/>
              </a:rPr>
              <a:t>E</a:t>
            </a:r>
            <a:r>
              <a:rPr dirty="0" sz="850" spc="90">
                <a:latin typeface="Arial"/>
                <a:cs typeface="Arial"/>
              </a:rPr>
              <a:t> </a:t>
            </a:r>
            <a:r>
              <a:rPr dirty="0" sz="850" spc="-285">
                <a:latin typeface="Arial"/>
                <a:cs typeface="Arial"/>
              </a:rPr>
              <a:t>T</a:t>
            </a:r>
            <a:endParaRPr sz="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850" spc="-340">
                <a:latin typeface="Arial"/>
                <a:cs typeface="Arial"/>
              </a:rPr>
              <a:t>N</a:t>
            </a:r>
            <a:r>
              <a:rPr dirty="0" sz="850" spc="100">
                <a:latin typeface="Arial"/>
                <a:cs typeface="Arial"/>
              </a:rPr>
              <a:t> </a:t>
            </a:r>
            <a:r>
              <a:rPr dirty="0" sz="850" spc="-260">
                <a:latin typeface="Arial"/>
                <a:cs typeface="Arial"/>
              </a:rPr>
              <a:t>e</a:t>
            </a:r>
            <a:r>
              <a:rPr dirty="0" sz="850" spc="40">
                <a:latin typeface="Arial"/>
                <a:cs typeface="Arial"/>
              </a:rPr>
              <a:t> </a:t>
            </a:r>
            <a:r>
              <a:rPr dirty="0" sz="850" spc="-130">
                <a:latin typeface="Arial"/>
                <a:cs typeface="Arial"/>
              </a:rPr>
              <a:t>t </a:t>
            </a:r>
            <a:r>
              <a:rPr dirty="0" sz="850" spc="-340">
                <a:latin typeface="Arial"/>
                <a:cs typeface="Arial"/>
              </a:rPr>
              <a:t>w</a:t>
            </a:r>
            <a:r>
              <a:rPr dirty="0" sz="850" spc="85">
                <a:latin typeface="Arial"/>
                <a:cs typeface="Arial"/>
              </a:rPr>
              <a:t> </a:t>
            </a:r>
            <a:r>
              <a:rPr dirty="0" sz="850" spc="-260">
                <a:latin typeface="Arial"/>
                <a:cs typeface="Arial"/>
              </a:rPr>
              <a:t>o</a:t>
            </a:r>
            <a:r>
              <a:rPr dirty="0" sz="850" spc="45">
                <a:latin typeface="Arial"/>
                <a:cs typeface="Arial"/>
              </a:rPr>
              <a:t> </a:t>
            </a:r>
            <a:r>
              <a:rPr dirty="0" sz="850" spc="-160">
                <a:latin typeface="Arial"/>
                <a:cs typeface="Arial"/>
              </a:rPr>
              <a:t>r </a:t>
            </a:r>
            <a:r>
              <a:rPr dirty="0" sz="850" spc="-235">
                <a:latin typeface="Arial"/>
                <a:cs typeface="Arial"/>
              </a:rPr>
              <a:t>k     </a:t>
            </a:r>
            <a:r>
              <a:rPr dirty="0" sz="850" spc="-130">
                <a:latin typeface="Arial"/>
                <a:cs typeface="Arial"/>
              </a:rPr>
              <a:t>I </a:t>
            </a:r>
            <a:r>
              <a:rPr dirty="0" sz="850" spc="-260">
                <a:latin typeface="Arial"/>
                <a:cs typeface="Arial"/>
              </a:rPr>
              <a:t>n</a:t>
            </a:r>
            <a:r>
              <a:rPr dirty="0" sz="850" spc="35">
                <a:latin typeface="Arial"/>
                <a:cs typeface="Arial"/>
              </a:rPr>
              <a:t> </a:t>
            </a:r>
            <a:r>
              <a:rPr dirty="0" sz="850" spc="-130">
                <a:latin typeface="Arial"/>
                <a:cs typeface="Arial"/>
              </a:rPr>
              <a:t>f </a:t>
            </a:r>
            <a:r>
              <a:rPr dirty="0" sz="850" spc="-160">
                <a:latin typeface="Arial"/>
                <a:cs typeface="Arial"/>
              </a:rPr>
              <a:t>r </a:t>
            </a:r>
            <a:r>
              <a:rPr dirty="0" sz="850" spc="-260">
                <a:latin typeface="Arial"/>
                <a:cs typeface="Arial"/>
              </a:rPr>
              <a:t>a</a:t>
            </a:r>
            <a:r>
              <a:rPr dirty="0" sz="850" spc="35">
                <a:latin typeface="Arial"/>
                <a:cs typeface="Arial"/>
              </a:rPr>
              <a:t> </a:t>
            </a:r>
            <a:r>
              <a:rPr dirty="0" sz="850" spc="-235">
                <a:latin typeface="Arial"/>
                <a:cs typeface="Arial"/>
              </a:rPr>
              <a:t>s   </a:t>
            </a:r>
            <a:r>
              <a:rPr dirty="0" sz="850" spc="-130">
                <a:latin typeface="Arial"/>
                <a:cs typeface="Arial"/>
              </a:rPr>
              <a:t>t </a:t>
            </a:r>
            <a:r>
              <a:rPr dirty="0" sz="850" spc="-160">
                <a:latin typeface="Arial"/>
                <a:cs typeface="Arial"/>
              </a:rPr>
              <a:t>r </a:t>
            </a:r>
            <a:r>
              <a:rPr dirty="0" sz="850" spc="-260">
                <a:latin typeface="Arial"/>
                <a:cs typeface="Arial"/>
              </a:rPr>
              <a:t>u</a:t>
            </a:r>
            <a:r>
              <a:rPr dirty="0" sz="850" spc="30">
                <a:latin typeface="Arial"/>
                <a:cs typeface="Arial"/>
              </a:rPr>
              <a:t> </a:t>
            </a:r>
            <a:r>
              <a:rPr dirty="0" sz="850" spc="-235">
                <a:latin typeface="Arial"/>
                <a:cs typeface="Arial"/>
              </a:rPr>
              <a:t>c  </a:t>
            </a:r>
            <a:r>
              <a:rPr dirty="0" sz="850" spc="-130">
                <a:latin typeface="Arial"/>
                <a:cs typeface="Arial"/>
              </a:rPr>
              <a:t>t</a:t>
            </a:r>
            <a:r>
              <a:rPr dirty="0" sz="850" spc="-45">
                <a:latin typeface="Arial"/>
                <a:cs typeface="Arial"/>
              </a:rPr>
              <a:t> </a:t>
            </a:r>
            <a:r>
              <a:rPr dirty="0" sz="850" spc="-260">
                <a:latin typeface="Arial"/>
                <a:cs typeface="Arial"/>
              </a:rPr>
              <a:t>u</a:t>
            </a:r>
            <a:r>
              <a:rPr dirty="0" sz="850" spc="40">
                <a:latin typeface="Arial"/>
                <a:cs typeface="Arial"/>
              </a:rPr>
              <a:t> </a:t>
            </a:r>
            <a:r>
              <a:rPr dirty="0" sz="850" spc="-160">
                <a:latin typeface="Arial"/>
                <a:cs typeface="Arial"/>
              </a:rPr>
              <a:t>r </a:t>
            </a:r>
            <a:r>
              <a:rPr dirty="0" sz="850" spc="-260">
                <a:latin typeface="Arial"/>
                <a:cs typeface="Arial"/>
              </a:rPr>
              <a:t>e</a:t>
            </a:r>
            <a:endParaRPr sz="85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004569" y="3502025"/>
            <a:ext cx="1720850" cy="64769"/>
          </a:xfrm>
          <a:custGeom>
            <a:avLst/>
            <a:gdLst/>
            <a:ahLst/>
            <a:cxnLst/>
            <a:rect l="l" t="t" r="r" b="b"/>
            <a:pathLst>
              <a:path w="1720850" h="64770">
                <a:moveTo>
                  <a:pt x="0" y="64770"/>
                </a:moveTo>
                <a:lnTo>
                  <a:pt x="1720850" y="64770"/>
                </a:lnTo>
                <a:lnTo>
                  <a:pt x="1720850" y="0"/>
                </a:lnTo>
                <a:lnTo>
                  <a:pt x="0" y="0"/>
                </a:lnTo>
                <a:lnTo>
                  <a:pt x="0" y="6477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725420" y="3534409"/>
            <a:ext cx="0" cy="328930"/>
          </a:xfrm>
          <a:custGeom>
            <a:avLst/>
            <a:gdLst/>
            <a:ahLst/>
            <a:cxnLst/>
            <a:rect l="l" t="t" r="r" b="b"/>
            <a:pathLst>
              <a:path w="0" h="328929">
                <a:moveTo>
                  <a:pt x="0" y="0"/>
                </a:moveTo>
                <a:lnTo>
                  <a:pt x="0" y="328929"/>
                </a:lnTo>
              </a:path>
            </a:pathLst>
          </a:custGeom>
          <a:ln w="6476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004569" y="3830954"/>
            <a:ext cx="1720850" cy="62230"/>
          </a:xfrm>
          <a:custGeom>
            <a:avLst/>
            <a:gdLst/>
            <a:ahLst/>
            <a:cxnLst/>
            <a:rect l="l" t="t" r="r" b="b"/>
            <a:pathLst>
              <a:path w="1720850" h="62229">
                <a:moveTo>
                  <a:pt x="0" y="62229"/>
                </a:moveTo>
                <a:lnTo>
                  <a:pt x="1720850" y="62229"/>
                </a:lnTo>
                <a:lnTo>
                  <a:pt x="1720850" y="0"/>
                </a:lnTo>
                <a:lnTo>
                  <a:pt x="0" y="0"/>
                </a:lnTo>
                <a:lnTo>
                  <a:pt x="0" y="6222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004569" y="3534409"/>
            <a:ext cx="0" cy="328930"/>
          </a:xfrm>
          <a:custGeom>
            <a:avLst/>
            <a:gdLst/>
            <a:ahLst/>
            <a:cxnLst/>
            <a:rect l="l" t="t" r="r" b="b"/>
            <a:pathLst>
              <a:path w="0" h="328929">
                <a:moveTo>
                  <a:pt x="0" y="328929"/>
                </a:moveTo>
                <a:lnTo>
                  <a:pt x="0" y="0"/>
                </a:lnTo>
              </a:path>
            </a:pathLst>
          </a:custGeom>
          <a:ln w="6476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036955" y="3957954"/>
            <a:ext cx="1656080" cy="265430"/>
          </a:xfrm>
          <a:custGeom>
            <a:avLst/>
            <a:gdLst/>
            <a:ahLst/>
            <a:cxnLst/>
            <a:rect l="l" t="t" r="r" b="b"/>
            <a:pathLst>
              <a:path w="1656080" h="265429">
                <a:moveTo>
                  <a:pt x="0" y="265430"/>
                </a:moveTo>
                <a:lnTo>
                  <a:pt x="1656079" y="265430"/>
                </a:lnTo>
                <a:lnTo>
                  <a:pt x="1656079" y="0"/>
                </a:lnTo>
                <a:lnTo>
                  <a:pt x="0" y="0"/>
                </a:lnTo>
                <a:lnTo>
                  <a:pt x="0" y="26543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1026160" y="3937000"/>
            <a:ext cx="977265" cy="2863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50" spc="-365">
                <a:latin typeface="Arial"/>
                <a:cs typeface="Arial"/>
              </a:rPr>
              <a:t>O</a:t>
            </a:r>
            <a:r>
              <a:rPr dirty="0" sz="850" spc="145">
                <a:latin typeface="Arial"/>
                <a:cs typeface="Arial"/>
              </a:rPr>
              <a:t> </a:t>
            </a:r>
            <a:r>
              <a:rPr dirty="0" sz="850" spc="-340">
                <a:latin typeface="Arial"/>
                <a:cs typeface="Arial"/>
              </a:rPr>
              <a:t>R</a:t>
            </a:r>
            <a:r>
              <a:rPr dirty="0" sz="850" spc="90">
                <a:latin typeface="Arial"/>
                <a:cs typeface="Arial"/>
              </a:rPr>
              <a:t> </a:t>
            </a:r>
            <a:r>
              <a:rPr dirty="0" sz="850" spc="-365">
                <a:latin typeface="Arial"/>
                <a:cs typeface="Arial"/>
              </a:rPr>
              <a:t>G</a:t>
            </a:r>
            <a:endParaRPr sz="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850" spc="-365">
                <a:latin typeface="Arial"/>
                <a:cs typeface="Arial"/>
              </a:rPr>
              <a:t>O</a:t>
            </a:r>
            <a:r>
              <a:rPr dirty="0" sz="850" spc="140">
                <a:latin typeface="Arial"/>
                <a:cs typeface="Arial"/>
              </a:rPr>
              <a:t> </a:t>
            </a:r>
            <a:r>
              <a:rPr dirty="0" sz="850" spc="-130">
                <a:latin typeface="Arial"/>
                <a:cs typeface="Arial"/>
              </a:rPr>
              <a:t>t </a:t>
            </a:r>
            <a:r>
              <a:rPr dirty="0" sz="850" spc="-260">
                <a:latin typeface="Arial"/>
                <a:cs typeface="Arial"/>
              </a:rPr>
              <a:t>h</a:t>
            </a:r>
            <a:r>
              <a:rPr dirty="0" sz="850" spc="40">
                <a:latin typeface="Arial"/>
                <a:cs typeface="Arial"/>
              </a:rPr>
              <a:t> </a:t>
            </a:r>
            <a:r>
              <a:rPr dirty="0" sz="850" spc="-260">
                <a:latin typeface="Arial"/>
                <a:cs typeface="Arial"/>
              </a:rPr>
              <a:t>e</a:t>
            </a:r>
            <a:r>
              <a:rPr dirty="0" sz="850" spc="5">
                <a:latin typeface="Arial"/>
                <a:cs typeface="Arial"/>
              </a:rPr>
              <a:t> </a:t>
            </a:r>
            <a:r>
              <a:rPr dirty="0" sz="850" spc="-160">
                <a:latin typeface="Arial"/>
                <a:cs typeface="Arial"/>
              </a:rPr>
              <a:t>r </a:t>
            </a:r>
            <a:r>
              <a:rPr dirty="0" sz="850" spc="-365">
                <a:latin typeface="Arial"/>
                <a:cs typeface="Arial"/>
              </a:rPr>
              <a:t>O</a:t>
            </a:r>
            <a:r>
              <a:rPr dirty="0" sz="850" spc="135">
                <a:latin typeface="Arial"/>
                <a:cs typeface="Arial"/>
              </a:rPr>
              <a:t> </a:t>
            </a:r>
            <a:r>
              <a:rPr dirty="0" sz="850" spc="-160">
                <a:latin typeface="Arial"/>
                <a:cs typeface="Arial"/>
              </a:rPr>
              <a:t>r </a:t>
            </a:r>
            <a:r>
              <a:rPr dirty="0" sz="850" spc="-260">
                <a:latin typeface="Arial"/>
                <a:cs typeface="Arial"/>
              </a:rPr>
              <a:t>g</a:t>
            </a:r>
            <a:r>
              <a:rPr dirty="0" sz="850">
                <a:latin typeface="Arial"/>
                <a:cs typeface="Arial"/>
              </a:rPr>
              <a:t> </a:t>
            </a:r>
            <a:r>
              <a:rPr dirty="0" sz="850" spc="-260">
                <a:latin typeface="Arial"/>
                <a:cs typeface="Arial"/>
              </a:rPr>
              <a:t>a</a:t>
            </a:r>
            <a:r>
              <a:rPr dirty="0" sz="850" spc="40">
                <a:latin typeface="Arial"/>
                <a:cs typeface="Arial"/>
              </a:rPr>
              <a:t> </a:t>
            </a:r>
            <a:r>
              <a:rPr dirty="0" sz="850" spc="-260">
                <a:latin typeface="Arial"/>
                <a:cs typeface="Arial"/>
              </a:rPr>
              <a:t>n</a:t>
            </a:r>
            <a:r>
              <a:rPr dirty="0" sz="850" spc="35">
                <a:latin typeface="Arial"/>
                <a:cs typeface="Arial"/>
              </a:rPr>
              <a:t> </a:t>
            </a:r>
            <a:r>
              <a:rPr dirty="0" sz="850" spc="-105">
                <a:latin typeface="Arial"/>
                <a:cs typeface="Arial"/>
              </a:rPr>
              <a:t>i </a:t>
            </a:r>
            <a:r>
              <a:rPr dirty="0" sz="850" spc="-235">
                <a:latin typeface="Arial"/>
                <a:cs typeface="Arial"/>
              </a:rPr>
              <a:t>z  </a:t>
            </a:r>
            <a:r>
              <a:rPr dirty="0" sz="850" spc="-260">
                <a:latin typeface="Arial"/>
                <a:cs typeface="Arial"/>
              </a:rPr>
              <a:t>a</a:t>
            </a:r>
            <a:r>
              <a:rPr dirty="0" sz="850">
                <a:latin typeface="Arial"/>
                <a:cs typeface="Arial"/>
              </a:rPr>
              <a:t> </a:t>
            </a:r>
            <a:r>
              <a:rPr dirty="0" sz="850" spc="-130">
                <a:latin typeface="Arial"/>
                <a:cs typeface="Arial"/>
              </a:rPr>
              <a:t>t </a:t>
            </a:r>
            <a:r>
              <a:rPr dirty="0" sz="850" spc="-105">
                <a:latin typeface="Arial"/>
                <a:cs typeface="Arial"/>
              </a:rPr>
              <a:t>i</a:t>
            </a:r>
            <a:r>
              <a:rPr dirty="0" sz="850" spc="-200">
                <a:latin typeface="Arial"/>
                <a:cs typeface="Arial"/>
              </a:rPr>
              <a:t> </a:t>
            </a:r>
            <a:r>
              <a:rPr dirty="0" sz="850" spc="-260">
                <a:latin typeface="Arial"/>
                <a:cs typeface="Arial"/>
              </a:rPr>
              <a:t>o</a:t>
            </a:r>
            <a:r>
              <a:rPr dirty="0" sz="850" spc="30">
                <a:latin typeface="Arial"/>
                <a:cs typeface="Arial"/>
              </a:rPr>
              <a:t> </a:t>
            </a:r>
            <a:r>
              <a:rPr dirty="0" sz="850" spc="-260">
                <a:latin typeface="Arial"/>
                <a:cs typeface="Arial"/>
              </a:rPr>
              <a:t>n</a:t>
            </a:r>
            <a:r>
              <a:rPr dirty="0" sz="850" spc="15">
                <a:latin typeface="Arial"/>
                <a:cs typeface="Arial"/>
              </a:rPr>
              <a:t> </a:t>
            </a:r>
            <a:r>
              <a:rPr dirty="0" sz="850" spc="-235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004569" y="3893184"/>
            <a:ext cx="1720850" cy="64769"/>
          </a:xfrm>
          <a:custGeom>
            <a:avLst/>
            <a:gdLst/>
            <a:ahLst/>
            <a:cxnLst/>
            <a:rect l="l" t="t" r="r" b="b"/>
            <a:pathLst>
              <a:path w="1720850" h="64770">
                <a:moveTo>
                  <a:pt x="0" y="64770"/>
                </a:moveTo>
                <a:lnTo>
                  <a:pt x="1720850" y="64770"/>
                </a:lnTo>
                <a:lnTo>
                  <a:pt x="1720850" y="0"/>
                </a:lnTo>
                <a:lnTo>
                  <a:pt x="0" y="0"/>
                </a:lnTo>
                <a:lnTo>
                  <a:pt x="0" y="6477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725420" y="3925570"/>
            <a:ext cx="0" cy="330200"/>
          </a:xfrm>
          <a:custGeom>
            <a:avLst/>
            <a:gdLst/>
            <a:ahLst/>
            <a:cxnLst/>
            <a:rect l="l" t="t" r="r" b="b"/>
            <a:pathLst>
              <a:path w="0" h="330200">
                <a:moveTo>
                  <a:pt x="0" y="0"/>
                </a:moveTo>
                <a:lnTo>
                  <a:pt x="0" y="330199"/>
                </a:lnTo>
              </a:path>
            </a:pathLst>
          </a:custGeom>
          <a:ln w="6476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004569" y="4255770"/>
            <a:ext cx="1720850" cy="0"/>
          </a:xfrm>
          <a:custGeom>
            <a:avLst/>
            <a:gdLst/>
            <a:ahLst/>
            <a:cxnLst/>
            <a:rect l="l" t="t" r="r" b="b"/>
            <a:pathLst>
              <a:path w="1720850" h="0">
                <a:moveTo>
                  <a:pt x="1720850" y="0"/>
                </a:moveTo>
                <a:lnTo>
                  <a:pt x="0" y="0"/>
                </a:lnTo>
              </a:path>
            </a:pathLst>
          </a:custGeom>
          <a:ln w="6476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004569" y="3925570"/>
            <a:ext cx="0" cy="330200"/>
          </a:xfrm>
          <a:custGeom>
            <a:avLst/>
            <a:gdLst/>
            <a:ahLst/>
            <a:cxnLst/>
            <a:rect l="l" t="t" r="r" b="b"/>
            <a:pathLst>
              <a:path w="0" h="330200">
                <a:moveTo>
                  <a:pt x="0" y="330199"/>
                </a:moveTo>
                <a:lnTo>
                  <a:pt x="0" y="0"/>
                </a:lnTo>
              </a:path>
            </a:pathLst>
          </a:custGeom>
          <a:ln w="6476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33425" y="2665095"/>
            <a:ext cx="1657350" cy="264160"/>
          </a:xfrm>
          <a:custGeom>
            <a:avLst/>
            <a:gdLst/>
            <a:ahLst/>
            <a:cxnLst/>
            <a:rect l="l" t="t" r="r" b="b"/>
            <a:pathLst>
              <a:path w="1657350" h="264160">
                <a:moveTo>
                  <a:pt x="0" y="264159"/>
                </a:moveTo>
                <a:lnTo>
                  <a:pt x="1657350" y="264159"/>
                </a:lnTo>
                <a:lnTo>
                  <a:pt x="1657350" y="0"/>
                </a:lnTo>
                <a:lnTo>
                  <a:pt x="0" y="0"/>
                </a:lnTo>
                <a:lnTo>
                  <a:pt x="0" y="26415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668655" y="2644139"/>
            <a:ext cx="1786889" cy="2863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692785" marR="579120" indent="-140970">
              <a:lnSpc>
                <a:spcPct val="100000"/>
              </a:lnSpc>
              <a:spcBef>
                <a:spcPts val="110"/>
              </a:spcBef>
            </a:pPr>
            <a:r>
              <a:rPr dirty="0" sz="850" spc="-365">
                <a:latin typeface="Arial"/>
                <a:cs typeface="Arial"/>
              </a:rPr>
              <a:t>G</a:t>
            </a:r>
            <a:r>
              <a:rPr dirty="0" sz="850" spc="130">
                <a:latin typeface="Arial"/>
                <a:cs typeface="Arial"/>
              </a:rPr>
              <a:t> </a:t>
            </a:r>
            <a:r>
              <a:rPr dirty="0" sz="850" spc="-260">
                <a:latin typeface="Arial"/>
                <a:cs typeface="Arial"/>
              </a:rPr>
              <a:t>e</a:t>
            </a:r>
            <a:r>
              <a:rPr dirty="0" sz="850" spc="30">
                <a:latin typeface="Arial"/>
                <a:cs typeface="Arial"/>
              </a:rPr>
              <a:t> </a:t>
            </a:r>
            <a:r>
              <a:rPr dirty="0" sz="850" spc="-260">
                <a:latin typeface="Arial"/>
                <a:cs typeface="Arial"/>
              </a:rPr>
              <a:t>n</a:t>
            </a:r>
            <a:r>
              <a:rPr dirty="0" sz="850" spc="35">
                <a:latin typeface="Arial"/>
                <a:cs typeface="Arial"/>
              </a:rPr>
              <a:t> </a:t>
            </a:r>
            <a:r>
              <a:rPr dirty="0" sz="850" spc="-260">
                <a:latin typeface="Arial"/>
                <a:cs typeface="Arial"/>
              </a:rPr>
              <a:t>e</a:t>
            </a:r>
            <a:r>
              <a:rPr dirty="0" sz="850" spc="35">
                <a:latin typeface="Arial"/>
                <a:cs typeface="Arial"/>
              </a:rPr>
              <a:t> </a:t>
            </a:r>
            <a:r>
              <a:rPr dirty="0" sz="850" spc="-160">
                <a:latin typeface="Arial"/>
                <a:cs typeface="Arial"/>
              </a:rPr>
              <a:t>r </a:t>
            </a:r>
            <a:r>
              <a:rPr dirty="0" sz="850" spc="-105">
                <a:latin typeface="Arial"/>
                <a:cs typeface="Arial"/>
              </a:rPr>
              <a:t>i </a:t>
            </a:r>
            <a:r>
              <a:rPr dirty="0" sz="850" spc="-235">
                <a:latin typeface="Arial"/>
                <a:cs typeface="Arial"/>
              </a:rPr>
              <a:t>c  </a:t>
            </a:r>
            <a:r>
              <a:rPr dirty="0" sz="850" spc="-285">
                <a:latin typeface="Arial"/>
                <a:cs typeface="Arial"/>
              </a:rPr>
              <a:t>T</a:t>
            </a:r>
            <a:r>
              <a:rPr dirty="0" sz="850" spc="40">
                <a:latin typeface="Arial"/>
                <a:cs typeface="Arial"/>
              </a:rPr>
              <a:t> </a:t>
            </a:r>
            <a:r>
              <a:rPr dirty="0" sz="850" spc="-260">
                <a:latin typeface="Arial"/>
                <a:cs typeface="Arial"/>
              </a:rPr>
              <a:t>L</a:t>
            </a:r>
            <a:r>
              <a:rPr dirty="0" sz="850" spc="35">
                <a:latin typeface="Arial"/>
                <a:cs typeface="Arial"/>
              </a:rPr>
              <a:t> </a:t>
            </a:r>
            <a:r>
              <a:rPr dirty="0" sz="850" spc="-340">
                <a:latin typeface="Arial"/>
                <a:cs typeface="Arial"/>
              </a:rPr>
              <a:t>D</a:t>
            </a:r>
            <a:r>
              <a:rPr dirty="0" sz="850" spc="70">
                <a:latin typeface="Arial"/>
                <a:cs typeface="Arial"/>
              </a:rPr>
              <a:t> </a:t>
            </a:r>
            <a:r>
              <a:rPr dirty="0" sz="850" spc="-235">
                <a:latin typeface="Arial"/>
                <a:cs typeface="Arial"/>
              </a:rPr>
              <a:t>s  </a:t>
            </a:r>
            <a:r>
              <a:rPr dirty="0" sz="850" spc="-160">
                <a:latin typeface="Arial"/>
                <a:cs typeface="Arial"/>
              </a:rPr>
              <a:t>( </a:t>
            </a:r>
            <a:r>
              <a:rPr dirty="0" sz="850" spc="-260">
                <a:latin typeface="Arial"/>
                <a:cs typeface="Arial"/>
              </a:rPr>
              <a:t>g</a:t>
            </a:r>
            <a:r>
              <a:rPr dirty="0" sz="850" spc="35">
                <a:latin typeface="Arial"/>
                <a:cs typeface="Arial"/>
              </a:rPr>
              <a:t> </a:t>
            </a:r>
            <a:r>
              <a:rPr dirty="0" sz="850" spc="-285">
                <a:latin typeface="Arial"/>
                <a:cs typeface="Arial"/>
              </a:rPr>
              <a:t>T</a:t>
            </a:r>
            <a:r>
              <a:rPr dirty="0" sz="850" spc="40">
                <a:latin typeface="Arial"/>
                <a:cs typeface="Arial"/>
              </a:rPr>
              <a:t> </a:t>
            </a:r>
            <a:r>
              <a:rPr dirty="0" sz="850" spc="-260">
                <a:latin typeface="Arial"/>
                <a:cs typeface="Arial"/>
              </a:rPr>
              <a:t>L</a:t>
            </a:r>
            <a:r>
              <a:rPr dirty="0" sz="850" spc="35">
                <a:latin typeface="Arial"/>
                <a:cs typeface="Arial"/>
              </a:rPr>
              <a:t> </a:t>
            </a:r>
            <a:r>
              <a:rPr dirty="0" sz="850" spc="-340">
                <a:latin typeface="Arial"/>
                <a:cs typeface="Arial"/>
              </a:rPr>
              <a:t>D</a:t>
            </a:r>
            <a:r>
              <a:rPr dirty="0" sz="850" spc="85">
                <a:latin typeface="Arial"/>
                <a:cs typeface="Arial"/>
              </a:rPr>
              <a:t> </a:t>
            </a:r>
            <a:r>
              <a:rPr dirty="0" sz="850" spc="-235">
                <a:latin typeface="Arial"/>
                <a:cs typeface="Arial"/>
              </a:rPr>
              <a:t>s   </a:t>
            </a:r>
            <a:r>
              <a:rPr dirty="0" sz="850" spc="-160">
                <a:latin typeface="Arial"/>
                <a:cs typeface="Arial"/>
              </a:rPr>
              <a:t>)</a:t>
            </a:r>
            <a:endParaRPr sz="85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01040" y="2632710"/>
            <a:ext cx="1722120" cy="0"/>
          </a:xfrm>
          <a:custGeom>
            <a:avLst/>
            <a:gdLst/>
            <a:ahLst/>
            <a:cxnLst/>
            <a:rect l="l" t="t" r="r" b="b"/>
            <a:pathLst>
              <a:path w="1722120" h="0">
                <a:moveTo>
                  <a:pt x="0" y="0"/>
                </a:moveTo>
                <a:lnTo>
                  <a:pt x="1722120" y="0"/>
                </a:lnTo>
              </a:path>
            </a:pathLst>
          </a:custGeom>
          <a:ln w="6476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423160" y="2632710"/>
            <a:ext cx="0" cy="328930"/>
          </a:xfrm>
          <a:custGeom>
            <a:avLst/>
            <a:gdLst/>
            <a:ahLst/>
            <a:cxnLst/>
            <a:rect l="l" t="t" r="r" b="b"/>
            <a:pathLst>
              <a:path w="0" h="328930">
                <a:moveTo>
                  <a:pt x="0" y="0"/>
                </a:moveTo>
                <a:lnTo>
                  <a:pt x="0" y="328929"/>
                </a:lnTo>
              </a:path>
            </a:pathLst>
          </a:custGeom>
          <a:ln w="6476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01040" y="2961639"/>
            <a:ext cx="1722120" cy="0"/>
          </a:xfrm>
          <a:custGeom>
            <a:avLst/>
            <a:gdLst/>
            <a:ahLst/>
            <a:cxnLst/>
            <a:rect l="l" t="t" r="r" b="b"/>
            <a:pathLst>
              <a:path w="1722120" h="0">
                <a:moveTo>
                  <a:pt x="1722120" y="0"/>
                </a:moveTo>
                <a:lnTo>
                  <a:pt x="0" y="0"/>
                </a:lnTo>
              </a:path>
            </a:pathLst>
          </a:custGeom>
          <a:ln w="6476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01040" y="2632710"/>
            <a:ext cx="0" cy="328930"/>
          </a:xfrm>
          <a:custGeom>
            <a:avLst/>
            <a:gdLst/>
            <a:ahLst/>
            <a:cxnLst/>
            <a:rect l="l" t="t" r="r" b="b"/>
            <a:pathLst>
              <a:path w="0" h="328930">
                <a:moveTo>
                  <a:pt x="0" y="328929"/>
                </a:moveTo>
                <a:lnTo>
                  <a:pt x="0" y="0"/>
                </a:lnTo>
              </a:path>
            </a:pathLst>
          </a:custGeom>
          <a:ln w="6476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819400" y="2994025"/>
            <a:ext cx="0" cy="313055"/>
          </a:xfrm>
          <a:custGeom>
            <a:avLst/>
            <a:gdLst/>
            <a:ahLst/>
            <a:cxnLst/>
            <a:rect l="l" t="t" r="r" b="b"/>
            <a:pathLst>
              <a:path w="0" h="313054">
                <a:moveTo>
                  <a:pt x="0" y="0"/>
                </a:moveTo>
                <a:lnTo>
                  <a:pt x="0" y="313054"/>
                </a:lnTo>
              </a:path>
            </a:pathLst>
          </a:custGeom>
          <a:ln w="647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848292" y="3274695"/>
            <a:ext cx="0" cy="64769"/>
          </a:xfrm>
          <a:custGeom>
            <a:avLst/>
            <a:gdLst/>
            <a:ahLst/>
            <a:cxnLst/>
            <a:rect l="l" t="t" r="r" b="b"/>
            <a:pathLst>
              <a:path w="0" h="64770">
                <a:moveTo>
                  <a:pt x="0" y="0"/>
                </a:moveTo>
                <a:lnTo>
                  <a:pt x="0" y="64770"/>
                </a:lnTo>
              </a:path>
            </a:pathLst>
          </a:custGeom>
          <a:ln w="577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848292" y="3665854"/>
            <a:ext cx="0" cy="64769"/>
          </a:xfrm>
          <a:custGeom>
            <a:avLst/>
            <a:gdLst/>
            <a:ahLst/>
            <a:cxnLst/>
            <a:rect l="l" t="t" r="r" b="b"/>
            <a:pathLst>
              <a:path w="0" h="64770">
                <a:moveTo>
                  <a:pt x="0" y="0"/>
                </a:moveTo>
                <a:lnTo>
                  <a:pt x="0" y="64770"/>
                </a:lnTo>
              </a:path>
            </a:pathLst>
          </a:custGeom>
          <a:ln w="577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848292" y="4058284"/>
            <a:ext cx="0" cy="64769"/>
          </a:xfrm>
          <a:custGeom>
            <a:avLst/>
            <a:gdLst/>
            <a:ahLst/>
            <a:cxnLst/>
            <a:rect l="l" t="t" r="r" b="b"/>
            <a:pathLst>
              <a:path w="0" h="64770">
                <a:moveTo>
                  <a:pt x="0" y="0"/>
                </a:moveTo>
                <a:lnTo>
                  <a:pt x="0" y="64770"/>
                </a:lnTo>
              </a:path>
            </a:pathLst>
          </a:custGeom>
          <a:ln w="577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848292" y="4450715"/>
            <a:ext cx="0" cy="64769"/>
          </a:xfrm>
          <a:custGeom>
            <a:avLst/>
            <a:gdLst/>
            <a:ahLst/>
            <a:cxnLst/>
            <a:rect l="l" t="t" r="r" b="b"/>
            <a:pathLst>
              <a:path w="0" h="64770">
                <a:moveTo>
                  <a:pt x="0" y="0"/>
                </a:moveTo>
                <a:lnTo>
                  <a:pt x="0" y="64770"/>
                </a:lnTo>
              </a:path>
            </a:pathLst>
          </a:custGeom>
          <a:ln w="577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848292" y="4841875"/>
            <a:ext cx="0" cy="64769"/>
          </a:xfrm>
          <a:custGeom>
            <a:avLst/>
            <a:gdLst/>
            <a:ahLst/>
            <a:cxnLst/>
            <a:rect l="l" t="t" r="r" b="b"/>
            <a:pathLst>
              <a:path w="0" h="64770">
                <a:moveTo>
                  <a:pt x="0" y="0"/>
                </a:moveTo>
                <a:lnTo>
                  <a:pt x="0" y="64770"/>
                </a:lnTo>
              </a:path>
            </a:pathLst>
          </a:custGeom>
          <a:ln w="577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848292" y="5234304"/>
            <a:ext cx="0" cy="64769"/>
          </a:xfrm>
          <a:custGeom>
            <a:avLst/>
            <a:gdLst/>
            <a:ahLst/>
            <a:cxnLst/>
            <a:rect l="l" t="t" r="r" b="b"/>
            <a:pathLst>
              <a:path w="0" h="64770">
                <a:moveTo>
                  <a:pt x="0" y="0"/>
                </a:moveTo>
                <a:lnTo>
                  <a:pt x="0" y="64770"/>
                </a:lnTo>
              </a:path>
            </a:pathLst>
          </a:custGeom>
          <a:ln w="577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848292" y="5626734"/>
            <a:ext cx="0" cy="64769"/>
          </a:xfrm>
          <a:custGeom>
            <a:avLst/>
            <a:gdLst/>
            <a:ahLst/>
            <a:cxnLst/>
            <a:rect l="l" t="t" r="r" b="b"/>
            <a:pathLst>
              <a:path w="0" h="64770">
                <a:moveTo>
                  <a:pt x="0" y="0"/>
                </a:moveTo>
                <a:lnTo>
                  <a:pt x="0" y="64769"/>
                </a:lnTo>
              </a:path>
            </a:pathLst>
          </a:custGeom>
          <a:ln w="577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819400" y="3307079"/>
            <a:ext cx="0" cy="391160"/>
          </a:xfrm>
          <a:custGeom>
            <a:avLst/>
            <a:gdLst/>
            <a:ahLst/>
            <a:cxnLst/>
            <a:rect l="l" t="t" r="r" b="b"/>
            <a:pathLst>
              <a:path w="0" h="391160">
                <a:moveTo>
                  <a:pt x="0" y="0"/>
                </a:moveTo>
                <a:lnTo>
                  <a:pt x="0" y="391160"/>
                </a:lnTo>
              </a:path>
            </a:pathLst>
          </a:custGeom>
          <a:ln w="647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819400" y="3698240"/>
            <a:ext cx="0" cy="392430"/>
          </a:xfrm>
          <a:custGeom>
            <a:avLst/>
            <a:gdLst/>
            <a:ahLst/>
            <a:cxnLst/>
            <a:rect l="l" t="t" r="r" b="b"/>
            <a:pathLst>
              <a:path w="0" h="392429">
                <a:moveTo>
                  <a:pt x="0" y="0"/>
                </a:moveTo>
                <a:lnTo>
                  <a:pt x="0" y="392430"/>
                </a:lnTo>
              </a:path>
            </a:pathLst>
          </a:custGeom>
          <a:ln w="647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819400" y="4090670"/>
            <a:ext cx="0" cy="392430"/>
          </a:xfrm>
          <a:custGeom>
            <a:avLst/>
            <a:gdLst/>
            <a:ahLst/>
            <a:cxnLst/>
            <a:rect l="l" t="t" r="r" b="b"/>
            <a:pathLst>
              <a:path w="0" h="392429">
                <a:moveTo>
                  <a:pt x="0" y="0"/>
                </a:moveTo>
                <a:lnTo>
                  <a:pt x="0" y="392429"/>
                </a:lnTo>
              </a:path>
            </a:pathLst>
          </a:custGeom>
          <a:ln w="647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819400" y="4483100"/>
            <a:ext cx="0" cy="391160"/>
          </a:xfrm>
          <a:custGeom>
            <a:avLst/>
            <a:gdLst/>
            <a:ahLst/>
            <a:cxnLst/>
            <a:rect l="l" t="t" r="r" b="b"/>
            <a:pathLst>
              <a:path w="0" h="391160">
                <a:moveTo>
                  <a:pt x="0" y="0"/>
                </a:moveTo>
                <a:lnTo>
                  <a:pt x="0" y="391160"/>
                </a:lnTo>
              </a:path>
            </a:pathLst>
          </a:custGeom>
          <a:ln w="647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819400" y="4874259"/>
            <a:ext cx="0" cy="392430"/>
          </a:xfrm>
          <a:custGeom>
            <a:avLst/>
            <a:gdLst/>
            <a:ahLst/>
            <a:cxnLst/>
            <a:rect l="l" t="t" r="r" b="b"/>
            <a:pathLst>
              <a:path w="0" h="392429">
                <a:moveTo>
                  <a:pt x="0" y="0"/>
                </a:moveTo>
                <a:lnTo>
                  <a:pt x="0" y="392429"/>
                </a:lnTo>
              </a:path>
            </a:pathLst>
          </a:custGeom>
          <a:ln w="647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819400" y="5266690"/>
            <a:ext cx="0" cy="392430"/>
          </a:xfrm>
          <a:custGeom>
            <a:avLst/>
            <a:gdLst/>
            <a:ahLst/>
            <a:cxnLst/>
            <a:rect l="l" t="t" r="r" b="b"/>
            <a:pathLst>
              <a:path w="0" h="392429">
                <a:moveTo>
                  <a:pt x="0" y="0"/>
                </a:moveTo>
                <a:lnTo>
                  <a:pt x="0" y="392430"/>
                </a:lnTo>
              </a:path>
            </a:pathLst>
          </a:custGeom>
          <a:ln w="647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941954" y="3174364"/>
            <a:ext cx="1656080" cy="264160"/>
          </a:xfrm>
          <a:custGeom>
            <a:avLst/>
            <a:gdLst/>
            <a:ahLst/>
            <a:cxnLst/>
            <a:rect l="l" t="t" r="r" b="b"/>
            <a:pathLst>
              <a:path w="1656079" h="264160">
                <a:moveTo>
                  <a:pt x="0" y="264160"/>
                </a:moveTo>
                <a:lnTo>
                  <a:pt x="1656080" y="264160"/>
                </a:lnTo>
                <a:lnTo>
                  <a:pt x="1656080" y="0"/>
                </a:lnTo>
                <a:lnTo>
                  <a:pt x="0" y="0"/>
                </a:lnTo>
                <a:lnTo>
                  <a:pt x="0" y="26416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3467100" y="3153409"/>
            <a:ext cx="570865" cy="2863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dirty="0" sz="850" spc="-315">
                <a:latin typeface="Arial"/>
                <a:cs typeface="Arial"/>
              </a:rPr>
              <a:t>A</a:t>
            </a:r>
            <a:r>
              <a:rPr dirty="0" sz="850" spc="80">
                <a:latin typeface="Arial"/>
                <a:cs typeface="Arial"/>
              </a:rPr>
              <a:t> </a:t>
            </a:r>
            <a:r>
              <a:rPr dirty="0" sz="850" spc="-285">
                <a:latin typeface="Arial"/>
                <a:cs typeface="Arial"/>
              </a:rPr>
              <a:t>F</a:t>
            </a:r>
            <a:endParaRPr sz="8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850" spc="-315">
                <a:latin typeface="Arial"/>
                <a:cs typeface="Arial"/>
              </a:rPr>
              <a:t>A</a:t>
            </a:r>
            <a:r>
              <a:rPr dirty="0" sz="850" spc="85">
                <a:latin typeface="Arial"/>
                <a:cs typeface="Arial"/>
              </a:rPr>
              <a:t> </a:t>
            </a:r>
            <a:r>
              <a:rPr dirty="0" sz="850" spc="-130">
                <a:latin typeface="Arial"/>
                <a:cs typeface="Arial"/>
              </a:rPr>
              <a:t>f </a:t>
            </a:r>
            <a:r>
              <a:rPr dirty="0" sz="850" spc="-260">
                <a:latin typeface="Arial"/>
                <a:cs typeface="Arial"/>
              </a:rPr>
              <a:t>g</a:t>
            </a:r>
            <a:r>
              <a:rPr dirty="0" sz="850" spc="35">
                <a:latin typeface="Arial"/>
                <a:cs typeface="Arial"/>
              </a:rPr>
              <a:t> </a:t>
            </a:r>
            <a:r>
              <a:rPr dirty="0" sz="850" spc="-260">
                <a:latin typeface="Arial"/>
                <a:cs typeface="Arial"/>
              </a:rPr>
              <a:t>h</a:t>
            </a:r>
            <a:r>
              <a:rPr dirty="0" sz="850">
                <a:latin typeface="Arial"/>
                <a:cs typeface="Arial"/>
              </a:rPr>
              <a:t> </a:t>
            </a:r>
            <a:r>
              <a:rPr dirty="0" sz="850" spc="-260">
                <a:latin typeface="Arial"/>
                <a:cs typeface="Arial"/>
              </a:rPr>
              <a:t>a</a:t>
            </a:r>
            <a:r>
              <a:rPr dirty="0" sz="850" spc="35">
                <a:latin typeface="Arial"/>
                <a:cs typeface="Arial"/>
              </a:rPr>
              <a:t> </a:t>
            </a:r>
            <a:r>
              <a:rPr dirty="0" sz="850" spc="-260">
                <a:latin typeface="Arial"/>
                <a:cs typeface="Arial"/>
              </a:rPr>
              <a:t>n</a:t>
            </a:r>
            <a:r>
              <a:rPr dirty="0" sz="850" spc="-5">
                <a:latin typeface="Arial"/>
                <a:cs typeface="Arial"/>
              </a:rPr>
              <a:t> </a:t>
            </a:r>
            <a:r>
              <a:rPr dirty="0" sz="850" spc="-105">
                <a:latin typeface="Arial"/>
                <a:cs typeface="Arial"/>
              </a:rPr>
              <a:t>i </a:t>
            </a:r>
            <a:r>
              <a:rPr dirty="0" sz="850" spc="-235">
                <a:latin typeface="Arial"/>
                <a:cs typeface="Arial"/>
              </a:rPr>
              <a:t>s   </a:t>
            </a:r>
            <a:r>
              <a:rPr dirty="0" sz="850" spc="-130">
                <a:latin typeface="Arial"/>
                <a:cs typeface="Arial"/>
              </a:rPr>
              <a:t>t</a:t>
            </a:r>
            <a:r>
              <a:rPr dirty="0" sz="850" spc="-120">
                <a:latin typeface="Arial"/>
                <a:cs typeface="Arial"/>
              </a:rPr>
              <a:t> </a:t>
            </a:r>
            <a:r>
              <a:rPr dirty="0" sz="850" spc="-260">
                <a:latin typeface="Arial"/>
                <a:cs typeface="Arial"/>
              </a:rPr>
              <a:t>a</a:t>
            </a:r>
            <a:r>
              <a:rPr dirty="0" sz="850" spc="-5">
                <a:latin typeface="Arial"/>
                <a:cs typeface="Arial"/>
              </a:rPr>
              <a:t> </a:t>
            </a:r>
            <a:r>
              <a:rPr dirty="0" sz="850" spc="-260">
                <a:latin typeface="Arial"/>
                <a:cs typeface="Arial"/>
              </a:rPr>
              <a:t>n</a:t>
            </a:r>
            <a:endParaRPr sz="85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2909570" y="3141979"/>
            <a:ext cx="1720850" cy="0"/>
          </a:xfrm>
          <a:custGeom>
            <a:avLst/>
            <a:gdLst/>
            <a:ahLst/>
            <a:cxnLst/>
            <a:rect l="l" t="t" r="r" b="b"/>
            <a:pathLst>
              <a:path w="1720850" h="0">
                <a:moveTo>
                  <a:pt x="0" y="0"/>
                </a:moveTo>
                <a:lnTo>
                  <a:pt x="1720850" y="0"/>
                </a:lnTo>
              </a:path>
            </a:pathLst>
          </a:custGeom>
          <a:ln w="6476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630420" y="3141979"/>
            <a:ext cx="0" cy="328930"/>
          </a:xfrm>
          <a:custGeom>
            <a:avLst/>
            <a:gdLst/>
            <a:ahLst/>
            <a:cxnLst/>
            <a:rect l="l" t="t" r="r" b="b"/>
            <a:pathLst>
              <a:path w="0" h="328929">
                <a:moveTo>
                  <a:pt x="0" y="0"/>
                </a:moveTo>
                <a:lnTo>
                  <a:pt x="0" y="328930"/>
                </a:lnTo>
              </a:path>
            </a:pathLst>
          </a:custGeom>
          <a:ln w="6476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909570" y="3438525"/>
            <a:ext cx="1720850" cy="63500"/>
          </a:xfrm>
          <a:custGeom>
            <a:avLst/>
            <a:gdLst/>
            <a:ahLst/>
            <a:cxnLst/>
            <a:rect l="l" t="t" r="r" b="b"/>
            <a:pathLst>
              <a:path w="1720850" h="63500">
                <a:moveTo>
                  <a:pt x="0" y="63500"/>
                </a:moveTo>
                <a:lnTo>
                  <a:pt x="1720850" y="63500"/>
                </a:lnTo>
                <a:lnTo>
                  <a:pt x="172085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909570" y="3141979"/>
            <a:ext cx="0" cy="328930"/>
          </a:xfrm>
          <a:custGeom>
            <a:avLst/>
            <a:gdLst/>
            <a:ahLst/>
            <a:cxnLst/>
            <a:rect l="l" t="t" r="r" b="b"/>
            <a:pathLst>
              <a:path w="0" h="328929">
                <a:moveTo>
                  <a:pt x="0" y="328930"/>
                </a:moveTo>
                <a:lnTo>
                  <a:pt x="0" y="0"/>
                </a:lnTo>
              </a:path>
            </a:pathLst>
          </a:custGeom>
          <a:ln w="6476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941954" y="3566795"/>
            <a:ext cx="1656080" cy="264160"/>
          </a:xfrm>
          <a:custGeom>
            <a:avLst/>
            <a:gdLst/>
            <a:ahLst/>
            <a:cxnLst/>
            <a:rect l="l" t="t" r="r" b="b"/>
            <a:pathLst>
              <a:path w="1656079" h="264160">
                <a:moveTo>
                  <a:pt x="0" y="264159"/>
                </a:moveTo>
                <a:lnTo>
                  <a:pt x="1656080" y="264159"/>
                </a:lnTo>
                <a:lnTo>
                  <a:pt x="1656080" y="0"/>
                </a:lnTo>
                <a:lnTo>
                  <a:pt x="0" y="0"/>
                </a:lnTo>
                <a:lnTo>
                  <a:pt x="0" y="26415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3572509" y="3545840"/>
            <a:ext cx="356235" cy="2863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 marL="3175">
              <a:lnSpc>
                <a:spcPct val="100000"/>
              </a:lnSpc>
              <a:spcBef>
                <a:spcPts val="110"/>
              </a:spcBef>
            </a:pPr>
            <a:r>
              <a:rPr dirty="0" sz="850" spc="-315">
                <a:latin typeface="Arial"/>
                <a:cs typeface="Arial"/>
              </a:rPr>
              <a:t>A</a:t>
            </a:r>
            <a:r>
              <a:rPr dirty="0" sz="850" spc="40">
                <a:latin typeface="Arial"/>
                <a:cs typeface="Arial"/>
              </a:rPr>
              <a:t> </a:t>
            </a:r>
            <a:r>
              <a:rPr dirty="0" sz="850" spc="-260">
                <a:latin typeface="Arial"/>
                <a:cs typeface="Arial"/>
              </a:rPr>
              <a:t>L</a:t>
            </a:r>
            <a:endParaRPr sz="8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850" spc="-315">
                <a:latin typeface="Arial"/>
                <a:cs typeface="Arial"/>
              </a:rPr>
              <a:t>A</a:t>
            </a:r>
            <a:r>
              <a:rPr dirty="0" sz="850" spc="70">
                <a:latin typeface="Arial"/>
                <a:cs typeface="Arial"/>
              </a:rPr>
              <a:t> </a:t>
            </a:r>
            <a:r>
              <a:rPr dirty="0" sz="850" spc="-105">
                <a:latin typeface="Arial"/>
                <a:cs typeface="Arial"/>
              </a:rPr>
              <a:t>l</a:t>
            </a:r>
            <a:r>
              <a:rPr dirty="0" sz="850" spc="-135">
                <a:latin typeface="Arial"/>
                <a:cs typeface="Arial"/>
              </a:rPr>
              <a:t> </a:t>
            </a:r>
            <a:r>
              <a:rPr dirty="0" sz="850" spc="-260">
                <a:latin typeface="Arial"/>
                <a:cs typeface="Arial"/>
              </a:rPr>
              <a:t>b</a:t>
            </a:r>
            <a:r>
              <a:rPr dirty="0" sz="850" spc="-15">
                <a:latin typeface="Arial"/>
                <a:cs typeface="Arial"/>
              </a:rPr>
              <a:t> </a:t>
            </a:r>
            <a:r>
              <a:rPr dirty="0" sz="850" spc="-260">
                <a:latin typeface="Arial"/>
                <a:cs typeface="Arial"/>
              </a:rPr>
              <a:t>a</a:t>
            </a:r>
            <a:r>
              <a:rPr dirty="0" sz="850" spc="30">
                <a:latin typeface="Arial"/>
                <a:cs typeface="Arial"/>
              </a:rPr>
              <a:t> </a:t>
            </a:r>
            <a:r>
              <a:rPr dirty="0" sz="850" spc="-260">
                <a:latin typeface="Arial"/>
                <a:cs typeface="Arial"/>
              </a:rPr>
              <a:t>n</a:t>
            </a:r>
            <a:r>
              <a:rPr dirty="0" sz="850" spc="20">
                <a:latin typeface="Arial"/>
                <a:cs typeface="Arial"/>
              </a:rPr>
              <a:t> </a:t>
            </a:r>
            <a:r>
              <a:rPr dirty="0" sz="850" spc="-145">
                <a:latin typeface="Arial"/>
                <a:cs typeface="Arial"/>
              </a:rPr>
              <a:t>ia</a:t>
            </a:r>
            <a:endParaRPr sz="85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2909570" y="3502025"/>
            <a:ext cx="1720850" cy="64769"/>
          </a:xfrm>
          <a:custGeom>
            <a:avLst/>
            <a:gdLst/>
            <a:ahLst/>
            <a:cxnLst/>
            <a:rect l="l" t="t" r="r" b="b"/>
            <a:pathLst>
              <a:path w="1720850" h="64770">
                <a:moveTo>
                  <a:pt x="0" y="64770"/>
                </a:moveTo>
                <a:lnTo>
                  <a:pt x="1720850" y="64770"/>
                </a:lnTo>
                <a:lnTo>
                  <a:pt x="1720850" y="0"/>
                </a:lnTo>
                <a:lnTo>
                  <a:pt x="0" y="0"/>
                </a:lnTo>
                <a:lnTo>
                  <a:pt x="0" y="6477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630420" y="3534409"/>
            <a:ext cx="0" cy="328930"/>
          </a:xfrm>
          <a:custGeom>
            <a:avLst/>
            <a:gdLst/>
            <a:ahLst/>
            <a:cxnLst/>
            <a:rect l="l" t="t" r="r" b="b"/>
            <a:pathLst>
              <a:path w="0" h="328929">
                <a:moveTo>
                  <a:pt x="0" y="0"/>
                </a:moveTo>
                <a:lnTo>
                  <a:pt x="0" y="328929"/>
                </a:lnTo>
              </a:path>
            </a:pathLst>
          </a:custGeom>
          <a:ln w="6476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909570" y="3830954"/>
            <a:ext cx="1720850" cy="62230"/>
          </a:xfrm>
          <a:custGeom>
            <a:avLst/>
            <a:gdLst/>
            <a:ahLst/>
            <a:cxnLst/>
            <a:rect l="l" t="t" r="r" b="b"/>
            <a:pathLst>
              <a:path w="1720850" h="62229">
                <a:moveTo>
                  <a:pt x="0" y="62229"/>
                </a:moveTo>
                <a:lnTo>
                  <a:pt x="1720850" y="62229"/>
                </a:lnTo>
                <a:lnTo>
                  <a:pt x="1720850" y="0"/>
                </a:lnTo>
                <a:lnTo>
                  <a:pt x="0" y="0"/>
                </a:lnTo>
                <a:lnTo>
                  <a:pt x="0" y="6222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909570" y="3534409"/>
            <a:ext cx="0" cy="328930"/>
          </a:xfrm>
          <a:custGeom>
            <a:avLst/>
            <a:gdLst/>
            <a:ahLst/>
            <a:cxnLst/>
            <a:rect l="l" t="t" r="r" b="b"/>
            <a:pathLst>
              <a:path w="0" h="328929">
                <a:moveTo>
                  <a:pt x="0" y="328929"/>
                </a:moveTo>
                <a:lnTo>
                  <a:pt x="0" y="0"/>
                </a:lnTo>
              </a:path>
            </a:pathLst>
          </a:custGeom>
          <a:ln w="6476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941954" y="3957954"/>
            <a:ext cx="1656080" cy="265430"/>
          </a:xfrm>
          <a:custGeom>
            <a:avLst/>
            <a:gdLst/>
            <a:ahLst/>
            <a:cxnLst/>
            <a:rect l="l" t="t" r="r" b="b"/>
            <a:pathLst>
              <a:path w="1656079" h="265429">
                <a:moveTo>
                  <a:pt x="0" y="265430"/>
                </a:moveTo>
                <a:lnTo>
                  <a:pt x="1656080" y="265430"/>
                </a:lnTo>
                <a:lnTo>
                  <a:pt x="1656080" y="0"/>
                </a:lnTo>
                <a:lnTo>
                  <a:pt x="0" y="0"/>
                </a:lnTo>
                <a:lnTo>
                  <a:pt x="0" y="26543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3585209" y="3937000"/>
            <a:ext cx="330200" cy="2863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dirty="0" sz="850" spc="-340">
                <a:latin typeface="Arial"/>
                <a:cs typeface="Arial"/>
              </a:rPr>
              <a:t>D</a:t>
            </a:r>
            <a:r>
              <a:rPr dirty="0" sz="850" spc="75">
                <a:latin typeface="Arial"/>
                <a:cs typeface="Arial"/>
              </a:rPr>
              <a:t> </a:t>
            </a:r>
            <a:r>
              <a:rPr dirty="0" sz="850" spc="-285">
                <a:latin typeface="Arial"/>
                <a:cs typeface="Arial"/>
              </a:rPr>
              <a:t>Z</a:t>
            </a:r>
            <a:endParaRPr sz="8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850" spc="-315">
                <a:latin typeface="Arial"/>
                <a:cs typeface="Arial"/>
              </a:rPr>
              <a:t>A</a:t>
            </a:r>
            <a:r>
              <a:rPr dirty="0" sz="850" spc="60">
                <a:latin typeface="Arial"/>
                <a:cs typeface="Arial"/>
              </a:rPr>
              <a:t> </a:t>
            </a:r>
            <a:r>
              <a:rPr dirty="0" sz="850" spc="-105">
                <a:latin typeface="Arial"/>
                <a:cs typeface="Arial"/>
              </a:rPr>
              <a:t>l </a:t>
            </a:r>
            <a:r>
              <a:rPr dirty="0" sz="850" spc="-260">
                <a:latin typeface="Arial"/>
                <a:cs typeface="Arial"/>
              </a:rPr>
              <a:t>g</a:t>
            </a:r>
            <a:r>
              <a:rPr dirty="0" sz="850" spc="30">
                <a:latin typeface="Arial"/>
                <a:cs typeface="Arial"/>
              </a:rPr>
              <a:t> </a:t>
            </a:r>
            <a:r>
              <a:rPr dirty="0" sz="850" spc="-260">
                <a:latin typeface="Arial"/>
                <a:cs typeface="Arial"/>
              </a:rPr>
              <a:t>e</a:t>
            </a:r>
            <a:r>
              <a:rPr dirty="0" sz="850" spc="20">
                <a:latin typeface="Arial"/>
                <a:cs typeface="Arial"/>
              </a:rPr>
              <a:t> </a:t>
            </a:r>
            <a:r>
              <a:rPr dirty="0" sz="850" spc="-160">
                <a:latin typeface="Arial"/>
                <a:cs typeface="Arial"/>
              </a:rPr>
              <a:t>r</a:t>
            </a:r>
            <a:r>
              <a:rPr dirty="0" sz="850" spc="-130">
                <a:latin typeface="Arial"/>
                <a:cs typeface="Arial"/>
              </a:rPr>
              <a:t> </a:t>
            </a:r>
            <a:r>
              <a:rPr dirty="0" sz="850" spc="-155">
                <a:latin typeface="Arial"/>
                <a:cs typeface="Arial"/>
              </a:rPr>
              <a:t>ia</a:t>
            </a:r>
            <a:endParaRPr sz="85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2909570" y="3893184"/>
            <a:ext cx="1720850" cy="64769"/>
          </a:xfrm>
          <a:custGeom>
            <a:avLst/>
            <a:gdLst/>
            <a:ahLst/>
            <a:cxnLst/>
            <a:rect l="l" t="t" r="r" b="b"/>
            <a:pathLst>
              <a:path w="1720850" h="64770">
                <a:moveTo>
                  <a:pt x="0" y="64770"/>
                </a:moveTo>
                <a:lnTo>
                  <a:pt x="1720850" y="64770"/>
                </a:lnTo>
                <a:lnTo>
                  <a:pt x="1720850" y="0"/>
                </a:lnTo>
                <a:lnTo>
                  <a:pt x="0" y="0"/>
                </a:lnTo>
                <a:lnTo>
                  <a:pt x="0" y="6477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630420" y="3925570"/>
            <a:ext cx="0" cy="330200"/>
          </a:xfrm>
          <a:custGeom>
            <a:avLst/>
            <a:gdLst/>
            <a:ahLst/>
            <a:cxnLst/>
            <a:rect l="l" t="t" r="r" b="b"/>
            <a:pathLst>
              <a:path w="0" h="330200">
                <a:moveTo>
                  <a:pt x="0" y="0"/>
                </a:moveTo>
                <a:lnTo>
                  <a:pt x="0" y="330199"/>
                </a:lnTo>
              </a:path>
            </a:pathLst>
          </a:custGeom>
          <a:ln w="6476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2909570" y="4223384"/>
            <a:ext cx="1720850" cy="62230"/>
          </a:xfrm>
          <a:custGeom>
            <a:avLst/>
            <a:gdLst/>
            <a:ahLst/>
            <a:cxnLst/>
            <a:rect l="l" t="t" r="r" b="b"/>
            <a:pathLst>
              <a:path w="1720850" h="62229">
                <a:moveTo>
                  <a:pt x="0" y="62229"/>
                </a:moveTo>
                <a:lnTo>
                  <a:pt x="1720850" y="62229"/>
                </a:lnTo>
                <a:lnTo>
                  <a:pt x="1720850" y="0"/>
                </a:lnTo>
                <a:lnTo>
                  <a:pt x="0" y="0"/>
                </a:lnTo>
                <a:lnTo>
                  <a:pt x="0" y="6222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2909570" y="3925570"/>
            <a:ext cx="0" cy="330200"/>
          </a:xfrm>
          <a:custGeom>
            <a:avLst/>
            <a:gdLst/>
            <a:ahLst/>
            <a:cxnLst/>
            <a:rect l="l" t="t" r="r" b="b"/>
            <a:pathLst>
              <a:path w="0" h="330200">
                <a:moveTo>
                  <a:pt x="0" y="330199"/>
                </a:moveTo>
                <a:lnTo>
                  <a:pt x="0" y="0"/>
                </a:lnTo>
              </a:path>
            </a:pathLst>
          </a:custGeom>
          <a:ln w="6476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2941954" y="4350384"/>
            <a:ext cx="1656080" cy="264160"/>
          </a:xfrm>
          <a:custGeom>
            <a:avLst/>
            <a:gdLst/>
            <a:ahLst/>
            <a:cxnLst/>
            <a:rect l="l" t="t" r="r" b="b"/>
            <a:pathLst>
              <a:path w="1656079" h="264160">
                <a:moveTo>
                  <a:pt x="0" y="264159"/>
                </a:moveTo>
                <a:lnTo>
                  <a:pt x="1656080" y="264159"/>
                </a:lnTo>
                <a:lnTo>
                  <a:pt x="1656080" y="0"/>
                </a:lnTo>
                <a:lnTo>
                  <a:pt x="0" y="0"/>
                </a:lnTo>
                <a:lnTo>
                  <a:pt x="0" y="26415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2909570" y="4285615"/>
            <a:ext cx="1720850" cy="64769"/>
          </a:xfrm>
          <a:custGeom>
            <a:avLst/>
            <a:gdLst/>
            <a:ahLst/>
            <a:cxnLst/>
            <a:rect l="l" t="t" r="r" b="b"/>
            <a:pathLst>
              <a:path w="1720850" h="64770">
                <a:moveTo>
                  <a:pt x="0" y="64770"/>
                </a:moveTo>
                <a:lnTo>
                  <a:pt x="1720850" y="64770"/>
                </a:lnTo>
                <a:lnTo>
                  <a:pt x="1720850" y="0"/>
                </a:lnTo>
                <a:lnTo>
                  <a:pt x="0" y="0"/>
                </a:lnTo>
                <a:lnTo>
                  <a:pt x="0" y="6477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4630420" y="4318000"/>
            <a:ext cx="0" cy="328930"/>
          </a:xfrm>
          <a:custGeom>
            <a:avLst/>
            <a:gdLst/>
            <a:ahLst/>
            <a:cxnLst/>
            <a:rect l="l" t="t" r="r" b="b"/>
            <a:pathLst>
              <a:path w="0" h="328929">
                <a:moveTo>
                  <a:pt x="0" y="0"/>
                </a:moveTo>
                <a:lnTo>
                  <a:pt x="0" y="328930"/>
                </a:lnTo>
              </a:path>
            </a:pathLst>
          </a:custGeom>
          <a:ln w="6476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2909570" y="4614545"/>
            <a:ext cx="1720850" cy="63500"/>
          </a:xfrm>
          <a:custGeom>
            <a:avLst/>
            <a:gdLst/>
            <a:ahLst/>
            <a:cxnLst/>
            <a:rect l="l" t="t" r="r" b="b"/>
            <a:pathLst>
              <a:path w="1720850" h="63500">
                <a:moveTo>
                  <a:pt x="0" y="63499"/>
                </a:moveTo>
                <a:lnTo>
                  <a:pt x="1720850" y="63499"/>
                </a:lnTo>
                <a:lnTo>
                  <a:pt x="1720850" y="0"/>
                </a:lnTo>
                <a:lnTo>
                  <a:pt x="0" y="0"/>
                </a:lnTo>
                <a:lnTo>
                  <a:pt x="0" y="6349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2909570" y="4318000"/>
            <a:ext cx="0" cy="328930"/>
          </a:xfrm>
          <a:custGeom>
            <a:avLst/>
            <a:gdLst/>
            <a:ahLst/>
            <a:cxnLst/>
            <a:rect l="l" t="t" r="r" b="b"/>
            <a:pathLst>
              <a:path w="0" h="328929">
                <a:moveTo>
                  <a:pt x="0" y="328930"/>
                </a:moveTo>
                <a:lnTo>
                  <a:pt x="0" y="0"/>
                </a:lnTo>
              </a:path>
            </a:pathLst>
          </a:custGeom>
          <a:ln w="6476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2941954" y="4742815"/>
            <a:ext cx="1656080" cy="264160"/>
          </a:xfrm>
          <a:custGeom>
            <a:avLst/>
            <a:gdLst/>
            <a:ahLst/>
            <a:cxnLst/>
            <a:rect l="l" t="t" r="r" b="b"/>
            <a:pathLst>
              <a:path w="1656079" h="264160">
                <a:moveTo>
                  <a:pt x="0" y="264159"/>
                </a:moveTo>
                <a:lnTo>
                  <a:pt x="1656080" y="264159"/>
                </a:lnTo>
                <a:lnTo>
                  <a:pt x="1656080" y="0"/>
                </a:lnTo>
                <a:lnTo>
                  <a:pt x="0" y="0"/>
                </a:lnTo>
                <a:lnTo>
                  <a:pt x="0" y="26415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2909570" y="4678045"/>
            <a:ext cx="1720850" cy="64769"/>
          </a:xfrm>
          <a:custGeom>
            <a:avLst/>
            <a:gdLst/>
            <a:ahLst/>
            <a:cxnLst/>
            <a:rect l="l" t="t" r="r" b="b"/>
            <a:pathLst>
              <a:path w="1720850" h="64770">
                <a:moveTo>
                  <a:pt x="0" y="64769"/>
                </a:moveTo>
                <a:lnTo>
                  <a:pt x="1720850" y="64769"/>
                </a:lnTo>
                <a:lnTo>
                  <a:pt x="1720850" y="0"/>
                </a:lnTo>
                <a:lnTo>
                  <a:pt x="0" y="0"/>
                </a:lnTo>
                <a:lnTo>
                  <a:pt x="0" y="6476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4630420" y="4710429"/>
            <a:ext cx="0" cy="328930"/>
          </a:xfrm>
          <a:custGeom>
            <a:avLst/>
            <a:gdLst/>
            <a:ahLst/>
            <a:cxnLst/>
            <a:rect l="l" t="t" r="r" b="b"/>
            <a:pathLst>
              <a:path w="0" h="328929">
                <a:moveTo>
                  <a:pt x="0" y="0"/>
                </a:moveTo>
                <a:lnTo>
                  <a:pt x="0" y="328930"/>
                </a:lnTo>
              </a:path>
            </a:pathLst>
          </a:custGeom>
          <a:ln w="6476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2909570" y="5006975"/>
            <a:ext cx="1720850" cy="63500"/>
          </a:xfrm>
          <a:custGeom>
            <a:avLst/>
            <a:gdLst/>
            <a:ahLst/>
            <a:cxnLst/>
            <a:rect l="l" t="t" r="r" b="b"/>
            <a:pathLst>
              <a:path w="1720850" h="63500">
                <a:moveTo>
                  <a:pt x="0" y="63500"/>
                </a:moveTo>
                <a:lnTo>
                  <a:pt x="1720850" y="63500"/>
                </a:lnTo>
                <a:lnTo>
                  <a:pt x="172085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2909570" y="4710429"/>
            <a:ext cx="0" cy="328930"/>
          </a:xfrm>
          <a:custGeom>
            <a:avLst/>
            <a:gdLst/>
            <a:ahLst/>
            <a:cxnLst/>
            <a:rect l="l" t="t" r="r" b="b"/>
            <a:pathLst>
              <a:path w="0" h="328929">
                <a:moveTo>
                  <a:pt x="0" y="328930"/>
                </a:moveTo>
                <a:lnTo>
                  <a:pt x="0" y="0"/>
                </a:lnTo>
              </a:path>
            </a:pathLst>
          </a:custGeom>
          <a:ln w="6476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2941954" y="5135245"/>
            <a:ext cx="1656080" cy="264160"/>
          </a:xfrm>
          <a:custGeom>
            <a:avLst/>
            <a:gdLst/>
            <a:ahLst/>
            <a:cxnLst/>
            <a:rect l="l" t="t" r="r" b="b"/>
            <a:pathLst>
              <a:path w="1656079" h="264160">
                <a:moveTo>
                  <a:pt x="0" y="264159"/>
                </a:moveTo>
                <a:lnTo>
                  <a:pt x="1656080" y="264159"/>
                </a:lnTo>
                <a:lnTo>
                  <a:pt x="1656080" y="0"/>
                </a:lnTo>
                <a:lnTo>
                  <a:pt x="0" y="0"/>
                </a:lnTo>
                <a:lnTo>
                  <a:pt x="0" y="26415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2909570" y="5070475"/>
            <a:ext cx="1720850" cy="64769"/>
          </a:xfrm>
          <a:custGeom>
            <a:avLst/>
            <a:gdLst/>
            <a:ahLst/>
            <a:cxnLst/>
            <a:rect l="l" t="t" r="r" b="b"/>
            <a:pathLst>
              <a:path w="1720850" h="64770">
                <a:moveTo>
                  <a:pt x="0" y="64770"/>
                </a:moveTo>
                <a:lnTo>
                  <a:pt x="1720850" y="64770"/>
                </a:lnTo>
                <a:lnTo>
                  <a:pt x="1720850" y="0"/>
                </a:lnTo>
                <a:lnTo>
                  <a:pt x="0" y="0"/>
                </a:lnTo>
                <a:lnTo>
                  <a:pt x="0" y="6477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4630420" y="5102859"/>
            <a:ext cx="0" cy="328930"/>
          </a:xfrm>
          <a:custGeom>
            <a:avLst/>
            <a:gdLst/>
            <a:ahLst/>
            <a:cxnLst/>
            <a:rect l="l" t="t" r="r" b="b"/>
            <a:pathLst>
              <a:path w="0" h="328929">
                <a:moveTo>
                  <a:pt x="0" y="0"/>
                </a:moveTo>
                <a:lnTo>
                  <a:pt x="0" y="328929"/>
                </a:lnTo>
              </a:path>
            </a:pathLst>
          </a:custGeom>
          <a:ln w="6476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2909570" y="5399404"/>
            <a:ext cx="1720850" cy="62230"/>
          </a:xfrm>
          <a:custGeom>
            <a:avLst/>
            <a:gdLst/>
            <a:ahLst/>
            <a:cxnLst/>
            <a:rect l="l" t="t" r="r" b="b"/>
            <a:pathLst>
              <a:path w="1720850" h="62229">
                <a:moveTo>
                  <a:pt x="0" y="62230"/>
                </a:moveTo>
                <a:lnTo>
                  <a:pt x="1720850" y="62230"/>
                </a:lnTo>
                <a:lnTo>
                  <a:pt x="1720850" y="0"/>
                </a:lnTo>
                <a:lnTo>
                  <a:pt x="0" y="0"/>
                </a:lnTo>
                <a:lnTo>
                  <a:pt x="0" y="6223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2909570" y="5102859"/>
            <a:ext cx="0" cy="328930"/>
          </a:xfrm>
          <a:custGeom>
            <a:avLst/>
            <a:gdLst/>
            <a:ahLst/>
            <a:cxnLst/>
            <a:rect l="l" t="t" r="r" b="b"/>
            <a:pathLst>
              <a:path w="0" h="328929">
                <a:moveTo>
                  <a:pt x="0" y="328929"/>
                </a:moveTo>
                <a:lnTo>
                  <a:pt x="0" y="0"/>
                </a:lnTo>
              </a:path>
            </a:pathLst>
          </a:custGeom>
          <a:ln w="6476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2941954" y="5526404"/>
            <a:ext cx="1656080" cy="264160"/>
          </a:xfrm>
          <a:custGeom>
            <a:avLst/>
            <a:gdLst/>
            <a:ahLst/>
            <a:cxnLst/>
            <a:rect l="l" t="t" r="r" b="b"/>
            <a:pathLst>
              <a:path w="1656079" h="264160">
                <a:moveTo>
                  <a:pt x="0" y="264160"/>
                </a:moveTo>
                <a:lnTo>
                  <a:pt x="1656080" y="264160"/>
                </a:lnTo>
                <a:lnTo>
                  <a:pt x="1656080" y="0"/>
                </a:lnTo>
                <a:lnTo>
                  <a:pt x="0" y="0"/>
                </a:lnTo>
                <a:lnTo>
                  <a:pt x="0" y="26416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 txBox="1"/>
          <p:nvPr/>
        </p:nvSpPr>
        <p:spPr>
          <a:xfrm>
            <a:off x="3489959" y="4329429"/>
            <a:ext cx="525145" cy="14624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 marL="13970">
              <a:lnSpc>
                <a:spcPct val="100000"/>
              </a:lnSpc>
              <a:spcBef>
                <a:spcPts val="110"/>
              </a:spcBef>
            </a:pPr>
            <a:r>
              <a:rPr dirty="0" sz="850" spc="-130">
                <a:latin typeface="Arial"/>
                <a:cs typeface="Arial"/>
              </a:rPr>
              <a:t>. .</a:t>
            </a:r>
            <a:r>
              <a:rPr dirty="0" sz="850" spc="-200">
                <a:latin typeface="Arial"/>
                <a:cs typeface="Arial"/>
              </a:rPr>
              <a:t> </a:t>
            </a:r>
            <a:r>
              <a:rPr dirty="0" sz="850" spc="-130">
                <a:latin typeface="Arial"/>
                <a:cs typeface="Arial"/>
              </a:rPr>
              <a:t>.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algn="ctr" marR="3175">
              <a:lnSpc>
                <a:spcPct val="100000"/>
              </a:lnSpc>
            </a:pPr>
            <a:r>
              <a:rPr dirty="0" sz="850" spc="-315">
                <a:latin typeface="Arial"/>
                <a:cs typeface="Arial"/>
              </a:rPr>
              <a:t>Y</a:t>
            </a:r>
            <a:r>
              <a:rPr dirty="0" sz="850">
                <a:latin typeface="Arial"/>
                <a:cs typeface="Arial"/>
              </a:rPr>
              <a:t> </a:t>
            </a:r>
            <a:r>
              <a:rPr dirty="0" sz="850" spc="-340">
                <a:latin typeface="Arial"/>
                <a:cs typeface="Arial"/>
              </a:rPr>
              <a:t>U</a:t>
            </a:r>
            <a:endParaRPr sz="850">
              <a:latin typeface="Arial"/>
              <a:cs typeface="Arial"/>
            </a:endParaRPr>
          </a:p>
          <a:p>
            <a:pPr marL="83820" indent="-71120">
              <a:lnSpc>
                <a:spcPct val="100000"/>
              </a:lnSpc>
              <a:buAutoNum type="alphaUcPeriod" startAt="25"/>
              <a:tabLst>
                <a:tab pos="84455" algn="l"/>
              </a:tabLst>
            </a:pPr>
            <a:r>
              <a:rPr dirty="0" sz="850" spc="-260">
                <a:latin typeface="Arial"/>
                <a:cs typeface="Arial"/>
              </a:rPr>
              <a:t>u</a:t>
            </a:r>
            <a:r>
              <a:rPr dirty="0" sz="850" spc="30">
                <a:latin typeface="Arial"/>
                <a:cs typeface="Arial"/>
              </a:rPr>
              <a:t> </a:t>
            </a:r>
            <a:r>
              <a:rPr dirty="0" sz="850" spc="-260">
                <a:latin typeface="Arial"/>
                <a:cs typeface="Arial"/>
              </a:rPr>
              <a:t>g</a:t>
            </a:r>
            <a:r>
              <a:rPr dirty="0" sz="850" spc="25">
                <a:latin typeface="Arial"/>
                <a:cs typeface="Arial"/>
              </a:rPr>
              <a:t> </a:t>
            </a:r>
            <a:r>
              <a:rPr dirty="0" sz="850" spc="-260">
                <a:latin typeface="Arial"/>
                <a:cs typeface="Arial"/>
              </a:rPr>
              <a:t>o</a:t>
            </a:r>
            <a:r>
              <a:rPr dirty="0" sz="850">
                <a:latin typeface="Arial"/>
                <a:cs typeface="Arial"/>
              </a:rPr>
              <a:t> </a:t>
            </a:r>
            <a:r>
              <a:rPr dirty="0" sz="850" spc="-235">
                <a:latin typeface="Arial"/>
                <a:cs typeface="Arial"/>
              </a:rPr>
              <a:t>s    </a:t>
            </a:r>
            <a:r>
              <a:rPr dirty="0" sz="850" spc="-105">
                <a:latin typeface="Arial"/>
                <a:cs typeface="Arial"/>
              </a:rPr>
              <a:t>l </a:t>
            </a:r>
            <a:r>
              <a:rPr dirty="0" sz="850" spc="-260">
                <a:latin typeface="Arial"/>
                <a:cs typeface="Arial"/>
              </a:rPr>
              <a:t>a</a:t>
            </a:r>
            <a:r>
              <a:rPr dirty="0" sz="850" spc="30">
                <a:latin typeface="Arial"/>
                <a:cs typeface="Arial"/>
              </a:rPr>
              <a:t> </a:t>
            </a:r>
            <a:r>
              <a:rPr dirty="0" sz="850" spc="-235">
                <a:latin typeface="Arial"/>
                <a:cs typeface="Arial"/>
              </a:rPr>
              <a:t>v   </a:t>
            </a:r>
            <a:r>
              <a:rPr dirty="0" sz="850" spc="-145">
                <a:latin typeface="Arial"/>
                <a:cs typeface="Arial"/>
              </a:rPr>
              <a:t>ia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AutoNum type="alphaUcPeriod" startAt="25"/>
            </a:pPr>
            <a:endParaRPr sz="900">
              <a:latin typeface="Times New Roman"/>
              <a:cs typeface="Times New Roman"/>
            </a:endParaRPr>
          </a:p>
          <a:p>
            <a:pPr algn="ctr" marR="5715">
              <a:lnSpc>
                <a:spcPct val="100000"/>
              </a:lnSpc>
            </a:pPr>
            <a:r>
              <a:rPr dirty="0" sz="850" spc="-285">
                <a:latin typeface="Arial"/>
                <a:cs typeface="Arial"/>
              </a:rPr>
              <a:t>Z</a:t>
            </a:r>
            <a:r>
              <a:rPr dirty="0" sz="850" spc="35">
                <a:latin typeface="Arial"/>
                <a:cs typeface="Arial"/>
              </a:rPr>
              <a:t> </a:t>
            </a:r>
            <a:r>
              <a:rPr dirty="0" sz="850" spc="-390">
                <a:latin typeface="Arial"/>
                <a:cs typeface="Arial"/>
              </a:rPr>
              <a:t>M</a:t>
            </a:r>
            <a:endParaRPr sz="8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850" spc="-285">
                <a:latin typeface="Arial"/>
                <a:cs typeface="Arial"/>
              </a:rPr>
              <a:t>Z</a:t>
            </a:r>
            <a:r>
              <a:rPr dirty="0" sz="850" spc="45">
                <a:latin typeface="Arial"/>
                <a:cs typeface="Arial"/>
              </a:rPr>
              <a:t> </a:t>
            </a:r>
            <a:r>
              <a:rPr dirty="0" sz="850" spc="-260">
                <a:latin typeface="Arial"/>
                <a:cs typeface="Arial"/>
              </a:rPr>
              <a:t>a</a:t>
            </a:r>
            <a:r>
              <a:rPr dirty="0" sz="850" spc="25">
                <a:latin typeface="Arial"/>
                <a:cs typeface="Arial"/>
              </a:rPr>
              <a:t> </a:t>
            </a:r>
            <a:r>
              <a:rPr dirty="0" sz="850" spc="-390">
                <a:latin typeface="Arial"/>
                <a:cs typeface="Arial"/>
              </a:rPr>
              <a:t>m</a:t>
            </a:r>
            <a:r>
              <a:rPr dirty="0" sz="850" spc="170">
                <a:latin typeface="Arial"/>
                <a:cs typeface="Arial"/>
              </a:rPr>
              <a:t> </a:t>
            </a:r>
            <a:r>
              <a:rPr dirty="0" sz="850" spc="-260">
                <a:latin typeface="Arial"/>
                <a:cs typeface="Arial"/>
              </a:rPr>
              <a:t>b</a:t>
            </a:r>
            <a:r>
              <a:rPr dirty="0" sz="850" spc="25">
                <a:latin typeface="Arial"/>
                <a:cs typeface="Arial"/>
              </a:rPr>
              <a:t> </a:t>
            </a:r>
            <a:r>
              <a:rPr dirty="0" sz="850" spc="-145">
                <a:latin typeface="Arial"/>
                <a:cs typeface="Arial"/>
              </a:rPr>
              <a:t>ia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Times New Roman"/>
              <a:cs typeface="Times New Roman"/>
            </a:endParaRPr>
          </a:p>
          <a:p>
            <a:pPr algn="ctr" marR="15875">
              <a:lnSpc>
                <a:spcPct val="100000"/>
              </a:lnSpc>
            </a:pPr>
            <a:r>
              <a:rPr dirty="0" sz="850" spc="-285">
                <a:latin typeface="Arial"/>
                <a:cs typeface="Arial"/>
              </a:rPr>
              <a:t>Z</a:t>
            </a:r>
            <a:r>
              <a:rPr dirty="0" sz="850" spc="30">
                <a:latin typeface="Arial"/>
                <a:cs typeface="Arial"/>
              </a:rPr>
              <a:t> </a:t>
            </a:r>
            <a:r>
              <a:rPr dirty="0" sz="850" spc="-440">
                <a:latin typeface="Arial"/>
                <a:cs typeface="Arial"/>
              </a:rPr>
              <a:t>W</a:t>
            </a:r>
            <a:endParaRPr sz="850">
              <a:latin typeface="Arial"/>
              <a:cs typeface="Arial"/>
            </a:endParaRPr>
          </a:p>
          <a:p>
            <a:pPr marL="91440" indent="-66040">
              <a:lnSpc>
                <a:spcPct val="100000"/>
              </a:lnSpc>
              <a:buAutoNum type="alphaUcPeriod" startAt="26"/>
              <a:tabLst>
                <a:tab pos="92075" algn="l"/>
              </a:tabLst>
            </a:pPr>
            <a:r>
              <a:rPr dirty="0" sz="850" spc="-105">
                <a:latin typeface="Arial"/>
                <a:cs typeface="Arial"/>
              </a:rPr>
              <a:t>i</a:t>
            </a:r>
            <a:r>
              <a:rPr dirty="0" sz="850" spc="-140">
                <a:latin typeface="Arial"/>
                <a:cs typeface="Arial"/>
              </a:rPr>
              <a:t> </a:t>
            </a:r>
            <a:r>
              <a:rPr dirty="0" sz="850" spc="-390">
                <a:latin typeface="Arial"/>
                <a:cs typeface="Arial"/>
              </a:rPr>
              <a:t>m</a:t>
            </a:r>
            <a:r>
              <a:rPr dirty="0" sz="850" spc="160">
                <a:latin typeface="Arial"/>
                <a:cs typeface="Arial"/>
              </a:rPr>
              <a:t> </a:t>
            </a:r>
            <a:r>
              <a:rPr dirty="0" sz="850" spc="-260">
                <a:latin typeface="Arial"/>
                <a:cs typeface="Arial"/>
              </a:rPr>
              <a:t>b</a:t>
            </a:r>
            <a:r>
              <a:rPr dirty="0" sz="850">
                <a:latin typeface="Arial"/>
                <a:cs typeface="Arial"/>
              </a:rPr>
              <a:t> </a:t>
            </a:r>
            <a:r>
              <a:rPr dirty="0" sz="850" spc="-260">
                <a:latin typeface="Arial"/>
                <a:cs typeface="Arial"/>
              </a:rPr>
              <a:t>a</a:t>
            </a:r>
            <a:r>
              <a:rPr dirty="0" sz="850" spc="30">
                <a:latin typeface="Arial"/>
                <a:cs typeface="Arial"/>
              </a:rPr>
              <a:t> </a:t>
            </a:r>
            <a:r>
              <a:rPr dirty="0" sz="850" spc="-260">
                <a:latin typeface="Arial"/>
                <a:cs typeface="Arial"/>
              </a:rPr>
              <a:t>b</a:t>
            </a:r>
            <a:r>
              <a:rPr dirty="0" sz="850" spc="30">
                <a:latin typeface="Arial"/>
                <a:cs typeface="Arial"/>
              </a:rPr>
              <a:t> </a:t>
            </a:r>
            <a:r>
              <a:rPr dirty="0" sz="850" spc="-340">
                <a:latin typeface="Arial"/>
                <a:cs typeface="Arial"/>
              </a:rPr>
              <a:t>w</a:t>
            </a:r>
            <a:r>
              <a:rPr dirty="0" sz="850" spc="50">
                <a:latin typeface="Arial"/>
                <a:cs typeface="Arial"/>
              </a:rPr>
              <a:t> </a:t>
            </a:r>
            <a:r>
              <a:rPr dirty="0" sz="850" spc="-260">
                <a:latin typeface="Arial"/>
                <a:cs typeface="Arial"/>
              </a:rPr>
              <a:t>e</a:t>
            </a:r>
            <a:endParaRPr sz="850">
              <a:latin typeface="Arial"/>
              <a:cs typeface="Arial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2909570" y="5461634"/>
            <a:ext cx="1720850" cy="64769"/>
          </a:xfrm>
          <a:custGeom>
            <a:avLst/>
            <a:gdLst/>
            <a:ahLst/>
            <a:cxnLst/>
            <a:rect l="l" t="t" r="r" b="b"/>
            <a:pathLst>
              <a:path w="1720850" h="64770">
                <a:moveTo>
                  <a:pt x="0" y="64769"/>
                </a:moveTo>
                <a:lnTo>
                  <a:pt x="1720850" y="64769"/>
                </a:lnTo>
                <a:lnTo>
                  <a:pt x="1720850" y="0"/>
                </a:lnTo>
                <a:lnTo>
                  <a:pt x="0" y="0"/>
                </a:lnTo>
                <a:lnTo>
                  <a:pt x="0" y="6476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4630420" y="5494020"/>
            <a:ext cx="0" cy="328930"/>
          </a:xfrm>
          <a:custGeom>
            <a:avLst/>
            <a:gdLst/>
            <a:ahLst/>
            <a:cxnLst/>
            <a:rect l="l" t="t" r="r" b="b"/>
            <a:pathLst>
              <a:path w="0" h="328929">
                <a:moveTo>
                  <a:pt x="0" y="0"/>
                </a:moveTo>
                <a:lnTo>
                  <a:pt x="0" y="328929"/>
                </a:lnTo>
              </a:path>
            </a:pathLst>
          </a:custGeom>
          <a:ln w="6476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2909570" y="5822950"/>
            <a:ext cx="1720850" cy="0"/>
          </a:xfrm>
          <a:custGeom>
            <a:avLst/>
            <a:gdLst/>
            <a:ahLst/>
            <a:cxnLst/>
            <a:rect l="l" t="t" r="r" b="b"/>
            <a:pathLst>
              <a:path w="1720850" h="0">
                <a:moveTo>
                  <a:pt x="1720850" y="0"/>
                </a:moveTo>
                <a:lnTo>
                  <a:pt x="0" y="0"/>
                </a:lnTo>
              </a:path>
            </a:pathLst>
          </a:custGeom>
          <a:ln w="6476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2909570" y="5494020"/>
            <a:ext cx="0" cy="328930"/>
          </a:xfrm>
          <a:custGeom>
            <a:avLst/>
            <a:gdLst/>
            <a:ahLst/>
            <a:cxnLst/>
            <a:rect l="l" t="t" r="r" b="b"/>
            <a:pathLst>
              <a:path w="0" h="328929">
                <a:moveTo>
                  <a:pt x="0" y="328929"/>
                </a:moveTo>
                <a:lnTo>
                  <a:pt x="0" y="0"/>
                </a:lnTo>
              </a:path>
            </a:pathLst>
          </a:custGeom>
          <a:ln w="6476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2639695" y="2665095"/>
            <a:ext cx="1656080" cy="264160"/>
          </a:xfrm>
          <a:custGeom>
            <a:avLst/>
            <a:gdLst/>
            <a:ahLst/>
            <a:cxnLst/>
            <a:rect l="l" t="t" r="r" b="b"/>
            <a:pathLst>
              <a:path w="1656079" h="264160">
                <a:moveTo>
                  <a:pt x="0" y="264159"/>
                </a:moveTo>
                <a:lnTo>
                  <a:pt x="1656079" y="264159"/>
                </a:lnTo>
                <a:lnTo>
                  <a:pt x="1656079" y="0"/>
                </a:lnTo>
                <a:lnTo>
                  <a:pt x="0" y="0"/>
                </a:lnTo>
                <a:lnTo>
                  <a:pt x="0" y="26415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 txBox="1"/>
          <p:nvPr/>
        </p:nvSpPr>
        <p:spPr>
          <a:xfrm>
            <a:off x="2574925" y="2644139"/>
            <a:ext cx="1785620" cy="2863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668655" marR="436245" indent="-262890">
              <a:lnSpc>
                <a:spcPct val="100000"/>
              </a:lnSpc>
              <a:spcBef>
                <a:spcPts val="110"/>
              </a:spcBef>
            </a:pPr>
            <a:r>
              <a:rPr dirty="0" sz="850" spc="-340">
                <a:latin typeface="Arial"/>
                <a:cs typeface="Arial"/>
              </a:rPr>
              <a:t>C</a:t>
            </a:r>
            <a:r>
              <a:rPr dirty="0" sz="850" spc="95">
                <a:latin typeface="Arial"/>
                <a:cs typeface="Arial"/>
              </a:rPr>
              <a:t> </a:t>
            </a:r>
            <a:r>
              <a:rPr dirty="0" sz="850" spc="-260">
                <a:latin typeface="Arial"/>
                <a:cs typeface="Arial"/>
              </a:rPr>
              <a:t>o</a:t>
            </a:r>
            <a:r>
              <a:rPr dirty="0" sz="850" spc="35">
                <a:latin typeface="Arial"/>
                <a:cs typeface="Arial"/>
              </a:rPr>
              <a:t> </a:t>
            </a:r>
            <a:r>
              <a:rPr dirty="0" sz="850" spc="-260">
                <a:latin typeface="Arial"/>
                <a:cs typeface="Arial"/>
              </a:rPr>
              <a:t>u</a:t>
            </a:r>
            <a:r>
              <a:rPr dirty="0" sz="850" spc="40">
                <a:latin typeface="Arial"/>
                <a:cs typeface="Arial"/>
              </a:rPr>
              <a:t> </a:t>
            </a:r>
            <a:r>
              <a:rPr dirty="0" sz="850" spc="-260">
                <a:latin typeface="Arial"/>
                <a:cs typeface="Arial"/>
              </a:rPr>
              <a:t>n</a:t>
            </a:r>
            <a:r>
              <a:rPr dirty="0" sz="850" spc="35">
                <a:latin typeface="Arial"/>
                <a:cs typeface="Arial"/>
              </a:rPr>
              <a:t> </a:t>
            </a:r>
            <a:r>
              <a:rPr dirty="0" sz="850" spc="-130">
                <a:latin typeface="Arial"/>
                <a:cs typeface="Arial"/>
              </a:rPr>
              <a:t>t </a:t>
            </a:r>
            <a:r>
              <a:rPr dirty="0" sz="850" spc="-160">
                <a:latin typeface="Arial"/>
                <a:cs typeface="Arial"/>
              </a:rPr>
              <a:t>r </a:t>
            </a:r>
            <a:r>
              <a:rPr dirty="0" sz="850" spc="-235">
                <a:latin typeface="Arial"/>
                <a:cs typeface="Arial"/>
              </a:rPr>
              <a:t>y    </a:t>
            </a:r>
            <a:r>
              <a:rPr dirty="0" sz="850" spc="-340">
                <a:latin typeface="Arial"/>
                <a:cs typeface="Arial"/>
              </a:rPr>
              <a:t>C</a:t>
            </a:r>
            <a:r>
              <a:rPr dirty="0" sz="850" spc="95">
                <a:latin typeface="Arial"/>
                <a:cs typeface="Arial"/>
              </a:rPr>
              <a:t> </a:t>
            </a:r>
            <a:r>
              <a:rPr dirty="0" sz="850" spc="-260">
                <a:latin typeface="Arial"/>
                <a:cs typeface="Arial"/>
              </a:rPr>
              <a:t>o</a:t>
            </a:r>
            <a:r>
              <a:rPr dirty="0" sz="850" spc="35">
                <a:latin typeface="Arial"/>
                <a:cs typeface="Arial"/>
              </a:rPr>
              <a:t> </a:t>
            </a:r>
            <a:r>
              <a:rPr dirty="0" sz="850" spc="-260">
                <a:latin typeface="Arial"/>
                <a:cs typeface="Arial"/>
              </a:rPr>
              <a:t>d</a:t>
            </a:r>
            <a:r>
              <a:rPr dirty="0" sz="850" spc="10">
                <a:latin typeface="Arial"/>
                <a:cs typeface="Arial"/>
              </a:rPr>
              <a:t> </a:t>
            </a:r>
            <a:r>
              <a:rPr dirty="0" sz="850" spc="-260">
                <a:latin typeface="Arial"/>
                <a:cs typeface="Arial"/>
              </a:rPr>
              <a:t>e</a:t>
            </a:r>
            <a:r>
              <a:rPr dirty="0" sz="850" spc="280">
                <a:latin typeface="Arial"/>
                <a:cs typeface="Arial"/>
              </a:rPr>
              <a:t> </a:t>
            </a:r>
            <a:r>
              <a:rPr dirty="0" sz="850" spc="-285">
                <a:latin typeface="Arial"/>
                <a:cs typeface="Arial"/>
              </a:rPr>
              <a:t>T</a:t>
            </a:r>
            <a:r>
              <a:rPr dirty="0" sz="850" spc="45">
                <a:latin typeface="Arial"/>
                <a:cs typeface="Arial"/>
              </a:rPr>
              <a:t> </a:t>
            </a:r>
            <a:r>
              <a:rPr dirty="0" sz="850" spc="-260">
                <a:latin typeface="Arial"/>
                <a:cs typeface="Arial"/>
              </a:rPr>
              <a:t>L</a:t>
            </a:r>
            <a:r>
              <a:rPr dirty="0" sz="850" spc="40">
                <a:latin typeface="Arial"/>
                <a:cs typeface="Arial"/>
              </a:rPr>
              <a:t> </a:t>
            </a:r>
            <a:r>
              <a:rPr dirty="0" sz="850" spc="-340">
                <a:latin typeface="Arial"/>
                <a:cs typeface="Arial"/>
              </a:rPr>
              <a:t>D</a:t>
            </a:r>
            <a:r>
              <a:rPr dirty="0" sz="850" spc="70">
                <a:latin typeface="Arial"/>
                <a:cs typeface="Arial"/>
              </a:rPr>
              <a:t> </a:t>
            </a:r>
            <a:r>
              <a:rPr dirty="0" sz="850" spc="-235">
                <a:latin typeface="Arial"/>
                <a:cs typeface="Arial"/>
              </a:rPr>
              <a:t>s  </a:t>
            </a:r>
            <a:r>
              <a:rPr dirty="0" sz="850" spc="-160">
                <a:latin typeface="Arial"/>
                <a:cs typeface="Arial"/>
              </a:rPr>
              <a:t>( </a:t>
            </a:r>
            <a:r>
              <a:rPr dirty="0" sz="850" spc="-235">
                <a:latin typeface="Arial"/>
                <a:cs typeface="Arial"/>
              </a:rPr>
              <a:t>c c </a:t>
            </a:r>
            <a:r>
              <a:rPr dirty="0" sz="850" spc="-285">
                <a:latin typeface="Arial"/>
                <a:cs typeface="Arial"/>
              </a:rPr>
              <a:t>T</a:t>
            </a:r>
            <a:r>
              <a:rPr dirty="0" sz="850" spc="40">
                <a:latin typeface="Arial"/>
                <a:cs typeface="Arial"/>
              </a:rPr>
              <a:t> </a:t>
            </a:r>
            <a:r>
              <a:rPr dirty="0" sz="850" spc="-260">
                <a:latin typeface="Arial"/>
                <a:cs typeface="Arial"/>
              </a:rPr>
              <a:t>L</a:t>
            </a:r>
            <a:r>
              <a:rPr dirty="0" sz="850" spc="40">
                <a:latin typeface="Arial"/>
                <a:cs typeface="Arial"/>
              </a:rPr>
              <a:t> </a:t>
            </a:r>
            <a:r>
              <a:rPr dirty="0" sz="850" spc="-340">
                <a:latin typeface="Arial"/>
                <a:cs typeface="Arial"/>
              </a:rPr>
              <a:t>D</a:t>
            </a:r>
            <a:r>
              <a:rPr dirty="0" sz="850" spc="100">
                <a:latin typeface="Arial"/>
                <a:cs typeface="Arial"/>
              </a:rPr>
              <a:t> </a:t>
            </a:r>
            <a:r>
              <a:rPr dirty="0" sz="850" spc="-235">
                <a:latin typeface="Arial"/>
                <a:cs typeface="Arial"/>
              </a:rPr>
              <a:t>s  </a:t>
            </a:r>
            <a:r>
              <a:rPr dirty="0" sz="850" spc="-160">
                <a:latin typeface="Arial"/>
                <a:cs typeface="Arial"/>
              </a:rPr>
              <a:t>)</a:t>
            </a:r>
            <a:endParaRPr sz="850">
              <a:latin typeface="Arial"/>
              <a:cs typeface="Arial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2607310" y="2632710"/>
            <a:ext cx="1720850" cy="0"/>
          </a:xfrm>
          <a:custGeom>
            <a:avLst/>
            <a:gdLst/>
            <a:ahLst/>
            <a:cxnLst/>
            <a:rect l="l" t="t" r="r" b="b"/>
            <a:pathLst>
              <a:path w="1720850" h="0">
                <a:moveTo>
                  <a:pt x="0" y="0"/>
                </a:moveTo>
                <a:lnTo>
                  <a:pt x="1720850" y="0"/>
                </a:lnTo>
              </a:path>
            </a:pathLst>
          </a:custGeom>
          <a:ln w="6476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4328159" y="2632710"/>
            <a:ext cx="0" cy="328930"/>
          </a:xfrm>
          <a:custGeom>
            <a:avLst/>
            <a:gdLst/>
            <a:ahLst/>
            <a:cxnLst/>
            <a:rect l="l" t="t" r="r" b="b"/>
            <a:pathLst>
              <a:path w="0" h="328930">
                <a:moveTo>
                  <a:pt x="0" y="0"/>
                </a:moveTo>
                <a:lnTo>
                  <a:pt x="0" y="328929"/>
                </a:lnTo>
              </a:path>
            </a:pathLst>
          </a:custGeom>
          <a:ln w="6476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2607310" y="2961639"/>
            <a:ext cx="1720850" cy="0"/>
          </a:xfrm>
          <a:custGeom>
            <a:avLst/>
            <a:gdLst/>
            <a:ahLst/>
            <a:cxnLst/>
            <a:rect l="l" t="t" r="r" b="b"/>
            <a:pathLst>
              <a:path w="1720850" h="0">
                <a:moveTo>
                  <a:pt x="1720850" y="0"/>
                </a:moveTo>
                <a:lnTo>
                  <a:pt x="0" y="0"/>
                </a:lnTo>
              </a:path>
            </a:pathLst>
          </a:custGeom>
          <a:ln w="6476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2607310" y="2632710"/>
            <a:ext cx="0" cy="328930"/>
          </a:xfrm>
          <a:custGeom>
            <a:avLst/>
            <a:gdLst/>
            <a:ahLst/>
            <a:cxnLst/>
            <a:rect l="l" t="t" r="r" b="b"/>
            <a:pathLst>
              <a:path w="0" h="328930">
                <a:moveTo>
                  <a:pt x="0" y="328929"/>
                </a:moveTo>
                <a:lnTo>
                  <a:pt x="0" y="0"/>
                </a:lnTo>
              </a:path>
            </a:pathLst>
          </a:custGeom>
          <a:ln w="6476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4725670" y="2994025"/>
            <a:ext cx="0" cy="313055"/>
          </a:xfrm>
          <a:custGeom>
            <a:avLst/>
            <a:gdLst/>
            <a:ahLst/>
            <a:cxnLst/>
            <a:rect l="l" t="t" r="r" b="b"/>
            <a:pathLst>
              <a:path w="0" h="313054">
                <a:moveTo>
                  <a:pt x="0" y="0"/>
                </a:moveTo>
                <a:lnTo>
                  <a:pt x="0" y="313054"/>
                </a:lnTo>
              </a:path>
            </a:pathLst>
          </a:custGeom>
          <a:ln w="647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4754562" y="3274695"/>
            <a:ext cx="0" cy="64769"/>
          </a:xfrm>
          <a:custGeom>
            <a:avLst/>
            <a:gdLst/>
            <a:ahLst/>
            <a:cxnLst/>
            <a:rect l="l" t="t" r="r" b="b"/>
            <a:pathLst>
              <a:path w="0" h="64770">
                <a:moveTo>
                  <a:pt x="0" y="0"/>
                </a:moveTo>
                <a:lnTo>
                  <a:pt x="0" y="64770"/>
                </a:lnTo>
              </a:path>
            </a:pathLst>
          </a:custGeom>
          <a:ln w="577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4754562" y="3665854"/>
            <a:ext cx="0" cy="64769"/>
          </a:xfrm>
          <a:custGeom>
            <a:avLst/>
            <a:gdLst/>
            <a:ahLst/>
            <a:cxnLst/>
            <a:rect l="l" t="t" r="r" b="b"/>
            <a:pathLst>
              <a:path w="0" h="64770">
                <a:moveTo>
                  <a:pt x="0" y="0"/>
                </a:moveTo>
                <a:lnTo>
                  <a:pt x="0" y="64770"/>
                </a:lnTo>
              </a:path>
            </a:pathLst>
          </a:custGeom>
          <a:ln w="577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4725670" y="3307079"/>
            <a:ext cx="0" cy="391160"/>
          </a:xfrm>
          <a:custGeom>
            <a:avLst/>
            <a:gdLst/>
            <a:ahLst/>
            <a:cxnLst/>
            <a:rect l="l" t="t" r="r" b="b"/>
            <a:pathLst>
              <a:path w="0" h="391160">
                <a:moveTo>
                  <a:pt x="0" y="0"/>
                </a:moveTo>
                <a:lnTo>
                  <a:pt x="0" y="391160"/>
                </a:lnTo>
              </a:path>
            </a:pathLst>
          </a:custGeom>
          <a:ln w="647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4848225" y="3174364"/>
            <a:ext cx="1656080" cy="264160"/>
          </a:xfrm>
          <a:custGeom>
            <a:avLst/>
            <a:gdLst/>
            <a:ahLst/>
            <a:cxnLst/>
            <a:rect l="l" t="t" r="r" b="b"/>
            <a:pathLst>
              <a:path w="1656079" h="264160">
                <a:moveTo>
                  <a:pt x="0" y="264160"/>
                </a:moveTo>
                <a:lnTo>
                  <a:pt x="1656080" y="264160"/>
                </a:lnTo>
                <a:lnTo>
                  <a:pt x="1656080" y="0"/>
                </a:lnTo>
                <a:lnTo>
                  <a:pt x="0" y="0"/>
                </a:lnTo>
                <a:lnTo>
                  <a:pt x="0" y="26416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 txBox="1"/>
          <p:nvPr/>
        </p:nvSpPr>
        <p:spPr>
          <a:xfrm>
            <a:off x="4838700" y="3153409"/>
            <a:ext cx="1644014" cy="2863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50" spc="-130">
                <a:latin typeface="Arial"/>
                <a:cs typeface="Arial"/>
              </a:rPr>
              <a:t>I</a:t>
            </a:r>
            <a:r>
              <a:rPr dirty="0" sz="850" spc="-110">
                <a:latin typeface="Arial"/>
                <a:cs typeface="Arial"/>
              </a:rPr>
              <a:t> </a:t>
            </a:r>
            <a:r>
              <a:rPr dirty="0" sz="850" spc="-340">
                <a:latin typeface="Arial"/>
                <a:cs typeface="Arial"/>
              </a:rPr>
              <a:t>N</a:t>
            </a:r>
            <a:r>
              <a:rPr dirty="0" sz="850" spc="105">
                <a:latin typeface="Arial"/>
                <a:cs typeface="Arial"/>
              </a:rPr>
              <a:t> </a:t>
            </a:r>
            <a:r>
              <a:rPr dirty="0" sz="850" spc="-285">
                <a:latin typeface="Arial"/>
                <a:cs typeface="Arial"/>
              </a:rPr>
              <a:t>T</a:t>
            </a:r>
            <a:endParaRPr sz="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850" spc="-130">
                <a:latin typeface="Arial"/>
                <a:cs typeface="Arial"/>
              </a:rPr>
              <a:t>I </a:t>
            </a:r>
            <a:r>
              <a:rPr dirty="0" sz="850" spc="-260">
                <a:latin typeface="Arial"/>
                <a:cs typeface="Arial"/>
              </a:rPr>
              <a:t>n</a:t>
            </a:r>
            <a:r>
              <a:rPr dirty="0" sz="850" spc="40">
                <a:latin typeface="Arial"/>
                <a:cs typeface="Arial"/>
              </a:rPr>
              <a:t> </a:t>
            </a:r>
            <a:r>
              <a:rPr dirty="0" sz="850" spc="-130">
                <a:latin typeface="Arial"/>
                <a:cs typeface="Arial"/>
              </a:rPr>
              <a:t>t </a:t>
            </a:r>
            <a:r>
              <a:rPr dirty="0" sz="850" spc="-260">
                <a:latin typeface="Arial"/>
                <a:cs typeface="Arial"/>
              </a:rPr>
              <a:t>e</a:t>
            </a:r>
            <a:r>
              <a:rPr dirty="0" sz="850" spc="40">
                <a:latin typeface="Arial"/>
                <a:cs typeface="Arial"/>
              </a:rPr>
              <a:t> </a:t>
            </a:r>
            <a:r>
              <a:rPr dirty="0" sz="850" spc="-160">
                <a:latin typeface="Arial"/>
                <a:cs typeface="Arial"/>
              </a:rPr>
              <a:t>r </a:t>
            </a:r>
            <a:r>
              <a:rPr dirty="0" sz="850" spc="-260">
                <a:latin typeface="Arial"/>
                <a:cs typeface="Arial"/>
              </a:rPr>
              <a:t>n</a:t>
            </a:r>
            <a:r>
              <a:rPr dirty="0" sz="850">
                <a:latin typeface="Arial"/>
                <a:cs typeface="Arial"/>
              </a:rPr>
              <a:t> </a:t>
            </a:r>
            <a:r>
              <a:rPr dirty="0" sz="850" spc="-260">
                <a:latin typeface="Arial"/>
                <a:cs typeface="Arial"/>
              </a:rPr>
              <a:t>a</a:t>
            </a:r>
            <a:r>
              <a:rPr dirty="0" sz="850" spc="45">
                <a:latin typeface="Arial"/>
                <a:cs typeface="Arial"/>
              </a:rPr>
              <a:t> </a:t>
            </a:r>
            <a:r>
              <a:rPr dirty="0" sz="850" spc="-130">
                <a:latin typeface="Arial"/>
                <a:cs typeface="Arial"/>
              </a:rPr>
              <a:t>t </a:t>
            </a:r>
            <a:r>
              <a:rPr dirty="0" sz="850" spc="-105">
                <a:latin typeface="Arial"/>
                <a:cs typeface="Arial"/>
              </a:rPr>
              <a:t>i </a:t>
            </a:r>
            <a:r>
              <a:rPr dirty="0" sz="850" spc="-260">
                <a:latin typeface="Arial"/>
                <a:cs typeface="Arial"/>
              </a:rPr>
              <a:t>o</a:t>
            </a:r>
            <a:r>
              <a:rPr dirty="0" sz="850" spc="10">
                <a:latin typeface="Arial"/>
                <a:cs typeface="Arial"/>
              </a:rPr>
              <a:t> </a:t>
            </a:r>
            <a:r>
              <a:rPr dirty="0" sz="850" spc="-260">
                <a:latin typeface="Arial"/>
                <a:cs typeface="Arial"/>
              </a:rPr>
              <a:t>n</a:t>
            </a:r>
            <a:r>
              <a:rPr dirty="0" sz="850" spc="40">
                <a:latin typeface="Arial"/>
                <a:cs typeface="Arial"/>
              </a:rPr>
              <a:t> </a:t>
            </a:r>
            <a:r>
              <a:rPr dirty="0" sz="850" spc="-260">
                <a:latin typeface="Arial"/>
                <a:cs typeface="Arial"/>
              </a:rPr>
              <a:t>a</a:t>
            </a:r>
            <a:r>
              <a:rPr dirty="0" sz="850" spc="40">
                <a:latin typeface="Arial"/>
                <a:cs typeface="Arial"/>
              </a:rPr>
              <a:t> </a:t>
            </a:r>
            <a:r>
              <a:rPr dirty="0" sz="850" spc="-105">
                <a:latin typeface="Arial"/>
                <a:cs typeface="Arial"/>
              </a:rPr>
              <a:t>l </a:t>
            </a:r>
            <a:r>
              <a:rPr dirty="0" sz="850" spc="-285">
                <a:latin typeface="Arial"/>
                <a:cs typeface="Arial"/>
              </a:rPr>
              <a:t>T</a:t>
            </a:r>
            <a:r>
              <a:rPr dirty="0" sz="850" spc="15">
                <a:latin typeface="Arial"/>
                <a:cs typeface="Arial"/>
              </a:rPr>
              <a:t> </a:t>
            </a:r>
            <a:r>
              <a:rPr dirty="0" sz="850" spc="-160">
                <a:latin typeface="Arial"/>
                <a:cs typeface="Arial"/>
              </a:rPr>
              <a:t>r </a:t>
            </a:r>
            <a:r>
              <a:rPr dirty="0" sz="850" spc="-260">
                <a:latin typeface="Arial"/>
                <a:cs typeface="Arial"/>
              </a:rPr>
              <a:t>e</a:t>
            </a:r>
            <a:r>
              <a:rPr dirty="0" sz="850" spc="45">
                <a:latin typeface="Arial"/>
                <a:cs typeface="Arial"/>
              </a:rPr>
              <a:t> </a:t>
            </a:r>
            <a:r>
              <a:rPr dirty="0" sz="850" spc="-260">
                <a:latin typeface="Arial"/>
                <a:cs typeface="Arial"/>
              </a:rPr>
              <a:t>a</a:t>
            </a:r>
            <a:r>
              <a:rPr dirty="0" sz="850" spc="35">
                <a:latin typeface="Arial"/>
                <a:cs typeface="Arial"/>
              </a:rPr>
              <a:t> </a:t>
            </a:r>
            <a:r>
              <a:rPr dirty="0" sz="850" spc="-130">
                <a:latin typeface="Arial"/>
                <a:cs typeface="Arial"/>
              </a:rPr>
              <a:t>t </a:t>
            </a:r>
            <a:r>
              <a:rPr dirty="0" sz="850" spc="-235">
                <a:latin typeface="Arial"/>
                <a:cs typeface="Arial"/>
              </a:rPr>
              <a:t>y   </a:t>
            </a:r>
            <a:r>
              <a:rPr dirty="0" sz="850" spc="-365">
                <a:latin typeface="Arial"/>
                <a:cs typeface="Arial"/>
              </a:rPr>
              <a:t>O</a:t>
            </a:r>
            <a:r>
              <a:rPr dirty="0" sz="850" spc="135">
                <a:latin typeface="Arial"/>
                <a:cs typeface="Arial"/>
              </a:rPr>
              <a:t> </a:t>
            </a:r>
            <a:r>
              <a:rPr dirty="0" sz="850" spc="-160">
                <a:latin typeface="Arial"/>
                <a:cs typeface="Arial"/>
              </a:rPr>
              <a:t>r </a:t>
            </a:r>
            <a:r>
              <a:rPr dirty="0" sz="850" spc="-260">
                <a:latin typeface="Arial"/>
                <a:cs typeface="Arial"/>
              </a:rPr>
              <a:t>g</a:t>
            </a:r>
            <a:r>
              <a:rPr dirty="0" sz="850" spc="5">
                <a:latin typeface="Arial"/>
                <a:cs typeface="Arial"/>
              </a:rPr>
              <a:t> </a:t>
            </a:r>
            <a:r>
              <a:rPr dirty="0" sz="850" spc="-260">
                <a:latin typeface="Arial"/>
                <a:cs typeface="Arial"/>
              </a:rPr>
              <a:t>a</a:t>
            </a:r>
            <a:r>
              <a:rPr dirty="0" sz="850" spc="40">
                <a:latin typeface="Arial"/>
                <a:cs typeface="Arial"/>
              </a:rPr>
              <a:t> </a:t>
            </a:r>
            <a:r>
              <a:rPr dirty="0" sz="850" spc="-260">
                <a:latin typeface="Arial"/>
                <a:cs typeface="Arial"/>
              </a:rPr>
              <a:t>n</a:t>
            </a:r>
            <a:r>
              <a:rPr dirty="0" sz="850" spc="40">
                <a:latin typeface="Arial"/>
                <a:cs typeface="Arial"/>
              </a:rPr>
              <a:t> </a:t>
            </a:r>
            <a:r>
              <a:rPr dirty="0" sz="850" spc="-105">
                <a:latin typeface="Arial"/>
                <a:cs typeface="Arial"/>
              </a:rPr>
              <a:t>i </a:t>
            </a:r>
            <a:r>
              <a:rPr dirty="0" sz="850" spc="-235">
                <a:latin typeface="Arial"/>
                <a:cs typeface="Arial"/>
              </a:rPr>
              <a:t>z   </a:t>
            </a:r>
            <a:r>
              <a:rPr dirty="0" sz="850" spc="-260">
                <a:latin typeface="Arial"/>
                <a:cs typeface="Arial"/>
              </a:rPr>
              <a:t>a</a:t>
            </a:r>
            <a:r>
              <a:rPr dirty="0" sz="850" spc="10">
                <a:latin typeface="Arial"/>
                <a:cs typeface="Arial"/>
              </a:rPr>
              <a:t> </a:t>
            </a:r>
            <a:r>
              <a:rPr dirty="0" sz="850" spc="-130">
                <a:latin typeface="Arial"/>
                <a:cs typeface="Arial"/>
              </a:rPr>
              <a:t>t </a:t>
            </a:r>
            <a:r>
              <a:rPr dirty="0" sz="850" spc="-105">
                <a:latin typeface="Arial"/>
                <a:cs typeface="Arial"/>
              </a:rPr>
              <a:t>i </a:t>
            </a:r>
            <a:r>
              <a:rPr dirty="0" sz="850" spc="-260">
                <a:latin typeface="Arial"/>
                <a:cs typeface="Arial"/>
              </a:rPr>
              <a:t>o</a:t>
            </a:r>
            <a:r>
              <a:rPr dirty="0" sz="850" spc="35">
                <a:latin typeface="Arial"/>
                <a:cs typeface="Arial"/>
              </a:rPr>
              <a:t> </a:t>
            </a:r>
            <a:r>
              <a:rPr dirty="0" sz="850" spc="-260">
                <a:latin typeface="Arial"/>
                <a:cs typeface="Arial"/>
              </a:rPr>
              <a:t>n</a:t>
            </a:r>
            <a:r>
              <a:rPr dirty="0" sz="850" spc="15">
                <a:latin typeface="Arial"/>
                <a:cs typeface="Arial"/>
              </a:rPr>
              <a:t> </a:t>
            </a:r>
            <a:r>
              <a:rPr dirty="0" sz="850" spc="-235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4815840" y="3141979"/>
            <a:ext cx="1720850" cy="0"/>
          </a:xfrm>
          <a:custGeom>
            <a:avLst/>
            <a:gdLst/>
            <a:ahLst/>
            <a:cxnLst/>
            <a:rect l="l" t="t" r="r" b="b"/>
            <a:pathLst>
              <a:path w="1720850" h="0">
                <a:moveTo>
                  <a:pt x="0" y="0"/>
                </a:moveTo>
                <a:lnTo>
                  <a:pt x="1720850" y="0"/>
                </a:lnTo>
              </a:path>
            </a:pathLst>
          </a:custGeom>
          <a:ln w="6476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6536690" y="3141979"/>
            <a:ext cx="0" cy="328930"/>
          </a:xfrm>
          <a:custGeom>
            <a:avLst/>
            <a:gdLst/>
            <a:ahLst/>
            <a:cxnLst/>
            <a:rect l="l" t="t" r="r" b="b"/>
            <a:pathLst>
              <a:path w="0" h="328929">
                <a:moveTo>
                  <a:pt x="0" y="0"/>
                </a:moveTo>
                <a:lnTo>
                  <a:pt x="0" y="328930"/>
                </a:lnTo>
              </a:path>
            </a:pathLst>
          </a:custGeom>
          <a:ln w="6476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4815840" y="3438525"/>
            <a:ext cx="1720850" cy="63500"/>
          </a:xfrm>
          <a:custGeom>
            <a:avLst/>
            <a:gdLst/>
            <a:ahLst/>
            <a:cxnLst/>
            <a:rect l="l" t="t" r="r" b="b"/>
            <a:pathLst>
              <a:path w="1720850" h="63500">
                <a:moveTo>
                  <a:pt x="0" y="63500"/>
                </a:moveTo>
                <a:lnTo>
                  <a:pt x="1720850" y="63500"/>
                </a:lnTo>
                <a:lnTo>
                  <a:pt x="172085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4815840" y="3141979"/>
            <a:ext cx="0" cy="328930"/>
          </a:xfrm>
          <a:custGeom>
            <a:avLst/>
            <a:gdLst/>
            <a:ahLst/>
            <a:cxnLst/>
            <a:rect l="l" t="t" r="r" b="b"/>
            <a:pathLst>
              <a:path w="0" h="328929">
                <a:moveTo>
                  <a:pt x="0" y="328930"/>
                </a:moveTo>
                <a:lnTo>
                  <a:pt x="0" y="0"/>
                </a:lnTo>
              </a:path>
            </a:pathLst>
          </a:custGeom>
          <a:ln w="6476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4848225" y="3566795"/>
            <a:ext cx="1656080" cy="264160"/>
          </a:xfrm>
          <a:custGeom>
            <a:avLst/>
            <a:gdLst/>
            <a:ahLst/>
            <a:cxnLst/>
            <a:rect l="l" t="t" r="r" b="b"/>
            <a:pathLst>
              <a:path w="1656079" h="264160">
                <a:moveTo>
                  <a:pt x="0" y="264159"/>
                </a:moveTo>
                <a:lnTo>
                  <a:pt x="1656080" y="264159"/>
                </a:lnTo>
                <a:lnTo>
                  <a:pt x="1656080" y="0"/>
                </a:lnTo>
                <a:lnTo>
                  <a:pt x="0" y="0"/>
                </a:lnTo>
                <a:lnTo>
                  <a:pt x="0" y="26415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 txBox="1"/>
          <p:nvPr/>
        </p:nvSpPr>
        <p:spPr>
          <a:xfrm>
            <a:off x="5203190" y="3545840"/>
            <a:ext cx="926465" cy="2863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 marR="18415">
              <a:lnSpc>
                <a:spcPct val="100000"/>
              </a:lnSpc>
              <a:spcBef>
                <a:spcPts val="110"/>
              </a:spcBef>
            </a:pPr>
            <a:r>
              <a:rPr dirty="0" sz="850" spc="-315">
                <a:latin typeface="Arial"/>
                <a:cs typeface="Arial"/>
              </a:rPr>
              <a:t>A</a:t>
            </a:r>
            <a:r>
              <a:rPr dirty="0" sz="850" spc="85">
                <a:latin typeface="Arial"/>
                <a:cs typeface="Arial"/>
              </a:rPr>
              <a:t> </a:t>
            </a:r>
            <a:r>
              <a:rPr dirty="0" sz="850" spc="-340">
                <a:latin typeface="Arial"/>
                <a:cs typeface="Arial"/>
              </a:rPr>
              <a:t>R</a:t>
            </a:r>
            <a:r>
              <a:rPr dirty="0" sz="850" spc="85">
                <a:latin typeface="Arial"/>
                <a:cs typeface="Arial"/>
              </a:rPr>
              <a:t> </a:t>
            </a:r>
            <a:r>
              <a:rPr dirty="0" sz="850" spc="-315">
                <a:latin typeface="Arial"/>
                <a:cs typeface="Arial"/>
              </a:rPr>
              <a:t>P</a:t>
            </a:r>
            <a:r>
              <a:rPr dirty="0" sz="850" spc="90">
                <a:latin typeface="Arial"/>
                <a:cs typeface="Arial"/>
              </a:rPr>
              <a:t> </a:t>
            </a:r>
            <a:r>
              <a:rPr dirty="0" sz="850" spc="-315">
                <a:latin typeface="Arial"/>
                <a:cs typeface="Arial"/>
              </a:rPr>
              <a:t>A</a:t>
            </a:r>
            <a:endParaRPr sz="8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850" spc="-160">
                <a:latin typeface="Arial"/>
                <a:cs typeface="Arial"/>
              </a:rPr>
              <a:t>( </a:t>
            </a:r>
            <a:r>
              <a:rPr dirty="0" sz="850" spc="-285">
                <a:latin typeface="Arial"/>
                <a:cs typeface="Arial"/>
              </a:rPr>
              <a:t>T</a:t>
            </a:r>
            <a:r>
              <a:rPr dirty="0" sz="850" spc="50">
                <a:latin typeface="Arial"/>
                <a:cs typeface="Arial"/>
              </a:rPr>
              <a:t> </a:t>
            </a:r>
            <a:r>
              <a:rPr dirty="0" sz="850" spc="-160">
                <a:latin typeface="Arial"/>
                <a:cs typeface="Arial"/>
              </a:rPr>
              <a:t>r </a:t>
            </a:r>
            <a:r>
              <a:rPr dirty="0" sz="850" spc="-260">
                <a:latin typeface="Arial"/>
                <a:cs typeface="Arial"/>
              </a:rPr>
              <a:t>a</a:t>
            </a:r>
            <a:r>
              <a:rPr dirty="0" sz="850" spc="35">
                <a:latin typeface="Arial"/>
                <a:cs typeface="Arial"/>
              </a:rPr>
              <a:t> </a:t>
            </a:r>
            <a:r>
              <a:rPr dirty="0" sz="850" spc="-260">
                <a:latin typeface="Arial"/>
                <a:cs typeface="Arial"/>
              </a:rPr>
              <a:t>n</a:t>
            </a:r>
            <a:r>
              <a:rPr dirty="0" sz="850" spc="40">
                <a:latin typeface="Arial"/>
                <a:cs typeface="Arial"/>
              </a:rPr>
              <a:t> </a:t>
            </a:r>
            <a:r>
              <a:rPr dirty="0" sz="850" spc="-235">
                <a:latin typeface="Arial"/>
                <a:cs typeface="Arial"/>
              </a:rPr>
              <a:t>s </a:t>
            </a:r>
            <a:r>
              <a:rPr dirty="0" sz="850" spc="-105">
                <a:latin typeface="Arial"/>
                <a:cs typeface="Arial"/>
              </a:rPr>
              <a:t>i </a:t>
            </a:r>
            <a:r>
              <a:rPr dirty="0" sz="850" spc="-130">
                <a:latin typeface="Arial"/>
                <a:cs typeface="Arial"/>
              </a:rPr>
              <a:t>t </a:t>
            </a:r>
            <a:r>
              <a:rPr dirty="0" sz="850" spc="-105">
                <a:latin typeface="Arial"/>
                <a:cs typeface="Arial"/>
              </a:rPr>
              <a:t>i </a:t>
            </a:r>
            <a:r>
              <a:rPr dirty="0" sz="850" spc="-260">
                <a:latin typeface="Arial"/>
                <a:cs typeface="Arial"/>
              </a:rPr>
              <a:t>o</a:t>
            </a:r>
            <a:r>
              <a:rPr dirty="0" sz="850">
                <a:latin typeface="Arial"/>
                <a:cs typeface="Arial"/>
              </a:rPr>
              <a:t> </a:t>
            </a:r>
            <a:r>
              <a:rPr dirty="0" sz="850" spc="-260">
                <a:latin typeface="Arial"/>
                <a:cs typeface="Arial"/>
              </a:rPr>
              <a:t>n</a:t>
            </a:r>
            <a:r>
              <a:rPr dirty="0" sz="850" spc="285">
                <a:latin typeface="Arial"/>
                <a:cs typeface="Arial"/>
              </a:rPr>
              <a:t> </a:t>
            </a:r>
            <a:r>
              <a:rPr dirty="0" sz="850" spc="-340">
                <a:latin typeface="Arial"/>
                <a:cs typeface="Arial"/>
              </a:rPr>
              <a:t>D</a:t>
            </a:r>
            <a:r>
              <a:rPr dirty="0" sz="850" spc="90">
                <a:latin typeface="Arial"/>
                <a:cs typeface="Arial"/>
              </a:rPr>
              <a:t> </a:t>
            </a:r>
            <a:r>
              <a:rPr dirty="0" sz="850" spc="-260">
                <a:latin typeface="Arial"/>
                <a:cs typeface="Arial"/>
              </a:rPr>
              <a:t>e</a:t>
            </a:r>
            <a:r>
              <a:rPr dirty="0" sz="850" spc="40">
                <a:latin typeface="Arial"/>
                <a:cs typeface="Arial"/>
              </a:rPr>
              <a:t> </a:t>
            </a:r>
            <a:r>
              <a:rPr dirty="0" sz="850" spc="-235">
                <a:latin typeface="Arial"/>
                <a:cs typeface="Arial"/>
              </a:rPr>
              <a:t>v    </a:t>
            </a:r>
            <a:r>
              <a:rPr dirty="0" sz="850" spc="-105">
                <a:latin typeface="Arial"/>
                <a:cs typeface="Arial"/>
              </a:rPr>
              <a:t>i </a:t>
            </a:r>
            <a:r>
              <a:rPr dirty="0" sz="850" spc="-235">
                <a:latin typeface="Arial"/>
                <a:cs typeface="Arial"/>
              </a:rPr>
              <a:t>c  </a:t>
            </a:r>
            <a:r>
              <a:rPr dirty="0" sz="850" spc="-260">
                <a:latin typeface="Arial"/>
                <a:cs typeface="Arial"/>
              </a:rPr>
              <a:t>e</a:t>
            </a:r>
            <a:r>
              <a:rPr dirty="0" sz="850" spc="15">
                <a:latin typeface="Arial"/>
                <a:cs typeface="Arial"/>
              </a:rPr>
              <a:t> </a:t>
            </a:r>
            <a:r>
              <a:rPr dirty="0" sz="850" spc="-160">
                <a:latin typeface="Arial"/>
                <a:cs typeface="Arial"/>
              </a:rPr>
              <a:t>)</a:t>
            </a:r>
            <a:endParaRPr sz="850">
              <a:latin typeface="Arial"/>
              <a:cs typeface="Arial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4815840" y="3502025"/>
            <a:ext cx="1720850" cy="64769"/>
          </a:xfrm>
          <a:custGeom>
            <a:avLst/>
            <a:gdLst/>
            <a:ahLst/>
            <a:cxnLst/>
            <a:rect l="l" t="t" r="r" b="b"/>
            <a:pathLst>
              <a:path w="1720850" h="64770">
                <a:moveTo>
                  <a:pt x="0" y="64770"/>
                </a:moveTo>
                <a:lnTo>
                  <a:pt x="1720850" y="64770"/>
                </a:lnTo>
                <a:lnTo>
                  <a:pt x="1720850" y="0"/>
                </a:lnTo>
                <a:lnTo>
                  <a:pt x="0" y="0"/>
                </a:lnTo>
                <a:lnTo>
                  <a:pt x="0" y="6477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6536690" y="3534409"/>
            <a:ext cx="0" cy="328930"/>
          </a:xfrm>
          <a:custGeom>
            <a:avLst/>
            <a:gdLst/>
            <a:ahLst/>
            <a:cxnLst/>
            <a:rect l="l" t="t" r="r" b="b"/>
            <a:pathLst>
              <a:path w="0" h="328929">
                <a:moveTo>
                  <a:pt x="0" y="0"/>
                </a:moveTo>
                <a:lnTo>
                  <a:pt x="0" y="328929"/>
                </a:lnTo>
              </a:path>
            </a:pathLst>
          </a:custGeom>
          <a:ln w="6476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4815840" y="3863340"/>
            <a:ext cx="1720850" cy="0"/>
          </a:xfrm>
          <a:custGeom>
            <a:avLst/>
            <a:gdLst/>
            <a:ahLst/>
            <a:cxnLst/>
            <a:rect l="l" t="t" r="r" b="b"/>
            <a:pathLst>
              <a:path w="1720850" h="0">
                <a:moveTo>
                  <a:pt x="1720850" y="0"/>
                </a:moveTo>
                <a:lnTo>
                  <a:pt x="0" y="0"/>
                </a:lnTo>
              </a:path>
            </a:pathLst>
          </a:custGeom>
          <a:ln w="6476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4815840" y="3534409"/>
            <a:ext cx="0" cy="328930"/>
          </a:xfrm>
          <a:custGeom>
            <a:avLst/>
            <a:gdLst/>
            <a:ahLst/>
            <a:cxnLst/>
            <a:rect l="l" t="t" r="r" b="b"/>
            <a:pathLst>
              <a:path w="0" h="328929">
                <a:moveTo>
                  <a:pt x="0" y="328929"/>
                </a:moveTo>
                <a:lnTo>
                  <a:pt x="0" y="0"/>
                </a:lnTo>
              </a:path>
            </a:pathLst>
          </a:custGeom>
          <a:ln w="6476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4545965" y="2665095"/>
            <a:ext cx="1656080" cy="264160"/>
          </a:xfrm>
          <a:custGeom>
            <a:avLst/>
            <a:gdLst/>
            <a:ahLst/>
            <a:cxnLst/>
            <a:rect l="l" t="t" r="r" b="b"/>
            <a:pathLst>
              <a:path w="1656079" h="264160">
                <a:moveTo>
                  <a:pt x="0" y="264159"/>
                </a:moveTo>
                <a:lnTo>
                  <a:pt x="1656079" y="264159"/>
                </a:lnTo>
                <a:lnTo>
                  <a:pt x="1656079" y="0"/>
                </a:lnTo>
                <a:lnTo>
                  <a:pt x="0" y="0"/>
                </a:lnTo>
                <a:lnTo>
                  <a:pt x="0" y="26415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 txBox="1"/>
          <p:nvPr/>
        </p:nvSpPr>
        <p:spPr>
          <a:xfrm>
            <a:off x="4481195" y="2644139"/>
            <a:ext cx="1785620" cy="2863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711835" marR="473075" indent="-271780">
              <a:lnSpc>
                <a:spcPct val="100000"/>
              </a:lnSpc>
              <a:spcBef>
                <a:spcPts val="110"/>
              </a:spcBef>
            </a:pPr>
            <a:r>
              <a:rPr dirty="0" sz="850" spc="-130">
                <a:latin typeface="Arial"/>
                <a:cs typeface="Arial"/>
              </a:rPr>
              <a:t>I </a:t>
            </a:r>
            <a:r>
              <a:rPr dirty="0" sz="850" spc="-260">
                <a:latin typeface="Arial"/>
                <a:cs typeface="Arial"/>
              </a:rPr>
              <a:t>n</a:t>
            </a:r>
            <a:r>
              <a:rPr dirty="0" sz="850" spc="35">
                <a:latin typeface="Arial"/>
                <a:cs typeface="Arial"/>
              </a:rPr>
              <a:t> </a:t>
            </a:r>
            <a:r>
              <a:rPr dirty="0" sz="850" spc="-130">
                <a:latin typeface="Arial"/>
                <a:cs typeface="Arial"/>
              </a:rPr>
              <a:t>t </a:t>
            </a:r>
            <a:r>
              <a:rPr dirty="0" sz="850" spc="-260">
                <a:latin typeface="Arial"/>
                <a:cs typeface="Arial"/>
              </a:rPr>
              <a:t>e</a:t>
            </a:r>
            <a:r>
              <a:rPr dirty="0" sz="850" spc="40">
                <a:latin typeface="Arial"/>
                <a:cs typeface="Arial"/>
              </a:rPr>
              <a:t> </a:t>
            </a:r>
            <a:r>
              <a:rPr dirty="0" sz="850" spc="-160">
                <a:latin typeface="Arial"/>
                <a:cs typeface="Arial"/>
              </a:rPr>
              <a:t>r </a:t>
            </a:r>
            <a:r>
              <a:rPr dirty="0" sz="850" spc="-260">
                <a:latin typeface="Arial"/>
                <a:cs typeface="Arial"/>
              </a:rPr>
              <a:t>n</a:t>
            </a:r>
            <a:r>
              <a:rPr dirty="0" sz="850" spc="35">
                <a:latin typeface="Arial"/>
                <a:cs typeface="Arial"/>
              </a:rPr>
              <a:t> </a:t>
            </a:r>
            <a:r>
              <a:rPr dirty="0" sz="850" spc="-260">
                <a:latin typeface="Arial"/>
                <a:cs typeface="Arial"/>
              </a:rPr>
              <a:t>a</a:t>
            </a:r>
            <a:r>
              <a:rPr dirty="0" sz="850" spc="40">
                <a:latin typeface="Arial"/>
                <a:cs typeface="Arial"/>
              </a:rPr>
              <a:t> </a:t>
            </a:r>
            <a:r>
              <a:rPr dirty="0" sz="850" spc="-130">
                <a:latin typeface="Arial"/>
                <a:cs typeface="Arial"/>
              </a:rPr>
              <a:t>t </a:t>
            </a:r>
            <a:r>
              <a:rPr dirty="0" sz="850" spc="-105">
                <a:latin typeface="Arial"/>
                <a:cs typeface="Arial"/>
              </a:rPr>
              <a:t>i </a:t>
            </a:r>
            <a:r>
              <a:rPr dirty="0" sz="850" spc="-260">
                <a:latin typeface="Arial"/>
                <a:cs typeface="Arial"/>
              </a:rPr>
              <a:t>o</a:t>
            </a:r>
            <a:r>
              <a:rPr dirty="0" sz="850">
                <a:latin typeface="Arial"/>
                <a:cs typeface="Arial"/>
              </a:rPr>
              <a:t> </a:t>
            </a:r>
            <a:r>
              <a:rPr dirty="0" sz="850" spc="-260">
                <a:latin typeface="Arial"/>
                <a:cs typeface="Arial"/>
              </a:rPr>
              <a:t>n</a:t>
            </a:r>
            <a:r>
              <a:rPr dirty="0" sz="850" spc="40">
                <a:latin typeface="Arial"/>
                <a:cs typeface="Arial"/>
              </a:rPr>
              <a:t> </a:t>
            </a:r>
            <a:r>
              <a:rPr dirty="0" sz="850" spc="-260">
                <a:latin typeface="Arial"/>
                <a:cs typeface="Arial"/>
              </a:rPr>
              <a:t>a</a:t>
            </a:r>
            <a:r>
              <a:rPr dirty="0" sz="850" spc="30">
                <a:latin typeface="Arial"/>
                <a:cs typeface="Arial"/>
              </a:rPr>
              <a:t> </a:t>
            </a:r>
            <a:r>
              <a:rPr dirty="0" sz="850" spc="-105">
                <a:latin typeface="Arial"/>
                <a:cs typeface="Arial"/>
              </a:rPr>
              <a:t>l </a:t>
            </a:r>
            <a:r>
              <a:rPr dirty="0" sz="850" spc="-285">
                <a:latin typeface="Arial"/>
                <a:cs typeface="Arial"/>
              </a:rPr>
              <a:t>T</a:t>
            </a:r>
            <a:r>
              <a:rPr dirty="0" sz="850" spc="45">
                <a:latin typeface="Arial"/>
                <a:cs typeface="Arial"/>
              </a:rPr>
              <a:t> </a:t>
            </a:r>
            <a:r>
              <a:rPr dirty="0" sz="850" spc="-260">
                <a:latin typeface="Arial"/>
                <a:cs typeface="Arial"/>
              </a:rPr>
              <a:t>L</a:t>
            </a:r>
            <a:r>
              <a:rPr dirty="0" sz="850" spc="40">
                <a:latin typeface="Arial"/>
                <a:cs typeface="Arial"/>
              </a:rPr>
              <a:t> </a:t>
            </a:r>
            <a:r>
              <a:rPr dirty="0" sz="850" spc="-340">
                <a:latin typeface="Arial"/>
                <a:cs typeface="Arial"/>
              </a:rPr>
              <a:t>D</a:t>
            </a:r>
            <a:r>
              <a:rPr dirty="0" sz="850" spc="60">
                <a:latin typeface="Arial"/>
                <a:cs typeface="Arial"/>
              </a:rPr>
              <a:t> </a:t>
            </a:r>
            <a:r>
              <a:rPr dirty="0" sz="850" spc="-235">
                <a:latin typeface="Arial"/>
                <a:cs typeface="Arial"/>
              </a:rPr>
              <a:t>s   </a:t>
            </a:r>
            <a:r>
              <a:rPr dirty="0" sz="850" spc="-160">
                <a:latin typeface="Arial"/>
                <a:cs typeface="Arial"/>
              </a:rPr>
              <a:t>( </a:t>
            </a:r>
            <a:r>
              <a:rPr dirty="0" sz="850" spc="-105">
                <a:latin typeface="Arial"/>
                <a:cs typeface="Arial"/>
              </a:rPr>
              <a:t>i </a:t>
            </a:r>
            <a:r>
              <a:rPr dirty="0" sz="850" spc="-285">
                <a:latin typeface="Arial"/>
                <a:cs typeface="Arial"/>
              </a:rPr>
              <a:t>T</a:t>
            </a:r>
            <a:r>
              <a:rPr dirty="0" sz="850" spc="50">
                <a:latin typeface="Arial"/>
                <a:cs typeface="Arial"/>
              </a:rPr>
              <a:t> </a:t>
            </a:r>
            <a:r>
              <a:rPr dirty="0" sz="850" spc="-260">
                <a:latin typeface="Arial"/>
                <a:cs typeface="Arial"/>
              </a:rPr>
              <a:t>L</a:t>
            </a:r>
            <a:r>
              <a:rPr dirty="0" sz="850" spc="30">
                <a:latin typeface="Arial"/>
                <a:cs typeface="Arial"/>
              </a:rPr>
              <a:t> </a:t>
            </a:r>
            <a:r>
              <a:rPr dirty="0" sz="850" spc="-340">
                <a:latin typeface="Arial"/>
                <a:cs typeface="Arial"/>
              </a:rPr>
              <a:t>D</a:t>
            </a:r>
            <a:r>
              <a:rPr dirty="0" sz="850" spc="95">
                <a:latin typeface="Arial"/>
                <a:cs typeface="Arial"/>
              </a:rPr>
              <a:t> </a:t>
            </a:r>
            <a:r>
              <a:rPr dirty="0" sz="850" spc="-235">
                <a:latin typeface="Arial"/>
                <a:cs typeface="Arial"/>
              </a:rPr>
              <a:t>s   </a:t>
            </a:r>
            <a:r>
              <a:rPr dirty="0" sz="850" spc="-160">
                <a:latin typeface="Arial"/>
                <a:cs typeface="Arial"/>
              </a:rPr>
              <a:t>)</a:t>
            </a:r>
            <a:endParaRPr sz="850">
              <a:latin typeface="Arial"/>
              <a:cs typeface="Arial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4513579" y="2632710"/>
            <a:ext cx="1720850" cy="0"/>
          </a:xfrm>
          <a:custGeom>
            <a:avLst/>
            <a:gdLst/>
            <a:ahLst/>
            <a:cxnLst/>
            <a:rect l="l" t="t" r="r" b="b"/>
            <a:pathLst>
              <a:path w="1720850" h="0">
                <a:moveTo>
                  <a:pt x="0" y="0"/>
                </a:moveTo>
                <a:lnTo>
                  <a:pt x="1720850" y="0"/>
                </a:lnTo>
              </a:path>
            </a:pathLst>
          </a:custGeom>
          <a:ln w="6476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6234429" y="2632710"/>
            <a:ext cx="0" cy="328930"/>
          </a:xfrm>
          <a:custGeom>
            <a:avLst/>
            <a:gdLst/>
            <a:ahLst/>
            <a:cxnLst/>
            <a:rect l="l" t="t" r="r" b="b"/>
            <a:pathLst>
              <a:path w="0" h="328930">
                <a:moveTo>
                  <a:pt x="0" y="0"/>
                </a:moveTo>
                <a:lnTo>
                  <a:pt x="0" y="328929"/>
                </a:lnTo>
              </a:path>
            </a:pathLst>
          </a:custGeom>
          <a:ln w="6476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4513579" y="2961639"/>
            <a:ext cx="1720850" cy="0"/>
          </a:xfrm>
          <a:custGeom>
            <a:avLst/>
            <a:gdLst/>
            <a:ahLst/>
            <a:cxnLst/>
            <a:rect l="l" t="t" r="r" b="b"/>
            <a:pathLst>
              <a:path w="1720850" h="0">
                <a:moveTo>
                  <a:pt x="1720850" y="0"/>
                </a:moveTo>
                <a:lnTo>
                  <a:pt x="0" y="0"/>
                </a:lnTo>
              </a:path>
            </a:pathLst>
          </a:custGeom>
          <a:ln w="6476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4513579" y="2632710"/>
            <a:ext cx="0" cy="328930"/>
          </a:xfrm>
          <a:custGeom>
            <a:avLst/>
            <a:gdLst/>
            <a:ahLst/>
            <a:cxnLst/>
            <a:rect l="l" t="t" r="r" b="b"/>
            <a:pathLst>
              <a:path w="0" h="328930">
                <a:moveTo>
                  <a:pt x="0" y="328929"/>
                </a:moveTo>
                <a:lnTo>
                  <a:pt x="0" y="0"/>
                </a:lnTo>
              </a:path>
            </a:pathLst>
          </a:custGeom>
          <a:ln w="6476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6630669" y="2994025"/>
            <a:ext cx="0" cy="313055"/>
          </a:xfrm>
          <a:custGeom>
            <a:avLst/>
            <a:gdLst/>
            <a:ahLst/>
            <a:cxnLst/>
            <a:rect l="l" t="t" r="r" b="b"/>
            <a:pathLst>
              <a:path w="0" h="313054">
                <a:moveTo>
                  <a:pt x="0" y="0"/>
                </a:moveTo>
                <a:lnTo>
                  <a:pt x="0" y="313054"/>
                </a:lnTo>
              </a:path>
            </a:pathLst>
          </a:custGeom>
          <a:ln w="647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6659562" y="3274695"/>
            <a:ext cx="0" cy="64769"/>
          </a:xfrm>
          <a:custGeom>
            <a:avLst/>
            <a:gdLst/>
            <a:ahLst/>
            <a:cxnLst/>
            <a:rect l="l" t="t" r="r" b="b"/>
            <a:pathLst>
              <a:path w="0" h="64770">
                <a:moveTo>
                  <a:pt x="0" y="0"/>
                </a:moveTo>
                <a:lnTo>
                  <a:pt x="0" y="64770"/>
                </a:lnTo>
              </a:path>
            </a:pathLst>
          </a:custGeom>
          <a:ln w="577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6659562" y="3665854"/>
            <a:ext cx="0" cy="64769"/>
          </a:xfrm>
          <a:custGeom>
            <a:avLst/>
            <a:gdLst/>
            <a:ahLst/>
            <a:cxnLst/>
            <a:rect l="l" t="t" r="r" b="b"/>
            <a:pathLst>
              <a:path w="0" h="64770">
                <a:moveTo>
                  <a:pt x="0" y="0"/>
                </a:moveTo>
                <a:lnTo>
                  <a:pt x="0" y="64770"/>
                </a:lnTo>
              </a:path>
            </a:pathLst>
          </a:custGeom>
          <a:ln w="577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6659562" y="4058284"/>
            <a:ext cx="0" cy="64769"/>
          </a:xfrm>
          <a:custGeom>
            <a:avLst/>
            <a:gdLst/>
            <a:ahLst/>
            <a:cxnLst/>
            <a:rect l="l" t="t" r="r" b="b"/>
            <a:pathLst>
              <a:path w="0" h="64770">
                <a:moveTo>
                  <a:pt x="0" y="0"/>
                </a:moveTo>
                <a:lnTo>
                  <a:pt x="0" y="64770"/>
                </a:lnTo>
              </a:path>
            </a:pathLst>
          </a:custGeom>
          <a:ln w="577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6630669" y="3307079"/>
            <a:ext cx="0" cy="391160"/>
          </a:xfrm>
          <a:custGeom>
            <a:avLst/>
            <a:gdLst/>
            <a:ahLst/>
            <a:cxnLst/>
            <a:rect l="l" t="t" r="r" b="b"/>
            <a:pathLst>
              <a:path w="0" h="391160">
                <a:moveTo>
                  <a:pt x="0" y="0"/>
                </a:moveTo>
                <a:lnTo>
                  <a:pt x="0" y="391160"/>
                </a:lnTo>
              </a:path>
            </a:pathLst>
          </a:custGeom>
          <a:ln w="647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6630669" y="3698240"/>
            <a:ext cx="0" cy="392430"/>
          </a:xfrm>
          <a:custGeom>
            <a:avLst/>
            <a:gdLst/>
            <a:ahLst/>
            <a:cxnLst/>
            <a:rect l="l" t="t" r="r" b="b"/>
            <a:pathLst>
              <a:path w="0" h="392429">
                <a:moveTo>
                  <a:pt x="0" y="0"/>
                </a:moveTo>
                <a:lnTo>
                  <a:pt x="0" y="392430"/>
                </a:lnTo>
              </a:path>
            </a:pathLst>
          </a:custGeom>
          <a:ln w="647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6753225" y="3174364"/>
            <a:ext cx="1657350" cy="264160"/>
          </a:xfrm>
          <a:custGeom>
            <a:avLst/>
            <a:gdLst/>
            <a:ahLst/>
            <a:cxnLst/>
            <a:rect l="l" t="t" r="r" b="b"/>
            <a:pathLst>
              <a:path w="1657350" h="264160">
                <a:moveTo>
                  <a:pt x="0" y="264160"/>
                </a:moveTo>
                <a:lnTo>
                  <a:pt x="1657350" y="264160"/>
                </a:lnTo>
                <a:lnTo>
                  <a:pt x="1657350" y="0"/>
                </a:lnTo>
                <a:lnTo>
                  <a:pt x="0" y="0"/>
                </a:lnTo>
                <a:lnTo>
                  <a:pt x="0" y="26416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 txBox="1"/>
          <p:nvPr/>
        </p:nvSpPr>
        <p:spPr>
          <a:xfrm>
            <a:off x="6743700" y="3153409"/>
            <a:ext cx="1392555" cy="2863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50" spc="-365">
                <a:latin typeface="Arial"/>
                <a:cs typeface="Arial"/>
              </a:rPr>
              <a:t>G</a:t>
            </a:r>
            <a:r>
              <a:rPr dirty="0" sz="850" spc="135">
                <a:latin typeface="Arial"/>
                <a:cs typeface="Arial"/>
              </a:rPr>
              <a:t> </a:t>
            </a:r>
            <a:r>
              <a:rPr dirty="0" sz="850" spc="-365">
                <a:latin typeface="Arial"/>
                <a:cs typeface="Arial"/>
              </a:rPr>
              <a:t>O</a:t>
            </a:r>
            <a:r>
              <a:rPr dirty="0" sz="850" spc="110">
                <a:latin typeface="Arial"/>
                <a:cs typeface="Arial"/>
              </a:rPr>
              <a:t> </a:t>
            </a:r>
            <a:r>
              <a:rPr dirty="0" sz="850" spc="-315">
                <a:latin typeface="Arial"/>
                <a:cs typeface="Arial"/>
              </a:rPr>
              <a:t>V</a:t>
            </a:r>
            <a:endParaRPr sz="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850" spc="-365">
                <a:latin typeface="Arial"/>
                <a:cs typeface="Arial"/>
              </a:rPr>
              <a:t>G</a:t>
            </a:r>
            <a:r>
              <a:rPr dirty="0" sz="850" spc="135">
                <a:latin typeface="Arial"/>
                <a:cs typeface="Arial"/>
              </a:rPr>
              <a:t> </a:t>
            </a:r>
            <a:r>
              <a:rPr dirty="0" sz="850" spc="-260">
                <a:latin typeface="Arial"/>
                <a:cs typeface="Arial"/>
              </a:rPr>
              <a:t>o</a:t>
            </a:r>
            <a:r>
              <a:rPr dirty="0" sz="850" spc="40">
                <a:latin typeface="Arial"/>
                <a:cs typeface="Arial"/>
              </a:rPr>
              <a:t> </a:t>
            </a:r>
            <a:r>
              <a:rPr dirty="0" sz="850" spc="-235">
                <a:latin typeface="Arial"/>
                <a:cs typeface="Arial"/>
              </a:rPr>
              <a:t>v    </a:t>
            </a:r>
            <a:r>
              <a:rPr dirty="0" sz="850" spc="-260">
                <a:latin typeface="Arial"/>
                <a:cs typeface="Arial"/>
              </a:rPr>
              <a:t>e</a:t>
            </a:r>
            <a:r>
              <a:rPr dirty="0" sz="850" spc="10">
                <a:latin typeface="Arial"/>
                <a:cs typeface="Arial"/>
              </a:rPr>
              <a:t> </a:t>
            </a:r>
            <a:r>
              <a:rPr dirty="0" sz="850" spc="-160">
                <a:latin typeface="Arial"/>
                <a:cs typeface="Arial"/>
              </a:rPr>
              <a:t>r </a:t>
            </a:r>
            <a:r>
              <a:rPr dirty="0" sz="850" spc="-260">
                <a:latin typeface="Arial"/>
                <a:cs typeface="Arial"/>
              </a:rPr>
              <a:t>n</a:t>
            </a:r>
            <a:r>
              <a:rPr dirty="0" sz="850" spc="45">
                <a:latin typeface="Arial"/>
                <a:cs typeface="Arial"/>
              </a:rPr>
              <a:t> </a:t>
            </a:r>
            <a:r>
              <a:rPr dirty="0" sz="850" spc="-390">
                <a:latin typeface="Arial"/>
                <a:cs typeface="Arial"/>
              </a:rPr>
              <a:t>m</a:t>
            </a:r>
            <a:r>
              <a:rPr dirty="0" sz="850" spc="145">
                <a:latin typeface="Arial"/>
                <a:cs typeface="Arial"/>
              </a:rPr>
              <a:t> </a:t>
            </a:r>
            <a:r>
              <a:rPr dirty="0" sz="850" spc="-260">
                <a:latin typeface="Arial"/>
                <a:cs typeface="Arial"/>
              </a:rPr>
              <a:t>e</a:t>
            </a:r>
            <a:r>
              <a:rPr dirty="0" sz="850" spc="40">
                <a:latin typeface="Arial"/>
                <a:cs typeface="Arial"/>
              </a:rPr>
              <a:t> </a:t>
            </a:r>
            <a:r>
              <a:rPr dirty="0" sz="850" spc="-260">
                <a:latin typeface="Arial"/>
                <a:cs typeface="Arial"/>
              </a:rPr>
              <a:t>n</a:t>
            </a:r>
            <a:r>
              <a:rPr dirty="0" sz="850" spc="35">
                <a:latin typeface="Arial"/>
                <a:cs typeface="Arial"/>
              </a:rPr>
              <a:t> </a:t>
            </a:r>
            <a:r>
              <a:rPr dirty="0" sz="850" spc="-130">
                <a:latin typeface="Arial"/>
                <a:cs typeface="Arial"/>
              </a:rPr>
              <a:t>t </a:t>
            </a:r>
            <a:r>
              <a:rPr dirty="0" sz="850" spc="-260">
                <a:latin typeface="Arial"/>
                <a:cs typeface="Arial"/>
              </a:rPr>
              <a:t>a</a:t>
            </a:r>
            <a:r>
              <a:rPr dirty="0" sz="850" spc="30">
                <a:latin typeface="Arial"/>
                <a:cs typeface="Arial"/>
              </a:rPr>
              <a:t> </a:t>
            </a:r>
            <a:r>
              <a:rPr dirty="0" sz="850" spc="-105">
                <a:latin typeface="Arial"/>
                <a:cs typeface="Arial"/>
              </a:rPr>
              <a:t>l </a:t>
            </a:r>
            <a:r>
              <a:rPr dirty="0" sz="850" spc="-365">
                <a:latin typeface="Arial"/>
                <a:cs typeface="Arial"/>
              </a:rPr>
              <a:t>O</a:t>
            </a:r>
            <a:r>
              <a:rPr dirty="0" sz="850" spc="145">
                <a:latin typeface="Arial"/>
                <a:cs typeface="Arial"/>
              </a:rPr>
              <a:t> </a:t>
            </a:r>
            <a:r>
              <a:rPr dirty="0" sz="850" spc="-160">
                <a:latin typeface="Arial"/>
                <a:cs typeface="Arial"/>
              </a:rPr>
              <a:t>r </a:t>
            </a:r>
            <a:r>
              <a:rPr dirty="0" sz="850" spc="-260">
                <a:latin typeface="Arial"/>
                <a:cs typeface="Arial"/>
              </a:rPr>
              <a:t>g</a:t>
            </a:r>
            <a:r>
              <a:rPr dirty="0" sz="850" spc="10">
                <a:latin typeface="Arial"/>
                <a:cs typeface="Arial"/>
              </a:rPr>
              <a:t> </a:t>
            </a:r>
            <a:r>
              <a:rPr dirty="0" sz="850" spc="-260">
                <a:latin typeface="Arial"/>
                <a:cs typeface="Arial"/>
              </a:rPr>
              <a:t>a</a:t>
            </a:r>
            <a:r>
              <a:rPr dirty="0" sz="850" spc="35">
                <a:latin typeface="Arial"/>
                <a:cs typeface="Arial"/>
              </a:rPr>
              <a:t> </a:t>
            </a:r>
            <a:r>
              <a:rPr dirty="0" sz="850" spc="-260">
                <a:latin typeface="Arial"/>
                <a:cs typeface="Arial"/>
              </a:rPr>
              <a:t>n</a:t>
            </a:r>
            <a:r>
              <a:rPr dirty="0" sz="850" spc="45">
                <a:latin typeface="Arial"/>
                <a:cs typeface="Arial"/>
              </a:rPr>
              <a:t> </a:t>
            </a:r>
            <a:r>
              <a:rPr dirty="0" sz="850" spc="-105">
                <a:latin typeface="Arial"/>
                <a:cs typeface="Arial"/>
              </a:rPr>
              <a:t>i </a:t>
            </a:r>
            <a:r>
              <a:rPr dirty="0" sz="850" spc="-235">
                <a:latin typeface="Arial"/>
                <a:cs typeface="Arial"/>
              </a:rPr>
              <a:t>z  </a:t>
            </a:r>
            <a:r>
              <a:rPr dirty="0" sz="850" spc="-260">
                <a:latin typeface="Arial"/>
                <a:cs typeface="Arial"/>
              </a:rPr>
              <a:t>a</a:t>
            </a:r>
            <a:r>
              <a:rPr dirty="0" sz="850">
                <a:latin typeface="Arial"/>
                <a:cs typeface="Arial"/>
              </a:rPr>
              <a:t> </a:t>
            </a:r>
            <a:r>
              <a:rPr dirty="0" sz="850" spc="-130">
                <a:latin typeface="Arial"/>
                <a:cs typeface="Arial"/>
              </a:rPr>
              <a:t>t </a:t>
            </a:r>
            <a:r>
              <a:rPr dirty="0" sz="850" spc="-105">
                <a:latin typeface="Arial"/>
                <a:cs typeface="Arial"/>
              </a:rPr>
              <a:t>i</a:t>
            </a:r>
            <a:r>
              <a:rPr dirty="0" sz="850" spc="-200">
                <a:latin typeface="Arial"/>
                <a:cs typeface="Arial"/>
              </a:rPr>
              <a:t> </a:t>
            </a:r>
            <a:r>
              <a:rPr dirty="0" sz="850" spc="-260">
                <a:latin typeface="Arial"/>
                <a:cs typeface="Arial"/>
              </a:rPr>
              <a:t>o</a:t>
            </a:r>
            <a:r>
              <a:rPr dirty="0" sz="850" spc="35">
                <a:latin typeface="Arial"/>
                <a:cs typeface="Arial"/>
              </a:rPr>
              <a:t> </a:t>
            </a:r>
            <a:r>
              <a:rPr dirty="0" sz="850" spc="-260">
                <a:latin typeface="Arial"/>
                <a:cs typeface="Arial"/>
              </a:rPr>
              <a:t>n</a:t>
            </a:r>
            <a:r>
              <a:rPr dirty="0" sz="850" spc="5">
                <a:latin typeface="Arial"/>
                <a:cs typeface="Arial"/>
              </a:rPr>
              <a:t> </a:t>
            </a:r>
            <a:r>
              <a:rPr dirty="0" sz="850" spc="-235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6720840" y="3141979"/>
            <a:ext cx="1722120" cy="0"/>
          </a:xfrm>
          <a:custGeom>
            <a:avLst/>
            <a:gdLst/>
            <a:ahLst/>
            <a:cxnLst/>
            <a:rect l="l" t="t" r="r" b="b"/>
            <a:pathLst>
              <a:path w="1722120" h="0">
                <a:moveTo>
                  <a:pt x="0" y="0"/>
                </a:moveTo>
                <a:lnTo>
                  <a:pt x="1722119" y="0"/>
                </a:lnTo>
              </a:path>
            </a:pathLst>
          </a:custGeom>
          <a:ln w="6476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8442959" y="3141979"/>
            <a:ext cx="0" cy="328930"/>
          </a:xfrm>
          <a:custGeom>
            <a:avLst/>
            <a:gdLst/>
            <a:ahLst/>
            <a:cxnLst/>
            <a:rect l="l" t="t" r="r" b="b"/>
            <a:pathLst>
              <a:path w="0" h="328929">
                <a:moveTo>
                  <a:pt x="0" y="0"/>
                </a:moveTo>
                <a:lnTo>
                  <a:pt x="0" y="328930"/>
                </a:lnTo>
              </a:path>
            </a:pathLst>
          </a:custGeom>
          <a:ln w="6476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6720840" y="3438525"/>
            <a:ext cx="1722120" cy="63500"/>
          </a:xfrm>
          <a:custGeom>
            <a:avLst/>
            <a:gdLst/>
            <a:ahLst/>
            <a:cxnLst/>
            <a:rect l="l" t="t" r="r" b="b"/>
            <a:pathLst>
              <a:path w="1722120" h="63500">
                <a:moveTo>
                  <a:pt x="0" y="63500"/>
                </a:moveTo>
                <a:lnTo>
                  <a:pt x="1722119" y="63500"/>
                </a:lnTo>
                <a:lnTo>
                  <a:pt x="1722119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6720840" y="3141979"/>
            <a:ext cx="0" cy="328930"/>
          </a:xfrm>
          <a:custGeom>
            <a:avLst/>
            <a:gdLst/>
            <a:ahLst/>
            <a:cxnLst/>
            <a:rect l="l" t="t" r="r" b="b"/>
            <a:pathLst>
              <a:path w="0" h="328929">
                <a:moveTo>
                  <a:pt x="0" y="328930"/>
                </a:moveTo>
                <a:lnTo>
                  <a:pt x="0" y="0"/>
                </a:lnTo>
              </a:path>
            </a:pathLst>
          </a:custGeom>
          <a:ln w="6476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6753225" y="3566795"/>
            <a:ext cx="1657350" cy="264160"/>
          </a:xfrm>
          <a:custGeom>
            <a:avLst/>
            <a:gdLst/>
            <a:ahLst/>
            <a:cxnLst/>
            <a:rect l="l" t="t" r="r" b="b"/>
            <a:pathLst>
              <a:path w="1657350" h="264160">
                <a:moveTo>
                  <a:pt x="0" y="264159"/>
                </a:moveTo>
                <a:lnTo>
                  <a:pt x="1657350" y="264159"/>
                </a:lnTo>
                <a:lnTo>
                  <a:pt x="1657350" y="0"/>
                </a:lnTo>
                <a:lnTo>
                  <a:pt x="0" y="0"/>
                </a:lnTo>
                <a:lnTo>
                  <a:pt x="0" y="26415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 txBox="1"/>
          <p:nvPr/>
        </p:nvSpPr>
        <p:spPr>
          <a:xfrm>
            <a:off x="6743700" y="3545840"/>
            <a:ext cx="1047115" cy="2863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50" spc="-390">
                <a:latin typeface="Arial"/>
                <a:cs typeface="Arial"/>
              </a:rPr>
              <a:t>M</a:t>
            </a:r>
            <a:r>
              <a:rPr dirty="0" sz="850" spc="145">
                <a:latin typeface="Arial"/>
                <a:cs typeface="Arial"/>
              </a:rPr>
              <a:t> </a:t>
            </a:r>
            <a:r>
              <a:rPr dirty="0" sz="850" spc="-130">
                <a:latin typeface="Arial"/>
                <a:cs typeface="Arial"/>
              </a:rPr>
              <a:t>I</a:t>
            </a:r>
            <a:r>
              <a:rPr dirty="0" sz="850" spc="-100">
                <a:latin typeface="Arial"/>
                <a:cs typeface="Arial"/>
              </a:rPr>
              <a:t> </a:t>
            </a:r>
            <a:r>
              <a:rPr dirty="0" sz="850" spc="-260">
                <a:latin typeface="Arial"/>
                <a:cs typeface="Arial"/>
              </a:rPr>
              <a:t>L</a:t>
            </a:r>
            <a:endParaRPr sz="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850" spc="-390">
                <a:latin typeface="Arial"/>
                <a:cs typeface="Arial"/>
              </a:rPr>
              <a:t>M</a:t>
            </a:r>
            <a:r>
              <a:rPr dirty="0" sz="850" spc="145">
                <a:latin typeface="Arial"/>
                <a:cs typeface="Arial"/>
              </a:rPr>
              <a:t> </a:t>
            </a:r>
            <a:r>
              <a:rPr dirty="0" sz="850" spc="-105">
                <a:latin typeface="Arial"/>
                <a:cs typeface="Arial"/>
              </a:rPr>
              <a:t>i l i </a:t>
            </a:r>
            <a:r>
              <a:rPr dirty="0" sz="850" spc="-130">
                <a:latin typeface="Arial"/>
                <a:cs typeface="Arial"/>
              </a:rPr>
              <a:t>t </a:t>
            </a:r>
            <a:r>
              <a:rPr dirty="0" sz="850" spc="-260">
                <a:latin typeface="Arial"/>
                <a:cs typeface="Arial"/>
              </a:rPr>
              <a:t>a</a:t>
            </a:r>
            <a:r>
              <a:rPr dirty="0" sz="850" spc="30">
                <a:latin typeface="Arial"/>
                <a:cs typeface="Arial"/>
              </a:rPr>
              <a:t> </a:t>
            </a:r>
            <a:r>
              <a:rPr dirty="0" sz="850" spc="-160">
                <a:latin typeface="Arial"/>
                <a:cs typeface="Arial"/>
              </a:rPr>
              <a:t>r </a:t>
            </a:r>
            <a:r>
              <a:rPr dirty="0" sz="850" spc="-235">
                <a:latin typeface="Arial"/>
                <a:cs typeface="Arial"/>
              </a:rPr>
              <a:t>y  </a:t>
            </a:r>
            <a:r>
              <a:rPr dirty="0" sz="850" spc="-365">
                <a:latin typeface="Arial"/>
                <a:cs typeface="Arial"/>
              </a:rPr>
              <a:t>O</a:t>
            </a:r>
            <a:r>
              <a:rPr dirty="0" sz="850" spc="135">
                <a:latin typeface="Arial"/>
                <a:cs typeface="Arial"/>
              </a:rPr>
              <a:t> </a:t>
            </a:r>
            <a:r>
              <a:rPr dirty="0" sz="850" spc="-160">
                <a:latin typeface="Arial"/>
                <a:cs typeface="Arial"/>
              </a:rPr>
              <a:t>r </a:t>
            </a:r>
            <a:r>
              <a:rPr dirty="0" sz="850" spc="-260">
                <a:latin typeface="Arial"/>
                <a:cs typeface="Arial"/>
              </a:rPr>
              <a:t>g</a:t>
            </a:r>
            <a:r>
              <a:rPr dirty="0" sz="850" spc="10">
                <a:latin typeface="Arial"/>
                <a:cs typeface="Arial"/>
              </a:rPr>
              <a:t> </a:t>
            </a:r>
            <a:r>
              <a:rPr dirty="0" sz="850" spc="-260">
                <a:latin typeface="Arial"/>
                <a:cs typeface="Arial"/>
              </a:rPr>
              <a:t>a</a:t>
            </a:r>
            <a:r>
              <a:rPr dirty="0" sz="850" spc="35">
                <a:latin typeface="Arial"/>
                <a:cs typeface="Arial"/>
              </a:rPr>
              <a:t> </a:t>
            </a:r>
            <a:r>
              <a:rPr dirty="0" sz="850" spc="-260">
                <a:latin typeface="Arial"/>
                <a:cs typeface="Arial"/>
              </a:rPr>
              <a:t>n</a:t>
            </a:r>
            <a:r>
              <a:rPr dirty="0" sz="850" spc="40">
                <a:latin typeface="Arial"/>
                <a:cs typeface="Arial"/>
              </a:rPr>
              <a:t> </a:t>
            </a:r>
            <a:r>
              <a:rPr dirty="0" sz="850" spc="-105">
                <a:latin typeface="Arial"/>
                <a:cs typeface="Arial"/>
              </a:rPr>
              <a:t>i </a:t>
            </a:r>
            <a:r>
              <a:rPr dirty="0" sz="850" spc="-235">
                <a:latin typeface="Arial"/>
                <a:cs typeface="Arial"/>
              </a:rPr>
              <a:t>z    </a:t>
            </a:r>
            <a:r>
              <a:rPr dirty="0" sz="850" spc="-260">
                <a:latin typeface="Arial"/>
                <a:cs typeface="Arial"/>
              </a:rPr>
              <a:t>a</a:t>
            </a:r>
            <a:r>
              <a:rPr dirty="0" sz="850" spc="40">
                <a:latin typeface="Arial"/>
                <a:cs typeface="Arial"/>
              </a:rPr>
              <a:t> </a:t>
            </a:r>
            <a:r>
              <a:rPr dirty="0" sz="850" spc="-130">
                <a:latin typeface="Arial"/>
                <a:cs typeface="Arial"/>
              </a:rPr>
              <a:t>t </a:t>
            </a:r>
            <a:r>
              <a:rPr dirty="0" sz="850" spc="-105">
                <a:latin typeface="Arial"/>
                <a:cs typeface="Arial"/>
              </a:rPr>
              <a:t>i </a:t>
            </a:r>
            <a:r>
              <a:rPr dirty="0" sz="850" spc="-260">
                <a:latin typeface="Arial"/>
                <a:cs typeface="Arial"/>
              </a:rPr>
              <a:t>o</a:t>
            </a:r>
            <a:r>
              <a:rPr dirty="0" sz="850" spc="40">
                <a:latin typeface="Arial"/>
                <a:cs typeface="Arial"/>
              </a:rPr>
              <a:t> </a:t>
            </a:r>
            <a:r>
              <a:rPr dirty="0" sz="850" spc="-260">
                <a:latin typeface="Arial"/>
                <a:cs typeface="Arial"/>
              </a:rPr>
              <a:t>n</a:t>
            </a:r>
            <a:r>
              <a:rPr dirty="0" sz="850">
                <a:latin typeface="Arial"/>
                <a:cs typeface="Arial"/>
              </a:rPr>
              <a:t> </a:t>
            </a:r>
            <a:r>
              <a:rPr dirty="0" sz="850" spc="-235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6720840" y="3502025"/>
            <a:ext cx="1722120" cy="64769"/>
          </a:xfrm>
          <a:custGeom>
            <a:avLst/>
            <a:gdLst/>
            <a:ahLst/>
            <a:cxnLst/>
            <a:rect l="l" t="t" r="r" b="b"/>
            <a:pathLst>
              <a:path w="1722120" h="64770">
                <a:moveTo>
                  <a:pt x="0" y="64770"/>
                </a:moveTo>
                <a:lnTo>
                  <a:pt x="1722119" y="64770"/>
                </a:lnTo>
                <a:lnTo>
                  <a:pt x="1722119" y="0"/>
                </a:lnTo>
                <a:lnTo>
                  <a:pt x="0" y="0"/>
                </a:lnTo>
                <a:lnTo>
                  <a:pt x="0" y="6477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8442959" y="3534409"/>
            <a:ext cx="0" cy="328930"/>
          </a:xfrm>
          <a:custGeom>
            <a:avLst/>
            <a:gdLst/>
            <a:ahLst/>
            <a:cxnLst/>
            <a:rect l="l" t="t" r="r" b="b"/>
            <a:pathLst>
              <a:path w="0" h="328929">
                <a:moveTo>
                  <a:pt x="0" y="0"/>
                </a:moveTo>
                <a:lnTo>
                  <a:pt x="0" y="328929"/>
                </a:lnTo>
              </a:path>
            </a:pathLst>
          </a:custGeom>
          <a:ln w="6476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6720840" y="3830954"/>
            <a:ext cx="1722120" cy="62230"/>
          </a:xfrm>
          <a:custGeom>
            <a:avLst/>
            <a:gdLst/>
            <a:ahLst/>
            <a:cxnLst/>
            <a:rect l="l" t="t" r="r" b="b"/>
            <a:pathLst>
              <a:path w="1722120" h="62229">
                <a:moveTo>
                  <a:pt x="0" y="62229"/>
                </a:moveTo>
                <a:lnTo>
                  <a:pt x="1722119" y="62229"/>
                </a:lnTo>
                <a:lnTo>
                  <a:pt x="1722119" y="0"/>
                </a:lnTo>
                <a:lnTo>
                  <a:pt x="0" y="0"/>
                </a:lnTo>
                <a:lnTo>
                  <a:pt x="0" y="6222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6720840" y="3534409"/>
            <a:ext cx="0" cy="328930"/>
          </a:xfrm>
          <a:custGeom>
            <a:avLst/>
            <a:gdLst/>
            <a:ahLst/>
            <a:cxnLst/>
            <a:rect l="l" t="t" r="r" b="b"/>
            <a:pathLst>
              <a:path w="0" h="328929">
                <a:moveTo>
                  <a:pt x="0" y="328929"/>
                </a:moveTo>
                <a:lnTo>
                  <a:pt x="0" y="0"/>
                </a:lnTo>
              </a:path>
            </a:pathLst>
          </a:custGeom>
          <a:ln w="6476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6753225" y="3957954"/>
            <a:ext cx="1657350" cy="265430"/>
          </a:xfrm>
          <a:custGeom>
            <a:avLst/>
            <a:gdLst/>
            <a:ahLst/>
            <a:cxnLst/>
            <a:rect l="l" t="t" r="r" b="b"/>
            <a:pathLst>
              <a:path w="1657350" h="265429">
                <a:moveTo>
                  <a:pt x="0" y="265430"/>
                </a:moveTo>
                <a:lnTo>
                  <a:pt x="1657350" y="265430"/>
                </a:lnTo>
                <a:lnTo>
                  <a:pt x="1657350" y="0"/>
                </a:lnTo>
                <a:lnTo>
                  <a:pt x="0" y="0"/>
                </a:lnTo>
                <a:lnTo>
                  <a:pt x="0" y="26543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 txBox="1"/>
          <p:nvPr/>
        </p:nvSpPr>
        <p:spPr>
          <a:xfrm>
            <a:off x="6743700" y="3937000"/>
            <a:ext cx="1122045" cy="2863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50" spc="-315">
                <a:latin typeface="Arial"/>
                <a:cs typeface="Arial"/>
              </a:rPr>
              <a:t>E</a:t>
            </a:r>
            <a:r>
              <a:rPr dirty="0" sz="850" spc="90">
                <a:latin typeface="Arial"/>
                <a:cs typeface="Arial"/>
              </a:rPr>
              <a:t> </a:t>
            </a:r>
            <a:r>
              <a:rPr dirty="0" sz="850" spc="-340">
                <a:latin typeface="Arial"/>
                <a:cs typeface="Arial"/>
              </a:rPr>
              <a:t>D</a:t>
            </a:r>
            <a:r>
              <a:rPr dirty="0" sz="850" spc="100">
                <a:latin typeface="Arial"/>
                <a:cs typeface="Arial"/>
              </a:rPr>
              <a:t> </a:t>
            </a:r>
            <a:r>
              <a:rPr dirty="0" sz="850" spc="-340">
                <a:latin typeface="Arial"/>
                <a:cs typeface="Arial"/>
              </a:rPr>
              <a:t>U</a:t>
            </a:r>
            <a:endParaRPr sz="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850" spc="-315">
                <a:latin typeface="Arial"/>
                <a:cs typeface="Arial"/>
              </a:rPr>
              <a:t>E</a:t>
            </a:r>
            <a:r>
              <a:rPr dirty="0" sz="850" spc="90">
                <a:latin typeface="Arial"/>
                <a:cs typeface="Arial"/>
              </a:rPr>
              <a:t> </a:t>
            </a:r>
            <a:r>
              <a:rPr dirty="0" sz="850" spc="-260">
                <a:latin typeface="Arial"/>
                <a:cs typeface="Arial"/>
              </a:rPr>
              <a:t>d</a:t>
            </a:r>
            <a:r>
              <a:rPr dirty="0" sz="850" spc="40">
                <a:latin typeface="Arial"/>
                <a:cs typeface="Arial"/>
              </a:rPr>
              <a:t> </a:t>
            </a:r>
            <a:r>
              <a:rPr dirty="0" sz="850" spc="-260">
                <a:latin typeface="Arial"/>
                <a:cs typeface="Arial"/>
              </a:rPr>
              <a:t>u</a:t>
            </a:r>
            <a:r>
              <a:rPr dirty="0" sz="850">
                <a:latin typeface="Arial"/>
                <a:cs typeface="Arial"/>
              </a:rPr>
              <a:t> </a:t>
            </a:r>
            <a:r>
              <a:rPr dirty="0" sz="850" spc="-235">
                <a:latin typeface="Arial"/>
                <a:cs typeface="Arial"/>
              </a:rPr>
              <a:t>c   </a:t>
            </a:r>
            <a:r>
              <a:rPr dirty="0" sz="850" spc="-260">
                <a:latin typeface="Arial"/>
                <a:cs typeface="Arial"/>
              </a:rPr>
              <a:t>a</a:t>
            </a:r>
            <a:r>
              <a:rPr dirty="0" sz="850" spc="40">
                <a:latin typeface="Arial"/>
                <a:cs typeface="Arial"/>
              </a:rPr>
              <a:t> </a:t>
            </a:r>
            <a:r>
              <a:rPr dirty="0" sz="850" spc="-130">
                <a:latin typeface="Arial"/>
                <a:cs typeface="Arial"/>
              </a:rPr>
              <a:t>t </a:t>
            </a:r>
            <a:r>
              <a:rPr dirty="0" sz="850" spc="-155">
                <a:latin typeface="Arial"/>
                <a:cs typeface="Arial"/>
              </a:rPr>
              <a:t>io </a:t>
            </a:r>
            <a:r>
              <a:rPr dirty="0" sz="850" spc="-260">
                <a:latin typeface="Arial"/>
                <a:cs typeface="Arial"/>
              </a:rPr>
              <a:t>n</a:t>
            </a:r>
            <a:r>
              <a:rPr dirty="0" sz="850" spc="35">
                <a:latin typeface="Arial"/>
                <a:cs typeface="Arial"/>
              </a:rPr>
              <a:t> </a:t>
            </a:r>
            <a:r>
              <a:rPr dirty="0" sz="850" spc="-260">
                <a:latin typeface="Arial"/>
                <a:cs typeface="Arial"/>
              </a:rPr>
              <a:t>a</a:t>
            </a:r>
            <a:r>
              <a:rPr dirty="0" sz="850">
                <a:latin typeface="Arial"/>
                <a:cs typeface="Arial"/>
              </a:rPr>
              <a:t> </a:t>
            </a:r>
            <a:r>
              <a:rPr dirty="0" sz="850" spc="-105">
                <a:latin typeface="Arial"/>
                <a:cs typeface="Arial"/>
              </a:rPr>
              <a:t>l </a:t>
            </a:r>
            <a:r>
              <a:rPr dirty="0" sz="850" spc="-130">
                <a:latin typeface="Arial"/>
                <a:cs typeface="Arial"/>
              </a:rPr>
              <a:t>I </a:t>
            </a:r>
            <a:r>
              <a:rPr dirty="0" sz="850" spc="-260">
                <a:latin typeface="Arial"/>
                <a:cs typeface="Arial"/>
              </a:rPr>
              <a:t>n</a:t>
            </a:r>
            <a:r>
              <a:rPr dirty="0" sz="850" spc="40">
                <a:latin typeface="Arial"/>
                <a:cs typeface="Arial"/>
              </a:rPr>
              <a:t> </a:t>
            </a:r>
            <a:r>
              <a:rPr dirty="0" sz="850" spc="-235">
                <a:latin typeface="Arial"/>
                <a:cs typeface="Arial"/>
              </a:rPr>
              <a:t>s     </a:t>
            </a:r>
            <a:r>
              <a:rPr dirty="0" sz="850" spc="-130">
                <a:latin typeface="Arial"/>
                <a:cs typeface="Arial"/>
              </a:rPr>
              <a:t>t </a:t>
            </a:r>
            <a:r>
              <a:rPr dirty="0" sz="850" spc="-105">
                <a:latin typeface="Arial"/>
                <a:cs typeface="Arial"/>
              </a:rPr>
              <a:t>i </a:t>
            </a:r>
            <a:r>
              <a:rPr dirty="0" sz="850" spc="-130">
                <a:latin typeface="Arial"/>
                <a:cs typeface="Arial"/>
              </a:rPr>
              <a:t>t </a:t>
            </a:r>
            <a:r>
              <a:rPr dirty="0" sz="850" spc="-260">
                <a:latin typeface="Arial"/>
                <a:cs typeface="Arial"/>
              </a:rPr>
              <a:t>u</a:t>
            </a:r>
            <a:r>
              <a:rPr dirty="0" sz="850" spc="10">
                <a:latin typeface="Arial"/>
                <a:cs typeface="Arial"/>
              </a:rPr>
              <a:t> </a:t>
            </a:r>
            <a:r>
              <a:rPr dirty="0" sz="850" spc="-130">
                <a:latin typeface="Arial"/>
                <a:cs typeface="Arial"/>
              </a:rPr>
              <a:t>t </a:t>
            </a:r>
            <a:r>
              <a:rPr dirty="0" sz="850" spc="-105">
                <a:latin typeface="Arial"/>
                <a:cs typeface="Arial"/>
              </a:rPr>
              <a:t>i</a:t>
            </a:r>
            <a:r>
              <a:rPr dirty="0" sz="850" spc="-120">
                <a:latin typeface="Arial"/>
                <a:cs typeface="Arial"/>
              </a:rPr>
              <a:t> </a:t>
            </a:r>
            <a:r>
              <a:rPr dirty="0" sz="850" spc="-260">
                <a:latin typeface="Arial"/>
                <a:cs typeface="Arial"/>
              </a:rPr>
              <a:t>o</a:t>
            </a:r>
            <a:r>
              <a:rPr dirty="0" sz="850" spc="40">
                <a:latin typeface="Arial"/>
                <a:cs typeface="Arial"/>
              </a:rPr>
              <a:t> </a:t>
            </a:r>
            <a:r>
              <a:rPr dirty="0" sz="850" spc="-260">
                <a:latin typeface="Arial"/>
                <a:cs typeface="Arial"/>
              </a:rPr>
              <a:t>n</a:t>
            </a:r>
            <a:r>
              <a:rPr dirty="0" sz="850">
                <a:latin typeface="Arial"/>
                <a:cs typeface="Arial"/>
              </a:rPr>
              <a:t> </a:t>
            </a:r>
            <a:r>
              <a:rPr dirty="0" sz="850" spc="-235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143" name="object 143"/>
          <p:cNvSpPr/>
          <p:nvPr/>
        </p:nvSpPr>
        <p:spPr>
          <a:xfrm>
            <a:off x="6720840" y="3893184"/>
            <a:ext cx="1722120" cy="64769"/>
          </a:xfrm>
          <a:custGeom>
            <a:avLst/>
            <a:gdLst/>
            <a:ahLst/>
            <a:cxnLst/>
            <a:rect l="l" t="t" r="r" b="b"/>
            <a:pathLst>
              <a:path w="1722120" h="64770">
                <a:moveTo>
                  <a:pt x="0" y="64770"/>
                </a:moveTo>
                <a:lnTo>
                  <a:pt x="1722119" y="64770"/>
                </a:lnTo>
                <a:lnTo>
                  <a:pt x="1722119" y="0"/>
                </a:lnTo>
                <a:lnTo>
                  <a:pt x="0" y="0"/>
                </a:lnTo>
                <a:lnTo>
                  <a:pt x="0" y="6477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8442959" y="3925570"/>
            <a:ext cx="0" cy="330200"/>
          </a:xfrm>
          <a:custGeom>
            <a:avLst/>
            <a:gdLst/>
            <a:ahLst/>
            <a:cxnLst/>
            <a:rect l="l" t="t" r="r" b="b"/>
            <a:pathLst>
              <a:path w="0" h="330200">
                <a:moveTo>
                  <a:pt x="0" y="0"/>
                </a:moveTo>
                <a:lnTo>
                  <a:pt x="0" y="330199"/>
                </a:lnTo>
              </a:path>
            </a:pathLst>
          </a:custGeom>
          <a:ln w="6476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6720840" y="4255770"/>
            <a:ext cx="1722120" cy="0"/>
          </a:xfrm>
          <a:custGeom>
            <a:avLst/>
            <a:gdLst/>
            <a:ahLst/>
            <a:cxnLst/>
            <a:rect l="l" t="t" r="r" b="b"/>
            <a:pathLst>
              <a:path w="1722120" h="0">
                <a:moveTo>
                  <a:pt x="1722119" y="0"/>
                </a:moveTo>
                <a:lnTo>
                  <a:pt x="0" y="0"/>
                </a:lnTo>
              </a:path>
            </a:pathLst>
          </a:custGeom>
          <a:ln w="6476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6720840" y="3925570"/>
            <a:ext cx="0" cy="330200"/>
          </a:xfrm>
          <a:custGeom>
            <a:avLst/>
            <a:gdLst/>
            <a:ahLst/>
            <a:cxnLst/>
            <a:rect l="l" t="t" r="r" b="b"/>
            <a:pathLst>
              <a:path w="0" h="330200">
                <a:moveTo>
                  <a:pt x="0" y="330199"/>
                </a:moveTo>
                <a:lnTo>
                  <a:pt x="0" y="0"/>
                </a:lnTo>
              </a:path>
            </a:pathLst>
          </a:custGeom>
          <a:ln w="6476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6450965" y="2665095"/>
            <a:ext cx="1656080" cy="264160"/>
          </a:xfrm>
          <a:custGeom>
            <a:avLst/>
            <a:gdLst/>
            <a:ahLst/>
            <a:cxnLst/>
            <a:rect l="l" t="t" r="r" b="b"/>
            <a:pathLst>
              <a:path w="1656079" h="264160">
                <a:moveTo>
                  <a:pt x="0" y="264159"/>
                </a:moveTo>
                <a:lnTo>
                  <a:pt x="1656080" y="264159"/>
                </a:lnTo>
                <a:lnTo>
                  <a:pt x="1656080" y="0"/>
                </a:lnTo>
                <a:lnTo>
                  <a:pt x="0" y="0"/>
                </a:lnTo>
                <a:lnTo>
                  <a:pt x="0" y="26415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 txBox="1"/>
          <p:nvPr/>
        </p:nvSpPr>
        <p:spPr>
          <a:xfrm>
            <a:off x="6386195" y="2644139"/>
            <a:ext cx="1785620" cy="2863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664845" marR="503555" indent="-187960">
              <a:lnSpc>
                <a:spcPct val="100000"/>
              </a:lnSpc>
              <a:spcBef>
                <a:spcPts val="110"/>
              </a:spcBef>
            </a:pPr>
            <a:r>
              <a:rPr dirty="0" sz="850" spc="-340">
                <a:latin typeface="Arial"/>
                <a:cs typeface="Arial"/>
              </a:rPr>
              <a:t>U</a:t>
            </a:r>
            <a:r>
              <a:rPr dirty="0" sz="850" spc="95">
                <a:latin typeface="Arial"/>
                <a:cs typeface="Arial"/>
              </a:rPr>
              <a:t> </a:t>
            </a:r>
            <a:r>
              <a:rPr dirty="0" sz="850" spc="-315">
                <a:latin typeface="Arial"/>
                <a:cs typeface="Arial"/>
              </a:rPr>
              <a:t>S</a:t>
            </a:r>
            <a:r>
              <a:rPr dirty="0" sz="850" spc="325">
                <a:latin typeface="Arial"/>
                <a:cs typeface="Arial"/>
              </a:rPr>
              <a:t> </a:t>
            </a:r>
            <a:r>
              <a:rPr dirty="0" sz="850" spc="-260">
                <a:latin typeface="Arial"/>
                <a:cs typeface="Arial"/>
              </a:rPr>
              <a:t>L</a:t>
            </a:r>
            <a:r>
              <a:rPr dirty="0" sz="850" spc="35">
                <a:latin typeface="Arial"/>
                <a:cs typeface="Arial"/>
              </a:rPr>
              <a:t> </a:t>
            </a:r>
            <a:r>
              <a:rPr dirty="0" sz="850" spc="-260">
                <a:latin typeface="Arial"/>
                <a:cs typeface="Arial"/>
              </a:rPr>
              <a:t>e</a:t>
            </a:r>
            <a:r>
              <a:rPr dirty="0" sz="850" spc="35">
                <a:latin typeface="Arial"/>
                <a:cs typeface="Arial"/>
              </a:rPr>
              <a:t> </a:t>
            </a:r>
            <a:r>
              <a:rPr dirty="0" sz="850" spc="-260">
                <a:latin typeface="Arial"/>
                <a:cs typeface="Arial"/>
              </a:rPr>
              <a:t>g</a:t>
            </a:r>
            <a:r>
              <a:rPr dirty="0" sz="850" spc="40">
                <a:latin typeface="Arial"/>
                <a:cs typeface="Arial"/>
              </a:rPr>
              <a:t> </a:t>
            </a:r>
            <a:r>
              <a:rPr dirty="0" sz="850" spc="-260">
                <a:latin typeface="Arial"/>
                <a:cs typeface="Arial"/>
              </a:rPr>
              <a:t>a</a:t>
            </a:r>
            <a:r>
              <a:rPr dirty="0" sz="850">
                <a:latin typeface="Arial"/>
                <a:cs typeface="Arial"/>
              </a:rPr>
              <a:t> </a:t>
            </a:r>
            <a:r>
              <a:rPr dirty="0" sz="850" spc="-235">
                <a:latin typeface="Arial"/>
                <a:cs typeface="Arial"/>
              </a:rPr>
              <a:t>c  y </a:t>
            </a:r>
            <a:r>
              <a:rPr dirty="0" sz="850" spc="-285">
                <a:latin typeface="Arial"/>
                <a:cs typeface="Arial"/>
              </a:rPr>
              <a:t>T</a:t>
            </a:r>
            <a:r>
              <a:rPr dirty="0" sz="850" spc="50">
                <a:latin typeface="Arial"/>
                <a:cs typeface="Arial"/>
              </a:rPr>
              <a:t> </a:t>
            </a:r>
            <a:r>
              <a:rPr dirty="0" sz="850" spc="-260">
                <a:latin typeface="Arial"/>
                <a:cs typeface="Arial"/>
              </a:rPr>
              <a:t>L</a:t>
            </a:r>
            <a:r>
              <a:rPr dirty="0" sz="850" spc="40">
                <a:latin typeface="Arial"/>
                <a:cs typeface="Arial"/>
              </a:rPr>
              <a:t> </a:t>
            </a:r>
            <a:r>
              <a:rPr dirty="0" sz="850" spc="-340">
                <a:latin typeface="Arial"/>
                <a:cs typeface="Arial"/>
              </a:rPr>
              <a:t>D</a:t>
            </a:r>
            <a:r>
              <a:rPr dirty="0" sz="850" spc="60">
                <a:latin typeface="Arial"/>
                <a:cs typeface="Arial"/>
              </a:rPr>
              <a:t> </a:t>
            </a:r>
            <a:r>
              <a:rPr dirty="0" sz="850" spc="-235">
                <a:latin typeface="Arial"/>
                <a:cs typeface="Arial"/>
              </a:rPr>
              <a:t>s   </a:t>
            </a:r>
            <a:r>
              <a:rPr dirty="0" sz="850" spc="-160">
                <a:latin typeface="Arial"/>
                <a:cs typeface="Arial"/>
              </a:rPr>
              <a:t>( </a:t>
            </a:r>
            <a:r>
              <a:rPr dirty="0" sz="850" spc="-260">
                <a:latin typeface="Arial"/>
                <a:cs typeface="Arial"/>
              </a:rPr>
              <a:t>u</a:t>
            </a:r>
            <a:r>
              <a:rPr dirty="0" sz="850" spc="35">
                <a:latin typeface="Arial"/>
                <a:cs typeface="Arial"/>
              </a:rPr>
              <a:t> </a:t>
            </a:r>
            <a:r>
              <a:rPr dirty="0" sz="850" spc="-235">
                <a:latin typeface="Arial"/>
                <a:cs typeface="Arial"/>
              </a:rPr>
              <a:t>s   </a:t>
            </a:r>
            <a:r>
              <a:rPr dirty="0" sz="850" spc="-285">
                <a:latin typeface="Arial"/>
                <a:cs typeface="Arial"/>
              </a:rPr>
              <a:t>T</a:t>
            </a:r>
            <a:r>
              <a:rPr dirty="0" sz="850" spc="50">
                <a:latin typeface="Arial"/>
                <a:cs typeface="Arial"/>
              </a:rPr>
              <a:t> </a:t>
            </a:r>
            <a:r>
              <a:rPr dirty="0" sz="850" spc="-260">
                <a:latin typeface="Arial"/>
                <a:cs typeface="Arial"/>
              </a:rPr>
              <a:t>L</a:t>
            </a:r>
            <a:r>
              <a:rPr dirty="0" sz="850" spc="30">
                <a:latin typeface="Arial"/>
                <a:cs typeface="Arial"/>
              </a:rPr>
              <a:t> </a:t>
            </a:r>
            <a:r>
              <a:rPr dirty="0" sz="850" spc="-340">
                <a:latin typeface="Arial"/>
                <a:cs typeface="Arial"/>
              </a:rPr>
              <a:t>D</a:t>
            </a:r>
            <a:r>
              <a:rPr dirty="0" sz="850" spc="95">
                <a:latin typeface="Arial"/>
                <a:cs typeface="Arial"/>
              </a:rPr>
              <a:t> </a:t>
            </a:r>
            <a:r>
              <a:rPr dirty="0" sz="850" spc="-235">
                <a:latin typeface="Arial"/>
                <a:cs typeface="Arial"/>
              </a:rPr>
              <a:t>s   </a:t>
            </a:r>
            <a:r>
              <a:rPr dirty="0" sz="850" spc="-160">
                <a:latin typeface="Arial"/>
                <a:cs typeface="Arial"/>
              </a:rPr>
              <a:t>)</a:t>
            </a:r>
            <a:endParaRPr sz="850">
              <a:latin typeface="Arial"/>
              <a:cs typeface="Arial"/>
            </a:endParaRPr>
          </a:p>
        </p:txBody>
      </p:sp>
      <p:sp>
        <p:nvSpPr>
          <p:cNvPr id="149" name="object 149"/>
          <p:cNvSpPr/>
          <p:nvPr/>
        </p:nvSpPr>
        <p:spPr>
          <a:xfrm>
            <a:off x="6418579" y="2632710"/>
            <a:ext cx="1720850" cy="0"/>
          </a:xfrm>
          <a:custGeom>
            <a:avLst/>
            <a:gdLst/>
            <a:ahLst/>
            <a:cxnLst/>
            <a:rect l="l" t="t" r="r" b="b"/>
            <a:pathLst>
              <a:path w="1720850" h="0">
                <a:moveTo>
                  <a:pt x="0" y="0"/>
                </a:moveTo>
                <a:lnTo>
                  <a:pt x="1720850" y="0"/>
                </a:lnTo>
              </a:path>
            </a:pathLst>
          </a:custGeom>
          <a:ln w="6476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8139430" y="2632710"/>
            <a:ext cx="0" cy="328930"/>
          </a:xfrm>
          <a:custGeom>
            <a:avLst/>
            <a:gdLst/>
            <a:ahLst/>
            <a:cxnLst/>
            <a:rect l="l" t="t" r="r" b="b"/>
            <a:pathLst>
              <a:path w="0" h="328930">
                <a:moveTo>
                  <a:pt x="0" y="0"/>
                </a:moveTo>
                <a:lnTo>
                  <a:pt x="0" y="328929"/>
                </a:lnTo>
              </a:path>
            </a:pathLst>
          </a:custGeom>
          <a:ln w="6476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6418579" y="2961639"/>
            <a:ext cx="1720850" cy="0"/>
          </a:xfrm>
          <a:custGeom>
            <a:avLst/>
            <a:gdLst/>
            <a:ahLst/>
            <a:cxnLst/>
            <a:rect l="l" t="t" r="r" b="b"/>
            <a:pathLst>
              <a:path w="1720850" h="0">
                <a:moveTo>
                  <a:pt x="1720850" y="0"/>
                </a:moveTo>
                <a:lnTo>
                  <a:pt x="0" y="0"/>
                </a:lnTo>
              </a:path>
            </a:pathLst>
          </a:custGeom>
          <a:ln w="6476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6418579" y="2632710"/>
            <a:ext cx="0" cy="328930"/>
          </a:xfrm>
          <a:custGeom>
            <a:avLst/>
            <a:gdLst/>
            <a:ahLst/>
            <a:cxnLst/>
            <a:rect l="l" t="t" r="r" b="b"/>
            <a:pathLst>
              <a:path w="0" h="328930">
                <a:moveTo>
                  <a:pt x="0" y="328929"/>
                </a:moveTo>
                <a:lnTo>
                  <a:pt x="0" y="0"/>
                </a:lnTo>
              </a:path>
            </a:pathLst>
          </a:custGeom>
          <a:ln w="6476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3743325" y="2284095"/>
            <a:ext cx="1657350" cy="135890"/>
          </a:xfrm>
          <a:custGeom>
            <a:avLst/>
            <a:gdLst/>
            <a:ahLst/>
            <a:cxnLst/>
            <a:rect l="l" t="t" r="r" b="b"/>
            <a:pathLst>
              <a:path w="1657350" h="135889">
                <a:moveTo>
                  <a:pt x="0" y="135889"/>
                </a:moveTo>
                <a:lnTo>
                  <a:pt x="1657350" y="135889"/>
                </a:lnTo>
                <a:lnTo>
                  <a:pt x="1657350" y="0"/>
                </a:lnTo>
                <a:lnTo>
                  <a:pt x="0" y="0"/>
                </a:lnTo>
                <a:lnTo>
                  <a:pt x="0" y="13588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 txBox="1"/>
          <p:nvPr/>
        </p:nvSpPr>
        <p:spPr>
          <a:xfrm>
            <a:off x="4504690" y="2263139"/>
            <a:ext cx="112395" cy="1568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50" spc="-170">
                <a:latin typeface="Arial"/>
                <a:cs typeface="Arial"/>
              </a:rPr>
              <a:t>" </a:t>
            </a:r>
            <a:r>
              <a:rPr dirty="0" sz="850" spc="-130">
                <a:latin typeface="Arial"/>
                <a:cs typeface="Arial"/>
              </a:rPr>
              <a:t>.</a:t>
            </a:r>
            <a:r>
              <a:rPr dirty="0" sz="850" spc="-135">
                <a:latin typeface="Arial"/>
                <a:cs typeface="Arial"/>
              </a:rPr>
              <a:t> </a:t>
            </a:r>
            <a:r>
              <a:rPr dirty="0" sz="850" spc="-170">
                <a:latin typeface="Arial"/>
                <a:cs typeface="Arial"/>
              </a:rPr>
              <a:t>"</a:t>
            </a:r>
            <a:endParaRPr sz="850">
              <a:latin typeface="Arial"/>
              <a:cs typeface="Arial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3710940" y="2251710"/>
            <a:ext cx="1722120" cy="0"/>
          </a:xfrm>
          <a:custGeom>
            <a:avLst/>
            <a:gdLst/>
            <a:ahLst/>
            <a:cxnLst/>
            <a:rect l="l" t="t" r="r" b="b"/>
            <a:pathLst>
              <a:path w="1722120" h="0">
                <a:moveTo>
                  <a:pt x="0" y="0"/>
                </a:moveTo>
                <a:lnTo>
                  <a:pt x="1722120" y="0"/>
                </a:lnTo>
              </a:path>
            </a:pathLst>
          </a:custGeom>
          <a:ln w="6476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5433059" y="2251710"/>
            <a:ext cx="0" cy="200660"/>
          </a:xfrm>
          <a:custGeom>
            <a:avLst/>
            <a:gdLst/>
            <a:ahLst/>
            <a:cxnLst/>
            <a:rect l="l" t="t" r="r" b="b"/>
            <a:pathLst>
              <a:path w="0" h="200660">
                <a:moveTo>
                  <a:pt x="0" y="0"/>
                </a:moveTo>
                <a:lnTo>
                  <a:pt x="0" y="200660"/>
                </a:lnTo>
              </a:path>
            </a:pathLst>
          </a:custGeom>
          <a:ln w="6476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3710940" y="2452370"/>
            <a:ext cx="1722120" cy="0"/>
          </a:xfrm>
          <a:custGeom>
            <a:avLst/>
            <a:gdLst/>
            <a:ahLst/>
            <a:cxnLst/>
            <a:rect l="l" t="t" r="r" b="b"/>
            <a:pathLst>
              <a:path w="1722120" h="0">
                <a:moveTo>
                  <a:pt x="1722120" y="0"/>
                </a:moveTo>
                <a:lnTo>
                  <a:pt x="0" y="0"/>
                </a:lnTo>
              </a:path>
            </a:pathLst>
          </a:custGeom>
          <a:ln w="6476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3710940" y="2251710"/>
            <a:ext cx="0" cy="200660"/>
          </a:xfrm>
          <a:custGeom>
            <a:avLst/>
            <a:gdLst/>
            <a:ahLst/>
            <a:cxnLst/>
            <a:rect l="l" t="t" r="r" b="b"/>
            <a:pathLst>
              <a:path w="0" h="200660">
                <a:moveTo>
                  <a:pt x="0" y="200660"/>
                </a:moveTo>
                <a:lnTo>
                  <a:pt x="0" y="0"/>
                </a:lnTo>
              </a:path>
            </a:pathLst>
          </a:custGeom>
          <a:ln w="6476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7439" y="558800"/>
            <a:ext cx="6922770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</a:pPr>
            <a:r>
              <a:rPr dirty="0" sz="4000" spc="-5"/>
              <a:t>Internet Corporation </a:t>
            </a:r>
            <a:r>
              <a:rPr dirty="0" sz="4000"/>
              <a:t>for </a:t>
            </a:r>
            <a:r>
              <a:rPr dirty="0" sz="4000" spc="-5"/>
              <a:t>Assigned  Names </a:t>
            </a:r>
            <a:r>
              <a:rPr dirty="0" sz="4000"/>
              <a:t>and </a:t>
            </a:r>
            <a:r>
              <a:rPr dirty="0" sz="4000" spc="-5"/>
              <a:t>Numbers</a:t>
            </a:r>
            <a:r>
              <a:rPr dirty="0" sz="4000" spc="-35"/>
              <a:t> </a:t>
            </a:r>
            <a:r>
              <a:rPr dirty="0" sz="4000" spc="-10"/>
              <a:t>(ICANN)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64540" y="2014220"/>
            <a:ext cx="6858000" cy="3676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304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Times New Roman"/>
                <a:cs typeface="Times New Roman"/>
              </a:rPr>
              <a:t>ICANN’s role: </a:t>
            </a:r>
            <a:r>
              <a:rPr dirty="0" sz="2800">
                <a:latin typeface="Times New Roman"/>
                <a:cs typeface="Times New Roman"/>
              </a:rPr>
              <a:t>to </a:t>
            </a:r>
            <a:r>
              <a:rPr dirty="0" sz="2800" spc="-5">
                <a:latin typeface="Times New Roman"/>
                <a:cs typeface="Times New Roman"/>
              </a:rPr>
              <a:t>oversee </a:t>
            </a:r>
            <a:r>
              <a:rPr dirty="0" sz="2800">
                <a:latin typeface="Times New Roman"/>
                <a:cs typeface="Times New Roman"/>
              </a:rPr>
              <a:t>the </a:t>
            </a:r>
            <a:r>
              <a:rPr dirty="0" sz="2800" spc="-10">
                <a:latin typeface="Times New Roman"/>
                <a:cs typeface="Times New Roman"/>
              </a:rPr>
              <a:t>management </a:t>
            </a:r>
            <a:r>
              <a:rPr dirty="0" sz="2800">
                <a:latin typeface="Times New Roman"/>
                <a:cs typeface="Times New Roman"/>
              </a:rPr>
              <a:t>of  </a:t>
            </a:r>
            <a:r>
              <a:rPr dirty="0" sz="2800" spc="-5">
                <a:latin typeface="Times New Roman"/>
                <a:cs typeface="Times New Roman"/>
              </a:rPr>
              <a:t>Internet resources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including</a:t>
            </a:r>
            <a:endParaRPr sz="2800">
              <a:latin typeface="Times New Roman"/>
              <a:cs typeface="Times New Roman"/>
            </a:endParaRPr>
          </a:p>
          <a:p>
            <a:pPr lvl="1" marL="755650" indent="-285750">
              <a:lnSpc>
                <a:spcPct val="100000"/>
              </a:lnSpc>
              <a:spcBef>
                <a:spcPts val="600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400" spc="-5">
                <a:latin typeface="Times New Roman"/>
                <a:cs typeface="Times New Roman"/>
              </a:rPr>
              <a:t>Addresses</a:t>
            </a:r>
            <a:endParaRPr sz="2400">
              <a:latin typeface="Times New Roman"/>
              <a:cs typeface="Times New Roman"/>
            </a:endParaRPr>
          </a:p>
          <a:p>
            <a:pPr lvl="2" marL="1155700" indent="-228600">
              <a:lnSpc>
                <a:spcPct val="100000"/>
              </a:lnSpc>
              <a:spcBef>
                <a:spcPts val="500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2000" spc="-5">
                <a:latin typeface="Times New Roman"/>
                <a:cs typeface="Times New Roman"/>
              </a:rPr>
              <a:t>Delegating </a:t>
            </a:r>
            <a:r>
              <a:rPr dirty="0" sz="2000">
                <a:latin typeface="Times New Roman"/>
                <a:cs typeface="Times New Roman"/>
              </a:rPr>
              <a:t>blocks of </a:t>
            </a:r>
            <a:r>
              <a:rPr dirty="0" sz="2000" spc="-5">
                <a:latin typeface="Times New Roman"/>
                <a:cs typeface="Times New Roman"/>
              </a:rPr>
              <a:t>addresses to the </a:t>
            </a:r>
            <a:r>
              <a:rPr dirty="0" sz="2000">
                <a:latin typeface="Times New Roman"/>
                <a:cs typeface="Times New Roman"/>
              </a:rPr>
              <a:t>regional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registries</a:t>
            </a:r>
            <a:endParaRPr sz="2000">
              <a:latin typeface="Times New Roman"/>
              <a:cs typeface="Times New Roman"/>
            </a:endParaRPr>
          </a:p>
          <a:p>
            <a:pPr lvl="1" marL="755650" indent="-285750">
              <a:lnSpc>
                <a:spcPct val="100000"/>
              </a:lnSpc>
              <a:spcBef>
                <a:spcPts val="590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400" spc="-5">
                <a:latin typeface="Times New Roman"/>
                <a:cs typeface="Times New Roman"/>
              </a:rPr>
              <a:t>Protocol identifiers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parameters</a:t>
            </a:r>
            <a:endParaRPr sz="2400">
              <a:latin typeface="Times New Roman"/>
              <a:cs typeface="Times New Roman"/>
            </a:endParaRPr>
          </a:p>
          <a:p>
            <a:pPr lvl="2" marL="1155700" indent="-228600">
              <a:lnSpc>
                <a:spcPct val="100000"/>
              </a:lnSpc>
              <a:spcBef>
                <a:spcPts val="500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2000" spc="-5">
                <a:latin typeface="Times New Roman"/>
                <a:cs typeface="Times New Roman"/>
              </a:rPr>
              <a:t>Allocating </a:t>
            </a:r>
            <a:r>
              <a:rPr dirty="0" sz="2000">
                <a:latin typeface="Times New Roman"/>
                <a:cs typeface="Times New Roman"/>
              </a:rPr>
              <a:t>port </a:t>
            </a:r>
            <a:r>
              <a:rPr dirty="0" sz="2000" spc="-5">
                <a:latin typeface="Times New Roman"/>
                <a:cs typeface="Times New Roman"/>
              </a:rPr>
              <a:t>numbers,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etc.</a:t>
            </a:r>
            <a:endParaRPr sz="2000">
              <a:latin typeface="Times New Roman"/>
              <a:cs typeface="Times New Roman"/>
            </a:endParaRPr>
          </a:p>
          <a:p>
            <a:pPr lvl="1" marL="755650" indent="-285750">
              <a:lnSpc>
                <a:spcPct val="100000"/>
              </a:lnSpc>
              <a:spcBef>
                <a:spcPts val="600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400" spc="-10">
                <a:latin typeface="Times New Roman"/>
                <a:cs typeface="Times New Roman"/>
              </a:rPr>
              <a:t>Names</a:t>
            </a:r>
            <a:endParaRPr sz="2400">
              <a:latin typeface="Times New Roman"/>
              <a:cs typeface="Times New Roman"/>
            </a:endParaRPr>
          </a:p>
          <a:p>
            <a:pPr lvl="2" marL="1155700" indent="-228600">
              <a:lnSpc>
                <a:spcPct val="100000"/>
              </a:lnSpc>
              <a:spcBef>
                <a:spcPts val="500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2000" spc="-5">
                <a:latin typeface="Times New Roman"/>
                <a:cs typeface="Times New Roman"/>
              </a:rPr>
              <a:t>Administration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the </a:t>
            </a:r>
            <a:r>
              <a:rPr dirty="0" sz="2000">
                <a:latin typeface="Times New Roman"/>
                <a:cs typeface="Times New Roman"/>
              </a:rPr>
              <a:t>root zone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file</a:t>
            </a:r>
            <a:endParaRPr sz="2000">
              <a:latin typeface="Times New Roman"/>
              <a:cs typeface="Times New Roman"/>
            </a:endParaRPr>
          </a:p>
          <a:p>
            <a:pPr lvl="2" marL="1155700" indent="-228600">
              <a:lnSpc>
                <a:spcPct val="100000"/>
              </a:lnSpc>
              <a:spcBef>
                <a:spcPts val="500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2000">
                <a:latin typeface="Times New Roman"/>
                <a:cs typeface="Times New Roman"/>
              </a:rPr>
              <a:t>Oversee </a:t>
            </a:r>
            <a:r>
              <a:rPr dirty="0" sz="2000" spc="-5">
                <a:latin typeface="Times New Roman"/>
                <a:cs typeface="Times New Roman"/>
              </a:rPr>
              <a:t>the operation </a:t>
            </a:r>
            <a:r>
              <a:rPr dirty="0" sz="2000">
                <a:latin typeface="Times New Roman"/>
                <a:cs typeface="Times New Roman"/>
              </a:rPr>
              <a:t>of the root </a:t>
            </a:r>
            <a:r>
              <a:rPr dirty="0" sz="2000" spc="-10">
                <a:latin typeface="Times New Roman"/>
                <a:cs typeface="Times New Roman"/>
              </a:rPr>
              <a:t>name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7129" y="833120"/>
            <a:ext cx="426148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The DNS is</a:t>
            </a:r>
            <a:r>
              <a:rPr dirty="0" spc="-60"/>
              <a:t> </a:t>
            </a:r>
            <a:r>
              <a:rPr dirty="0" spc="-5"/>
              <a:t>also…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925320"/>
            <a:ext cx="7363459" cy="2747010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Times New Roman"/>
                <a:cs typeface="Times New Roman"/>
              </a:rPr>
              <a:t>A globally </a:t>
            </a:r>
            <a:r>
              <a:rPr dirty="0" sz="2800" spc="-5">
                <a:latin typeface="Times New Roman"/>
                <a:cs typeface="Times New Roman"/>
              </a:rPr>
              <a:t>distributed, scalable, reliable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database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Times New Roman"/>
                <a:cs typeface="Times New Roman"/>
              </a:rPr>
              <a:t>Comprised </a:t>
            </a:r>
            <a:r>
              <a:rPr dirty="0" sz="2800">
                <a:latin typeface="Times New Roman"/>
                <a:cs typeface="Times New Roman"/>
              </a:rPr>
              <a:t>of </a:t>
            </a:r>
            <a:r>
              <a:rPr dirty="0" sz="2800" spc="-5">
                <a:latin typeface="Times New Roman"/>
                <a:cs typeface="Times New Roman"/>
              </a:rPr>
              <a:t>three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components</a:t>
            </a:r>
            <a:endParaRPr sz="2800">
              <a:latin typeface="Times New Roman"/>
              <a:cs typeface="Times New Roman"/>
            </a:endParaRPr>
          </a:p>
          <a:p>
            <a:pPr lvl="1" marL="755650" indent="-285750">
              <a:lnSpc>
                <a:spcPct val="100000"/>
              </a:lnSpc>
              <a:spcBef>
                <a:spcPts val="590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5">
                <a:latin typeface="Times New Roman"/>
                <a:cs typeface="Times New Roman"/>
              </a:rPr>
              <a:t>“name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space”</a:t>
            </a:r>
            <a:endParaRPr sz="2400">
              <a:latin typeface="Times New Roman"/>
              <a:cs typeface="Times New Roman"/>
            </a:endParaRPr>
          </a:p>
          <a:p>
            <a:pPr lvl="1" marL="755650" indent="-285750">
              <a:lnSpc>
                <a:spcPct val="100000"/>
              </a:lnSpc>
              <a:spcBef>
                <a:spcPts val="600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400" spc="-5">
                <a:latin typeface="Times New Roman"/>
                <a:cs typeface="Times New Roman"/>
              </a:rPr>
              <a:t>Servers making </a:t>
            </a:r>
            <a:r>
              <a:rPr dirty="0" sz="2400">
                <a:latin typeface="Times New Roman"/>
                <a:cs typeface="Times New Roman"/>
              </a:rPr>
              <a:t>that </a:t>
            </a:r>
            <a:r>
              <a:rPr dirty="0" sz="2400" spc="-5">
                <a:latin typeface="Times New Roman"/>
                <a:cs typeface="Times New Roman"/>
              </a:rPr>
              <a:t>name </a:t>
            </a:r>
            <a:r>
              <a:rPr dirty="0" sz="2400">
                <a:latin typeface="Times New Roman"/>
                <a:cs typeface="Times New Roman"/>
              </a:rPr>
              <a:t>space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available</a:t>
            </a:r>
            <a:endParaRPr sz="2400">
              <a:latin typeface="Times New Roman"/>
              <a:cs typeface="Times New Roman"/>
            </a:endParaRPr>
          </a:p>
          <a:p>
            <a:pPr lvl="1" marL="755650" marR="131445" indent="-285750">
              <a:lnSpc>
                <a:spcPct val="100000"/>
              </a:lnSpc>
              <a:spcBef>
                <a:spcPts val="600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400" spc="-5">
                <a:latin typeface="Times New Roman"/>
                <a:cs typeface="Times New Roman"/>
              </a:rPr>
              <a:t>Resolvers </a:t>
            </a:r>
            <a:r>
              <a:rPr dirty="0" sz="2400">
                <a:latin typeface="Times New Roman"/>
                <a:cs typeface="Times New Roman"/>
              </a:rPr>
              <a:t>(clients) </a:t>
            </a:r>
            <a:r>
              <a:rPr dirty="0" sz="2400" spc="-5">
                <a:latin typeface="Times New Roman"/>
                <a:cs typeface="Times New Roman"/>
              </a:rPr>
              <a:t>which </a:t>
            </a:r>
            <a:r>
              <a:rPr dirty="0" sz="2400">
                <a:latin typeface="Times New Roman"/>
                <a:cs typeface="Times New Roman"/>
              </a:rPr>
              <a:t>query the servers </a:t>
            </a:r>
            <a:r>
              <a:rPr dirty="0" sz="2400" spc="-5">
                <a:latin typeface="Times New Roman"/>
                <a:cs typeface="Times New Roman"/>
              </a:rPr>
              <a:t>about </a:t>
            </a:r>
            <a:r>
              <a:rPr dirty="0" sz="2400">
                <a:latin typeface="Times New Roman"/>
                <a:cs typeface="Times New Roman"/>
              </a:rPr>
              <a:t>the  </a:t>
            </a:r>
            <a:r>
              <a:rPr dirty="0" sz="2400" spc="-10">
                <a:latin typeface="Times New Roman"/>
                <a:cs typeface="Times New Roman"/>
              </a:rPr>
              <a:t>name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space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8660" y="833120"/>
            <a:ext cx="517715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The Root</a:t>
            </a:r>
            <a:r>
              <a:rPr dirty="0" spc="-35"/>
              <a:t> </a:t>
            </a:r>
            <a:r>
              <a:rPr dirty="0" spc="-5"/>
              <a:t>Nameservers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014220"/>
            <a:ext cx="7530465" cy="4364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Times New Roman"/>
                <a:cs typeface="Times New Roman"/>
              </a:rPr>
              <a:t>The </a:t>
            </a:r>
            <a:r>
              <a:rPr dirty="0" sz="2800">
                <a:latin typeface="Times New Roman"/>
                <a:cs typeface="Times New Roman"/>
              </a:rPr>
              <a:t>root </a:t>
            </a:r>
            <a:r>
              <a:rPr dirty="0" sz="2800" spc="-5">
                <a:latin typeface="Times New Roman"/>
                <a:cs typeface="Times New Roman"/>
              </a:rPr>
              <a:t>zone file lists </a:t>
            </a:r>
            <a:r>
              <a:rPr dirty="0" sz="2800">
                <a:latin typeface="Times New Roman"/>
                <a:cs typeface="Times New Roman"/>
              </a:rPr>
              <a:t>the </a:t>
            </a:r>
            <a:r>
              <a:rPr dirty="0" sz="2800" spc="-10">
                <a:latin typeface="Times New Roman"/>
                <a:cs typeface="Times New Roman"/>
              </a:rPr>
              <a:t>names </a:t>
            </a:r>
            <a:r>
              <a:rPr dirty="0" sz="2800" spc="-5">
                <a:latin typeface="Times New Roman"/>
                <a:cs typeface="Times New Roman"/>
              </a:rPr>
              <a:t>and </a:t>
            </a:r>
            <a:r>
              <a:rPr dirty="0" sz="2800">
                <a:latin typeface="Times New Roman"/>
                <a:cs typeface="Times New Roman"/>
              </a:rPr>
              <a:t>IP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addresses  </a:t>
            </a:r>
            <a:r>
              <a:rPr dirty="0" sz="2800">
                <a:latin typeface="Times New Roman"/>
                <a:cs typeface="Times New Roman"/>
              </a:rPr>
              <a:t>of the </a:t>
            </a:r>
            <a:r>
              <a:rPr dirty="0" sz="2800" spc="-5">
                <a:latin typeface="Times New Roman"/>
                <a:cs typeface="Times New Roman"/>
              </a:rPr>
              <a:t>authoritative </a:t>
            </a:r>
            <a:r>
              <a:rPr dirty="0" sz="2800" spc="-10">
                <a:latin typeface="Times New Roman"/>
                <a:cs typeface="Times New Roman"/>
              </a:rPr>
              <a:t>DNS </a:t>
            </a:r>
            <a:r>
              <a:rPr dirty="0" sz="2800" spc="-5">
                <a:latin typeface="Times New Roman"/>
                <a:cs typeface="Times New Roman"/>
              </a:rPr>
              <a:t>servers for all top-level  domains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(TLDs)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Char char="•"/>
            </a:pPr>
            <a:endParaRPr sz="3900">
              <a:latin typeface="Times New Roman"/>
              <a:cs typeface="Times New Roman"/>
            </a:endParaRPr>
          </a:p>
          <a:p>
            <a:pPr marL="355600" marR="102870" indent="-342900">
              <a:lnSpc>
                <a:spcPts val="302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Times New Roman"/>
                <a:cs typeface="Times New Roman"/>
              </a:rPr>
              <a:t>The </a:t>
            </a:r>
            <a:r>
              <a:rPr dirty="0" sz="2800">
                <a:latin typeface="Times New Roman"/>
                <a:cs typeface="Times New Roman"/>
              </a:rPr>
              <a:t>root </a:t>
            </a:r>
            <a:r>
              <a:rPr dirty="0" sz="2800" spc="-5">
                <a:latin typeface="Times New Roman"/>
                <a:cs typeface="Times New Roman"/>
              </a:rPr>
              <a:t>zone file </a:t>
            </a:r>
            <a:r>
              <a:rPr dirty="0" sz="2800">
                <a:latin typeface="Times New Roman"/>
                <a:cs typeface="Times New Roman"/>
              </a:rPr>
              <a:t>is </a:t>
            </a:r>
            <a:r>
              <a:rPr dirty="0" sz="2800" spc="-5">
                <a:latin typeface="Times New Roman"/>
                <a:cs typeface="Times New Roman"/>
              </a:rPr>
              <a:t>published </a:t>
            </a:r>
            <a:r>
              <a:rPr dirty="0" sz="2800">
                <a:latin typeface="Times New Roman"/>
                <a:cs typeface="Times New Roman"/>
              </a:rPr>
              <a:t>on 13 </a:t>
            </a:r>
            <a:r>
              <a:rPr dirty="0" sz="2800" spc="-5">
                <a:latin typeface="Times New Roman"/>
                <a:cs typeface="Times New Roman"/>
              </a:rPr>
              <a:t>servers, “A”  </a:t>
            </a:r>
            <a:r>
              <a:rPr dirty="0" sz="2800">
                <a:latin typeface="Times New Roman"/>
                <a:cs typeface="Times New Roman"/>
              </a:rPr>
              <a:t>through </a:t>
            </a:r>
            <a:r>
              <a:rPr dirty="0" sz="2800" spc="-5">
                <a:latin typeface="Times New Roman"/>
                <a:cs typeface="Times New Roman"/>
              </a:rPr>
              <a:t>“M”, around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Internet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Char char="•"/>
            </a:pPr>
            <a:endParaRPr sz="3850">
              <a:latin typeface="Times New Roman"/>
              <a:cs typeface="Times New Roman"/>
            </a:endParaRPr>
          </a:p>
          <a:p>
            <a:pPr marL="355600" marR="368300" indent="-342900">
              <a:lnSpc>
                <a:spcPct val="9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Times New Roman"/>
                <a:cs typeface="Times New Roman"/>
              </a:rPr>
              <a:t>Root </a:t>
            </a:r>
            <a:r>
              <a:rPr dirty="0" sz="2800" spc="-10">
                <a:latin typeface="Times New Roman"/>
                <a:cs typeface="Times New Roman"/>
              </a:rPr>
              <a:t>name </a:t>
            </a:r>
            <a:r>
              <a:rPr dirty="0" sz="2800" spc="-5">
                <a:latin typeface="Times New Roman"/>
                <a:cs typeface="Times New Roman"/>
              </a:rPr>
              <a:t>server operations currently </a:t>
            </a:r>
            <a:r>
              <a:rPr dirty="0" sz="2800">
                <a:latin typeface="Times New Roman"/>
                <a:cs typeface="Times New Roman"/>
              </a:rPr>
              <a:t>provided  by </a:t>
            </a:r>
            <a:r>
              <a:rPr dirty="0" sz="2800" spc="-5">
                <a:latin typeface="Times New Roman"/>
                <a:cs typeface="Times New Roman"/>
              </a:rPr>
              <a:t>volunteer efforts </a:t>
            </a:r>
            <a:r>
              <a:rPr dirty="0" sz="2800">
                <a:latin typeface="Times New Roman"/>
                <a:cs typeface="Times New Roman"/>
              </a:rPr>
              <a:t>by a </a:t>
            </a:r>
            <a:r>
              <a:rPr dirty="0" sz="2800" spc="-5">
                <a:latin typeface="Times New Roman"/>
                <a:cs typeface="Times New Roman"/>
              </a:rPr>
              <a:t>very diverse set </a:t>
            </a:r>
            <a:r>
              <a:rPr dirty="0" sz="2800">
                <a:latin typeface="Times New Roman"/>
                <a:cs typeface="Times New Roman"/>
              </a:rPr>
              <a:t>of  </a:t>
            </a:r>
            <a:r>
              <a:rPr dirty="0" sz="2800" spc="-5">
                <a:latin typeface="Times New Roman"/>
                <a:cs typeface="Times New Roman"/>
              </a:rPr>
              <a:t>organizations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3019" y="414020"/>
            <a:ext cx="652970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13555" algn="l"/>
              </a:tabLst>
            </a:pPr>
            <a:r>
              <a:rPr dirty="0"/>
              <a:t>Root</a:t>
            </a:r>
            <a:r>
              <a:rPr dirty="0" spc="5"/>
              <a:t> </a:t>
            </a:r>
            <a:r>
              <a:rPr dirty="0"/>
              <a:t>Name</a:t>
            </a:r>
            <a:r>
              <a:rPr dirty="0" spc="5"/>
              <a:t> </a:t>
            </a:r>
            <a:r>
              <a:rPr dirty="0" spc="-5"/>
              <a:t>Server	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609" y="1330960"/>
            <a:ext cx="7488555" cy="4720590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  <a:tabLst>
                <a:tab pos="1294765" algn="l"/>
              </a:tabLst>
            </a:pPr>
            <a:r>
              <a:rPr dirty="0" sz="1600" spc="-10" b="1">
                <a:latin typeface="Times New Roman"/>
                <a:cs typeface="Times New Roman"/>
              </a:rPr>
              <a:t>Nameserver	</a:t>
            </a:r>
            <a:r>
              <a:rPr dirty="0" sz="1600" spc="-5" b="1">
                <a:latin typeface="Times New Roman"/>
                <a:cs typeface="Times New Roman"/>
              </a:rPr>
              <a:t>Operated</a:t>
            </a:r>
            <a:r>
              <a:rPr dirty="0" sz="1600" spc="-1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by:</a:t>
            </a:r>
            <a:endParaRPr sz="1600">
              <a:latin typeface="Times New Roman"/>
              <a:cs typeface="Times New Roman"/>
            </a:endParaRPr>
          </a:p>
          <a:p>
            <a:pPr marL="468630" indent="-6350">
              <a:lnSpc>
                <a:spcPct val="100000"/>
              </a:lnSpc>
              <a:spcBef>
                <a:spcPts val="720"/>
              </a:spcBef>
              <a:buAutoNum type="alphaUcPeriod"/>
              <a:tabLst>
                <a:tab pos="1294765" algn="l"/>
                <a:tab pos="1295400" algn="l"/>
              </a:tabLst>
            </a:pPr>
            <a:r>
              <a:rPr dirty="0" sz="1600" spc="-5">
                <a:latin typeface="Times New Roman"/>
                <a:cs typeface="Times New Roman"/>
              </a:rPr>
              <a:t>Verisign (US East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Coast)</a:t>
            </a:r>
            <a:endParaRPr sz="1600">
              <a:latin typeface="Times New Roman"/>
              <a:cs typeface="Times New Roman"/>
            </a:endParaRPr>
          </a:p>
          <a:p>
            <a:pPr marL="468630" marR="5080">
              <a:lnSpc>
                <a:spcPct val="137500"/>
              </a:lnSpc>
              <a:buAutoNum type="alphaUcPeriod"/>
              <a:tabLst>
                <a:tab pos="1294765" algn="l"/>
                <a:tab pos="1295400" algn="l"/>
              </a:tabLst>
            </a:pPr>
            <a:r>
              <a:rPr dirty="0" sz="1600" spc="-5">
                <a:latin typeface="Times New Roman"/>
                <a:cs typeface="Times New Roman"/>
              </a:rPr>
              <a:t>University </a:t>
            </a:r>
            <a:r>
              <a:rPr dirty="0" sz="1600">
                <a:latin typeface="Times New Roman"/>
                <a:cs typeface="Times New Roman"/>
              </a:rPr>
              <a:t>of </a:t>
            </a:r>
            <a:r>
              <a:rPr dirty="0" sz="1600" spc="-5">
                <a:latin typeface="Times New Roman"/>
                <a:cs typeface="Times New Roman"/>
              </a:rPr>
              <a:t>S. California –Information Sciences Institute (US West Coast)  </a:t>
            </a:r>
            <a:r>
              <a:rPr dirty="0" sz="1600">
                <a:latin typeface="Times New Roman"/>
                <a:cs typeface="Times New Roman"/>
              </a:rPr>
              <a:t>C	</a:t>
            </a:r>
            <a:r>
              <a:rPr dirty="0" sz="1600" spc="-5">
                <a:latin typeface="Times New Roman"/>
                <a:cs typeface="Times New Roman"/>
              </a:rPr>
              <a:t>Cogent </a:t>
            </a:r>
            <a:r>
              <a:rPr dirty="0" sz="1600" spc="-10">
                <a:latin typeface="Times New Roman"/>
                <a:cs typeface="Times New Roman"/>
              </a:rPr>
              <a:t>Communications </a:t>
            </a:r>
            <a:r>
              <a:rPr dirty="0" sz="1600" spc="-5">
                <a:latin typeface="Times New Roman"/>
                <a:cs typeface="Times New Roman"/>
              </a:rPr>
              <a:t>(US East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Coast)</a:t>
            </a:r>
            <a:endParaRPr sz="1600">
              <a:latin typeface="Times New Roman"/>
              <a:cs typeface="Times New Roman"/>
            </a:endParaRPr>
          </a:p>
          <a:p>
            <a:pPr marL="473709" marR="2915285" indent="-11430">
              <a:lnSpc>
                <a:spcPct val="137500"/>
              </a:lnSpc>
              <a:tabLst>
                <a:tab pos="1294765" algn="l"/>
              </a:tabLst>
            </a:pPr>
            <a:r>
              <a:rPr dirty="0" sz="1600">
                <a:latin typeface="Times New Roman"/>
                <a:cs typeface="Times New Roman"/>
              </a:rPr>
              <a:t>D	</a:t>
            </a:r>
            <a:r>
              <a:rPr dirty="0" sz="1600" spc="-5">
                <a:latin typeface="Times New Roman"/>
                <a:cs typeface="Times New Roman"/>
              </a:rPr>
              <a:t>University </a:t>
            </a:r>
            <a:r>
              <a:rPr dirty="0" sz="1600">
                <a:latin typeface="Times New Roman"/>
                <a:cs typeface="Times New Roman"/>
              </a:rPr>
              <a:t>of </a:t>
            </a:r>
            <a:r>
              <a:rPr dirty="0" sz="1600" spc="-5">
                <a:latin typeface="Times New Roman"/>
                <a:cs typeface="Times New Roman"/>
              </a:rPr>
              <a:t>Maryland (US East Coast)  </a:t>
            </a:r>
            <a:r>
              <a:rPr dirty="0" sz="1600">
                <a:latin typeface="Times New Roman"/>
                <a:cs typeface="Times New Roman"/>
              </a:rPr>
              <a:t>E	</a:t>
            </a:r>
            <a:r>
              <a:rPr dirty="0" sz="1600" spc="-5">
                <a:latin typeface="Times New Roman"/>
                <a:cs typeface="Times New Roman"/>
              </a:rPr>
              <a:t>NASA </a:t>
            </a:r>
            <a:r>
              <a:rPr dirty="0" sz="1600" spc="-10">
                <a:latin typeface="Times New Roman"/>
                <a:cs typeface="Times New Roman"/>
              </a:rPr>
              <a:t>(Ames) </a:t>
            </a:r>
            <a:r>
              <a:rPr dirty="0" sz="1600" spc="-5">
                <a:latin typeface="Times New Roman"/>
                <a:cs typeface="Times New Roman"/>
              </a:rPr>
              <a:t>(US </a:t>
            </a:r>
            <a:r>
              <a:rPr dirty="0" sz="1600" spc="-10">
                <a:latin typeface="Times New Roman"/>
                <a:cs typeface="Times New Roman"/>
              </a:rPr>
              <a:t>West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Coast)</a:t>
            </a:r>
            <a:endParaRPr sz="1600">
              <a:latin typeface="Times New Roman"/>
              <a:cs typeface="Times New Roman"/>
            </a:endParaRPr>
          </a:p>
          <a:p>
            <a:pPr algn="just" marL="462280" marR="2331720" indent="17780">
              <a:lnSpc>
                <a:spcPct val="137500"/>
              </a:lnSpc>
              <a:tabLst>
                <a:tab pos="1254125" algn="l"/>
                <a:tab pos="1294765" algn="l"/>
              </a:tabLst>
            </a:pPr>
            <a:r>
              <a:rPr dirty="0" sz="1600">
                <a:latin typeface="Times New Roman"/>
                <a:cs typeface="Times New Roman"/>
              </a:rPr>
              <a:t>F		</a:t>
            </a:r>
            <a:r>
              <a:rPr dirty="0" sz="1600" spc="-5">
                <a:latin typeface="Times New Roman"/>
                <a:cs typeface="Times New Roman"/>
              </a:rPr>
              <a:t>Internet Software Consortium (US </a:t>
            </a:r>
            <a:r>
              <a:rPr dirty="0" sz="1600" spc="-10">
                <a:latin typeface="Times New Roman"/>
                <a:cs typeface="Times New Roman"/>
              </a:rPr>
              <a:t>West </a:t>
            </a:r>
            <a:r>
              <a:rPr dirty="0" sz="1600" spc="-5">
                <a:latin typeface="Times New Roman"/>
                <a:cs typeface="Times New Roman"/>
              </a:rPr>
              <a:t>Coast)  </a:t>
            </a:r>
            <a:r>
              <a:rPr dirty="0" sz="1600">
                <a:latin typeface="Times New Roman"/>
                <a:cs typeface="Times New Roman"/>
              </a:rPr>
              <a:t>G		</a:t>
            </a:r>
            <a:r>
              <a:rPr dirty="0" sz="1600" spc="-5">
                <a:latin typeface="Times New Roman"/>
                <a:cs typeface="Times New Roman"/>
              </a:rPr>
              <a:t>U. S. Dept. </a:t>
            </a:r>
            <a:r>
              <a:rPr dirty="0" sz="1600">
                <a:latin typeface="Times New Roman"/>
                <a:cs typeface="Times New Roman"/>
              </a:rPr>
              <a:t>of </a:t>
            </a:r>
            <a:r>
              <a:rPr dirty="0" sz="1600" spc="-5">
                <a:latin typeface="Times New Roman"/>
                <a:cs typeface="Times New Roman"/>
              </a:rPr>
              <a:t>Defense (ARL) (US East Coast)  </a:t>
            </a:r>
            <a:r>
              <a:rPr dirty="0" sz="1600">
                <a:latin typeface="Times New Roman"/>
                <a:cs typeface="Times New Roman"/>
              </a:rPr>
              <a:t>H		</a:t>
            </a:r>
            <a:r>
              <a:rPr dirty="0" sz="1600" spc="-5">
                <a:latin typeface="Times New Roman"/>
                <a:cs typeface="Times New Roman"/>
              </a:rPr>
              <a:t>U. S. Dept. </a:t>
            </a:r>
            <a:r>
              <a:rPr dirty="0" sz="1600">
                <a:latin typeface="Times New Roman"/>
                <a:cs typeface="Times New Roman"/>
              </a:rPr>
              <a:t>of </a:t>
            </a:r>
            <a:r>
              <a:rPr dirty="0" sz="1600" spc="-5">
                <a:latin typeface="Times New Roman"/>
                <a:cs typeface="Times New Roman"/>
              </a:rPr>
              <a:t>Defense </a:t>
            </a:r>
            <a:r>
              <a:rPr dirty="0" sz="1600" spc="-10">
                <a:latin typeface="Times New Roman"/>
                <a:cs typeface="Times New Roman"/>
              </a:rPr>
              <a:t>(DISA) </a:t>
            </a:r>
            <a:r>
              <a:rPr dirty="0" sz="1600" spc="-5">
                <a:latin typeface="Times New Roman"/>
                <a:cs typeface="Times New Roman"/>
              </a:rPr>
              <a:t>(US East Coast)  </a:t>
            </a:r>
            <a:r>
              <a:rPr dirty="0" sz="1600">
                <a:latin typeface="Times New Roman"/>
                <a:cs typeface="Times New Roman"/>
              </a:rPr>
              <a:t>I	</a:t>
            </a:r>
            <a:r>
              <a:rPr dirty="0" sz="1600" spc="-5">
                <a:latin typeface="Times New Roman"/>
                <a:cs typeface="Times New Roman"/>
              </a:rPr>
              <a:t>Autonomica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(SE)</a:t>
            </a:r>
            <a:endParaRPr sz="1600">
              <a:latin typeface="Times New Roman"/>
              <a:cs typeface="Times New Roman"/>
            </a:endParaRPr>
          </a:p>
          <a:p>
            <a:pPr algn="just" marL="496570">
              <a:lnSpc>
                <a:spcPct val="100000"/>
              </a:lnSpc>
              <a:spcBef>
                <a:spcPts val="720"/>
              </a:spcBef>
              <a:tabLst>
                <a:tab pos="1294765" algn="l"/>
              </a:tabLst>
            </a:pPr>
            <a:r>
              <a:rPr dirty="0" sz="1600">
                <a:latin typeface="Times New Roman"/>
                <a:cs typeface="Times New Roman"/>
              </a:rPr>
              <a:t>J	</a:t>
            </a:r>
            <a:r>
              <a:rPr dirty="0" sz="1600" spc="-5">
                <a:latin typeface="Times New Roman"/>
                <a:cs typeface="Times New Roman"/>
              </a:rPr>
              <a:t>Verisign (US East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Coast)</a:t>
            </a:r>
            <a:endParaRPr sz="1600">
              <a:latin typeface="Times New Roman"/>
              <a:cs typeface="Times New Roman"/>
            </a:endParaRPr>
          </a:p>
          <a:p>
            <a:pPr algn="just" marL="1295400" indent="-833119">
              <a:lnSpc>
                <a:spcPct val="100000"/>
              </a:lnSpc>
              <a:spcBef>
                <a:spcPts val="720"/>
              </a:spcBef>
              <a:buAutoNum type="alphaUcPeriod" startAt="11"/>
              <a:tabLst>
                <a:tab pos="1294765" algn="l"/>
                <a:tab pos="1295400" algn="l"/>
              </a:tabLst>
            </a:pPr>
            <a:r>
              <a:rPr dirty="0" sz="1600" spc="-5">
                <a:latin typeface="Times New Roman"/>
                <a:cs typeface="Times New Roman"/>
              </a:rPr>
              <a:t>RIPE-NCC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(UK)</a:t>
            </a:r>
            <a:endParaRPr sz="1600">
              <a:latin typeface="Times New Roman"/>
              <a:cs typeface="Times New Roman"/>
            </a:endParaRPr>
          </a:p>
          <a:p>
            <a:pPr algn="just" marL="1295400" indent="-821690">
              <a:lnSpc>
                <a:spcPct val="100000"/>
              </a:lnSpc>
              <a:spcBef>
                <a:spcPts val="720"/>
              </a:spcBef>
              <a:buAutoNum type="alphaUcPeriod" startAt="11"/>
              <a:tabLst>
                <a:tab pos="1294765" algn="l"/>
                <a:tab pos="1295400" algn="l"/>
              </a:tabLst>
            </a:pPr>
            <a:r>
              <a:rPr dirty="0" sz="1600" spc="-5">
                <a:latin typeface="Times New Roman"/>
                <a:cs typeface="Times New Roman"/>
              </a:rPr>
              <a:t>ICANN (US </a:t>
            </a:r>
            <a:r>
              <a:rPr dirty="0" sz="1600" spc="-10">
                <a:latin typeface="Times New Roman"/>
                <a:cs typeface="Times New Roman"/>
              </a:rPr>
              <a:t>West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Coast)</a:t>
            </a:r>
            <a:endParaRPr sz="1600">
              <a:latin typeface="Times New Roman"/>
              <a:cs typeface="Times New Roman"/>
            </a:endParaRPr>
          </a:p>
          <a:p>
            <a:pPr algn="just" marL="1295400" indent="-849630">
              <a:lnSpc>
                <a:spcPct val="100000"/>
              </a:lnSpc>
              <a:spcBef>
                <a:spcPts val="730"/>
              </a:spcBef>
              <a:buAutoNum type="alphaUcPeriod" startAt="11"/>
              <a:tabLst>
                <a:tab pos="1294765" algn="l"/>
                <a:tab pos="1295400" algn="l"/>
              </a:tabLst>
            </a:pPr>
            <a:r>
              <a:rPr dirty="0" sz="1600" spc="-10">
                <a:latin typeface="Times New Roman"/>
                <a:cs typeface="Times New Roman"/>
              </a:rPr>
              <a:t>WIDE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(JP)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689" y="894079"/>
            <a:ext cx="6988809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Registries, Registrars, </a:t>
            </a:r>
            <a:r>
              <a:rPr dirty="0" sz="3600" spc="-10"/>
              <a:t>and</a:t>
            </a:r>
            <a:r>
              <a:rPr dirty="0" sz="3600" spc="-15"/>
              <a:t> </a:t>
            </a:r>
            <a:r>
              <a:rPr dirty="0" sz="3600" spc="-5"/>
              <a:t>Registrants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52119" y="1640840"/>
            <a:ext cx="132715" cy="833119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240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240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2119" y="3902709"/>
            <a:ext cx="1327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2119" y="4980940"/>
            <a:ext cx="1327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5019" y="1658620"/>
            <a:ext cx="8018145" cy="41046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85090">
              <a:lnSpc>
                <a:spcPct val="110800"/>
              </a:lnSpc>
              <a:spcBef>
                <a:spcPts val="95"/>
              </a:spcBef>
            </a:pP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5">
                <a:latin typeface="Times New Roman"/>
                <a:cs typeface="Times New Roman"/>
              </a:rPr>
              <a:t>classification </a:t>
            </a:r>
            <a:r>
              <a:rPr dirty="0" sz="2400">
                <a:latin typeface="Times New Roman"/>
                <a:cs typeface="Times New Roman"/>
              </a:rPr>
              <a:t>of roles in the operation of a </a:t>
            </a:r>
            <a:r>
              <a:rPr dirty="0" sz="2400" spc="-5">
                <a:latin typeface="Times New Roman"/>
                <a:cs typeface="Times New Roman"/>
              </a:rPr>
              <a:t>domain name space  Registry</a:t>
            </a:r>
            <a:endParaRPr sz="2400">
              <a:latin typeface="Times New Roman"/>
              <a:cs typeface="Times New Roman"/>
            </a:endParaRPr>
          </a:p>
          <a:p>
            <a:pPr marL="411480" indent="-284480">
              <a:lnSpc>
                <a:spcPct val="100000"/>
              </a:lnSpc>
              <a:spcBef>
                <a:spcPts val="280"/>
              </a:spcBef>
              <a:buChar char="–"/>
              <a:tabLst>
                <a:tab pos="410845" algn="l"/>
                <a:tab pos="411480" algn="l"/>
              </a:tabLst>
            </a:pPr>
            <a:r>
              <a:rPr dirty="0" sz="2200">
                <a:latin typeface="Times New Roman"/>
                <a:cs typeface="Times New Roman"/>
              </a:rPr>
              <a:t>the </a:t>
            </a:r>
            <a:r>
              <a:rPr dirty="0" sz="2200" spc="-10">
                <a:latin typeface="Times New Roman"/>
                <a:cs typeface="Times New Roman"/>
              </a:rPr>
              <a:t>name </a:t>
            </a:r>
            <a:r>
              <a:rPr dirty="0" sz="2200" spc="-5">
                <a:latin typeface="Times New Roman"/>
                <a:cs typeface="Times New Roman"/>
              </a:rPr>
              <a:t>space’s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database</a:t>
            </a:r>
            <a:endParaRPr sz="2200">
              <a:latin typeface="Times New Roman"/>
              <a:cs typeface="Times New Roman"/>
            </a:endParaRPr>
          </a:p>
          <a:p>
            <a:pPr marL="411480" indent="-284480">
              <a:lnSpc>
                <a:spcPct val="100000"/>
              </a:lnSpc>
              <a:spcBef>
                <a:spcPts val="280"/>
              </a:spcBef>
              <a:buChar char="–"/>
              <a:tabLst>
                <a:tab pos="410845" algn="l"/>
                <a:tab pos="411480" algn="l"/>
              </a:tabLst>
            </a:pPr>
            <a:r>
              <a:rPr dirty="0" sz="2200">
                <a:latin typeface="Times New Roman"/>
                <a:cs typeface="Times New Roman"/>
              </a:rPr>
              <a:t>the </a:t>
            </a:r>
            <a:r>
              <a:rPr dirty="0" sz="2200" spc="-5">
                <a:latin typeface="Times New Roman"/>
                <a:cs typeface="Times New Roman"/>
              </a:rPr>
              <a:t>organization which has edit control </a:t>
            </a:r>
            <a:r>
              <a:rPr dirty="0" sz="2200">
                <a:latin typeface="Times New Roman"/>
                <a:cs typeface="Times New Roman"/>
              </a:rPr>
              <a:t>of </a:t>
            </a:r>
            <a:r>
              <a:rPr dirty="0" sz="2200" spc="-5">
                <a:latin typeface="Times New Roman"/>
                <a:cs typeface="Times New Roman"/>
              </a:rPr>
              <a:t>that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database</a:t>
            </a:r>
            <a:endParaRPr sz="2200">
              <a:latin typeface="Times New Roman"/>
              <a:cs typeface="Times New Roman"/>
            </a:endParaRPr>
          </a:p>
          <a:p>
            <a:pPr marL="411480" marR="177165" indent="-284480">
              <a:lnSpc>
                <a:spcPts val="2370"/>
              </a:lnSpc>
              <a:spcBef>
                <a:spcPts val="595"/>
              </a:spcBef>
              <a:buChar char="–"/>
              <a:tabLst>
                <a:tab pos="410845" algn="l"/>
                <a:tab pos="411480" algn="l"/>
              </a:tabLst>
            </a:pPr>
            <a:r>
              <a:rPr dirty="0" sz="2200">
                <a:latin typeface="Times New Roman"/>
                <a:cs typeface="Times New Roman"/>
              </a:rPr>
              <a:t>the </a:t>
            </a:r>
            <a:r>
              <a:rPr dirty="0" sz="2200" spc="-5">
                <a:latin typeface="Times New Roman"/>
                <a:cs typeface="Times New Roman"/>
              </a:rPr>
              <a:t>organization which </a:t>
            </a:r>
            <a:r>
              <a:rPr dirty="0" sz="2200">
                <a:latin typeface="Times New Roman"/>
                <a:cs typeface="Times New Roman"/>
              </a:rPr>
              <a:t>runs the </a:t>
            </a:r>
            <a:r>
              <a:rPr dirty="0" sz="2200" spc="-5">
                <a:latin typeface="Times New Roman"/>
                <a:cs typeface="Times New Roman"/>
              </a:rPr>
              <a:t>authoritative </a:t>
            </a:r>
            <a:r>
              <a:rPr dirty="0" sz="2200" spc="-10">
                <a:latin typeface="Times New Roman"/>
                <a:cs typeface="Times New Roman"/>
              </a:rPr>
              <a:t>name </a:t>
            </a:r>
            <a:r>
              <a:rPr dirty="0" sz="2200" spc="-5">
                <a:latin typeface="Times New Roman"/>
                <a:cs typeface="Times New Roman"/>
              </a:rPr>
              <a:t>servers </a:t>
            </a:r>
            <a:r>
              <a:rPr dirty="0" sz="2200">
                <a:latin typeface="Times New Roman"/>
                <a:cs typeface="Times New Roman"/>
              </a:rPr>
              <a:t>for </a:t>
            </a:r>
            <a:r>
              <a:rPr dirty="0" sz="2200" spc="-5">
                <a:latin typeface="Times New Roman"/>
                <a:cs typeface="Times New Roman"/>
              </a:rPr>
              <a:t>that  </a:t>
            </a:r>
            <a:r>
              <a:rPr dirty="0" sz="2200" spc="-10">
                <a:latin typeface="Times New Roman"/>
                <a:cs typeface="Times New Roman"/>
              </a:rPr>
              <a:t>name</a:t>
            </a:r>
            <a:r>
              <a:rPr dirty="0" sz="2200" spc="-5">
                <a:latin typeface="Times New Roman"/>
                <a:cs typeface="Times New Roman"/>
              </a:rPr>
              <a:t> space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2400" spc="-5">
                <a:latin typeface="Times New Roman"/>
                <a:cs typeface="Times New Roman"/>
              </a:rPr>
              <a:t>Registrar</a:t>
            </a:r>
            <a:endParaRPr sz="2400">
              <a:latin typeface="Times New Roman"/>
              <a:cs typeface="Times New Roman"/>
            </a:endParaRPr>
          </a:p>
          <a:p>
            <a:pPr marL="411480" marR="5080" indent="-284480">
              <a:lnSpc>
                <a:spcPts val="2370"/>
              </a:lnSpc>
              <a:spcBef>
                <a:spcPts val="585"/>
              </a:spcBef>
              <a:buChar char="–"/>
              <a:tabLst>
                <a:tab pos="410845" algn="l"/>
                <a:tab pos="411480" algn="l"/>
              </a:tabLst>
            </a:pPr>
            <a:r>
              <a:rPr dirty="0" sz="2200">
                <a:latin typeface="Times New Roman"/>
                <a:cs typeface="Times New Roman"/>
              </a:rPr>
              <a:t>the agent </a:t>
            </a:r>
            <a:r>
              <a:rPr dirty="0" sz="2200" spc="-5">
                <a:latin typeface="Times New Roman"/>
                <a:cs typeface="Times New Roman"/>
              </a:rPr>
              <a:t>which submits change requests to the registry </a:t>
            </a:r>
            <a:r>
              <a:rPr dirty="0" sz="2200">
                <a:latin typeface="Times New Roman"/>
                <a:cs typeface="Times New Roman"/>
              </a:rPr>
              <a:t>on </a:t>
            </a:r>
            <a:r>
              <a:rPr dirty="0" sz="2200" spc="-5">
                <a:latin typeface="Times New Roman"/>
                <a:cs typeface="Times New Roman"/>
              </a:rPr>
              <a:t>behalf </a:t>
            </a:r>
            <a:r>
              <a:rPr dirty="0" sz="2200">
                <a:latin typeface="Times New Roman"/>
                <a:cs typeface="Times New Roman"/>
              </a:rPr>
              <a:t>of  the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registrant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2400" spc="-5">
                <a:latin typeface="Times New Roman"/>
                <a:cs typeface="Times New Roman"/>
              </a:rPr>
              <a:t>Registrant</a:t>
            </a:r>
            <a:endParaRPr sz="2400">
              <a:latin typeface="Times New Roman"/>
              <a:cs typeface="Times New Roman"/>
            </a:endParaRPr>
          </a:p>
          <a:p>
            <a:pPr marL="411480" indent="-284480">
              <a:lnSpc>
                <a:spcPct val="100000"/>
              </a:lnSpc>
              <a:spcBef>
                <a:spcPts val="290"/>
              </a:spcBef>
              <a:buChar char="–"/>
              <a:tabLst>
                <a:tab pos="410845" algn="l"/>
                <a:tab pos="411480" algn="l"/>
              </a:tabLst>
            </a:pPr>
            <a:r>
              <a:rPr dirty="0" sz="2200">
                <a:latin typeface="Times New Roman"/>
                <a:cs typeface="Times New Roman"/>
              </a:rPr>
              <a:t>the entity </a:t>
            </a:r>
            <a:r>
              <a:rPr dirty="0" sz="2200" spc="-5">
                <a:latin typeface="Times New Roman"/>
                <a:cs typeface="Times New Roman"/>
              </a:rPr>
              <a:t>which </a:t>
            </a:r>
            <a:r>
              <a:rPr dirty="0" sz="2200" spc="-10">
                <a:latin typeface="Times New Roman"/>
                <a:cs typeface="Times New Roman"/>
              </a:rPr>
              <a:t>makes </a:t>
            </a:r>
            <a:r>
              <a:rPr dirty="0" sz="2200" spc="-5">
                <a:latin typeface="Times New Roman"/>
                <a:cs typeface="Times New Roman"/>
              </a:rPr>
              <a:t>use </a:t>
            </a:r>
            <a:r>
              <a:rPr dirty="0" sz="2200">
                <a:latin typeface="Times New Roman"/>
                <a:cs typeface="Times New Roman"/>
              </a:rPr>
              <a:t>of the </a:t>
            </a:r>
            <a:r>
              <a:rPr dirty="0" sz="2200" spc="-5">
                <a:latin typeface="Times New Roman"/>
                <a:cs typeface="Times New Roman"/>
              </a:rPr>
              <a:t>domain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name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689" y="576579"/>
            <a:ext cx="6988809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Registries, Registrars, </a:t>
            </a:r>
            <a:r>
              <a:rPr dirty="0" sz="3600" spc="-10"/>
              <a:t>and</a:t>
            </a:r>
            <a:r>
              <a:rPr dirty="0" sz="3600" spc="-15"/>
              <a:t> </a:t>
            </a:r>
            <a:r>
              <a:rPr dirty="0" sz="3600" spc="-5"/>
              <a:t>Registrants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508000" y="1981200"/>
            <a:ext cx="2655570" cy="763270"/>
          </a:xfrm>
          <a:custGeom>
            <a:avLst/>
            <a:gdLst/>
            <a:ahLst/>
            <a:cxnLst/>
            <a:rect l="l" t="t" r="r" b="b"/>
            <a:pathLst>
              <a:path w="2655570" h="763269">
                <a:moveTo>
                  <a:pt x="2655570" y="0"/>
                </a:moveTo>
                <a:lnTo>
                  <a:pt x="0" y="0"/>
                </a:lnTo>
                <a:lnTo>
                  <a:pt x="0" y="763270"/>
                </a:lnTo>
                <a:lnTo>
                  <a:pt x="2655570" y="763270"/>
                </a:lnTo>
                <a:lnTo>
                  <a:pt x="265557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08000" y="1981200"/>
            <a:ext cx="2655570" cy="763270"/>
          </a:xfrm>
          <a:custGeom>
            <a:avLst/>
            <a:gdLst/>
            <a:ahLst/>
            <a:cxnLst/>
            <a:rect l="l" t="t" r="r" b="b"/>
            <a:pathLst>
              <a:path w="2655570" h="763269">
                <a:moveTo>
                  <a:pt x="1328420" y="763270"/>
                </a:moveTo>
                <a:lnTo>
                  <a:pt x="0" y="763270"/>
                </a:lnTo>
                <a:lnTo>
                  <a:pt x="0" y="0"/>
                </a:lnTo>
                <a:lnTo>
                  <a:pt x="2655570" y="0"/>
                </a:lnTo>
                <a:lnTo>
                  <a:pt x="2655570" y="763270"/>
                </a:lnTo>
                <a:lnTo>
                  <a:pt x="1328420" y="76327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304289" y="2166620"/>
            <a:ext cx="10598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Registry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99890" y="1918970"/>
            <a:ext cx="1189990" cy="853440"/>
          </a:xfrm>
          <a:custGeom>
            <a:avLst/>
            <a:gdLst/>
            <a:ahLst/>
            <a:cxnLst/>
            <a:rect l="l" t="t" r="r" b="b"/>
            <a:pathLst>
              <a:path w="1189989" h="853439">
                <a:moveTo>
                  <a:pt x="594360" y="0"/>
                </a:moveTo>
                <a:lnTo>
                  <a:pt x="520671" y="839"/>
                </a:lnTo>
                <a:lnTo>
                  <a:pt x="449469" y="3288"/>
                </a:lnTo>
                <a:lnTo>
                  <a:pt x="381346" y="7241"/>
                </a:lnTo>
                <a:lnTo>
                  <a:pt x="316897" y="12597"/>
                </a:lnTo>
                <a:lnTo>
                  <a:pt x="256714" y="19249"/>
                </a:lnTo>
                <a:lnTo>
                  <a:pt x="201390" y="27094"/>
                </a:lnTo>
                <a:lnTo>
                  <a:pt x="151519" y="36029"/>
                </a:lnTo>
                <a:lnTo>
                  <a:pt x="107692" y="45948"/>
                </a:lnTo>
                <a:lnTo>
                  <a:pt x="70504" y="56749"/>
                </a:lnTo>
                <a:lnTo>
                  <a:pt x="18417" y="80577"/>
                </a:lnTo>
                <a:lnTo>
                  <a:pt x="0" y="106679"/>
                </a:lnTo>
                <a:lnTo>
                  <a:pt x="0" y="745489"/>
                </a:lnTo>
                <a:lnTo>
                  <a:pt x="40548" y="784014"/>
                </a:lnTo>
                <a:lnTo>
                  <a:pt x="107692" y="806640"/>
                </a:lnTo>
                <a:lnTo>
                  <a:pt x="151519" y="816702"/>
                </a:lnTo>
                <a:lnTo>
                  <a:pt x="201390" y="825783"/>
                </a:lnTo>
                <a:lnTo>
                  <a:pt x="256714" y="833771"/>
                </a:lnTo>
                <a:lnTo>
                  <a:pt x="316897" y="840556"/>
                </a:lnTo>
                <a:lnTo>
                  <a:pt x="381346" y="846026"/>
                </a:lnTo>
                <a:lnTo>
                  <a:pt x="449469" y="850071"/>
                </a:lnTo>
                <a:lnTo>
                  <a:pt x="520671" y="852579"/>
                </a:lnTo>
                <a:lnTo>
                  <a:pt x="594360" y="853439"/>
                </a:lnTo>
                <a:lnTo>
                  <a:pt x="668320" y="852579"/>
                </a:lnTo>
                <a:lnTo>
                  <a:pt x="739751" y="850071"/>
                </a:lnTo>
                <a:lnTo>
                  <a:pt x="808065" y="846026"/>
                </a:lnTo>
                <a:lnTo>
                  <a:pt x="872670" y="840556"/>
                </a:lnTo>
                <a:lnTo>
                  <a:pt x="932979" y="833771"/>
                </a:lnTo>
                <a:lnTo>
                  <a:pt x="988401" y="825783"/>
                </a:lnTo>
                <a:lnTo>
                  <a:pt x="1038346" y="816702"/>
                </a:lnTo>
                <a:lnTo>
                  <a:pt x="1082224" y="806640"/>
                </a:lnTo>
                <a:lnTo>
                  <a:pt x="1119448" y="795707"/>
                </a:lnTo>
                <a:lnTo>
                  <a:pt x="1171568" y="771673"/>
                </a:lnTo>
                <a:lnTo>
                  <a:pt x="1189989" y="745489"/>
                </a:lnTo>
                <a:lnTo>
                  <a:pt x="1189989" y="106679"/>
                </a:lnTo>
                <a:lnTo>
                  <a:pt x="1149425" y="68326"/>
                </a:lnTo>
                <a:lnTo>
                  <a:pt x="1082224" y="45948"/>
                </a:lnTo>
                <a:lnTo>
                  <a:pt x="1038346" y="36029"/>
                </a:lnTo>
                <a:lnTo>
                  <a:pt x="988401" y="27094"/>
                </a:lnTo>
                <a:lnTo>
                  <a:pt x="932979" y="19249"/>
                </a:lnTo>
                <a:lnTo>
                  <a:pt x="872670" y="12597"/>
                </a:lnTo>
                <a:lnTo>
                  <a:pt x="808065" y="7241"/>
                </a:lnTo>
                <a:lnTo>
                  <a:pt x="739751" y="3288"/>
                </a:lnTo>
                <a:lnTo>
                  <a:pt x="668320" y="839"/>
                </a:lnTo>
                <a:lnTo>
                  <a:pt x="59436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199890" y="1918970"/>
            <a:ext cx="1189990" cy="853440"/>
          </a:xfrm>
          <a:custGeom>
            <a:avLst/>
            <a:gdLst/>
            <a:ahLst/>
            <a:cxnLst/>
            <a:rect l="l" t="t" r="r" b="b"/>
            <a:pathLst>
              <a:path w="1189989" h="853439">
                <a:moveTo>
                  <a:pt x="594360" y="0"/>
                </a:moveTo>
                <a:lnTo>
                  <a:pt x="520671" y="839"/>
                </a:lnTo>
                <a:lnTo>
                  <a:pt x="449469" y="3288"/>
                </a:lnTo>
                <a:lnTo>
                  <a:pt x="381346" y="7241"/>
                </a:lnTo>
                <a:lnTo>
                  <a:pt x="316897" y="12597"/>
                </a:lnTo>
                <a:lnTo>
                  <a:pt x="256714" y="19249"/>
                </a:lnTo>
                <a:lnTo>
                  <a:pt x="201390" y="27094"/>
                </a:lnTo>
                <a:lnTo>
                  <a:pt x="151519" y="36029"/>
                </a:lnTo>
                <a:lnTo>
                  <a:pt x="107692" y="45948"/>
                </a:lnTo>
                <a:lnTo>
                  <a:pt x="70504" y="56749"/>
                </a:lnTo>
                <a:lnTo>
                  <a:pt x="18417" y="80577"/>
                </a:lnTo>
                <a:lnTo>
                  <a:pt x="0" y="106679"/>
                </a:lnTo>
                <a:lnTo>
                  <a:pt x="0" y="745489"/>
                </a:lnTo>
                <a:lnTo>
                  <a:pt x="40548" y="784014"/>
                </a:lnTo>
                <a:lnTo>
                  <a:pt x="107692" y="806640"/>
                </a:lnTo>
                <a:lnTo>
                  <a:pt x="151519" y="816702"/>
                </a:lnTo>
                <a:lnTo>
                  <a:pt x="201390" y="825783"/>
                </a:lnTo>
                <a:lnTo>
                  <a:pt x="256714" y="833771"/>
                </a:lnTo>
                <a:lnTo>
                  <a:pt x="316897" y="840556"/>
                </a:lnTo>
                <a:lnTo>
                  <a:pt x="381346" y="846026"/>
                </a:lnTo>
                <a:lnTo>
                  <a:pt x="449469" y="850071"/>
                </a:lnTo>
                <a:lnTo>
                  <a:pt x="520671" y="852579"/>
                </a:lnTo>
                <a:lnTo>
                  <a:pt x="594360" y="853439"/>
                </a:lnTo>
                <a:lnTo>
                  <a:pt x="668320" y="852579"/>
                </a:lnTo>
                <a:lnTo>
                  <a:pt x="739751" y="850071"/>
                </a:lnTo>
                <a:lnTo>
                  <a:pt x="808065" y="846026"/>
                </a:lnTo>
                <a:lnTo>
                  <a:pt x="872670" y="840556"/>
                </a:lnTo>
                <a:lnTo>
                  <a:pt x="932979" y="833771"/>
                </a:lnTo>
                <a:lnTo>
                  <a:pt x="988401" y="825783"/>
                </a:lnTo>
                <a:lnTo>
                  <a:pt x="1038346" y="816702"/>
                </a:lnTo>
                <a:lnTo>
                  <a:pt x="1082224" y="806640"/>
                </a:lnTo>
                <a:lnTo>
                  <a:pt x="1119448" y="795707"/>
                </a:lnTo>
                <a:lnTo>
                  <a:pt x="1171568" y="771673"/>
                </a:lnTo>
                <a:lnTo>
                  <a:pt x="1189989" y="745489"/>
                </a:lnTo>
                <a:lnTo>
                  <a:pt x="1189989" y="106679"/>
                </a:lnTo>
                <a:lnTo>
                  <a:pt x="1149425" y="68326"/>
                </a:lnTo>
                <a:lnTo>
                  <a:pt x="1082224" y="45948"/>
                </a:lnTo>
                <a:lnTo>
                  <a:pt x="1038346" y="36029"/>
                </a:lnTo>
                <a:lnTo>
                  <a:pt x="988401" y="27094"/>
                </a:lnTo>
                <a:lnTo>
                  <a:pt x="932979" y="19249"/>
                </a:lnTo>
                <a:lnTo>
                  <a:pt x="872670" y="12597"/>
                </a:lnTo>
                <a:lnTo>
                  <a:pt x="808065" y="7241"/>
                </a:lnTo>
                <a:lnTo>
                  <a:pt x="739751" y="3288"/>
                </a:lnTo>
                <a:lnTo>
                  <a:pt x="668320" y="839"/>
                </a:lnTo>
                <a:lnTo>
                  <a:pt x="59436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199890" y="19189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389879" y="27724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199890" y="1918970"/>
            <a:ext cx="1189990" cy="213360"/>
          </a:xfrm>
          <a:custGeom>
            <a:avLst/>
            <a:gdLst/>
            <a:ahLst/>
            <a:cxnLst/>
            <a:rect l="l" t="t" r="r" b="b"/>
            <a:pathLst>
              <a:path w="1189989" h="213360">
                <a:moveTo>
                  <a:pt x="594360" y="0"/>
                </a:moveTo>
                <a:lnTo>
                  <a:pt x="520671" y="839"/>
                </a:lnTo>
                <a:lnTo>
                  <a:pt x="449469" y="3288"/>
                </a:lnTo>
                <a:lnTo>
                  <a:pt x="381346" y="7241"/>
                </a:lnTo>
                <a:lnTo>
                  <a:pt x="316897" y="12597"/>
                </a:lnTo>
                <a:lnTo>
                  <a:pt x="256714" y="19249"/>
                </a:lnTo>
                <a:lnTo>
                  <a:pt x="201390" y="27094"/>
                </a:lnTo>
                <a:lnTo>
                  <a:pt x="151519" y="36029"/>
                </a:lnTo>
                <a:lnTo>
                  <a:pt x="107692" y="45948"/>
                </a:lnTo>
                <a:lnTo>
                  <a:pt x="70504" y="56749"/>
                </a:lnTo>
                <a:lnTo>
                  <a:pt x="18417" y="80577"/>
                </a:lnTo>
                <a:lnTo>
                  <a:pt x="0" y="106679"/>
                </a:lnTo>
                <a:lnTo>
                  <a:pt x="4703" y="119963"/>
                </a:lnTo>
                <a:lnTo>
                  <a:pt x="40548" y="145033"/>
                </a:lnTo>
                <a:lnTo>
                  <a:pt x="107692" y="167411"/>
                </a:lnTo>
                <a:lnTo>
                  <a:pt x="151519" y="177330"/>
                </a:lnTo>
                <a:lnTo>
                  <a:pt x="201390" y="186265"/>
                </a:lnTo>
                <a:lnTo>
                  <a:pt x="256714" y="194110"/>
                </a:lnTo>
                <a:lnTo>
                  <a:pt x="316897" y="200762"/>
                </a:lnTo>
                <a:lnTo>
                  <a:pt x="381346" y="206118"/>
                </a:lnTo>
                <a:lnTo>
                  <a:pt x="449469" y="210071"/>
                </a:lnTo>
                <a:lnTo>
                  <a:pt x="520671" y="212520"/>
                </a:lnTo>
                <a:lnTo>
                  <a:pt x="594360" y="213359"/>
                </a:lnTo>
                <a:lnTo>
                  <a:pt x="668320" y="212520"/>
                </a:lnTo>
                <a:lnTo>
                  <a:pt x="739751" y="210071"/>
                </a:lnTo>
                <a:lnTo>
                  <a:pt x="808065" y="206118"/>
                </a:lnTo>
                <a:lnTo>
                  <a:pt x="872670" y="200762"/>
                </a:lnTo>
                <a:lnTo>
                  <a:pt x="932979" y="194110"/>
                </a:lnTo>
                <a:lnTo>
                  <a:pt x="988401" y="186265"/>
                </a:lnTo>
                <a:lnTo>
                  <a:pt x="1038346" y="177330"/>
                </a:lnTo>
                <a:lnTo>
                  <a:pt x="1082224" y="167411"/>
                </a:lnTo>
                <a:lnTo>
                  <a:pt x="1119448" y="156610"/>
                </a:lnTo>
                <a:lnTo>
                  <a:pt x="1171568" y="132782"/>
                </a:lnTo>
                <a:lnTo>
                  <a:pt x="1189989" y="106679"/>
                </a:lnTo>
                <a:lnTo>
                  <a:pt x="1185286" y="93396"/>
                </a:lnTo>
                <a:lnTo>
                  <a:pt x="1149425" y="68326"/>
                </a:lnTo>
                <a:lnTo>
                  <a:pt x="1082224" y="45948"/>
                </a:lnTo>
                <a:lnTo>
                  <a:pt x="1038346" y="36029"/>
                </a:lnTo>
                <a:lnTo>
                  <a:pt x="988401" y="27094"/>
                </a:lnTo>
                <a:lnTo>
                  <a:pt x="932979" y="19249"/>
                </a:lnTo>
                <a:lnTo>
                  <a:pt x="872670" y="12597"/>
                </a:lnTo>
                <a:lnTo>
                  <a:pt x="808065" y="7241"/>
                </a:lnTo>
                <a:lnTo>
                  <a:pt x="739751" y="3288"/>
                </a:lnTo>
                <a:lnTo>
                  <a:pt x="668320" y="839"/>
                </a:lnTo>
                <a:lnTo>
                  <a:pt x="594360" y="0"/>
                </a:lnTo>
                <a:close/>
              </a:path>
            </a:pathLst>
          </a:custGeom>
          <a:solidFill>
            <a:srgbClr val="66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199890" y="1918970"/>
            <a:ext cx="1189990" cy="213360"/>
          </a:xfrm>
          <a:custGeom>
            <a:avLst/>
            <a:gdLst/>
            <a:ahLst/>
            <a:cxnLst/>
            <a:rect l="l" t="t" r="r" b="b"/>
            <a:pathLst>
              <a:path w="1189989" h="213360">
                <a:moveTo>
                  <a:pt x="594360" y="0"/>
                </a:moveTo>
                <a:lnTo>
                  <a:pt x="520671" y="839"/>
                </a:lnTo>
                <a:lnTo>
                  <a:pt x="449469" y="3288"/>
                </a:lnTo>
                <a:lnTo>
                  <a:pt x="381346" y="7241"/>
                </a:lnTo>
                <a:lnTo>
                  <a:pt x="316897" y="12597"/>
                </a:lnTo>
                <a:lnTo>
                  <a:pt x="256714" y="19249"/>
                </a:lnTo>
                <a:lnTo>
                  <a:pt x="201390" y="27094"/>
                </a:lnTo>
                <a:lnTo>
                  <a:pt x="151519" y="36029"/>
                </a:lnTo>
                <a:lnTo>
                  <a:pt x="107692" y="45948"/>
                </a:lnTo>
                <a:lnTo>
                  <a:pt x="70504" y="56749"/>
                </a:lnTo>
                <a:lnTo>
                  <a:pt x="18417" y="80577"/>
                </a:lnTo>
                <a:lnTo>
                  <a:pt x="0" y="106679"/>
                </a:lnTo>
                <a:lnTo>
                  <a:pt x="4703" y="119963"/>
                </a:lnTo>
                <a:lnTo>
                  <a:pt x="40548" y="145033"/>
                </a:lnTo>
                <a:lnTo>
                  <a:pt x="107692" y="167411"/>
                </a:lnTo>
                <a:lnTo>
                  <a:pt x="151519" y="177330"/>
                </a:lnTo>
                <a:lnTo>
                  <a:pt x="201390" y="186265"/>
                </a:lnTo>
                <a:lnTo>
                  <a:pt x="256714" y="194110"/>
                </a:lnTo>
                <a:lnTo>
                  <a:pt x="316897" y="200762"/>
                </a:lnTo>
                <a:lnTo>
                  <a:pt x="381346" y="206118"/>
                </a:lnTo>
                <a:lnTo>
                  <a:pt x="449469" y="210071"/>
                </a:lnTo>
                <a:lnTo>
                  <a:pt x="520671" y="212520"/>
                </a:lnTo>
                <a:lnTo>
                  <a:pt x="594360" y="213359"/>
                </a:lnTo>
                <a:lnTo>
                  <a:pt x="668320" y="212520"/>
                </a:lnTo>
                <a:lnTo>
                  <a:pt x="739751" y="210071"/>
                </a:lnTo>
                <a:lnTo>
                  <a:pt x="808065" y="206118"/>
                </a:lnTo>
                <a:lnTo>
                  <a:pt x="872670" y="200762"/>
                </a:lnTo>
                <a:lnTo>
                  <a:pt x="932979" y="194110"/>
                </a:lnTo>
                <a:lnTo>
                  <a:pt x="988401" y="186265"/>
                </a:lnTo>
                <a:lnTo>
                  <a:pt x="1038346" y="177330"/>
                </a:lnTo>
                <a:lnTo>
                  <a:pt x="1082224" y="167411"/>
                </a:lnTo>
                <a:lnTo>
                  <a:pt x="1119448" y="156610"/>
                </a:lnTo>
                <a:lnTo>
                  <a:pt x="1171568" y="132782"/>
                </a:lnTo>
                <a:lnTo>
                  <a:pt x="1189989" y="106679"/>
                </a:lnTo>
                <a:lnTo>
                  <a:pt x="1185286" y="93396"/>
                </a:lnTo>
                <a:lnTo>
                  <a:pt x="1149425" y="68326"/>
                </a:lnTo>
                <a:lnTo>
                  <a:pt x="1082224" y="45948"/>
                </a:lnTo>
                <a:lnTo>
                  <a:pt x="1038346" y="36029"/>
                </a:lnTo>
                <a:lnTo>
                  <a:pt x="988401" y="27094"/>
                </a:lnTo>
                <a:lnTo>
                  <a:pt x="932979" y="19249"/>
                </a:lnTo>
                <a:lnTo>
                  <a:pt x="872670" y="12597"/>
                </a:lnTo>
                <a:lnTo>
                  <a:pt x="808065" y="7241"/>
                </a:lnTo>
                <a:lnTo>
                  <a:pt x="739751" y="3288"/>
                </a:lnTo>
                <a:lnTo>
                  <a:pt x="668320" y="839"/>
                </a:lnTo>
                <a:lnTo>
                  <a:pt x="59436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199890" y="19189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389879" y="27724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220209" y="2203450"/>
            <a:ext cx="11512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Zone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811009" y="3974465"/>
            <a:ext cx="1865630" cy="0"/>
          </a:xfrm>
          <a:custGeom>
            <a:avLst/>
            <a:gdLst/>
            <a:ahLst/>
            <a:cxnLst/>
            <a:rect l="l" t="t" r="r" b="b"/>
            <a:pathLst>
              <a:path w="1865629" h="0">
                <a:moveTo>
                  <a:pt x="0" y="0"/>
                </a:moveTo>
                <a:lnTo>
                  <a:pt x="1865630" y="0"/>
                </a:lnTo>
              </a:path>
            </a:pathLst>
          </a:custGeom>
          <a:ln w="4699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699250" y="3465829"/>
            <a:ext cx="2072639" cy="485140"/>
          </a:xfrm>
          <a:custGeom>
            <a:avLst/>
            <a:gdLst/>
            <a:ahLst/>
            <a:cxnLst/>
            <a:rect l="l" t="t" r="r" b="b"/>
            <a:pathLst>
              <a:path w="2072640" h="485139">
                <a:moveTo>
                  <a:pt x="2072640" y="0"/>
                </a:moveTo>
                <a:lnTo>
                  <a:pt x="0" y="0"/>
                </a:lnTo>
                <a:lnTo>
                  <a:pt x="0" y="485140"/>
                </a:lnTo>
                <a:lnTo>
                  <a:pt x="2072640" y="485140"/>
                </a:lnTo>
                <a:lnTo>
                  <a:pt x="207264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699250" y="3465829"/>
            <a:ext cx="2072639" cy="532130"/>
          </a:xfrm>
          <a:custGeom>
            <a:avLst/>
            <a:gdLst/>
            <a:ahLst/>
            <a:cxnLst/>
            <a:rect l="l" t="t" r="r" b="b"/>
            <a:pathLst>
              <a:path w="2072640" h="532129">
                <a:moveTo>
                  <a:pt x="2072640" y="267970"/>
                </a:moveTo>
                <a:lnTo>
                  <a:pt x="2072640" y="0"/>
                </a:lnTo>
                <a:lnTo>
                  <a:pt x="1019809" y="0"/>
                </a:lnTo>
                <a:lnTo>
                  <a:pt x="0" y="0"/>
                </a:lnTo>
                <a:lnTo>
                  <a:pt x="0" y="267970"/>
                </a:lnTo>
                <a:lnTo>
                  <a:pt x="0" y="485140"/>
                </a:lnTo>
                <a:lnTo>
                  <a:pt x="111759" y="485140"/>
                </a:lnTo>
                <a:lnTo>
                  <a:pt x="111759" y="532130"/>
                </a:lnTo>
                <a:lnTo>
                  <a:pt x="1036320" y="532130"/>
                </a:lnTo>
                <a:lnTo>
                  <a:pt x="1977390" y="532130"/>
                </a:lnTo>
                <a:lnTo>
                  <a:pt x="1977390" y="485140"/>
                </a:lnTo>
                <a:lnTo>
                  <a:pt x="2072640" y="485140"/>
                </a:lnTo>
                <a:lnTo>
                  <a:pt x="2072640" y="26797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699250" y="34658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771890" y="39979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842759" y="3502659"/>
            <a:ext cx="430530" cy="419100"/>
          </a:xfrm>
          <a:custGeom>
            <a:avLst/>
            <a:gdLst/>
            <a:ahLst/>
            <a:cxnLst/>
            <a:rect l="l" t="t" r="r" b="b"/>
            <a:pathLst>
              <a:path w="430529" h="419100">
                <a:moveTo>
                  <a:pt x="430530" y="0"/>
                </a:moveTo>
                <a:lnTo>
                  <a:pt x="0" y="0"/>
                </a:lnTo>
                <a:lnTo>
                  <a:pt x="0" y="419100"/>
                </a:lnTo>
                <a:lnTo>
                  <a:pt x="430530" y="419100"/>
                </a:lnTo>
                <a:lnTo>
                  <a:pt x="43053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432040" y="3502659"/>
            <a:ext cx="0" cy="167640"/>
          </a:xfrm>
          <a:custGeom>
            <a:avLst/>
            <a:gdLst/>
            <a:ahLst/>
            <a:cxnLst/>
            <a:rect l="l" t="t" r="r" b="b"/>
            <a:pathLst>
              <a:path w="0" h="167639">
                <a:moveTo>
                  <a:pt x="0" y="0"/>
                </a:moveTo>
                <a:lnTo>
                  <a:pt x="0" y="167639"/>
                </a:lnTo>
              </a:path>
            </a:pathLst>
          </a:custGeom>
          <a:ln w="635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385050" y="3708400"/>
            <a:ext cx="95250" cy="20320"/>
          </a:xfrm>
          <a:custGeom>
            <a:avLst/>
            <a:gdLst/>
            <a:ahLst/>
            <a:cxnLst/>
            <a:rect l="l" t="t" r="r" b="b"/>
            <a:pathLst>
              <a:path w="95250" h="20320">
                <a:moveTo>
                  <a:pt x="0" y="20320"/>
                </a:moveTo>
                <a:lnTo>
                  <a:pt x="95250" y="20320"/>
                </a:lnTo>
                <a:lnTo>
                  <a:pt x="9525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560309" y="3502659"/>
            <a:ext cx="335280" cy="96520"/>
          </a:xfrm>
          <a:custGeom>
            <a:avLst/>
            <a:gdLst/>
            <a:ahLst/>
            <a:cxnLst/>
            <a:rect l="l" t="t" r="r" b="b"/>
            <a:pathLst>
              <a:path w="335279" h="96520">
                <a:moveTo>
                  <a:pt x="335280" y="0"/>
                </a:moveTo>
                <a:lnTo>
                  <a:pt x="0" y="0"/>
                </a:lnTo>
                <a:lnTo>
                  <a:pt x="0" y="96519"/>
                </a:lnTo>
                <a:lnTo>
                  <a:pt x="335280" y="96519"/>
                </a:lnTo>
                <a:lnTo>
                  <a:pt x="33528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007350" y="3502659"/>
            <a:ext cx="637540" cy="96520"/>
          </a:xfrm>
          <a:custGeom>
            <a:avLst/>
            <a:gdLst/>
            <a:ahLst/>
            <a:cxnLst/>
            <a:rect l="l" t="t" r="r" b="b"/>
            <a:pathLst>
              <a:path w="637540" h="96520">
                <a:moveTo>
                  <a:pt x="637540" y="0"/>
                </a:moveTo>
                <a:lnTo>
                  <a:pt x="0" y="0"/>
                </a:lnTo>
                <a:lnTo>
                  <a:pt x="0" y="96519"/>
                </a:lnTo>
                <a:lnTo>
                  <a:pt x="637540" y="96519"/>
                </a:lnTo>
                <a:lnTo>
                  <a:pt x="63754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484869" y="3624579"/>
            <a:ext cx="175260" cy="109220"/>
          </a:xfrm>
          <a:custGeom>
            <a:avLst/>
            <a:gdLst/>
            <a:ahLst/>
            <a:cxnLst/>
            <a:rect l="l" t="t" r="r" b="b"/>
            <a:pathLst>
              <a:path w="175259" h="109220">
                <a:moveTo>
                  <a:pt x="175259" y="0"/>
                </a:moveTo>
                <a:lnTo>
                  <a:pt x="0" y="0"/>
                </a:lnTo>
                <a:lnTo>
                  <a:pt x="0" y="109220"/>
                </a:lnTo>
                <a:lnTo>
                  <a:pt x="175259" y="109220"/>
                </a:lnTo>
                <a:lnTo>
                  <a:pt x="17525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811009" y="3950970"/>
            <a:ext cx="1865630" cy="0"/>
          </a:xfrm>
          <a:custGeom>
            <a:avLst/>
            <a:gdLst/>
            <a:ahLst/>
            <a:cxnLst/>
            <a:rect l="l" t="t" r="r" b="b"/>
            <a:pathLst>
              <a:path w="1865629" h="0">
                <a:moveTo>
                  <a:pt x="0" y="0"/>
                </a:moveTo>
                <a:lnTo>
                  <a:pt x="302260" y="0"/>
                </a:lnTo>
                <a:lnTo>
                  <a:pt x="1466850" y="0"/>
                </a:lnTo>
                <a:lnTo>
                  <a:pt x="1865630" y="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842759" y="3524250"/>
            <a:ext cx="430530" cy="377190"/>
          </a:xfrm>
          <a:custGeom>
            <a:avLst/>
            <a:gdLst/>
            <a:ahLst/>
            <a:cxnLst/>
            <a:rect l="l" t="t" r="r" b="b"/>
            <a:pathLst>
              <a:path w="430529" h="377189">
                <a:moveTo>
                  <a:pt x="0" y="0"/>
                </a:moveTo>
                <a:lnTo>
                  <a:pt x="63500" y="0"/>
                </a:lnTo>
                <a:lnTo>
                  <a:pt x="334010" y="0"/>
                </a:lnTo>
                <a:lnTo>
                  <a:pt x="430530" y="0"/>
                </a:lnTo>
                <a:lnTo>
                  <a:pt x="0" y="0"/>
                </a:lnTo>
                <a:lnTo>
                  <a:pt x="0" y="24129"/>
                </a:lnTo>
                <a:lnTo>
                  <a:pt x="63500" y="24129"/>
                </a:lnTo>
                <a:lnTo>
                  <a:pt x="334010" y="24129"/>
                </a:lnTo>
                <a:lnTo>
                  <a:pt x="430530" y="24129"/>
                </a:lnTo>
                <a:lnTo>
                  <a:pt x="0" y="24129"/>
                </a:lnTo>
                <a:lnTo>
                  <a:pt x="0" y="49529"/>
                </a:lnTo>
                <a:lnTo>
                  <a:pt x="63500" y="49529"/>
                </a:lnTo>
                <a:lnTo>
                  <a:pt x="334010" y="49529"/>
                </a:lnTo>
                <a:lnTo>
                  <a:pt x="430530" y="49529"/>
                </a:lnTo>
                <a:lnTo>
                  <a:pt x="0" y="49529"/>
                </a:lnTo>
                <a:lnTo>
                  <a:pt x="0" y="74929"/>
                </a:lnTo>
                <a:lnTo>
                  <a:pt x="63500" y="74929"/>
                </a:lnTo>
                <a:lnTo>
                  <a:pt x="334010" y="74929"/>
                </a:lnTo>
                <a:lnTo>
                  <a:pt x="430530" y="74929"/>
                </a:lnTo>
                <a:lnTo>
                  <a:pt x="0" y="74929"/>
                </a:lnTo>
                <a:lnTo>
                  <a:pt x="0" y="100330"/>
                </a:lnTo>
                <a:lnTo>
                  <a:pt x="63500" y="100330"/>
                </a:lnTo>
                <a:lnTo>
                  <a:pt x="334010" y="100330"/>
                </a:lnTo>
                <a:lnTo>
                  <a:pt x="430530" y="100330"/>
                </a:lnTo>
                <a:lnTo>
                  <a:pt x="0" y="100330"/>
                </a:lnTo>
                <a:lnTo>
                  <a:pt x="0" y="125730"/>
                </a:lnTo>
                <a:lnTo>
                  <a:pt x="63500" y="125730"/>
                </a:lnTo>
                <a:lnTo>
                  <a:pt x="334010" y="125730"/>
                </a:lnTo>
                <a:lnTo>
                  <a:pt x="430530" y="125730"/>
                </a:lnTo>
                <a:lnTo>
                  <a:pt x="0" y="125730"/>
                </a:lnTo>
                <a:lnTo>
                  <a:pt x="0" y="151130"/>
                </a:lnTo>
                <a:lnTo>
                  <a:pt x="63500" y="151130"/>
                </a:lnTo>
                <a:lnTo>
                  <a:pt x="334010" y="151130"/>
                </a:lnTo>
                <a:lnTo>
                  <a:pt x="430530" y="151130"/>
                </a:lnTo>
                <a:lnTo>
                  <a:pt x="0" y="151130"/>
                </a:lnTo>
                <a:lnTo>
                  <a:pt x="0" y="175260"/>
                </a:lnTo>
                <a:lnTo>
                  <a:pt x="63500" y="175260"/>
                </a:lnTo>
                <a:lnTo>
                  <a:pt x="334010" y="175260"/>
                </a:lnTo>
                <a:lnTo>
                  <a:pt x="430530" y="175260"/>
                </a:lnTo>
                <a:lnTo>
                  <a:pt x="0" y="175260"/>
                </a:lnTo>
                <a:lnTo>
                  <a:pt x="0" y="200660"/>
                </a:lnTo>
                <a:lnTo>
                  <a:pt x="63500" y="200660"/>
                </a:lnTo>
                <a:lnTo>
                  <a:pt x="334010" y="200660"/>
                </a:lnTo>
                <a:lnTo>
                  <a:pt x="430530" y="200660"/>
                </a:lnTo>
                <a:lnTo>
                  <a:pt x="0" y="200660"/>
                </a:lnTo>
                <a:lnTo>
                  <a:pt x="0" y="226060"/>
                </a:lnTo>
                <a:lnTo>
                  <a:pt x="63500" y="226060"/>
                </a:lnTo>
                <a:lnTo>
                  <a:pt x="334010" y="226060"/>
                </a:lnTo>
                <a:lnTo>
                  <a:pt x="430530" y="226060"/>
                </a:lnTo>
                <a:lnTo>
                  <a:pt x="0" y="226060"/>
                </a:lnTo>
                <a:lnTo>
                  <a:pt x="0" y="251460"/>
                </a:lnTo>
                <a:lnTo>
                  <a:pt x="63500" y="251460"/>
                </a:lnTo>
                <a:lnTo>
                  <a:pt x="334010" y="251460"/>
                </a:lnTo>
                <a:lnTo>
                  <a:pt x="430530" y="251460"/>
                </a:lnTo>
                <a:lnTo>
                  <a:pt x="0" y="251460"/>
                </a:lnTo>
                <a:lnTo>
                  <a:pt x="0" y="276860"/>
                </a:lnTo>
                <a:lnTo>
                  <a:pt x="63500" y="276860"/>
                </a:lnTo>
                <a:lnTo>
                  <a:pt x="334010" y="276860"/>
                </a:lnTo>
                <a:lnTo>
                  <a:pt x="430530" y="276860"/>
                </a:lnTo>
                <a:lnTo>
                  <a:pt x="0" y="276860"/>
                </a:lnTo>
                <a:lnTo>
                  <a:pt x="0" y="300989"/>
                </a:lnTo>
                <a:lnTo>
                  <a:pt x="63500" y="300989"/>
                </a:lnTo>
                <a:lnTo>
                  <a:pt x="334010" y="300989"/>
                </a:lnTo>
                <a:lnTo>
                  <a:pt x="430530" y="300989"/>
                </a:lnTo>
                <a:lnTo>
                  <a:pt x="0" y="300989"/>
                </a:lnTo>
                <a:lnTo>
                  <a:pt x="0" y="326389"/>
                </a:lnTo>
                <a:lnTo>
                  <a:pt x="63500" y="326389"/>
                </a:lnTo>
                <a:lnTo>
                  <a:pt x="334010" y="326389"/>
                </a:lnTo>
                <a:lnTo>
                  <a:pt x="430530" y="326389"/>
                </a:lnTo>
                <a:lnTo>
                  <a:pt x="0" y="326389"/>
                </a:lnTo>
                <a:lnTo>
                  <a:pt x="0" y="351789"/>
                </a:lnTo>
                <a:lnTo>
                  <a:pt x="63500" y="351789"/>
                </a:lnTo>
                <a:lnTo>
                  <a:pt x="334010" y="351789"/>
                </a:lnTo>
                <a:lnTo>
                  <a:pt x="430530" y="351789"/>
                </a:lnTo>
                <a:lnTo>
                  <a:pt x="0" y="351789"/>
                </a:lnTo>
                <a:lnTo>
                  <a:pt x="0" y="377189"/>
                </a:lnTo>
                <a:lnTo>
                  <a:pt x="63500" y="377189"/>
                </a:lnTo>
                <a:lnTo>
                  <a:pt x="334010" y="377189"/>
                </a:lnTo>
                <a:lnTo>
                  <a:pt x="430530" y="377189"/>
                </a:lnTo>
                <a:lnTo>
                  <a:pt x="0" y="37718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889750" y="3950970"/>
            <a:ext cx="1723389" cy="46990"/>
          </a:xfrm>
          <a:custGeom>
            <a:avLst/>
            <a:gdLst/>
            <a:ahLst/>
            <a:cxnLst/>
            <a:rect l="l" t="t" r="r" b="b"/>
            <a:pathLst>
              <a:path w="1723390" h="46989">
                <a:moveTo>
                  <a:pt x="0" y="0"/>
                </a:moveTo>
                <a:lnTo>
                  <a:pt x="0" y="8889"/>
                </a:lnTo>
                <a:lnTo>
                  <a:pt x="0" y="38099"/>
                </a:lnTo>
                <a:lnTo>
                  <a:pt x="0" y="46989"/>
                </a:lnTo>
                <a:lnTo>
                  <a:pt x="0" y="0"/>
                </a:lnTo>
                <a:lnTo>
                  <a:pt x="63500" y="0"/>
                </a:lnTo>
                <a:lnTo>
                  <a:pt x="63500" y="8889"/>
                </a:lnTo>
                <a:lnTo>
                  <a:pt x="63500" y="38099"/>
                </a:lnTo>
                <a:lnTo>
                  <a:pt x="63500" y="46989"/>
                </a:lnTo>
                <a:lnTo>
                  <a:pt x="63500" y="0"/>
                </a:lnTo>
                <a:lnTo>
                  <a:pt x="143509" y="0"/>
                </a:lnTo>
                <a:lnTo>
                  <a:pt x="143509" y="8889"/>
                </a:lnTo>
                <a:lnTo>
                  <a:pt x="143509" y="38099"/>
                </a:lnTo>
                <a:lnTo>
                  <a:pt x="143509" y="46989"/>
                </a:lnTo>
                <a:lnTo>
                  <a:pt x="143509" y="0"/>
                </a:lnTo>
                <a:lnTo>
                  <a:pt x="223520" y="0"/>
                </a:lnTo>
                <a:lnTo>
                  <a:pt x="223520" y="8889"/>
                </a:lnTo>
                <a:lnTo>
                  <a:pt x="223520" y="38099"/>
                </a:lnTo>
                <a:lnTo>
                  <a:pt x="223520" y="46989"/>
                </a:lnTo>
                <a:lnTo>
                  <a:pt x="223520" y="0"/>
                </a:lnTo>
                <a:lnTo>
                  <a:pt x="303529" y="0"/>
                </a:lnTo>
                <a:lnTo>
                  <a:pt x="303529" y="8889"/>
                </a:lnTo>
                <a:lnTo>
                  <a:pt x="303529" y="38099"/>
                </a:lnTo>
                <a:lnTo>
                  <a:pt x="303529" y="46989"/>
                </a:lnTo>
                <a:lnTo>
                  <a:pt x="303529" y="0"/>
                </a:lnTo>
                <a:lnTo>
                  <a:pt x="383540" y="0"/>
                </a:lnTo>
                <a:lnTo>
                  <a:pt x="383540" y="8889"/>
                </a:lnTo>
                <a:lnTo>
                  <a:pt x="383540" y="38099"/>
                </a:lnTo>
                <a:lnTo>
                  <a:pt x="383540" y="46989"/>
                </a:lnTo>
                <a:lnTo>
                  <a:pt x="383540" y="0"/>
                </a:lnTo>
                <a:lnTo>
                  <a:pt x="462279" y="0"/>
                </a:lnTo>
                <a:lnTo>
                  <a:pt x="462279" y="8889"/>
                </a:lnTo>
                <a:lnTo>
                  <a:pt x="462279" y="38099"/>
                </a:lnTo>
                <a:lnTo>
                  <a:pt x="462279" y="46989"/>
                </a:lnTo>
                <a:lnTo>
                  <a:pt x="462279" y="0"/>
                </a:lnTo>
                <a:lnTo>
                  <a:pt x="542290" y="0"/>
                </a:lnTo>
                <a:lnTo>
                  <a:pt x="542290" y="8889"/>
                </a:lnTo>
                <a:lnTo>
                  <a:pt x="542290" y="38099"/>
                </a:lnTo>
                <a:lnTo>
                  <a:pt x="542290" y="46989"/>
                </a:lnTo>
                <a:lnTo>
                  <a:pt x="542290" y="0"/>
                </a:lnTo>
                <a:lnTo>
                  <a:pt x="622300" y="0"/>
                </a:lnTo>
                <a:lnTo>
                  <a:pt x="622300" y="8889"/>
                </a:lnTo>
                <a:lnTo>
                  <a:pt x="622300" y="38099"/>
                </a:lnTo>
                <a:lnTo>
                  <a:pt x="622300" y="46989"/>
                </a:lnTo>
                <a:lnTo>
                  <a:pt x="622300" y="0"/>
                </a:lnTo>
                <a:lnTo>
                  <a:pt x="702309" y="0"/>
                </a:lnTo>
                <a:lnTo>
                  <a:pt x="702309" y="8889"/>
                </a:lnTo>
                <a:lnTo>
                  <a:pt x="702309" y="38099"/>
                </a:lnTo>
                <a:lnTo>
                  <a:pt x="702309" y="46989"/>
                </a:lnTo>
                <a:lnTo>
                  <a:pt x="702309" y="0"/>
                </a:lnTo>
                <a:lnTo>
                  <a:pt x="782320" y="0"/>
                </a:lnTo>
                <a:lnTo>
                  <a:pt x="782320" y="8889"/>
                </a:lnTo>
                <a:lnTo>
                  <a:pt x="782320" y="38099"/>
                </a:lnTo>
                <a:lnTo>
                  <a:pt x="782320" y="46989"/>
                </a:lnTo>
                <a:lnTo>
                  <a:pt x="782320" y="0"/>
                </a:lnTo>
                <a:lnTo>
                  <a:pt x="862329" y="0"/>
                </a:lnTo>
                <a:lnTo>
                  <a:pt x="862329" y="8889"/>
                </a:lnTo>
                <a:lnTo>
                  <a:pt x="862329" y="38099"/>
                </a:lnTo>
                <a:lnTo>
                  <a:pt x="862329" y="46989"/>
                </a:lnTo>
                <a:lnTo>
                  <a:pt x="862329" y="0"/>
                </a:lnTo>
                <a:lnTo>
                  <a:pt x="941070" y="0"/>
                </a:lnTo>
                <a:lnTo>
                  <a:pt x="941070" y="8889"/>
                </a:lnTo>
                <a:lnTo>
                  <a:pt x="941070" y="38099"/>
                </a:lnTo>
                <a:lnTo>
                  <a:pt x="941070" y="46989"/>
                </a:lnTo>
                <a:lnTo>
                  <a:pt x="941070" y="0"/>
                </a:lnTo>
                <a:lnTo>
                  <a:pt x="1005840" y="0"/>
                </a:lnTo>
                <a:lnTo>
                  <a:pt x="1005840" y="8889"/>
                </a:lnTo>
                <a:lnTo>
                  <a:pt x="1005840" y="38099"/>
                </a:lnTo>
                <a:lnTo>
                  <a:pt x="1005840" y="46989"/>
                </a:lnTo>
                <a:lnTo>
                  <a:pt x="1005840" y="0"/>
                </a:lnTo>
                <a:lnTo>
                  <a:pt x="1084579" y="0"/>
                </a:lnTo>
                <a:lnTo>
                  <a:pt x="1084579" y="8889"/>
                </a:lnTo>
                <a:lnTo>
                  <a:pt x="1084579" y="38099"/>
                </a:lnTo>
                <a:lnTo>
                  <a:pt x="1084579" y="46989"/>
                </a:lnTo>
                <a:lnTo>
                  <a:pt x="1084579" y="0"/>
                </a:lnTo>
                <a:lnTo>
                  <a:pt x="1164590" y="0"/>
                </a:lnTo>
                <a:lnTo>
                  <a:pt x="1164590" y="8889"/>
                </a:lnTo>
                <a:lnTo>
                  <a:pt x="1164590" y="38099"/>
                </a:lnTo>
                <a:lnTo>
                  <a:pt x="1164590" y="46989"/>
                </a:lnTo>
                <a:lnTo>
                  <a:pt x="1164590" y="0"/>
                </a:lnTo>
                <a:lnTo>
                  <a:pt x="1244600" y="0"/>
                </a:lnTo>
                <a:lnTo>
                  <a:pt x="1244600" y="8889"/>
                </a:lnTo>
                <a:lnTo>
                  <a:pt x="1244600" y="38099"/>
                </a:lnTo>
                <a:lnTo>
                  <a:pt x="1244600" y="46989"/>
                </a:lnTo>
                <a:lnTo>
                  <a:pt x="1244600" y="0"/>
                </a:lnTo>
                <a:lnTo>
                  <a:pt x="1324609" y="0"/>
                </a:lnTo>
                <a:lnTo>
                  <a:pt x="1324609" y="8889"/>
                </a:lnTo>
                <a:lnTo>
                  <a:pt x="1324609" y="38099"/>
                </a:lnTo>
                <a:lnTo>
                  <a:pt x="1324609" y="46989"/>
                </a:lnTo>
                <a:lnTo>
                  <a:pt x="1324609" y="0"/>
                </a:lnTo>
                <a:lnTo>
                  <a:pt x="1403350" y="0"/>
                </a:lnTo>
                <a:lnTo>
                  <a:pt x="1403350" y="8889"/>
                </a:lnTo>
                <a:lnTo>
                  <a:pt x="1403350" y="38099"/>
                </a:lnTo>
                <a:lnTo>
                  <a:pt x="1403350" y="46989"/>
                </a:lnTo>
                <a:lnTo>
                  <a:pt x="1403350" y="0"/>
                </a:lnTo>
                <a:lnTo>
                  <a:pt x="1483359" y="0"/>
                </a:lnTo>
                <a:lnTo>
                  <a:pt x="1483359" y="8889"/>
                </a:lnTo>
                <a:lnTo>
                  <a:pt x="1483359" y="38099"/>
                </a:lnTo>
                <a:lnTo>
                  <a:pt x="1483359" y="46989"/>
                </a:lnTo>
                <a:lnTo>
                  <a:pt x="1483359" y="0"/>
                </a:lnTo>
                <a:lnTo>
                  <a:pt x="1563370" y="0"/>
                </a:lnTo>
                <a:lnTo>
                  <a:pt x="1563370" y="8889"/>
                </a:lnTo>
                <a:lnTo>
                  <a:pt x="1563370" y="38099"/>
                </a:lnTo>
                <a:lnTo>
                  <a:pt x="1563370" y="46989"/>
                </a:lnTo>
                <a:lnTo>
                  <a:pt x="1563370" y="0"/>
                </a:lnTo>
                <a:lnTo>
                  <a:pt x="1643379" y="0"/>
                </a:lnTo>
                <a:lnTo>
                  <a:pt x="1643379" y="8889"/>
                </a:lnTo>
                <a:lnTo>
                  <a:pt x="1643379" y="38099"/>
                </a:lnTo>
                <a:lnTo>
                  <a:pt x="1643379" y="46989"/>
                </a:lnTo>
                <a:lnTo>
                  <a:pt x="1643379" y="0"/>
                </a:lnTo>
                <a:lnTo>
                  <a:pt x="1723390" y="0"/>
                </a:lnTo>
                <a:lnTo>
                  <a:pt x="1723390" y="8889"/>
                </a:lnTo>
                <a:lnTo>
                  <a:pt x="1723390" y="38099"/>
                </a:lnTo>
                <a:lnTo>
                  <a:pt x="1723390" y="46989"/>
                </a:lnTo>
                <a:lnTo>
                  <a:pt x="172339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842759" y="3502659"/>
            <a:ext cx="430530" cy="419100"/>
          </a:xfrm>
          <a:custGeom>
            <a:avLst/>
            <a:gdLst/>
            <a:ahLst/>
            <a:cxnLst/>
            <a:rect l="l" t="t" r="r" b="b"/>
            <a:pathLst>
              <a:path w="430529" h="419100">
                <a:moveTo>
                  <a:pt x="0" y="0"/>
                </a:moveTo>
                <a:lnTo>
                  <a:pt x="430530" y="0"/>
                </a:lnTo>
                <a:lnTo>
                  <a:pt x="430530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400290" y="3502659"/>
            <a:ext cx="63500" cy="167640"/>
          </a:xfrm>
          <a:custGeom>
            <a:avLst/>
            <a:gdLst/>
            <a:ahLst/>
            <a:cxnLst/>
            <a:rect l="l" t="t" r="r" b="b"/>
            <a:pathLst>
              <a:path w="63500" h="167639">
                <a:moveTo>
                  <a:pt x="0" y="0"/>
                </a:moveTo>
                <a:lnTo>
                  <a:pt x="63500" y="0"/>
                </a:lnTo>
                <a:lnTo>
                  <a:pt x="63500" y="167639"/>
                </a:lnTo>
                <a:lnTo>
                  <a:pt x="0" y="167639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380377" y="3703727"/>
            <a:ext cx="104775" cy="29845"/>
          </a:xfrm>
          <a:custGeom>
            <a:avLst/>
            <a:gdLst/>
            <a:ahLst/>
            <a:cxnLst/>
            <a:rect l="l" t="t" r="r" b="b"/>
            <a:pathLst>
              <a:path w="104775" h="29845">
                <a:moveTo>
                  <a:pt x="0" y="29664"/>
                </a:moveTo>
                <a:lnTo>
                  <a:pt x="104594" y="29664"/>
                </a:lnTo>
                <a:lnTo>
                  <a:pt x="104594" y="0"/>
                </a:lnTo>
                <a:lnTo>
                  <a:pt x="0" y="0"/>
                </a:lnTo>
                <a:lnTo>
                  <a:pt x="0" y="296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560309" y="3502659"/>
            <a:ext cx="335280" cy="96520"/>
          </a:xfrm>
          <a:custGeom>
            <a:avLst/>
            <a:gdLst/>
            <a:ahLst/>
            <a:cxnLst/>
            <a:rect l="l" t="t" r="r" b="b"/>
            <a:pathLst>
              <a:path w="335279" h="96520">
                <a:moveTo>
                  <a:pt x="0" y="0"/>
                </a:moveTo>
                <a:lnTo>
                  <a:pt x="335280" y="0"/>
                </a:lnTo>
                <a:lnTo>
                  <a:pt x="335280" y="96519"/>
                </a:lnTo>
                <a:lnTo>
                  <a:pt x="0" y="96519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007350" y="3502659"/>
            <a:ext cx="637540" cy="96520"/>
          </a:xfrm>
          <a:custGeom>
            <a:avLst/>
            <a:gdLst/>
            <a:ahLst/>
            <a:cxnLst/>
            <a:rect l="l" t="t" r="r" b="b"/>
            <a:pathLst>
              <a:path w="637540" h="96520">
                <a:moveTo>
                  <a:pt x="0" y="0"/>
                </a:moveTo>
                <a:lnTo>
                  <a:pt x="637540" y="0"/>
                </a:lnTo>
                <a:lnTo>
                  <a:pt x="637540" y="96519"/>
                </a:lnTo>
                <a:lnTo>
                  <a:pt x="0" y="96519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484869" y="3624579"/>
            <a:ext cx="175260" cy="109220"/>
          </a:xfrm>
          <a:custGeom>
            <a:avLst/>
            <a:gdLst/>
            <a:ahLst/>
            <a:cxnLst/>
            <a:rect l="l" t="t" r="r" b="b"/>
            <a:pathLst>
              <a:path w="175259" h="109220">
                <a:moveTo>
                  <a:pt x="0" y="0"/>
                </a:moveTo>
                <a:lnTo>
                  <a:pt x="175259" y="0"/>
                </a:lnTo>
                <a:lnTo>
                  <a:pt x="175259" y="109220"/>
                </a:lnTo>
                <a:lnTo>
                  <a:pt x="0" y="10922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699250" y="34658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771890" y="39979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543550" y="4777104"/>
            <a:ext cx="1866900" cy="0"/>
          </a:xfrm>
          <a:custGeom>
            <a:avLst/>
            <a:gdLst/>
            <a:ahLst/>
            <a:cxnLst/>
            <a:rect l="l" t="t" r="r" b="b"/>
            <a:pathLst>
              <a:path w="1866900" h="0">
                <a:moveTo>
                  <a:pt x="0" y="0"/>
                </a:moveTo>
                <a:lnTo>
                  <a:pt x="1866900" y="0"/>
                </a:lnTo>
              </a:path>
            </a:pathLst>
          </a:custGeom>
          <a:ln w="46989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431790" y="4268470"/>
            <a:ext cx="2073910" cy="485140"/>
          </a:xfrm>
          <a:custGeom>
            <a:avLst/>
            <a:gdLst/>
            <a:ahLst/>
            <a:cxnLst/>
            <a:rect l="l" t="t" r="r" b="b"/>
            <a:pathLst>
              <a:path w="2073909" h="485139">
                <a:moveTo>
                  <a:pt x="2073910" y="0"/>
                </a:moveTo>
                <a:lnTo>
                  <a:pt x="0" y="0"/>
                </a:lnTo>
                <a:lnTo>
                  <a:pt x="0" y="485139"/>
                </a:lnTo>
                <a:lnTo>
                  <a:pt x="2073910" y="485139"/>
                </a:lnTo>
                <a:lnTo>
                  <a:pt x="207391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431790" y="4268470"/>
            <a:ext cx="2073910" cy="532130"/>
          </a:xfrm>
          <a:custGeom>
            <a:avLst/>
            <a:gdLst/>
            <a:ahLst/>
            <a:cxnLst/>
            <a:rect l="l" t="t" r="r" b="b"/>
            <a:pathLst>
              <a:path w="2073909" h="532129">
                <a:moveTo>
                  <a:pt x="2073910" y="267969"/>
                </a:moveTo>
                <a:lnTo>
                  <a:pt x="2073910" y="0"/>
                </a:lnTo>
                <a:lnTo>
                  <a:pt x="1021080" y="0"/>
                </a:lnTo>
                <a:lnTo>
                  <a:pt x="0" y="0"/>
                </a:lnTo>
                <a:lnTo>
                  <a:pt x="0" y="267969"/>
                </a:lnTo>
                <a:lnTo>
                  <a:pt x="0" y="485139"/>
                </a:lnTo>
                <a:lnTo>
                  <a:pt x="111760" y="485139"/>
                </a:lnTo>
                <a:lnTo>
                  <a:pt x="111760" y="532129"/>
                </a:lnTo>
                <a:lnTo>
                  <a:pt x="1037589" y="532129"/>
                </a:lnTo>
                <a:lnTo>
                  <a:pt x="1978660" y="532129"/>
                </a:lnTo>
                <a:lnTo>
                  <a:pt x="1978660" y="485139"/>
                </a:lnTo>
                <a:lnTo>
                  <a:pt x="2073910" y="485139"/>
                </a:lnTo>
                <a:lnTo>
                  <a:pt x="2073910" y="26796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431790" y="42684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5057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575300" y="4306570"/>
            <a:ext cx="430530" cy="417830"/>
          </a:xfrm>
          <a:custGeom>
            <a:avLst/>
            <a:gdLst/>
            <a:ahLst/>
            <a:cxnLst/>
            <a:rect l="l" t="t" r="r" b="b"/>
            <a:pathLst>
              <a:path w="430529" h="417829">
                <a:moveTo>
                  <a:pt x="430529" y="0"/>
                </a:moveTo>
                <a:lnTo>
                  <a:pt x="0" y="0"/>
                </a:lnTo>
                <a:lnTo>
                  <a:pt x="0" y="417829"/>
                </a:lnTo>
                <a:lnTo>
                  <a:pt x="430529" y="417829"/>
                </a:lnTo>
                <a:lnTo>
                  <a:pt x="43052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165850" y="4306570"/>
            <a:ext cx="0" cy="167640"/>
          </a:xfrm>
          <a:custGeom>
            <a:avLst/>
            <a:gdLst/>
            <a:ahLst/>
            <a:cxnLst/>
            <a:rect l="l" t="t" r="r" b="b"/>
            <a:pathLst>
              <a:path w="0" h="167639">
                <a:moveTo>
                  <a:pt x="0" y="0"/>
                </a:moveTo>
                <a:lnTo>
                  <a:pt x="0" y="167639"/>
                </a:lnTo>
              </a:path>
            </a:pathLst>
          </a:custGeom>
          <a:ln w="635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117590" y="4511040"/>
            <a:ext cx="96520" cy="21590"/>
          </a:xfrm>
          <a:custGeom>
            <a:avLst/>
            <a:gdLst/>
            <a:ahLst/>
            <a:cxnLst/>
            <a:rect l="l" t="t" r="r" b="b"/>
            <a:pathLst>
              <a:path w="96520" h="21589">
                <a:moveTo>
                  <a:pt x="0" y="21590"/>
                </a:moveTo>
                <a:lnTo>
                  <a:pt x="96520" y="21590"/>
                </a:lnTo>
                <a:lnTo>
                  <a:pt x="9652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292850" y="4306570"/>
            <a:ext cx="335280" cy="95250"/>
          </a:xfrm>
          <a:custGeom>
            <a:avLst/>
            <a:gdLst/>
            <a:ahLst/>
            <a:cxnLst/>
            <a:rect l="l" t="t" r="r" b="b"/>
            <a:pathLst>
              <a:path w="335279" h="95250">
                <a:moveTo>
                  <a:pt x="335279" y="0"/>
                </a:moveTo>
                <a:lnTo>
                  <a:pt x="0" y="0"/>
                </a:lnTo>
                <a:lnTo>
                  <a:pt x="0" y="95249"/>
                </a:lnTo>
                <a:lnTo>
                  <a:pt x="335279" y="95249"/>
                </a:lnTo>
                <a:lnTo>
                  <a:pt x="33527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739890" y="4306570"/>
            <a:ext cx="637540" cy="95250"/>
          </a:xfrm>
          <a:custGeom>
            <a:avLst/>
            <a:gdLst/>
            <a:ahLst/>
            <a:cxnLst/>
            <a:rect l="l" t="t" r="r" b="b"/>
            <a:pathLst>
              <a:path w="637540" h="95250">
                <a:moveTo>
                  <a:pt x="637539" y="0"/>
                </a:moveTo>
                <a:lnTo>
                  <a:pt x="0" y="0"/>
                </a:lnTo>
                <a:lnTo>
                  <a:pt x="0" y="95249"/>
                </a:lnTo>
                <a:lnTo>
                  <a:pt x="637539" y="95249"/>
                </a:lnTo>
                <a:lnTo>
                  <a:pt x="63753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218680" y="4427220"/>
            <a:ext cx="175260" cy="109220"/>
          </a:xfrm>
          <a:custGeom>
            <a:avLst/>
            <a:gdLst/>
            <a:ahLst/>
            <a:cxnLst/>
            <a:rect l="l" t="t" r="r" b="b"/>
            <a:pathLst>
              <a:path w="175259" h="109220">
                <a:moveTo>
                  <a:pt x="175260" y="0"/>
                </a:moveTo>
                <a:lnTo>
                  <a:pt x="0" y="0"/>
                </a:lnTo>
                <a:lnTo>
                  <a:pt x="0" y="109219"/>
                </a:lnTo>
                <a:lnTo>
                  <a:pt x="175260" y="109219"/>
                </a:lnTo>
                <a:lnTo>
                  <a:pt x="17526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543550" y="4753609"/>
            <a:ext cx="1866900" cy="0"/>
          </a:xfrm>
          <a:custGeom>
            <a:avLst/>
            <a:gdLst/>
            <a:ahLst/>
            <a:cxnLst/>
            <a:rect l="l" t="t" r="r" b="b"/>
            <a:pathLst>
              <a:path w="1866900" h="0">
                <a:moveTo>
                  <a:pt x="0" y="0"/>
                </a:moveTo>
                <a:lnTo>
                  <a:pt x="303529" y="0"/>
                </a:lnTo>
                <a:lnTo>
                  <a:pt x="1466850" y="0"/>
                </a:lnTo>
                <a:lnTo>
                  <a:pt x="1866900" y="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575300" y="4326890"/>
            <a:ext cx="430530" cy="377190"/>
          </a:xfrm>
          <a:custGeom>
            <a:avLst/>
            <a:gdLst/>
            <a:ahLst/>
            <a:cxnLst/>
            <a:rect l="l" t="t" r="r" b="b"/>
            <a:pathLst>
              <a:path w="430529" h="377189">
                <a:moveTo>
                  <a:pt x="0" y="0"/>
                </a:moveTo>
                <a:lnTo>
                  <a:pt x="63500" y="0"/>
                </a:lnTo>
                <a:lnTo>
                  <a:pt x="335279" y="0"/>
                </a:lnTo>
                <a:lnTo>
                  <a:pt x="430529" y="0"/>
                </a:lnTo>
                <a:lnTo>
                  <a:pt x="0" y="0"/>
                </a:lnTo>
                <a:lnTo>
                  <a:pt x="0" y="25400"/>
                </a:lnTo>
                <a:lnTo>
                  <a:pt x="63500" y="25400"/>
                </a:lnTo>
                <a:lnTo>
                  <a:pt x="335279" y="25400"/>
                </a:lnTo>
                <a:lnTo>
                  <a:pt x="430529" y="25400"/>
                </a:lnTo>
                <a:lnTo>
                  <a:pt x="0" y="25400"/>
                </a:lnTo>
                <a:lnTo>
                  <a:pt x="0" y="50800"/>
                </a:lnTo>
                <a:lnTo>
                  <a:pt x="63500" y="50800"/>
                </a:lnTo>
                <a:lnTo>
                  <a:pt x="335279" y="50800"/>
                </a:lnTo>
                <a:lnTo>
                  <a:pt x="430529" y="50800"/>
                </a:lnTo>
                <a:lnTo>
                  <a:pt x="0" y="50800"/>
                </a:lnTo>
                <a:lnTo>
                  <a:pt x="0" y="74930"/>
                </a:lnTo>
                <a:lnTo>
                  <a:pt x="63500" y="74930"/>
                </a:lnTo>
                <a:lnTo>
                  <a:pt x="335279" y="74930"/>
                </a:lnTo>
                <a:lnTo>
                  <a:pt x="430529" y="74930"/>
                </a:lnTo>
                <a:lnTo>
                  <a:pt x="0" y="74930"/>
                </a:lnTo>
                <a:lnTo>
                  <a:pt x="0" y="100330"/>
                </a:lnTo>
                <a:lnTo>
                  <a:pt x="63500" y="100330"/>
                </a:lnTo>
                <a:lnTo>
                  <a:pt x="335279" y="100330"/>
                </a:lnTo>
                <a:lnTo>
                  <a:pt x="430529" y="100330"/>
                </a:lnTo>
                <a:lnTo>
                  <a:pt x="0" y="100330"/>
                </a:lnTo>
                <a:lnTo>
                  <a:pt x="0" y="125730"/>
                </a:lnTo>
                <a:lnTo>
                  <a:pt x="63500" y="125730"/>
                </a:lnTo>
                <a:lnTo>
                  <a:pt x="335279" y="125730"/>
                </a:lnTo>
                <a:lnTo>
                  <a:pt x="430529" y="125730"/>
                </a:lnTo>
                <a:lnTo>
                  <a:pt x="0" y="125730"/>
                </a:lnTo>
                <a:lnTo>
                  <a:pt x="0" y="151130"/>
                </a:lnTo>
                <a:lnTo>
                  <a:pt x="63500" y="151130"/>
                </a:lnTo>
                <a:lnTo>
                  <a:pt x="335279" y="151130"/>
                </a:lnTo>
                <a:lnTo>
                  <a:pt x="430529" y="151130"/>
                </a:lnTo>
                <a:lnTo>
                  <a:pt x="0" y="151130"/>
                </a:lnTo>
                <a:lnTo>
                  <a:pt x="0" y="176530"/>
                </a:lnTo>
                <a:lnTo>
                  <a:pt x="63500" y="176530"/>
                </a:lnTo>
                <a:lnTo>
                  <a:pt x="335279" y="176530"/>
                </a:lnTo>
                <a:lnTo>
                  <a:pt x="430529" y="176530"/>
                </a:lnTo>
                <a:lnTo>
                  <a:pt x="0" y="176530"/>
                </a:lnTo>
                <a:lnTo>
                  <a:pt x="0" y="200660"/>
                </a:lnTo>
                <a:lnTo>
                  <a:pt x="63500" y="200660"/>
                </a:lnTo>
                <a:lnTo>
                  <a:pt x="335279" y="200660"/>
                </a:lnTo>
                <a:lnTo>
                  <a:pt x="430529" y="200660"/>
                </a:lnTo>
                <a:lnTo>
                  <a:pt x="0" y="200660"/>
                </a:lnTo>
                <a:lnTo>
                  <a:pt x="0" y="226060"/>
                </a:lnTo>
                <a:lnTo>
                  <a:pt x="63500" y="226060"/>
                </a:lnTo>
                <a:lnTo>
                  <a:pt x="335279" y="226060"/>
                </a:lnTo>
                <a:lnTo>
                  <a:pt x="430529" y="226060"/>
                </a:lnTo>
                <a:lnTo>
                  <a:pt x="0" y="226060"/>
                </a:lnTo>
                <a:lnTo>
                  <a:pt x="0" y="251460"/>
                </a:lnTo>
                <a:lnTo>
                  <a:pt x="63500" y="251460"/>
                </a:lnTo>
                <a:lnTo>
                  <a:pt x="335279" y="251460"/>
                </a:lnTo>
                <a:lnTo>
                  <a:pt x="430529" y="251460"/>
                </a:lnTo>
                <a:lnTo>
                  <a:pt x="0" y="251460"/>
                </a:lnTo>
                <a:lnTo>
                  <a:pt x="0" y="276860"/>
                </a:lnTo>
                <a:lnTo>
                  <a:pt x="63500" y="276860"/>
                </a:lnTo>
                <a:lnTo>
                  <a:pt x="335279" y="276860"/>
                </a:lnTo>
                <a:lnTo>
                  <a:pt x="430529" y="276860"/>
                </a:lnTo>
                <a:lnTo>
                  <a:pt x="0" y="276860"/>
                </a:lnTo>
                <a:lnTo>
                  <a:pt x="0" y="302260"/>
                </a:lnTo>
                <a:lnTo>
                  <a:pt x="63500" y="302260"/>
                </a:lnTo>
                <a:lnTo>
                  <a:pt x="335279" y="302260"/>
                </a:lnTo>
                <a:lnTo>
                  <a:pt x="430529" y="302260"/>
                </a:lnTo>
                <a:lnTo>
                  <a:pt x="0" y="302260"/>
                </a:lnTo>
                <a:lnTo>
                  <a:pt x="0" y="326390"/>
                </a:lnTo>
                <a:lnTo>
                  <a:pt x="63500" y="326390"/>
                </a:lnTo>
                <a:lnTo>
                  <a:pt x="335279" y="326390"/>
                </a:lnTo>
                <a:lnTo>
                  <a:pt x="430529" y="326390"/>
                </a:lnTo>
                <a:lnTo>
                  <a:pt x="0" y="326390"/>
                </a:lnTo>
                <a:lnTo>
                  <a:pt x="0" y="351790"/>
                </a:lnTo>
                <a:lnTo>
                  <a:pt x="63500" y="351790"/>
                </a:lnTo>
                <a:lnTo>
                  <a:pt x="335279" y="351790"/>
                </a:lnTo>
                <a:lnTo>
                  <a:pt x="430529" y="351790"/>
                </a:lnTo>
                <a:lnTo>
                  <a:pt x="0" y="351790"/>
                </a:lnTo>
                <a:lnTo>
                  <a:pt x="0" y="377190"/>
                </a:lnTo>
                <a:lnTo>
                  <a:pt x="63500" y="377190"/>
                </a:lnTo>
                <a:lnTo>
                  <a:pt x="335279" y="377190"/>
                </a:lnTo>
                <a:lnTo>
                  <a:pt x="430529" y="377190"/>
                </a:lnTo>
                <a:lnTo>
                  <a:pt x="0" y="37719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623559" y="4753609"/>
            <a:ext cx="1722120" cy="46990"/>
          </a:xfrm>
          <a:custGeom>
            <a:avLst/>
            <a:gdLst/>
            <a:ahLst/>
            <a:cxnLst/>
            <a:rect l="l" t="t" r="r" b="b"/>
            <a:pathLst>
              <a:path w="1722120" h="46989">
                <a:moveTo>
                  <a:pt x="0" y="0"/>
                </a:moveTo>
                <a:lnTo>
                  <a:pt x="0" y="8889"/>
                </a:lnTo>
                <a:lnTo>
                  <a:pt x="0" y="38100"/>
                </a:lnTo>
                <a:lnTo>
                  <a:pt x="0" y="46989"/>
                </a:lnTo>
                <a:lnTo>
                  <a:pt x="0" y="0"/>
                </a:lnTo>
                <a:lnTo>
                  <a:pt x="63500" y="0"/>
                </a:lnTo>
                <a:lnTo>
                  <a:pt x="63500" y="8889"/>
                </a:lnTo>
                <a:lnTo>
                  <a:pt x="63500" y="38100"/>
                </a:lnTo>
                <a:lnTo>
                  <a:pt x="63500" y="46989"/>
                </a:lnTo>
                <a:lnTo>
                  <a:pt x="63500" y="0"/>
                </a:lnTo>
                <a:lnTo>
                  <a:pt x="143510" y="0"/>
                </a:lnTo>
                <a:lnTo>
                  <a:pt x="143510" y="8889"/>
                </a:lnTo>
                <a:lnTo>
                  <a:pt x="143510" y="38100"/>
                </a:lnTo>
                <a:lnTo>
                  <a:pt x="143510" y="46989"/>
                </a:lnTo>
                <a:lnTo>
                  <a:pt x="143510" y="0"/>
                </a:lnTo>
                <a:lnTo>
                  <a:pt x="223519" y="0"/>
                </a:lnTo>
                <a:lnTo>
                  <a:pt x="223519" y="8889"/>
                </a:lnTo>
                <a:lnTo>
                  <a:pt x="223519" y="38100"/>
                </a:lnTo>
                <a:lnTo>
                  <a:pt x="223519" y="46989"/>
                </a:lnTo>
                <a:lnTo>
                  <a:pt x="223519" y="0"/>
                </a:lnTo>
                <a:lnTo>
                  <a:pt x="302260" y="0"/>
                </a:lnTo>
                <a:lnTo>
                  <a:pt x="302260" y="8889"/>
                </a:lnTo>
                <a:lnTo>
                  <a:pt x="302260" y="38100"/>
                </a:lnTo>
                <a:lnTo>
                  <a:pt x="302260" y="46989"/>
                </a:lnTo>
                <a:lnTo>
                  <a:pt x="302260" y="0"/>
                </a:lnTo>
                <a:lnTo>
                  <a:pt x="382269" y="0"/>
                </a:lnTo>
                <a:lnTo>
                  <a:pt x="382269" y="8889"/>
                </a:lnTo>
                <a:lnTo>
                  <a:pt x="382269" y="38100"/>
                </a:lnTo>
                <a:lnTo>
                  <a:pt x="382269" y="46989"/>
                </a:lnTo>
                <a:lnTo>
                  <a:pt x="382269" y="0"/>
                </a:lnTo>
                <a:lnTo>
                  <a:pt x="462279" y="0"/>
                </a:lnTo>
                <a:lnTo>
                  <a:pt x="462279" y="8889"/>
                </a:lnTo>
                <a:lnTo>
                  <a:pt x="462279" y="38100"/>
                </a:lnTo>
                <a:lnTo>
                  <a:pt x="462279" y="46989"/>
                </a:lnTo>
                <a:lnTo>
                  <a:pt x="462279" y="0"/>
                </a:lnTo>
                <a:lnTo>
                  <a:pt x="542289" y="0"/>
                </a:lnTo>
                <a:lnTo>
                  <a:pt x="542289" y="8889"/>
                </a:lnTo>
                <a:lnTo>
                  <a:pt x="542289" y="38100"/>
                </a:lnTo>
                <a:lnTo>
                  <a:pt x="542289" y="46989"/>
                </a:lnTo>
                <a:lnTo>
                  <a:pt x="542289" y="0"/>
                </a:lnTo>
                <a:lnTo>
                  <a:pt x="622300" y="0"/>
                </a:lnTo>
                <a:lnTo>
                  <a:pt x="622300" y="8889"/>
                </a:lnTo>
                <a:lnTo>
                  <a:pt x="622300" y="38100"/>
                </a:lnTo>
                <a:lnTo>
                  <a:pt x="622300" y="46989"/>
                </a:lnTo>
                <a:lnTo>
                  <a:pt x="622300" y="0"/>
                </a:lnTo>
                <a:lnTo>
                  <a:pt x="701039" y="0"/>
                </a:lnTo>
                <a:lnTo>
                  <a:pt x="701039" y="8889"/>
                </a:lnTo>
                <a:lnTo>
                  <a:pt x="701039" y="38100"/>
                </a:lnTo>
                <a:lnTo>
                  <a:pt x="701039" y="46989"/>
                </a:lnTo>
                <a:lnTo>
                  <a:pt x="701039" y="0"/>
                </a:lnTo>
                <a:lnTo>
                  <a:pt x="781050" y="0"/>
                </a:lnTo>
                <a:lnTo>
                  <a:pt x="781050" y="8889"/>
                </a:lnTo>
                <a:lnTo>
                  <a:pt x="781050" y="38100"/>
                </a:lnTo>
                <a:lnTo>
                  <a:pt x="781050" y="46989"/>
                </a:lnTo>
                <a:lnTo>
                  <a:pt x="781050" y="0"/>
                </a:lnTo>
                <a:lnTo>
                  <a:pt x="861060" y="0"/>
                </a:lnTo>
                <a:lnTo>
                  <a:pt x="861060" y="8889"/>
                </a:lnTo>
                <a:lnTo>
                  <a:pt x="861060" y="38100"/>
                </a:lnTo>
                <a:lnTo>
                  <a:pt x="861060" y="46989"/>
                </a:lnTo>
                <a:lnTo>
                  <a:pt x="861060" y="0"/>
                </a:lnTo>
                <a:lnTo>
                  <a:pt x="941069" y="0"/>
                </a:lnTo>
                <a:lnTo>
                  <a:pt x="941069" y="8889"/>
                </a:lnTo>
                <a:lnTo>
                  <a:pt x="941069" y="38100"/>
                </a:lnTo>
                <a:lnTo>
                  <a:pt x="941069" y="46989"/>
                </a:lnTo>
                <a:lnTo>
                  <a:pt x="941069" y="0"/>
                </a:lnTo>
                <a:lnTo>
                  <a:pt x="1004569" y="0"/>
                </a:lnTo>
                <a:lnTo>
                  <a:pt x="1004569" y="8889"/>
                </a:lnTo>
                <a:lnTo>
                  <a:pt x="1004569" y="38100"/>
                </a:lnTo>
                <a:lnTo>
                  <a:pt x="1004569" y="46989"/>
                </a:lnTo>
                <a:lnTo>
                  <a:pt x="1004569" y="0"/>
                </a:lnTo>
                <a:lnTo>
                  <a:pt x="1084580" y="0"/>
                </a:lnTo>
                <a:lnTo>
                  <a:pt x="1084580" y="8889"/>
                </a:lnTo>
                <a:lnTo>
                  <a:pt x="1084580" y="38100"/>
                </a:lnTo>
                <a:lnTo>
                  <a:pt x="1084580" y="46989"/>
                </a:lnTo>
                <a:lnTo>
                  <a:pt x="1084580" y="0"/>
                </a:lnTo>
                <a:lnTo>
                  <a:pt x="1164589" y="0"/>
                </a:lnTo>
                <a:lnTo>
                  <a:pt x="1164589" y="8889"/>
                </a:lnTo>
                <a:lnTo>
                  <a:pt x="1164589" y="38100"/>
                </a:lnTo>
                <a:lnTo>
                  <a:pt x="1164589" y="46989"/>
                </a:lnTo>
                <a:lnTo>
                  <a:pt x="1164589" y="0"/>
                </a:lnTo>
                <a:lnTo>
                  <a:pt x="1243330" y="0"/>
                </a:lnTo>
                <a:lnTo>
                  <a:pt x="1243330" y="8889"/>
                </a:lnTo>
                <a:lnTo>
                  <a:pt x="1243330" y="38100"/>
                </a:lnTo>
                <a:lnTo>
                  <a:pt x="1243330" y="46989"/>
                </a:lnTo>
                <a:lnTo>
                  <a:pt x="1243330" y="0"/>
                </a:lnTo>
                <a:lnTo>
                  <a:pt x="1323339" y="0"/>
                </a:lnTo>
                <a:lnTo>
                  <a:pt x="1323339" y="8889"/>
                </a:lnTo>
                <a:lnTo>
                  <a:pt x="1323339" y="38100"/>
                </a:lnTo>
                <a:lnTo>
                  <a:pt x="1323339" y="46989"/>
                </a:lnTo>
                <a:lnTo>
                  <a:pt x="1323339" y="0"/>
                </a:lnTo>
                <a:lnTo>
                  <a:pt x="1403349" y="0"/>
                </a:lnTo>
                <a:lnTo>
                  <a:pt x="1403349" y="8889"/>
                </a:lnTo>
                <a:lnTo>
                  <a:pt x="1403349" y="38100"/>
                </a:lnTo>
                <a:lnTo>
                  <a:pt x="1403349" y="46989"/>
                </a:lnTo>
                <a:lnTo>
                  <a:pt x="1403349" y="0"/>
                </a:lnTo>
                <a:lnTo>
                  <a:pt x="1483360" y="0"/>
                </a:lnTo>
                <a:lnTo>
                  <a:pt x="1483360" y="8889"/>
                </a:lnTo>
                <a:lnTo>
                  <a:pt x="1483360" y="38100"/>
                </a:lnTo>
                <a:lnTo>
                  <a:pt x="1483360" y="46989"/>
                </a:lnTo>
                <a:lnTo>
                  <a:pt x="1483360" y="0"/>
                </a:lnTo>
                <a:lnTo>
                  <a:pt x="1563369" y="0"/>
                </a:lnTo>
                <a:lnTo>
                  <a:pt x="1563369" y="8889"/>
                </a:lnTo>
                <a:lnTo>
                  <a:pt x="1563369" y="38100"/>
                </a:lnTo>
                <a:lnTo>
                  <a:pt x="1563369" y="46989"/>
                </a:lnTo>
                <a:lnTo>
                  <a:pt x="1563369" y="0"/>
                </a:lnTo>
                <a:lnTo>
                  <a:pt x="1642110" y="0"/>
                </a:lnTo>
                <a:lnTo>
                  <a:pt x="1642110" y="8889"/>
                </a:lnTo>
                <a:lnTo>
                  <a:pt x="1642110" y="38100"/>
                </a:lnTo>
                <a:lnTo>
                  <a:pt x="1642110" y="46989"/>
                </a:lnTo>
                <a:lnTo>
                  <a:pt x="1642110" y="0"/>
                </a:lnTo>
                <a:lnTo>
                  <a:pt x="1722119" y="0"/>
                </a:lnTo>
                <a:lnTo>
                  <a:pt x="1722119" y="8889"/>
                </a:lnTo>
                <a:lnTo>
                  <a:pt x="1722119" y="38100"/>
                </a:lnTo>
                <a:lnTo>
                  <a:pt x="1722119" y="46989"/>
                </a:lnTo>
                <a:lnTo>
                  <a:pt x="172211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575300" y="4306570"/>
            <a:ext cx="430530" cy="417830"/>
          </a:xfrm>
          <a:custGeom>
            <a:avLst/>
            <a:gdLst/>
            <a:ahLst/>
            <a:cxnLst/>
            <a:rect l="l" t="t" r="r" b="b"/>
            <a:pathLst>
              <a:path w="430529" h="417829">
                <a:moveTo>
                  <a:pt x="0" y="0"/>
                </a:moveTo>
                <a:lnTo>
                  <a:pt x="430529" y="0"/>
                </a:lnTo>
                <a:lnTo>
                  <a:pt x="430529" y="417829"/>
                </a:lnTo>
                <a:lnTo>
                  <a:pt x="0" y="417829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134100" y="4306570"/>
            <a:ext cx="63500" cy="167640"/>
          </a:xfrm>
          <a:custGeom>
            <a:avLst/>
            <a:gdLst/>
            <a:ahLst/>
            <a:cxnLst/>
            <a:rect l="l" t="t" r="r" b="b"/>
            <a:pathLst>
              <a:path w="63500" h="167639">
                <a:moveTo>
                  <a:pt x="0" y="0"/>
                </a:moveTo>
                <a:lnTo>
                  <a:pt x="63500" y="0"/>
                </a:lnTo>
                <a:lnTo>
                  <a:pt x="63500" y="167639"/>
                </a:lnTo>
                <a:lnTo>
                  <a:pt x="0" y="167639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112917" y="4506367"/>
            <a:ext cx="106045" cy="31115"/>
          </a:xfrm>
          <a:custGeom>
            <a:avLst/>
            <a:gdLst/>
            <a:ahLst/>
            <a:cxnLst/>
            <a:rect l="l" t="t" r="r" b="b"/>
            <a:pathLst>
              <a:path w="106045" h="31114">
                <a:moveTo>
                  <a:pt x="0" y="30934"/>
                </a:moveTo>
                <a:lnTo>
                  <a:pt x="105864" y="30934"/>
                </a:lnTo>
                <a:lnTo>
                  <a:pt x="105864" y="0"/>
                </a:lnTo>
                <a:lnTo>
                  <a:pt x="0" y="0"/>
                </a:lnTo>
                <a:lnTo>
                  <a:pt x="0" y="309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292850" y="4306570"/>
            <a:ext cx="335280" cy="95250"/>
          </a:xfrm>
          <a:custGeom>
            <a:avLst/>
            <a:gdLst/>
            <a:ahLst/>
            <a:cxnLst/>
            <a:rect l="l" t="t" r="r" b="b"/>
            <a:pathLst>
              <a:path w="335279" h="95250">
                <a:moveTo>
                  <a:pt x="0" y="0"/>
                </a:moveTo>
                <a:lnTo>
                  <a:pt x="335279" y="0"/>
                </a:lnTo>
                <a:lnTo>
                  <a:pt x="335279" y="95249"/>
                </a:lnTo>
                <a:lnTo>
                  <a:pt x="0" y="95249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739890" y="4306570"/>
            <a:ext cx="637540" cy="95250"/>
          </a:xfrm>
          <a:custGeom>
            <a:avLst/>
            <a:gdLst/>
            <a:ahLst/>
            <a:cxnLst/>
            <a:rect l="l" t="t" r="r" b="b"/>
            <a:pathLst>
              <a:path w="637540" h="95250">
                <a:moveTo>
                  <a:pt x="0" y="0"/>
                </a:moveTo>
                <a:lnTo>
                  <a:pt x="637539" y="0"/>
                </a:lnTo>
                <a:lnTo>
                  <a:pt x="637539" y="95249"/>
                </a:lnTo>
                <a:lnTo>
                  <a:pt x="0" y="95249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218680" y="4427220"/>
            <a:ext cx="175260" cy="109220"/>
          </a:xfrm>
          <a:custGeom>
            <a:avLst/>
            <a:gdLst/>
            <a:ahLst/>
            <a:cxnLst/>
            <a:rect l="l" t="t" r="r" b="b"/>
            <a:pathLst>
              <a:path w="175259" h="109220">
                <a:moveTo>
                  <a:pt x="0" y="0"/>
                </a:moveTo>
                <a:lnTo>
                  <a:pt x="175260" y="0"/>
                </a:lnTo>
                <a:lnTo>
                  <a:pt x="175260" y="109219"/>
                </a:lnTo>
                <a:lnTo>
                  <a:pt x="0" y="109219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431790" y="42684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5057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71500" y="5589270"/>
            <a:ext cx="4695190" cy="938530"/>
          </a:xfrm>
          <a:custGeom>
            <a:avLst/>
            <a:gdLst/>
            <a:ahLst/>
            <a:cxnLst/>
            <a:rect l="l" t="t" r="r" b="b"/>
            <a:pathLst>
              <a:path w="4695190" h="938529">
                <a:moveTo>
                  <a:pt x="3009259" y="849629"/>
                </a:moveTo>
                <a:lnTo>
                  <a:pt x="1790700" y="849629"/>
                </a:lnTo>
                <a:lnTo>
                  <a:pt x="1789798" y="849768"/>
                </a:lnTo>
                <a:lnTo>
                  <a:pt x="1864748" y="875617"/>
                </a:lnTo>
                <a:lnTo>
                  <a:pt x="1907540" y="887094"/>
                </a:lnTo>
                <a:lnTo>
                  <a:pt x="1953401" y="897513"/>
                </a:lnTo>
                <a:lnTo>
                  <a:pt x="2002066" y="906838"/>
                </a:lnTo>
                <a:lnTo>
                  <a:pt x="2053272" y="915034"/>
                </a:lnTo>
                <a:lnTo>
                  <a:pt x="2106753" y="922067"/>
                </a:lnTo>
                <a:lnTo>
                  <a:pt x="2162245" y="927899"/>
                </a:lnTo>
                <a:lnTo>
                  <a:pt x="2219483" y="932497"/>
                </a:lnTo>
                <a:lnTo>
                  <a:pt x="2278203" y="935825"/>
                </a:lnTo>
                <a:lnTo>
                  <a:pt x="2338140" y="937847"/>
                </a:lnTo>
                <a:lnTo>
                  <a:pt x="2399030" y="938529"/>
                </a:lnTo>
                <a:lnTo>
                  <a:pt x="2463246" y="937776"/>
                </a:lnTo>
                <a:lnTo>
                  <a:pt x="2526170" y="935551"/>
                </a:lnTo>
                <a:lnTo>
                  <a:pt x="2587528" y="931905"/>
                </a:lnTo>
                <a:lnTo>
                  <a:pt x="2647043" y="926891"/>
                </a:lnTo>
                <a:lnTo>
                  <a:pt x="2704441" y="920561"/>
                </a:lnTo>
                <a:lnTo>
                  <a:pt x="2759445" y="912967"/>
                </a:lnTo>
                <a:lnTo>
                  <a:pt x="2811781" y="904160"/>
                </a:lnTo>
                <a:lnTo>
                  <a:pt x="2861173" y="894193"/>
                </a:lnTo>
                <a:lnTo>
                  <a:pt x="2907344" y="883117"/>
                </a:lnTo>
                <a:lnTo>
                  <a:pt x="2950021" y="870984"/>
                </a:lnTo>
                <a:lnTo>
                  <a:pt x="2988928" y="857847"/>
                </a:lnTo>
                <a:lnTo>
                  <a:pt x="3009259" y="849629"/>
                </a:lnTo>
                <a:close/>
              </a:path>
              <a:path w="4695190" h="938529">
                <a:moveTo>
                  <a:pt x="3904801" y="765809"/>
                </a:moveTo>
                <a:lnTo>
                  <a:pt x="632460" y="765809"/>
                </a:lnTo>
                <a:lnTo>
                  <a:pt x="629919" y="767079"/>
                </a:lnTo>
                <a:lnTo>
                  <a:pt x="696393" y="794063"/>
                </a:lnTo>
                <a:lnTo>
                  <a:pt x="734253" y="806409"/>
                </a:lnTo>
                <a:lnTo>
                  <a:pt x="774950" y="817949"/>
                </a:lnTo>
                <a:lnTo>
                  <a:pt x="818303" y="828651"/>
                </a:lnTo>
                <a:lnTo>
                  <a:pt x="864128" y="838484"/>
                </a:lnTo>
                <a:lnTo>
                  <a:pt x="912242" y="847416"/>
                </a:lnTo>
                <a:lnTo>
                  <a:pt x="962463" y="855416"/>
                </a:lnTo>
                <a:lnTo>
                  <a:pt x="1014608" y="862451"/>
                </a:lnTo>
                <a:lnTo>
                  <a:pt x="1068493" y="868491"/>
                </a:lnTo>
                <a:lnTo>
                  <a:pt x="1123936" y="873504"/>
                </a:lnTo>
                <a:lnTo>
                  <a:pt x="1180754" y="877458"/>
                </a:lnTo>
                <a:lnTo>
                  <a:pt x="1238764" y="880321"/>
                </a:lnTo>
                <a:lnTo>
                  <a:pt x="1297784" y="882062"/>
                </a:lnTo>
                <a:lnTo>
                  <a:pt x="1357630" y="882649"/>
                </a:lnTo>
                <a:lnTo>
                  <a:pt x="1408313" y="882228"/>
                </a:lnTo>
                <a:lnTo>
                  <a:pt x="1458672" y="880970"/>
                </a:lnTo>
                <a:lnTo>
                  <a:pt x="1508571" y="878887"/>
                </a:lnTo>
                <a:lnTo>
                  <a:pt x="1557875" y="875988"/>
                </a:lnTo>
                <a:lnTo>
                  <a:pt x="1606447" y="872284"/>
                </a:lnTo>
                <a:lnTo>
                  <a:pt x="1654151" y="867786"/>
                </a:lnTo>
                <a:lnTo>
                  <a:pt x="1700852" y="862504"/>
                </a:lnTo>
                <a:lnTo>
                  <a:pt x="1746413" y="856448"/>
                </a:lnTo>
                <a:lnTo>
                  <a:pt x="1789798" y="849768"/>
                </a:lnTo>
                <a:lnTo>
                  <a:pt x="1789430" y="849629"/>
                </a:lnTo>
                <a:lnTo>
                  <a:pt x="3009259" y="849629"/>
                </a:lnTo>
                <a:lnTo>
                  <a:pt x="3023788" y="843757"/>
                </a:lnTo>
                <a:lnTo>
                  <a:pt x="3054327" y="828766"/>
                </a:lnTo>
                <a:lnTo>
                  <a:pt x="3080270" y="812926"/>
                </a:lnTo>
                <a:lnTo>
                  <a:pt x="3101340" y="796289"/>
                </a:lnTo>
                <a:lnTo>
                  <a:pt x="3773789" y="796289"/>
                </a:lnTo>
                <a:lnTo>
                  <a:pt x="3827002" y="786070"/>
                </a:lnTo>
                <a:lnTo>
                  <a:pt x="3878262" y="773747"/>
                </a:lnTo>
                <a:lnTo>
                  <a:pt x="3904801" y="765809"/>
                </a:lnTo>
                <a:close/>
              </a:path>
              <a:path w="4695190" h="938529">
                <a:moveTo>
                  <a:pt x="3773789" y="796289"/>
                </a:moveTo>
                <a:lnTo>
                  <a:pt x="3101340" y="796289"/>
                </a:lnTo>
                <a:lnTo>
                  <a:pt x="3102610" y="797559"/>
                </a:lnTo>
                <a:lnTo>
                  <a:pt x="3146500" y="804165"/>
                </a:lnTo>
                <a:lnTo>
                  <a:pt x="3192013" y="809815"/>
                </a:lnTo>
                <a:lnTo>
                  <a:pt x="3238903" y="814488"/>
                </a:lnTo>
                <a:lnTo>
                  <a:pt x="3286926" y="818161"/>
                </a:lnTo>
                <a:lnTo>
                  <a:pt x="3335838" y="820812"/>
                </a:lnTo>
                <a:lnTo>
                  <a:pt x="3385394" y="822419"/>
                </a:lnTo>
                <a:lnTo>
                  <a:pt x="3435350" y="822959"/>
                </a:lnTo>
                <a:lnTo>
                  <a:pt x="3508303" y="821833"/>
                </a:lnTo>
                <a:lnTo>
                  <a:pt x="3578808" y="818535"/>
                </a:lnTo>
                <a:lnTo>
                  <a:pt x="3646396" y="813187"/>
                </a:lnTo>
                <a:lnTo>
                  <a:pt x="3710603" y="805913"/>
                </a:lnTo>
                <a:lnTo>
                  <a:pt x="3770960" y="796833"/>
                </a:lnTo>
                <a:lnTo>
                  <a:pt x="3773789" y="796289"/>
                </a:lnTo>
                <a:close/>
              </a:path>
              <a:path w="4695190" h="938529">
                <a:moveTo>
                  <a:pt x="227466" y="551210"/>
                </a:moveTo>
                <a:lnTo>
                  <a:pt x="176272" y="569337"/>
                </a:lnTo>
                <a:lnTo>
                  <a:pt x="136048" y="591026"/>
                </a:lnTo>
                <a:lnTo>
                  <a:pt x="111303" y="614382"/>
                </a:lnTo>
                <a:lnTo>
                  <a:pt x="102870" y="638809"/>
                </a:lnTo>
                <a:lnTo>
                  <a:pt x="108007" y="657827"/>
                </a:lnTo>
                <a:lnTo>
                  <a:pt x="146924" y="693005"/>
                </a:lnTo>
                <a:lnTo>
                  <a:pt x="219183" y="723077"/>
                </a:lnTo>
                <a:lnTo>
                  <a:pt x="265998" y="735711"/>
                </a:lnTo>
                <a:lnTo>
                  <a:pt x="318968" y="746485"/>
                </a:lnTo>
                <a:lnTo>
                  <a:pt x="377365" y="755203"/>
                </a:lnTo>
                <a:lnTo>
                  <a:pt x="440462" y="761671"/>
                </a:lnTo>
                <a:lnTo>
                  <a:pt x="507533" y="765695"/>
                </a:lnTo>
                <a:lnTo>
                  <a:pt x="577850" y="767079"/>
                </a:lnTo>
                <a:lnTo>
                  <a:pt x="604678" y="766921"/>
                </a:lnTo>
                <a:lnTo>
                  <a:pt x="618390" y="766544"/>
                </a:lnTo>
                <a:lnTo>
                  <a:pt x="632460" y="765809"/>
                </a:lnTo>
                <a:lnTo>
                  <a:pt x="3904801" y="765809"/>
                </a:lnTo>
                <a:lnTo>
                  <a:pt x="3964570" y="744907"/>
                </a:lnTo>
                <a:lnTo>
                  <a:pt x="4026152" y="711291"/>
                </a:lnTo>
                <a:lnTo>
                  <a:pt x="4059276" y="673876"/>
                </a:lnTo>
                <a:lnTo>
                  <a:pt x="4064000" y="654049"/>
                </a:lnTo>
                <a:lnTo>
                  <a:pt x="4062729" y="654049"/>
                </a:lnTo>
                <a:lnTo>
                  <a:pt x="4134069" y="650324"/>
                </a:lnTo>
                <a:lnTo>
                  <a:pt x="4202590" y="644801"/>
                </a:lnTo>
                <a:lnTo>
                  <a:pt x="4267982" y="637580"/>
                </a:lnTo>
                <a:lnTo>
                  <a:pt x="4329933" y="628761"/>
                </a:lnTo>
                <a:lnTo>
                  <a:pt x="4388132" y="618442"/>
                </a:lnTo>
                <a:lnTo>
                  <a:pt x="4442266" y="606724"/>
                </a:lnTo>
                <a:lnTo>
                  <a:pt x="4492026" y="593705"/>
                </a:lnTo>
                <a:lnTo>
                  <a:pt x="4537098" y="579486"/>
                </a:lnTo>
                <a:lnTo>
                  <a:pt x="4577171" y="564164"/>
                </a:lnTo>
                <a:lnTo>
                  <a:pt x="4602118" y="552449"/>
                </a:lnTo>
                <a:lnTo>
                  <a:pt x="233679" y="552449"/>
                </a:lnTo>
                <a:lnTo>
                  <a:pt x="227466" y="551210"/>
                </a:lnTo>
                <a:close/>
              </a:path>
              <a:path w="4695190" h="938529">
                <a:moveTo>
                  <a:pt x="4607527" y="549909"/>
                </a:moveTo>
                <a:lnTo>
                  <a:pt x="231140" y="549909"/>
                </a:lnTo>
                <a:lnTo>
                  <a:pt x="233679" y="552449"/>
                </a:lnTo>
                <a:lnTo>
                  <a:pt x="4602118" y="552449"/>
                </a:lnTo>
                <a:lnTo>
                  <a:pt x="4607527" y="549909"/>
                </a:lnTo>
                <a:close/>
              </a:path>
              <a:path w="4695190" h="938529">
                <a:moveTo>
                  <a:pt x="1149350" y="86359"/>
                </a:moveTo>
                <a:lnTo>
                  <a:pt x="1078698" y="87269"/>
                </a:lnTo>
                <a:lnTo>
                  <a:pt x="1009938" y="89941"/>
                </a:lnTo>
                <a:lnTo>
                  <a:pt x="943377" y="94295"/>
                </a:lnTo>
                <a:lnTo>
                  <a:pt x="879324" y="100248"/>
                </a:lnTo>
                <a:lnTo>
                  <a:pt x="818087" y="107718"/>
                </a:lnTo>
                <a:lnTo>
                  <a:pt x="759976" y="116622"/>
                </a:lnTo>
                <a:lnTo>
                  <a:pt x="705298" y="126879"/>
                </a:lnTo>
                <a:lnTo>
                  <a:pt x="654363" y="138406"/>
                </a:lnTo>
                <a:lnTo>
                  <a:pt x="607480" y="151122"/>
                </a:lnTo>
                <a:lnTo>
                  <a:pt x="564956" y="164943"/>
                </a:lnTo>
                <a:lnTo>
                  <a:pt x="527100" y="179788"/>
                </a:lnTo>
                <a:lnTo>
                  <a:pt x="466629" y="212219"/>
                </a:lnTo>
                <a:lnTo>
                  <a:pt x="428536" y="247759"/>
                </a:lnTo>
                <a:lnTo>
                  <a:pt x="415290" y="285749"/>
                </a:lnTo>
                <a:lnTo>
                  <a:pt x="415746" y="292417"/>
                </a:lnTo>
                <a:lnTo>
                  <a:pt x="417036" y="299084"/>
                </a:lnTo>
                <a:lnTo>
                  <a:pt x="419040" y="305752"/>
                </a:lnTo>
                <a:lnTo>
                  <a:pt x="421640" y="312419"/>
                </a:lnTo>
                <a:lnTo>
                  <a:pt x="424180" y="312419"/>
                </a:lnTo>
                <a:lnTo>
                  <a:pt x="353667" y="315771"/>
                </a:lnTo>
                <a:lnTo>
                  <a:pt x="287406" y="321858"/>
                </a:lnTo>
                <a:lnTo>
                  <a:pt x="226143" y="330445"/>
                </a:lnTo>
                <a:lnTo>
                  <a:pt x="170627" y="341294"/>
                </a:lnTo>
                <a:lnTo>
                  <a:pt x="121602" y="354171"/>
                </a:lnTo>
                <a:lnTo>
                  <a:pt x="79816" y="368838"/>
                </a:lnTo>
                <a:lnTo>
                  <a:pt x="20949" y="402600"/>
                </a:lnTo>
                <a:lnTo>
                  <a:pt x="0" y="440689"/>
                </a:lnTo>
                <a:lnTo>
                  <a:pt x="7255" y="463167"/>
                </a:lnTo>
                <a:lnTo>
                  <a:pt x="62547" y="504666"/>
                </a:lnTo>
                <a:lnTo>
                  <a:pt x="108749" y="522910"/>
                </a:lnTo>
                <a:lnTo>
                  <a:pt x="166099" y="538968"/>
                </a:lnTo>
                <a:lnTo>
                  <a:pt x="227466" y="551210"/>
                </a:lnTo>
                <a:lnTo>
                  <a:pt x="231140" y="549909"/>
                </a:lnTo>
                <a:lnTo>
                  <a:pt x="4607527" y="549909"/>
                </a:lnTo>
                <a:lnTo>
                  <a:pt x="4641075" y="530613"/>
                </a:lnTo>
                <a:lnTo>
                  <a:pt x="4681245" y="493846"/>
                </a:lnTo>
                <a:lnTo>
                  <a:pt x="4695190" y="454659"/>
                </a:lnTo>
                <a:lnTo>
                  <a:pt x="4685307" y="422394"/>
                </a:lnTo>
                <a:lnTo>
                  <a:pt x="4656137" y="390842"/>
                </a:lnTo>
                <a:lnTo>
                  <a:pt x="4608393" y="360719"/>
                </a:lnTo>
                <a:lnTo>
                  <a:pt x="4542790" y="332739"/>
                </a:lnTo>
                <a:lnTo>
                  <a:pt x="4541520" y="332739"/>
                </a:lnTo>
                <a:lnTo>
                  <a:pt x="4561720" y="318015"/>
                </a:lnTo>
                <a:lnTo>
                  <a:pt x="4576445" y="302577"/>
                </a:lnTo>
                <a:lnTo>
                  <a:pt x="4585454" y="286662"/>
                </a:lnTo>
                <a:lnTo>
                  <a:pt x="4588510" y="270509"/>
                </a:lnTo>
                <a:lnTo>
                  <a:pt x="4583349" y="249474"/>
                </a:lnTo>
                <a:lnTo>
                  <a:pt x="4543830" y="209828"/>
                </a:lnTo>
                <a:lnTo>
                  <a:pt x="4469288" y="174783"/>
                </a:lnTo>
                <a:lnTo>
                  <a:pt x="4420351" y="159501"/>
                </a:lnTo>
                <a:lnTo>
                  <a:pt x="4364419" y="145987"/>
                </a:lnTo>
                <a:lnTo>
                  <a:pt x="4302079" y="134447"/>
                </a:lnTo>
                <a:lnTo>
                  <a:pt x="4233917" y="125086"/>
                </a:lnTo>
                <a:lnTo>
                  <a:pt x="4160520" y="118109"/>
                </a:lnTo>
                <a:lnTo>
                  <a:pt x="4163060" y="118109"/>
                </a:lnTo>
                <a:lnTo>
                  <a:pt x="4158414" y="113029"/>
                </a:lnTo>
                <a:lnTo>
                  <a:pt x="1520189" y="113029"/>
                </a:lnTo>
                <a:lnTo>
                  <a:pt x="1471322" y="105954"/>
                </a:lnTo>
                <a:lnTo>
                  <a:pt x="1420678" y="99967"/>
                </a:lnTo>
                <a:lnTo>
                  <a:pt x="1368500" y="95068"/>
                </a:lnTo>
                <a:lnTo>
                  <a:pt x="1315035" y="91258"/>
                </a:lnTo>
                <a:lnTo>
                  <a:pt x="1260524" y="88537"/>
                </a:lnTo>
                <a:lnTo>
                  <a:pt x="1205215" y="86904"/>
                </a:lnTo>
                <a:lnTo>
                  <a:pt x="1149350" y="86359"/>
                </a:lnTo>
                <a:close/>
              </a:path>
              <a:path w="4695190" h="938529">
                <a:moveTo>
                  <a:pt x="2034539" y="27939"/>
                </a:moveTo>
                <a:lnTo>
                  <a:pt x="1970763" y="28916"/>
                </a:lnTo>
                <a:lnTo>
                  <a:pt x="1908525" y="31790"/>
                </a:lnTo>
                <a:lnTo>
                  <a:pt x="1848299" y="36478"/>
                </a:lnTo>
                <a:lnTo>
                  <a:pt x="1790557" y="42895"/>
                </a:lnTo>
                <a:lnTo>
                  <a:pt x="1735772" y="50958"/>
                </a:lnTo>
                <a:lnTo>
                  <a:pt x="1684416" y="60584"/>
                </a:lnTo>
                <a:lnTo>
                  <a:pt x="1636961" y="71687"/>
                </a:lnTo>
                <a:lnTo>
                  <a:pt x="1593880" y="84185"/>
                </a:lnTo>
                <a:lnTo>
                  <a:pt x="1555645" y="97994"/>
                </a:lnTo>
                <a:lnTo>
                  <a:pt x="1522730" y="113029"/>
                </a:lnTo>
                <a:lnTo>
                  <a:pt x="4158414" y="113029"/>
                </a:lnTo>
                <a:lnTo>
                  <a:pt x="4146410" y="99901"/>
                </a:lnTo>
                <a:lnTo>
                  <a:pt x="4121809" y="82775"/>
                </a:lnTo>
                <a:lnTo>
                  <a:pt x="4103506" y="73659"/>
                </a:lnTo>
                <a:lnTo>
                  <a:pt x="2440940" y="73659"/>
                </a:lnTo>
                <a:lnTo>
                  <a:pt x="2398734" y="63309"/>
                </a:lnTo>
                <a:lnTo>
                  <a:pt x="2353329" y="54193"/>
                </a:lnTo>
                <a:lnTo>
                  <a:pt x="2305097" y="46357"/>
                </a:lnTo>
                <a:lnTo>
                  <a:pt x="2254408" y="39846"/>
                </a:lnTo>
                <a:lnTo>
                  <a:pt x="2201636" y="34704"/>
                </a:lnTo>
                <a:lnTo>
                  <a:pt x="2147153" y="30976"/>
                </a:lnTo>
                <a:lnTo>
                  <a:pt x="2091330" y="28706"/>
                </a:lnTo>
                <a:lnTo>
                  <a:pt x="2034539" y="27939"/>
                </a:lnTo>
                <a:close/>
              </a:path>
              <a:path w="4695190" h="938529">
                <a:moveTo>
                  <a:pt x="2863850" y="0"/>
                </a:moveTo>
                <a:lnTo>
                  <a:pt x="2804774" y="1017"/>
                </a:lnTo>
                <a:lnTo>
                  <a:pt x="2747320" y="3999"/>
                </a:lnTo>
                <a:lnTo>
                  <a:pt x="2692070" y="8842"/>
                </a:lnTo>
                <a:lnTo>
                  <a:pt x="2639612" y="15442"/>
                </a:lnTo>
                <a:lnTo>
                  <a:pt x="2590529" y="23692"/>
                </a:lnTo>
                <a:lnTo>
                  <a:pt x="2545409" y="33490"/>
                </a:lnTo>
                <a:lnTo>
                  <a:pt x="2504835" y="44730"/>
                </a:lnTo>
                <a:lnTo>
                  <a:pt x="2439670" y="71119"/>
                </a:lnTo>
                <a:lnTo>
                  <a:pt x="2440940" y="73659"/>
                </a:lnTo>
                <a:lnTo>
                  <a:pt x="4103506" y="73659"/>
                </a:lnTo>
                <a:lnTo>
                  <a:pt x="4089868" y="66868"/>
                </a:lnTo>
                <a:lnTo>
                  <a:pt x="4051200" y="52318"/>
                </a:lnTo>
                <a:lnTo>
                  <a:pt x="4045993" y="50799"/>
                </a:lnTo>
                <a:lnTo>
                  <a:pt x="3241040" y="50799"/>
                </a:lnTo>
                <a:lnTo>
                  <a:pt x="3205403" y="39501"/>
                </a:lnTo>
                <a:lnTo>
                  <a:pt x="3165494" y="29467"/>
                </a:lnTo>
                <a:lnTo>
                  <a:pt x="3121806" y="20773"/>
                </a:lnTo>
                <a:lnTo>
                  <a:pt x="3074828" y="13493"/>
                </a:lnTo>
                <a:lnTo>
                  <a:pt x="3025053" y="7701"/>
                </a:lnTo>
                <a:lnTo>
                  <a:pt x="2972970" y="3472"/>
                </a:lnTo>
                <a:lnTo>
                  <a:pt x="2919072" y="880"/>
                </a:lnTo>
                <a:lnTo>
                  <a:pt x="2863850" y="0"/>
                </a:lnTo>
                <a:close/>
              </a:path>
              <a:path w="4695190" h="938529">
                <a:moveTo>
                  <a:pt x="3643629" y="0"/>
                </a:moveTo>
                <a:lnTo>
                  <a:pt x="3585961" y="880"/>
                </a:lnTo>
                <a:lnTo>
                  <a:pt x="3529468" y="3472"/>
                </a:lnTo>
                <a:lnTo>
                  <a:pt x="3474613" y="7701"/>
                </a:lnTo>
                <a:lnTo>
                  <a:pt x="3421856" y="13493"/>
                </a:lnTo>
                <a:lnTo>
                  <a:pt x="3371659" y="20773"/>
                </a:lnTo>
                <a:lnTo>
                  <a:pt x="3324482" y="29467"/>
                </a:lnTo>
                <a:lnTo>
                  <a:pt x="3280789" y="39501"/>
                </a:lnTo>
                <a:lnTo>
                  <a:pt x="3241040" y="50799"/>
                </a:lnTo>
                <a:lnTo>
                  <a:pt x="4045993" y="50799"/>
                </a:lnTo>
                <a:lnTo>
                  <a:pt x="4006418" y="39262"/>
                </a:lnTo>
                <a:lnTo>
                  <a:pt x="3956134" y="27837"/>
                </a:lnTo>
                <a:lnTo>
                  <a:pt x="3900961" y="18182"/>
                </a:lnTo>
                <a:lnTo>
                  <a:pt x="3841512" y="10433"/>
                </a:lnTo>
                <a:lnTo>
                  <a:pt x="3778398" y="4728"/>
                </a:lnTo>
                <a:lnTo>
                  <a:pt x="3712233" y="1205"/>
                </a:lnTo>
                <a:lnTo>
                  <a:pt x="3643629" y="0"/>
                </a:lnTo>
                <a:close/>
              </a:path>
            </a:pathLst>
          </a:custGeom>
          <a:solidFill>
            <a:srgbClr val="000000">
              <a:alpha val="75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71500" y="5589270"/>
            <a:ext cx="4695190" cy="938530"/>
          </a:xfrm>
          <a:custGeom>
            <a:avLst/>
            <a:gdLst/>
            <a:ahLst/>
            <a:cxnLst/>
            <a:rect l="l" t="t" r="r" b="b"/>
            <a:pathLst>
              <a:path w="4695190" h="938529">
                <a:moveTo>
                  <a:pt x="424180" y="312419"/>
                </a:moveTo>
                <a:lnTo>
                  <a:pt x="353667" y="315771"/>
                </a:lnTo>
                <a:lnTo>
                  <a:pt x="287406" y="321858"/>
                </a:lnTo>
                <a:lnTo>
                  <a:pt x="226143" y="330445"/>
                </a:lnTo>
                <a:lnTo>
                  <a:pt x="170627" y="341294"/>
                </a:lnTo>
                <a:lnTo>
                  <a:pt x="121602" y="354171"/>
                </a:lnTo>
                <a:lnTo>
                  <a:pt x="79816" y="368838"/>
                </a:lnTo>
                <a:lnTo>
                  <a:pt x="20949" y="402600"/>
                </a:lnTo>
                <a:lnTo>
                  <a:pt x="0" y="440689"/>
                </a:lnTo>
                <a:lnTo>
                  <a:pt x="7255" y="463167"/>
                </a:lnTo>
                <a:lnTo>
                  <a:pt x="62547" y="504666"/>
                </a:lnTo>
                <a:lnTo>
                  <a:pt x="108749" y="522910"/>
                </a:lnTo>
                <a:lnTo>
                  <a:pt x="166099" y="538968"/>
                </a:lnTo>
                <a:lnTo>
                  <a:pt x="233679" y="552449"/>
                </a:lnTo>
                <a:lnTo>
                  <a:pt x="176272" y="569337"/>
                </a:lnTo>
                <a:lnTo>
                  <a:pt x="136048" y="591026"/>
                </a:lnTo>
                <a:lnTo>
                  <a:pt x="102870" y="638809"/>
                </a:lnTo>
                <a:lnTo>
                  <a:pt x="122934" y="675957"/>
                </a:lnTo>
                <a:lnTo>
                  <a:pt x="179249" y="708777"/>
                </a:lnTo>
                <a:lnTo>
                  <a:pt x="219183" y="723077"/>
                </a:lnTo>
                <a:lnTo>
                  <a:pt x="265998" y="735711"/>
                </a:lnTo>
                <a:lnTo>
                  <a:pt x="318968" y="746485"/>
                </a:lnTo>
                <a:lnTo>
                  <a:pt x="377365" y="755203"/>
                </a:lnTo>
                <a:lnTo>
                  <a:pt x="440462" y="761671"/>
                </a:lnTo>
                <a:lnTo>
                  <a:pt x="507533" y="765695"/>
                </a:lnTo>
                <a:lnTo>
                  <a:pt x="577850" y="767079"/>
                </a:lnTo>
                <a:lnTo>
                  <a:pt x="591204" y="767060"/>
                </a:lnTo>
                <a:lnTo>
                  <a:pt x="604678" y="766921"/>
                </a:lnTo>
                <a:lnTo>
                  <a:pt x="618390" y="766544"/>
                </a:lnTo>
                <a:lnTo>
                  <a:pt x="632460" y="765809"/>
                </a:lnTo>
                <a:lnTo>
                  <a:pt x="629919" y="767079"/>
                </a:lnTo>
                <a:lnTo>
                  <a:pt x="696393" y="794063"/>
                </a:lnTo>
                <a:lnTo>
                  <a:pt x="734253" y="806409"/>
                </a:lnTo>
                <a:lnTo>
                  <a:pt x="774950" y="817949"/>
                </a:lnTo>
                <a:lnTo>
                  <a:pt x="818303" y="828651"/>
                </a:lnTo>
                <a:lnTo>
                  <a:pt x="864128" y="838484"/>
                </a:lnTo>
                <a:lnTo>
                  <a:pt x="912242" y="847416"/>
                </a:lnTo>
                <a:lnTo>
                  <a:pt x="962463" y="855416"/>
                </a:lnTo>
                <a:lnTo>
                  <a:pt x="1014608" y="862451"/>
                </a:lnTo>
                <a:lnTo>
                  <a:pt x="1068493" y="868491"/>
                </a:lnTo>
                <a:lnTo>
                  <a:pt x="1123936" y="873504"/>
                </a:lnTo>
                <a:lnTo>
                  <a:pt x="1180754" y="877458"/>
                </a:lnTo>
                <a:lnTo>
                  <a:pt x="1238764" y="880321"/>
                </a:lnTo>
                <a:lnTo>
                  <a:pt x="1297784" y="882062"/>
                </a:lnTo>
                <a:lnTo>
                  <a:pt x="1357630" y="882649"/>
                </a:lnTo>
                <a:lnTo>
                  <a:pt x="1408313" y="882228"/>
                </a:lnTo>
                <a:lnTo>
                  <a:pt x="1458672" y="880970"/>
                </a:lnTo>
                <a:lnTo>
                  <a:pt x="1508571" y="878887"/>
                </a:lnTo>
                <a:lnTo>
                  <a:pt x="1557875" y="875988"/>
                </a:lnTo>
                <a:lnTo>
                  <a:pt x="1606447" y="872284"/>
                </a:lnTo>
                <a:lnTo>
                  <a:pt x="1654151" y="867786"/>
                </a:lnTo>
                <a:lnTo>
                  <a:pt x="1700852" y="862504"/>
                </a:lnTo>
                <a:lnTo>
                  <a:pt x="1746413" y="856448"/>
                </a:lnTo>
                <a:lnTo>
                  <a:pt x="1790700" y="849629"/>
                </a:lnTo>
                <a:lnTo>
                  <a:pt x="1864748" y="875617"/>
                </a:lnTo>
                <a:lnTo>
                  <a:pt x="1907540" y="887094"/>
                </a:lnTo>
                <a:lnTo>
                  <a:pt x="1953401" y="897513"/>
                </a:lnTo>
                <a:lnTo>
                  <a:pt x="2002066" y="906838"/>
                </a:lnTo>
                <a:lnTo>
                  <a:pt x="2053272" y="915034"/>
                </a:lnTo>
                <a:lnTo>
                  <a:pt x="2106753" y="922067"/>
                </a:lnTo>
                <a:lnTo>
                  <a:pt x="2162245" y="927899"/>
                </a:lnTo>
                <a:lnTo>
                  <a:pt x="2219483" y="932497"/>
                </a:lnTo>
                <a:lnTo>
                  <a:pt x="2278203" y="935825"/>
                </a:lnTo>
                <a:lnTo>
                  <a:pt x="2338140" y="937847"/>
                </a:lnTo>
                <a:lnTo>
                  <a:pt x="2399030" y="938529"/>
                </a:lnTo>
                <a:lnTo>
                  <a:pt x="2463246" y="937776"/>
                </a:lnTo>
                <a:lnTo>
                  <a:pt x="2526170" y="935551"/>
                </a:lnTo>
                <a:lnTo>
                  <a:pt x="2587528" y="931905"/>
                </a:lnTo>
                <a:lnTo>
                  <a:pt x="2647043" y="926891"/>
                </a:lnTo>
                <a:lnTo>
                  <a:pt x="2704441" y="920561"/>
                </a:lnTo>
                <a:lnTo>
                  <a:pt x="2759445" y="912967"/>
                </a:lnTo>
                <a:lnTo>
                  <a:pt x="2811781" y="904160"/>
                </a:lnTo>
                <a:lnTo>
                  <a:pt x="2861173" y="894193"/>
                </a:lnTo>
                <a:lnTo>
                  <a:pt x="2907344" y="883117"/>
                </a:lnTo>
                <a:lnTo>
                  <a:pt x="2950021" y="870984"/>
                </a:lnTo>
                <a:lnTo>
                  <a:pt x="2988928" y="857847"/>
                </a:lnTo>
                <a:lnTo>
                  <a:pt x="3054327" y="828766"/>
                </a:lnTo>
                <a:lnTo>
                  <a:pt x="3101340" y="796289"/>
                </a:lnTo>
                <a:lnTo>
                  <a:pt x="3102610" y="797559"/>
                </a:lnTo>
                <a:lnTo>
                  <a:pt x="3146500" y="804165"/>
                </a:lnTo>
                <a:lnTo>
                  <a:pt x="3192013" y="809815"/>
                </a:lnTo>
                <a:lnTo>
                  <a:pt x="3238903" y="814488"/>
                </a:lnTo>
                <a:lnTo>
                  <a:pt x="3286926" y="818161"/>
                </a:lnTo>
                <a:lnTo>
                  <a:pt x="3335838" y="820812"/>
                </a:lnTo>
                <a:lnTo>
                  <a:pt x="3385394" y="822419"/>
                </a:lnTo>
                <a:lnTo>
                  <a:pt x="3435350" y="822959"/>
                </a:lnTo>
                <a:lnTo>
                  <a:pt x="3508303" y="821833"/>
                </a:lnTo>
                <a:lnTo>
                  <a:pt x="3578808" y="818535"/>
                </a:lnTo>
                <a:lnTo>
                  <a:pt x="3646396" y="813187"/>
                </a:lnTo>
                <a:lnTo>
                  <a:pt x="3710603" y="805913"/>
                </a:lnTo>
                <a:lnTo>
                  <a:pt x="3770960" y="796833"/>
                </a:lnTo>
                <a:lnTo>
                  <a:pt x="3827002" y="786070"/>
                </a:lnTo>
                <a:lnTo>
                  <a:pt x="3878262" y="773747"/>
                </a:lnTo>
                <a:lnTo>
                  <a:pt x="3924274" y="759985"/>
                </a:lnTo>
                <a:lnTo>
                  <a:pt x="3964570" y="744907"/>
                </a:lnTo>
                <a:lnTo>
                  <a:pt x="4026152" y="711291"/>
                </a:lnTo>
                <a:lnTo>
                  <a:pt x="4059276" y="673876"/>
                </a:lnTo>
                <a:lnTo>
                  <a:pt x="4064000" y="654049"/>
                </a:lnTo>
                <a:lnTo>
                  <a:pt x="4062729" y="654049"/>
                </a:lnTo>
                <a:lnTo>
                  <a:pt x="4134069" y="650324"/>
                </a:lnTo>
                <a:lnTo>
                  <a:pt x="4202590" y="644801"/>
                </a:lnTo>
                <a:lnTo>
                  <a:pt x="4267982" y="637580"/>
                </a:lnTo>
                <a:lnTo>
                  <a:pt x="4329933" y="628761"/>
                </a:lnTo>
                <a:lnTo>
                  <a:pt x="4388132" y="618442"/>
                </a:lnTo>
                <a:lnTo>
                  <a:pt x="4442266" y="606724"/>
                </a:lnTo>
                <a:lnTo>
                  <a:pt x="4492026" y="593705"/>
                </a:lnTo>
                <a:lnTo>
                  <a:pt x="4537098" y="579486"/>
                </a:lnTo>
                <a:lnTo>
                  <a:pt x="4577171" y="564164"/>
                </a:lnTo>
                <a:lnTo>
                  <a:pt x="4611934" y="547840"/>
                </a:lnTo>
                <a:lnTo>
                  <a:pt x="4664283" y="512582"/>
                </a:lnTo>
                <a:lnTo>
                  <a:pt x="4691652" y="474506"/>
                </a:lnTo>
                <a:lnTo>
                  <a:pt x="4695190" y="454659"/>
                </a:lnTo>
                <a:lnTo>
                  <a:pt x="4685307" y="422394"/>
                </a:lnTo>
                <a:lnTo>
                  <a:pt x="4656137" y="390842"/>
                </a:lnTo>
                <a:lnTo>
                  <a:pt x="4608393" y="360719"/>
                </a:lnTo>
                <a:lnTo>
                  <a:pt x="4542790" y="332739"/>
                </a:lnTo>
                <a:lnTo>
                  <a:pt x="4541520" y="332739"/>
                </a:lnTo>
                <a:lnTo>
                  <a:pt x="4561720" y="318015"/>
                </a:lnTo>
                <a:lnTo>
                  <a:pt x="4576445" y="302577"/>
                </a:lnTo>
                <a:lnTo>
                  <a:pt x="4585454" y="286662"/>
                </a:lnTo>
                <a:lnTo>
                  <a:pt x="4588510" y="270509"/>
                </a:lnTo>
                <a:lnTo>
                  <a:pt x="4583349" y="249474"/>
                </a:lnTo>
                <a:lnTo>
                  <a:pt x="4543830" y="209828"/>
                </a:lnTo>
                <a:lnTo>
                  <a:pt x="4469288" y="174783"/>
                </a:lnTo>
                <a:lnTo>
                  <a:pt x="4420351" y="159501"/>
                </a:lnTo>
                <a:lnTo>
                  <a:pt x="4364419" y="145987"/>
                </a:lnTo>
                <a:lnTo>
                  <a:pt x="4302079" y="134447"/>
                </a:lnTo>
                <a:lnTo>
                  <a:pt x="4233917" y="125086"/>
                </a:lnTo>
                <a:lnTo>
                  <a:pt x="4160520" y="118109"/>
                </a:lnTo>
                <a:lnTo>
                  <a:pt x="4163060" y="118109"/>
                </a:lnTo>
                <a:lnTo>
                  <a:pt x="4121809" y="82775"/>
                </a:lnTo>
                <a:lnTo>
                  <a:pt x="4051200" y="52318"/>
                </a:lnTo>
                <a:lnTo>
                  <a:pt x="4006418" y="39262"/>
                </a:lnTo>
                <a:lnTo>
                  <a:pt x="3956134" y="27837"/>
                </a:lnTo>
                <a:lnTo>
                  <a:pt x="3900961" y="18182"/>
                </a:lnTo>
                <a:lnTo>
                  <a:pt x="3841512" y="10433"/>
                </a:lnTo>
                <a:lnTo>
                  <a:pt x="3778398" y="4728"/>
                </a:lnTo>
                <a:lnTo>
                  <a:pt x="3712233" y="1205"/>
                </a:lnTo>
                <a:lnTo>
                  <a:pt x="3643629" y="0"/>
                </a:lnTo>
                <a:lnTo>
                  <a:pt x="3585961" y="880"/>
                </a:lnTo>
                <a:lnTo>
                  <a:pt x="3529468" y="3472"/>
                </a:lnTo>
                <a:lnTo>
                  <a:pt x="3474613" y="7701"/>
                </a:lnTo>
                <a:lnTo>
                  <a:pt x="3421856" y="13493"/>
                </a:lnTo>
                <a:lnTo>
                  <a:pt x="3371659" y="20773"/>
                </a:lnTo>
                <a:lnTo>
                  <a:pt x="3324482" y="29467"/>
                </a:lnTo>
                <a:lnTo>
                  <a:pt x="3280789" y="39501"/>
                </a:lnTo>
                <a:lnTo>
                  <a:pt x="3241040" y="50799"/>
                </a:lnTo>
                <a:lnTo>
                  <a:pt x="3165494" y="29467"/>
                </a:lnTo>
                <a:lnTo>
                  <a:pt x="3121806" y="20773"/>
                </a:lnTo>
                <a:lnTo>
                  <a:pt x="3074828" y="13493"/>
                </a:lnTo>
                <a:lnTo>
                  <a:pt x="3025053" y="7701"/>
                </a:lnTo>
                <a:lnTo>
                  <a:pt x="2972970" y="3472"/>
                </a:lnTo>
                <a:lnTo>
                  <a:pt x="2919072" y="880"/>
                </a:lnTo>
                <a:lnTo>
                  <a:pt x="2863850" y="0"/>
                </a:lnTo>
                <a:lnTo>
                  <a:pt x="2804774" y="1017"/>
                </a:lnTo>
                <a:lnTo>
                  <a:pt x="2747320" y="3999"/>
                </a:lnTo>
                <a:lnTo>
                  <a:pt x="2692070" y="8842"/>
                </a:lnTo>
                <a:lnTo>
                  <a:pt x="2639612" y="15442"/>
                </a:lnTo>
                <a:lnTo>
                  <a:pt x="2590529" y="23692"/>
                </a:lnTo>
                <a:lnTo>
                  <a:pt x="2545409" y="33490"/>
                </a:lnTo>
                <a:lnTo>
                  <a:pt x="2504835" y="44730"/>
                </a:lnTo>
                <a:lnTo>
                  <a:pt x="2439670" y="71119"/>
                </a:lnTo>
                <a:lnTo>
                  <a:pt x="2440940" y="73659"/>
                </a:lnTo>
                <a:lnTo>
                  <a:pt x="2398734" y="63309"/>
                </a:lnTo>
                <a:lnTo>
                  <a:pt x="2353329" y="54193"/>
                </a:lnTo>
                <a:lnTo>
                  <a:pt x="2305097" y="46357"/>
                </a:lnTo>
                <a:lnTo>
                  <a:pt x="2254408" y="39846"/>
                </a:lnTo>
                <a:lnTo>
                  <a:pt x="2201636" y="34704"/>
                </a:lnTo>
                <a:lnTo>
                  <a:pt x="2147153" y="30976"/>
                </a:lnTo>
                <a:lnTo>
                  <a:pt x="2091330" y="28706"/>
                </a:lnTo>
                <a:lnTo>
                  <a:pt x="2034539" y="27939"/>
                </a:lnTo>
                <a:lnTo>
                  <a:pt x="1970763" y="28916"/>
                </a:lnTo>
                <a:lnTo>
                  <a:pt x="1908525" y="31790"/>
                </a:lnTo>
                <a:lnTo>
                  <a:pt x="1848299" y="36478"/>
                </a:lnTo>
                <a:lnTo>
                  <a:pt x="1790557" y="42895"/>
                </a:lnTo>
                <a:lnTo>
                  <a:pt x="1735772" y="50958"/>
                </a:lnTo>
                <a:lnTo>
                  <a:pt x="1684416" y="60584"/>
                </a:lnTo>
                <a:lnTo>
                  <a:pt x="1636961" y="71687"/>
                </a:lnTo>
                <a:lnTo>
                  <a:pt x="1593880" y="84185"/>
                </a:lnTo>
                <a:lnTo>
                  <a:pt x="1555645" y="97994"/>
                </a:lnTo>
                <a:lnTo>
                  <a:pt x="1522730" y="113029"/>
                </a:lnTo>
                <a:lnTo>
                  <a:pt x="1520189" y="113029"/>
                </a:lnTo>
                <a:lnTo>
                  <a:pt x="1471322" y="105954"/>
                </a:lnTo>
                <a:lnTo>
                  <a:pt x="1420678" y="99967"/>
                </a:lnTo>
                <a:lnTo>
                  <a:pt x="1368500" y="95068"/>
                </a:lnTo>
                <a:lnTo>
                  <a:pt x="1315035" y="91258"/>
                </a:lnTo>
                <a:lnTo>
                  <a:pt x="1260524" y="88537"/>
                </a:lnTo>
                <a:lnTo>
                  <a:pt x="1205215" y="86904"/>
                </a:lnTo>
                <a:lnTo>
                  <a:pt x="1149350" y="86359"/>
                </a:lnTo>
                <a:lnTo>
                  <a:pt x="1078698" y="87269"/>
                </a:lnTo>
                <a:lnTo>
                  <a:pt x="1009938" y="89941"/>
                </a:lnTo>
                <a:lnTo>
                  <a:pt x="943377" y="94295"/>
                </a:lnTo>
                <a:lnTo>
                  <a:pt x="879324" y="100248"/>
                </a:lnTo>
                <a:lnTo>
                  <a:pt x="818087" y="107718"/>
                </a:lnTo>
                <a:lnTo>
                  <a:pt x="759976" y="116622"/>
                </a:lnTo>
                <a:lnTo>
                  <a:pt x="705298" y="126879"/>
                </a:lnTo>
                <a:lnTo>
                  <a:pt x="654363" y="138406"/>
                </a:lnTo>
                <a:lnTo>
                  <a:pt x="607480" y="151122"/>
                </a:lnTo>
                <a:lnTo>
                  <a:pt x="564956" y="164943"/>
                </a:lnTo>
                <a:lnTo>
                  <a:pt x="527100" y="179788"/>
                </a:lnTo>
                <a:lnTo>
                  <a:pt x="466629" y="212219"/>
                </a:lnTo>
                <a:lnTo>
                  <a:pt x="428536" y="247759"/>
                </a:lnTo>
                <a:lnTo>
                  <a:pt x="415290" y="285749"/>
                </a:lnTo>
                <a:lnTo>
                  <a:pt x="415746" y="292417"/>
                </a:lnTo>
                <a:lnTo>
                  <a:pt x="417036" y="299084"/>
                </a:lnTo>
                <a:lnTo>
                  <a:pt x="419040" y="305752"/>
                </a:lnTo>
                <a:lnTo>
                  <a:pt x="421640" y="312419"/>
                </a:lnTo>
                <a:lnTo>
                  <a:pt x="424180" y="31241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71500" y="55892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267959" y="65278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805180" y="6141720"/>
            <a:ext cx="275590" cy="17780"/>
          </a:xfrm>
          <a:custGeom>
            <a:avLst/>
            <a:gdLst/>
            <a:ahLst/>
            <a:cxnLst/>
            <a:rect l="l" t="t" r="r" b="b"/>
            <a:pathLst>
              <a:path w="275590" h="17779">
                <a:moveTo>
                  <a:pt x="0" y="0"/>
                </a:moveTo>
                <a:lnTo>
                  <a:pt x="44582" y="6238"/>
                </a:lnTo>
                <a:lnTo>
                  <a:pt x="91175" y="11196"/>
                </a:lnTo>
                <a:lnTo>
                  <a:pt x="139354" y="14813"/>
                </a:lnTo>
                <a:lnTo>
                  <a:pt x="188691" y="17028"/>
                </a:lnTo>
                <a:lnTo>
                  <a:pt x="238760" y="17779"/>
                </a:lnTo>
                <a:lnTo>
                  <a:pt x="247550" y="17779"/>
                </a:lnTo>
                <a:lnTo>
                  <a:pt x="256698" y="17779"/>
                </a:lnTo>
                <a:lnTo>
                  <a:pt x="266084" y="17779"/>
                </a:lnTo>
                <a:lnTo>
                  <a:pt x="275589" y="1777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71500" y="55892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5267959" y="65278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203960" y="6347459"/>
            <a:ext cx="120650" cy="7620"/>
          </a:xfrm>
          <a:custGeom>
            <a:avLst/>
            <a:gdLst/>
            <a:ahLst/>
            <a:cxnLst/>
            <a:rect l="l" t="t" r="r" b="b"/>
            <a:pathLst>
              <a:path w="120650" h="7620">
                <a:moveTo>
                  <a:pt x="0" y="7619"/>
                </a:moveTo>
                <a:lnTo>
                  <a:pt x="30995" y="6429"/>
                </a:lnTo>
                <a:lnTo>
                  <a:pt x="61277" y="4762"/>
                </a:lnTo>
                <a:lnTo>
                  <a:pt x="91082" y="2619"/>
                </a:lnTo>
                <a:lnTo>
                  <a:pt x="12065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571500" y="55892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5267959" y="65278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288539" y="6400800"/>
            <a:ext cx="72390" cy="38100"/>
          </a:xfrm>
          <a:custGeom>
            <a:avLst/>
            <a:gdLst/>
            <a:ahLst/>
            <a:cxnLst/>
            <a:rect l="l" t="t" r="r" b="b"/>
            <a:pathLst>
              <a:path w="72389" h="38100">
                <a:moveTo>
                  <a:pt x="0" y="0"/>
                </a:moveTo>
                <a:lnTo>
                  <a:pt x="15239" y="10239"/>
                </a:lnTo>
                <a:lnTo>
                  <a:pt x="32384" y="20002"/>
                </a:lnTo>
                <a:lnTo>
                  <a:pt x="51434" y="29289"/>
                </a:lnTo>
                <a:lnTo>
                  <a:pt x="72390" y="381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71500" y="55892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5267959" y="65278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3672840" y="6343650"/>
            <a:ext cx="29209" cy="41910"/>
          </a:xfrm>
          <a:custGeom>
            <a:avLst/>
            <a:gdLst/>
            <a:ahLst/>
            <a:cxnLst/>
            <a:rect l="l" t="t" r="r" b="b"/>
            <a:pathLst>
              <a:path w="29210" h="41910">
                <a:moveTo>
                  <a:pt x="0" y="41909"/>
                </a:moveTo>
                <a:lnTo>
                  <a:pt x="10457" y="32146"/>
                </a:lnTo>
                <a:lnTo>
                  <a:pt x="18891" y="21907"/>
                </a:lnTo>
                <a:lnTo>
                  <a:pt x="25181" y="11191"/>
                </a:lnTo>
                <a:lnTo>
                  <a:pt x="2921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71500" y="55892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5267959" y="65278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4282440" y="6088379"/>
            <a:ext cx="353060" cy="154940"/>
          </a:xfrm>
          <a:custGeom>
            <a:avLst/>
            <a:gdLst/>
            <a:ahLst/>
            <a:cxnLst/>
            <a:rect l="l" t="t" r="r" b="b"/>
            <a:pathLst>
              <a:path w="353060" h="154939">
                <a:moveTo>
                  <a:pt x="353060" y="154940"/>
                </a:moveTo>
                <a:lnTo>
                  <a:pt x="353060" y="153670"/>
                </a:lnTo>
                <a:lnTo>
                  <a:pt x="348060" y="131926"/>
                </a:lnTo>
                <a:lnTo>
                  <a:pt x="333381" y="110862"/>
                </a:lnTo>
                <a:lnTo>
                  <a:pt x="276908" y="71609"/>
                </a:lnTo>
                <a:lnTo>
                  <a:pt x="236077" y="53838"/>
                </a:lnTo>
                <a:lnTo>
                  <a:pt x="187489" y="37582"/>
                </a:lnTo>
                <a:lnTo>
                  <a:pt x="131627" y="23051"/>
                </a:lnTo>
                <a:lnTo>
                  <a:pt x="68970" y="10454"/>
                </a:ln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71500" y="55892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5267959" y="65278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955540" y="5922009"/>
            <a:ext cx="157480" cy="58419"/>
          </a:xfrm>
          <a:custGeom>
            <a:avLst/>
            <a:gdLst/>
            <a:ahLst/>
            <a:cxnLst/>
            <a:rect l="l" t="t" r="r" b="b"/>
            <a:pathLst>
              <a:path w="157479" h="58420">
                <a:moveTo>
                  <a:pt x="0" y="58419"/>
                </a:moveTo>
                <a:lnTo>
                  <a:pt x="48537" y="46077"/>
                </a:lnTo>
                <a:lnTo>
                  <a:pt x="91122" y="32067"/>
                </a:lnTo>
                <a:lnTo>
                  <a:pt x="127515" y="16629"/>
                </a:lnTo>
                <a:lnTo>
                  <a:pt x="15748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71500" y="55892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5267959" y="65278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4734559" y="5707379"/>
            <a:ext cx="8890" cy="27940"/>
          </a:xfrm>
          <a:custGeom>
            <a:avLst/>
            <a:gdLst/>
            <a:ahLst/>
            <a:cxnLst/>
            <a:rect l="l" t="t" r="r" b="b"/>
            <a:pathLst>
              <a:path w="8889" h="27939">
                <a:moveTo>
                  <a:pt x="8889" y="27940"/>
                </a:moveTo>
                <a:lnTo>
                  <a:pt x="8889" y="26670"/>
                </a:lnTo>
                <a:lnTo>
                  <a:pt x="8889" y="25400"/>
                </a:lnTo>
                <a:lnTo>
                  <a:pt x="8215" y="18930"/>
                </a:lnTo>
                <a:lnTo>
                  <a:pt x="6349" y="12700"/>
                </a:lnTo>
                <a:lnTo>
                  <a:pt x="3532" y="6469"/>
                </a:ln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571500" y="55892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5267959" y="65278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3731259" y="5640070"/>
            <a:ext cx="81280" cy="35560"/>
          </a:xfrm>
          <a:custGeom>
            <a:avLst/>
            <a:gdLst/>
            <a:ahLst/>
            <a:cxnLst/>
            <a:rect l="l" t="t" r="r" b="b"/>
            <a:pathLst>
              <a:path w="81279" h="35560">
                <a:moveTo>
                  <a:pt x="81279" y="0"/>
                </a:moveTo>
                <a:lnTo>
                  <a:pt x="57507" y="8056"/>
                </a:lnTo>
                <a:lnTo>
                  <a:pt x="35877" y="16827"/>
                </a:lnTo>
                <a:lnTo>
                  <a:pt x="16629" y="26074"/>
                </a:lnTo>
                <a:lnTo>
                  <a:pt x="0" y="3555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571500" y="55892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5267959" y="65278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2971800" y="5660390"/>
            <a:ext cx="39370" cy="30480"/>
          </a:xfrm>
          <a:custGeom>
            <a:avLst/>
            <a:gdLst/>
            <a:ahLst/>
            <a:cxnLst/>
            <a:rect l="l" t="t" r="r" b="b"/>
            <a:pathLst>
              <a:path w="39369" h="30479">
                <a:moveTo>
                  <a:pt x="39369" y="0"/>
                </a:moveTo>
                <a:lnTo>
                  <a:pt x="26967" y="7620"/>
                </a:lnTo>
                <a:lnTo>
                  <a:pt x="16351" y="15240"/>
                </a:lnTo>
                <a:lnTo>
                  <a:pt x="7401" y="22859"/>
                </a:lnTo>
                <a:lnTo>
                  <a:pt x="0" y="3048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571500" y="55892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5267959" y="65278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2091689" y="5702300"/>
            <a:ext cx="142240" cy="29209"/>
          </a:xfrm>
          <a:custGeom>
            <a:avLst/>
            <a:gdLst/>
            <a:ahLst/>
            <a:cxnLst/>
            <a:rect l="l" t="t" r="r" b="b"/>
            <a:pathLst>
              <a:path w="142239" h="29210">
                <a:moveTo>
                  <a:pt x="142240" y="29209"/>
                </a:moveTo>
                <a:lnTo>
                  <a:pt x="109120" y="21609"/>
                </a:lnTo>
                <a:lnTo>
                  <a:pt x="74453" y="14128"/>
                </a:lnTo>
                <a:lnTo>
                  <a:pt x="38119" y="6885"/>
                </a:ln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571500" y="55892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5267959" y="65278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993139" y="5901690"/>
            <a:ext cx="25400" cy="30480"/>
          </a:xfrm>
          <a:custGeom>
            <a:avLst/>
            <a:gdLst/>
            <a:ahLst/>
            <a:cxnLst/>
            <a:rect l="l" t="t" r="r" b="b"/>
            <a:pathLst>
              <a:path w="25400" h="30479">
                <a:moveTo>
                  <a:pt x="0" y="0"/>
                </a:moveTo>
                <a:lnTo>
                  <a:pt x="5040" y="7620"/>
                </a:lnTo>
                <a:lnTo>
                  <a:pt x="10794" y="15240"/>
                </a:lnTo>
                <a:lnTo>
                  <a:pt x="17502" y="22859"/>
                </a:lnTo>
                <a:lnTo>
                  <a:pt x="25400" y="3048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571500" y="55892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5267959" y="65278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495300" y="5513070"/>
            <a:ext cx="4695190" cy="938530"/>
          </a:xfrm>
          <a:custGeom>
            <a:avLst/>
            <a:gdLst/>
            <a:ahLst/>
            <a:cxnLst/>
            <a:rect l="l" t="t" r="r" b="b"/>
            <a:pathLst>
              <a:path w="4695190" h="938529">
                <a:moveTo>
                  <a:pt x="3009259" y="849629"/>
                </a:moveTo>
                <a:lnTo>
                  <a:pt x="1790700" y="849629"/>
                </a:lnTo>
                <a:lnTo>
                  <a:pt x="1789797" y="849768"/>
                </a:lnTo>
                <a:lnTo>
                  <a:pt x="1864748" y="875617"/>
                </a:lnTo>
                <a:lnTo>
                  <a:pt x="1907540" y="887094"/>
                </a:lnTo>
                <a:lnTo>
                  <a:pt x="1953401" y="897513"/>
                </a:lnTo>
                <a:lnTo>
                  <a:pt x="2002066" y="906838"/>
                </a:lnTo>
                <a:lnTo>
                  <a:pt x="2053272" y="915034"/>
                </a:lnTo>
                <a:lnTo>
                  <a:pt x="2106753" y="922067"/>
                </a:lnTo>
                <a:lnTo>
                  <a:pt x="2162245" y="927899"/>
                </a:lnTo>
                <a:lnTo>
                  <a:pt x="2219483" y="932497"/>
                </a:lnTo>
                <a:lnTo>
                  <a:pt x="2278203" y="935825"/>
                </a:lnTo>
                <a:lnTo>
                  <a:pt x="2338140" y="937847"/>
                </a:lnTo>
                <a:lnTo>
                  <a:pt x="2399030" y="938529"/>
                </a:lnTo>
                <a:lnTo>
                  <a:pt x="2463246" y="937776"/>
                </a:lnTo>
                <a:lnTo>
                  <a:pt x="2526170" y="935551"/>
                </a:lnTo>
                <a:lnTo>
                  <a:pt x="2587528" y="931905"/>
                </a:lnTo>
                <a:lnTo>
                  <a:pt x="2647043" y="926891"/>
                </a:lnTo>
                <a:lnTo>
                  <a:pt x="2704441" y="920561"/>
                </a:lnTo>
                <a:lnTo>
                  <a:pt x="2759445" y="912967"/>
                </a:lnTo>
                <a:lnTo>
                  <a:pt x="2811781" y="904160"/>
                </a:lnTo>
                <a:lnTo>
                  <a:pt x="2861173" y="894193"/>
                </a:lnTo>
                <a:lnTo>
                  <a:pt x="2907344" y="883117"/>
                </a:lnTo>
                <a:lnTo>
                  <a:pt x="2950021" y="870984"/>
                </a:lnTo>
                <a:lnTo>
                  <a:pt x="2988928" y="857847"/>
                </a:lnTo>
                <a:lnTo>
                  <a:pt x="3009259" y="849629"/>
                </a:lnTo>
                <a:close/>
              </a:path>
              <a:path w="4695190" h="938529">
                <a:moveTo>
                  <a:pt x="3904801" y="765809"/>
                </a:moveTo>
                <a:lnTo>
                  <a:pt x="632460" y="765809"/>
                </a:lnTo>
                <a:lnTo>
                  <a:pt x="629919" y="767079"/>
                </a:lnTo>
                <a:lnTo>
                  <a:pt x="696393" y="794063"/>
                </a:lnTo>
                <a:lnTo>
                  <a:pt x="734253" y="806409"/>
                </a:lnTo>
                <a:lnTo>
                  <a:pt x="774950" y="817949"/>
                </a:lnTo>
                <a:lnTo>
                  <a:pt x="818303" y="828651"/>
                </a:lnTo>
                <a:lnTo>
                  <a:pt x="864128" y="838484"/>
                </a:lnTo>
                <a:lnTo>
                  <a:pt x="912242" y="847416"/>
                </a:lnTo>
                <a:lnTo>
                  <a:pt x="962463" y="855416"/>
                </a:lnTo>
                <a:lnTo>
                  <a:pt x="1014608" y="862451"/>
                </a:lnTo>
                <a:lnTo>
                  <a:pt x="1068493" y="868491"/>
                </a:lnTo>
                <a:lnTo>
                  <a:pt x="1123936" y="873504"/>
                </a:lnTo>
                <a:lnTo>
                  <a:pt x="1180754" y="877458"/>
                </a:lnTo>
                <a:lnTo>
                  <a:pt x="1238764" y="880321"/>
                </a:lnTo>
                <a:lnTo>
                  <a:pt x="1297784" y="882062"/>
                </a:lnTo>
                <a:lnTo>
                  <a:pt x="1357630" y="882649"/>
                </a:lnTo>
                <a:lnTo>
                  <a:pt x="1408313" y="881893"/>
                </a:lnTo>
                <a:lnTo>
                  <a:pt x="1458672" y="880458"/>
                </a:lnTo>
                <a:lnTo>
                  <a:pt x="1508571" y="878322"/>
                </a:lnTo>
                <a:lnTo>
                  <a:pt x="1557875" y="875465"/>
                </a:lnTo>
                <a:lnTo>
                  <a:pt x="1606447" y="871866"/>
                </a:lnTo>
                <a:lnTo>
                  <a:pt x="1654151" y="867504"/>
                </a:lnTo>
                <a:lnTo>
                  <a:pt x="1700852" y="862357"/>
                </a:lnTo>
                <a:lnTo>
                  <a:pt x="1746413" y="856406"/>
                </a:lnTo>
                <a:lnTo>
                  <a:pt x="1789797" y="849768"/>
                </a:lnTo>
                <a:lnTo>
                  <a:pt x="1789430" y="849629"/>
                </a:lnTo>
                <a:lnTo>
                  <a:pt x="3009259" y="849629"/>
                </a:lnTo>
                <a:lnTo>
                  <a:pt x="3023788" y="843757"/>
                </a:lnTo>
                <a:lnTo>
                  <a:pt x="3054327" y="828766"/>
                </a:lnTo>
                <a:lnTo>
                  <a:pt x="3080270" y="812926"/>
                </a:lnTo>
                <a:lnTo>
                  <a:pt x="3101340" y="796289"/>
                </a:lnTo>
                <a:lnTo>
                  <a:pt x="3773789" y="796289"/>
                </a:lnTo>
                <a:lnTo>
                  <a:pt x="3827002" y="786070"/>
                </a:lnTo>
                <a:lnTo>
                  <a:pt x="3878262" y="773747"/>
                </a:lnTo>
                <a:lnTo>
                  <a:pt x="3904801" y="765809"/>
                </a:lnTo>
                <a:close/>
              </a:path>
              <a:path w="4695190" h="938529">
                <a:moveTo>
                  <a:pt x="3773789" y="796289"/>
                </a:moveTo>
                <a:lnTo>
                  <a:pt x="3101340" y="796289"/>
                </a:lnTo>
                <a:lnTo>
                  <a:pt x="3102610" y="797559"/>
                </a:lnTo>
                <a:lnTo>
                  <a:pt x="3146034" y="804165"/>
                </a:lnTo>
                <a:lnTo>
                  <a:pt x="3191236" y="809815"/>
                </a:lnTo>
                <a:lnTo>
                  <a:pt x="3237970" y="814488"/>
                </a:lnTo>
                <a:lnTo>
                  <a:pt x="3285993" y="818161"/>
                </a:lnTo>
                <a:lnTo>
                  <a:pt x="3335060" y="820812"/>
                </a:lnTo>
                <a:lnTo>
                  <a:pt x="3384927" y="822419"/>
                </a:lnTo>
                <a:lnTo>
                  <a:pt x="3435350" y="822959"/>
                </a:lnTo>
                <a:lnTo>
                  <a:pt x="3508303" y="821833"/>
                </a:lnTo>
                <a:lnTo>
                  <a:pt x="3578808" y="818535"/>
                </a:lnTo>
                <a:lnTo>
                  <a:pt x="3646396" y="813187"/>
                </a:lnTo>
                <a:lnTo>
                  <a:pt x="3710603" y="805913"/>
                </a:lnTo>
                <a:lnTo>
                  <a:pt x="3770960" y="796833"/>
                </a:lnTo>
                <a:lnTo>
                  <a:pt x="3773789" y="796289"/>
                </a:lnTo>
                <a:close/>
              </a:path>
              <a:path w="4695190" h="938529">
                <a:moveTo>
                  <a:pt x="227466" y="551210"/>
                </a:moveTo>
                <a:lnTo>
                  <a:pt x="176272" y="569337"/>
                </a:lnTo>
                <a:lnTo>
                  <a:pt x="136048" y="591026"/>
                </a:lnTo>
                <a:lnTo>
                  <a:pt x="111303" y="614382"/>
                </a:lnTo>
                <a:lnTo>
                  <a:pt x="102870" y="638809"/>
                </a:lnTo>
                <a:lnTo>
                  <a:pt x="108006" y="657827"/>
                </a:lnTo>
                <a:lnTo>
                  <a:pt x="146898" y="693005"/>
                </a:lnTo>
                <a:lnTo>
                  <a:pt x="219064" y="723077"/>
                </a:lnTo>
                <a:lnTo>
                  <a:pt x="265792" y="735711"/>
                </a:lnTo>
                <a:lnTo>
                  <a:pt x="318641" y="746485"/>
                </a:lnTo>
                <a:lnTo>
                  <a:pt x="376877" y="755203"/>
                </a:lnTo>
                <a:lnTo>
                  <a:pt x="439767" y="761671"/>
                </a:lnTo>
                <a:lnTo>
                  <a:pt x="506579" y="765695"/>
                </a:lnTo>
                <a:lnTo>
                  <a:pt x="576580" y="767079"/>
                </a:lnTo>
                <a:lnTo>
                  <a:pt x="604520" y="766921"/>
                </a:lnTo>
                <a:lnTo>
                  <a:pt x="618370" y="766544"/>
                </a:lnTo>
                <a:lnTo>
                  <a:pt x="632460" y="765809"/>
                </a:lnTo>
                <a:lnTo>
                  <a:pt x="3904801" y="765809"/>
                </a:lnTo>
                <a:lnTo>
                  <a:pt x="3964570" y="744907"/>
                </a:lnTo>
                <a:lnTo>
                  <a:pt x="4026152" y="711291"/>
                </a:lnTo>
                <a:lnTo>
                  <a:pt x="4059276" y="673876"/>
                </a:lnTo>
                <a:lnTo>
                  <a:pt x="4064000" y="654049"/>
                </a:lnTo>
                <a:lnTo>
                  <a:pt x="4062729" y="652779"/>
                </a:lnTo>
                <a:lnTo>
                  <a:pt x="4134069" y="649070"/>
                </a:lnTo>
                <a:lnTo>
                  <a:pt x="4202590" y="643593"/>
                </a:lnTo>
                <a:lnTo>
                  <a:pt x="4267982" y="636442"/>
                </a:lnTo>
                <a:lnTo>
                  <a:pt x="4329933" y="627714"/>
                </a:lnTo>
                <a:lnTo>
                  <a:pt x="4388132" y="617502"/>
                </a:lnTo>
                <a:lnTo>
                  <a:pt x="4442266" y="605901"/>
                </a:lnTo>
                <a:lnTo>
                  <a:pt x="4492026" y="593007"/>
                </a:lnTo>
                <a:lnTo>
                  <a:pt x="4537098" y="578914"/>
                </a:lnTo>
                <a:lnTo>
                  <a:pt x="4577171" y="563717"/>
                </a:lnTo>
                <a:lnTo>
                  <a:pt x="4601340" y="552449"/>
                </a:lnTo>
                <a:lnTo>
                  <a:pt x="233679" y="552449"/>
                </a:lnTo>
                <a:lnTo>
                  <a:pt x="227466" y="551210"/>
                </a:lnTo>
                <a:close/>
              </a:path>
              <a:path w="4695190" h="938529">
                <a:moveTo>
                  <a:pt x="4606788" y="549909"/>
                </a:moveTo>
                <a:lnTo>
                  <a:pt x="231140" y="549909"/>
                </a:lnTo>
                <a:lnTo>
                  <a:pt x="233679" y="552449"/>
                </a:lnTo>
                <a:lnTo>
                  <a:pt x="4601340" y="552449"/>
                </a:lnTo>
                <a:lnTo>
                  <a:pt x="4606788" y="549909"/>
                </a:lnTo>
                <a:close/>
              </a:path>
              <a:path w="4695190" h="938529">
                <a:moveTo>
                  <a:pt x="1149350" y="86359"/>
                </a:moveTo>
                <a:lnTo>
                  <a:pt x="1078698" y="87269"/>
                </a:lnTo>
                <a:lnTo>
                  <a:pt x="1009938" y="89941"/>
                </a:lnTo>
                <a:lnTo>
                  <a:pt x="943377" y="94295"/>
                </a:lnTo>
                <a:lnTo>
                  <a:pt x="879324" y="100248"/>
                </a:lnTo>
                <a:lnTo>
                  <a:pt x="818087" y="107718"/>
                </a:lnTo>
                <a:lnTo>
                  <a:pt x="759976" y="116622"/>
                </a:lnTo>
                <a:lnTo>
                  <a:pt x="705298" y="126879"/>
                </a:lnTo>
                <a:lnTo>
                  <a:pt x="654363" y="138406"/>
                </a:lnTo>
                <a:lnTo>
                  <a:pt x="607480" y="151122"/>
                </a:lnTo>
                <a:lnTo>
                  <a:pt x="564956" y="164943"/>
                </a:lnTo>
                <a:lnTo>
                  <a:pt x="527100" y="179788"/>
                </a:lnTo>
                <a:lnTo>
                  <a:pt x="466629" y="212219"/>
                </a:lnTo>
                <a:lnTo>
                  <a:pt x="428536" y="247759"/>
                </a:lnTo>
                <a:lnTo>
                  <a:pt x="415290" y="285749"/>
                </a:lnTo>
                <a:lnTo>
                  <a:pt x="415746" y="292417"/>
                </a:lnTo>
                <a:lnTo>
                  <a:pt x="417036" y="299084"/>
                </a:lnTo>
                <a:lnTo>
                  <a:pt x="419040" y="305752"/>
                </a:lnTo>
                <a:lnTo>
                  <a:pt x="421640" y="312419"/>
                </a:lnTo>
                <a:lnTo>
                  <a:pt x="424180" y="312419"/>
                </a:lnTo>
                <a:lnTo>
                  <a:pt x="353667" y="315771"/>
                </a:lnTo>
                <a:lnTo>
                  <a:pt x="287406" y="321858"/>
                </a:lnTo>
                <a:lnTo>
                  <a:pt x="226143" y="330445"/>
                </a:lnTo>
                <a:lnTo>
                  <a:pt x="170627" y="341294"/>
                </a:lnTo>
                <a:lnTo>
                  <a:pt x="121602" y="354171"/>
                </a:lnTo>
                <a:lnTo>
                  <a:pt x="79816" y="368838"/>
                </a:lnTo>
                <a:lnTo>
                  <a:pt x="20949" y="402600"/>
                </a:lnTo>
                <a:lnTo>
                  <a:pt x="0" y="440689"/>
                </a:lnTo>
                <a:lnTo>
                  <a:pt x="7255" y="463167"/>
                </a:lnTo>
                <a:lnTo>
                  <a:pt x="62547" y="504666"/>
                </a:lnTo>
                <a:lnTo>
                  <a:pt x="108749" y="522910"/>
                </a:lnTo>
                <a:lnTo>
                  <a:pt x="166099" y="538968"/>
                </a:lnTo>
                <a:lnTo>
                  <a:pt x="227466" y="551210"/>
                </a:lnTo>
                <a:lnTo>
                  <a:pt x="231140" y="549909"/>
                </a:lnTo>
                <a:lnTo>
                  <a:pt x="4606788" y="549909"/>
                </a:lnTo>
                <a:lnTo>
                  <a:pt x="4641075" y="530390"/>
                </a:lnTo>
                <a:lnTo>
                  <a:pt x="4681245" y="493785"/>
                </a:lnTo>
                <a:lnTo>
                  <a:pt x="4695190" y="454659"/>
                </a:lnTo>
                <a:lnTo>
                  <a:pt x="4685307" y="422394"/>
                </a:lnTo>
                <a:lnTo>
                  <a:pt x="4656137" y="390842"/>
                </a:lnTo>
                <a:lnTo>
                  <a:pt x="4608393" y="360719"/>
                </a:lnTo>
                <a:lnTo>
                  <a:pt x="4542790" y="332739"/>
                </a:lnTo>
                <a:lnTo>
                  <a:pt x="4541520" y="332739"/>
                </a:lnTo>
                <a:lnTo>
                  <a:pt x="4561720" y="318015"/>
                </a:lnTo>
                <a:lnTo>
                  <a:pt x="4576445" y="302577"/>
                </a:lnTo>
                <a:lnTo>
                  <a:pt x="4585454" y="286662"/>
                </a:lnTo>
                <a:lnTo>
                  <a:pt x="4588510" y="270509"/>
                </a:lnTo>
                <a:lnTo>
                  <a:pt x="4583349" y="249474"/>
                </a:lnTo>
                <a:lnTo>
                  <a:pt x="4543830" y="209828"/>
                </a:lnTo>
                <a:lnTo>
                  <a:pt x="4469288" y="174783"/>
                </a:lnTo>
                <a:lnTo>
                  <a:pt x="4420351" y="159501"/>
                </a:lnTo>
                <a:lnTo>
                  <a:pt x="4364419" y="145987"/>
                </a:lnTo>
                <a:lnTo>
                  <a:pt x="4302079" y="134447"/>
                </a:lnTo>
                <a:lnTo>
                  <a:pt x="4233917" y="125086"/>
                </a:lnTo>
                <a:lnTo>
                  <a:pt x="4160520" y="118109"/>
                </a:lnTo>
                <a:lnTo>
                  <a:pt x="4163060" y="118109"/>
                </a:lnTo>
                <a:lnTo>
                  <a:pt x="4158414" y="113029"/>
                </a:lnTo>
                <a:lnTo>
                  <a:pt x="1520189" y="113029"/>
                </a:lnTo>
                <a:lnTo>
                  <a:pt x="1471322" y="105954"/>
                </a:lnTo>
                <a:lnTo>
                  <a:pt x="1420678" y="99967"/>
                </a:lnTo>
                <a:lnTo>
                  <a:pt x="1368500" y="95068"/>
                </a:lnTo>
                <a:lnTo>
                  <a:pt x="1315035" y="91258"/>
                </a:lnTo>
                <a:lnTo>
                  <a:pt x="1260524" y="88537"/>
                </a:lnTo>
                <a:lnTo>
                  <a:pt x="1205215" y="86904"/>
                </a:lnTo>
                <a:lnTo>
                  <a:pt x="1149350" y="86359"/>
                </a:lnTo>
                <a:close/>
              </a:path>
              <a:path w="4695190" h="938529">
                <a:moveTo>
                  <a:pt x="2034539" y="27939"/>
                </a:moveTo>
                <a:lnTo>
                  <a:pt x="1970763" y="28915"/>
                </a:lnTo>
                <a:lnTo>
                  <a:pt x="1908525" y="31780"/>
                </a:lnTo>
                <a:lnTo>
                  <a:pt x="1848299" y="36443"/>
                </a:lnTo>
                <a:lnTo>
                  <a:pt x="1790557" y="42814"/>
                </a:lnTo>
                <a:lnTo>
                  <a:pt x="1735772" y="50799"/>
                </a:lnTo>
                <a:lnTo>
                  <a:pt x="1684416" y="60309"/>
                </a:lnTo>
                <a:lnTo>
                  <a:pt x="1636961" y="71252"/>
                </a:lnTo>
                <a:lnTo>
                  <a:pt x="1593880" y="83535"/>
                </a:lnTo>
                <a:lnTo>
                  <a:pt x="1555645" y="97068"/>
                </a:lnTo>
                <a:lnTo>
                  <a:pt x="1520189" y="113029"/>
                </a:lnTo>
                <a:lnTo>
                  <a:pt x="4158414" y="113029"/>
                </a:lnTo>
                <a:lnTo>
                  <a:pt x="4146410" y="99901"/>
                </a:lnTo>
                <a:lnTo>
                  <a:pt x="4121809" y="82775"/>
                </a:lnTo>
                <a:lnTo>
                  <a:pt x="4103506" y="73659"/>
                </a:lnTo>
                <a:lnTo>
                  <a:pt x="2440940" y="73659"/>
                </a:lnTo>
                <a:lnTo>
                  <a:pt x="2398734" y="63309"/>
                </a:lnTo>
                <a:lnTo>
                  <a:pt x="2353329" y="54193"/>
                </a:lnTo>
                <a:lnTo>
                  <a:pt x="2305097" y="46357"/>
                </a:lnTo>
                <a:lnTo>
                  <a:pt x="2254408" y="39846"/>
                </a:lnTo>
                <a:lnTo>
                  <a:pt x="2201636" y="34704"/>
                </a:lnTo>
                <a:lnTo>
                  <a:pt x="2147153" y="30976"/>
                </a:lnTo>
                <a:lnTo>
                  <a:pt x="2091330" y="28706"/>
                </a:lnTo>
                <a:lnTo>
                  <a:pt x="2034539" y="27939"/>
                </a:lnTo>
                <a:close/>
              </a:path>
              <a:path w="4695190" h="938529">
                <a:moveTo>
                  <a:pt x="2863850" y="0"/>
                </a:moveTo>
                <a:lnTo>
                  <a:pt x="2804774" y="1017"/>
                </a:lnTo>
                <a:lnTo>
                  <a:pt x="2747320" y="3999"/>
                </a:lnTo>
                <a:lnTo>
                  <a:pt x="2692070" y="8842"/>
                </a:lnTo>
                <a:lnTo>
                  <a:pt x="2639612" y="15442"/>
                </a:lnTo>
                <a:lnTo>
                  <a:pt x="2590529" y="23692"/>
                </a:lnTo>
                <a:lnTo>
                  <a:pt x="2545409" y="33490"/>
                </a:lnTo>
                <a:lnTo>
                  <a:pt x="2504835" y="44730"/>
                </a:lnTo>
                <a:lnTo>
                  <a:pt x="2439670" y="71119"/>
                </a:lnTo>
                <a:lnTo>
                  <a:pt x="2440940" y="73659"/>
                </a:lnTo>
                <a:lnTo>
                  <a:pt x="4103506" y="73659"/>
                </a:lnTo>
                <a:lnTo>
                  <a:pt x="4089868" y="66868"/>
                </a:lnTo>
                <a:lnTo>
                  <a:pt x="4051200" y="52318"/>
                </a:lnTo>
                <a:lnTo>
                  <a:pt x="4045993" y="50799"/>
                </a:lnTo>
                <a:lnTo>
                  <a:pt x="3241040" y="50799"/>
                </a:lnTo>
                <a:lnTo>
                  <a:pt x="3205403" y="39501"/>
                </a:lnTo>
                <a:lnTo>
                  <a:pt x="3165494" y="29467"/>
                </a:lnTo>
                <a:lnTo>
                  <a:pt x="3121806" y="20773"/>
                </a:lnTo>
                <a:lnTo>
                  <a:pt x="3074828" y="13493"/>
                </a:lnTo>
                <a:lnTo>
                  <a:pt x="3025053" y="7701"/>
                </a:lnTo>
                <a:lnTo>
                  <a:pt x="2972970" y="3472"/>
                </a:lnTo>
                <a:lnTo>
                  <a:pt x="2919072" y="880"/>
                </a:lnTo>
                <a:lnTo>
                  <a:pt x="2863850" y="0"/>
                </a:lnTo>
                <a:close/>
              </a:path>
              <a:path w="4695190" h="938529">
                <a:moveTo>
                  <a:pt x="3643629" y="0"/>
                </a:moveTo>
                <a:lnTo>
                  <a:pt x="3585961" y="880"/>
                </a:lnTo>
                <a:lnTo>
                  <a:pt x="3529468" y="3472"/>
                </a:lnTo>
                <a:lnTo>
                  <a:pt x="3474613" y="7701"/>
                </a:lnTo>
                <a:lnTo>
                  <a:pt x="3421856" y="13493"/>
                </a:lnTo>
                <a:lnTo>
                  <a:pt x="3371659" y="20773"/>
                </a:lnTo>
                <a:lnTo>
                  <a:pt x="3324482" y="29467"/>
                </a:lnTo>
                <a:lnTo>
                  <a:pt x="3280789" y="39501"/>
                </a:lnTo>
                <a:lnTo>
                  <a:pt x="3241040" y="50799"/>
                </a:lnTo>
                <a:lnTo>
                  <a:pt x="4045993" y="50799"/>
                </a:lnTo>
                <a:lnTo>
                  <a:pt x="4006418" y="39262"/>
                </a:lnTo>
                <a:lnTo>
                  <a:pt x="3956134" y="27837"/>
                </a:lnTo>
                <a:lnTo>
                  <a:pt x="3900961" y="18182"/>
                </a:lnTo>
                <a:lnTo>
                  <a:pt x="3841512" y="10433"/>
                </a:lnTo>
                <a:lnTo>
                  <a:pt x="3778398" y="4728"/>
                </a:lnTo>
                <a:lnTo>
                  <a:pt x="3712233" y="1205"/>
                </a:lnTo>
                <a:lnTo>
                  <a:pt x="3643629" y="0"/>
                </a:lnTo>
                <a:close/>
              </a:path>
            </a:pathLst>
          </a:custGeom>
          <a:solidFill>
            <a:srgbClr val="FFBD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495300" y="5513070"/>
            <a:ext cx="4695190" cy="938530"/>
          </a:xfrm>
          <a:custGeom>
            <a:avLst/>
            <a:gdLst/>
            <a:ahLst/>
            <a:cxnLst/>
            <a:rect l="l" t="t" r="r" b="b"/>
            <a:pathLst>
              <a:path w="4695190" h="938529">
                <a:moveTo>
                  <a:pt x="424180" y="312419"/>
                </a:moveTo>
                <a:lnTo>
                  <a:pt x="353667" y="315771"/>
                </a:lnTo>
                <a:lnTo>
                  <a:pt x="287406" y="321858"/>
                </a:lnTo>
                <a:lnTo>
                  <a:pt x="226143" y="330445"/>
                </a:lnTo>
                <a:lnTo>
                  <a:pt x="170627" y="341294"/>
                </a:lnTo>
                <a:lnTo>
                  <a:pt x="121602" y="354171"/>
                </a:lnTo>
                <a:lnTo>
                  <a:pt x="79816" y="368838"/>
                </a:lnTo>
                <a:lnTo>
                  <a:pt x="20949" y="402600"/>
                </a:lnTo>
                <a:lnTo>
                  <a:pt x="0" y="440689"/>
                </a:lnTo>
                <a:lnTo>
                  <a:pt x="7255" y="463167"/>
                </a:lnTo>
                <a:lnTo>
                  <a:pt x="62547" y="504666"/>
                </a:lnTo>
                <a:lnTo>
                  <a:pt x="108749" y="522910"/>
                </a:lnTo>
                <a:lnTo>
                  <a:pt x="166099" y="538968"/>
                </a:lnTo>
                <a:lnTo>
                  <a:pt x="233679" y="552449"/>
                </a:lnTo>
                <a:lnTo>
                  <a:pt x="176272" y="569337"/>
                </a:lnTo>
                <a:lnTo>
                  <a:pt x="136048" y="591026"/>
                </a:lnTo>
                <a:lnTo>
                  <a:pt x="102870" y="638809"/>
                </a:lnTo>
                <a:lnTo>
                  <a:pt x="122926" y="675957"/>
                </a:lnTo>
                <a:lnTo>
                  <a:pt x="179188" y="708777"/>
                </a:lnTo>
                <a:lnTo>
                  <a:pt x="219064" y="723077"/>
                </a:lnTo>
                <a:lnTo>
                  <a:pt x="265792" y="735711"/>
                </a:lnTo>
                <a:lnTo>
                  <a:pt x="318641" y="746485"/>
                </a:lnTo>
                <a:lnTo>
                  <a:pt x="376877" y="755203"/>
                </a:lnTo>
                <a:lnTo>
                  <a:pt x="439767" y="761671"/>
                </a:lnTo>
                <a:lnTo>
                  <a:pt x="506579" y="765695"/>
                </a:lnTo>
                <a:lnTo>
                  <a:pt x="576580" y="767079"/>
                </a:lnTo>
                <a:lnTo>
                  <a:pt x="590669" y="767060"/>
                </a:lnTo>
                <a:lnTo>
                  <a:pt x="604520" y="766921"/>
                </a:lnTo>
                <a:lnTo>
                  <a:pt x="618370" y="766544"/>
                </a:lnTo>
                <a:lnTo>
                  <a:pt x="632460" y="765809"/>
                </a:lnTo>
                <a:lnTo>
                  <a:pt x="629919" y="767079"/>
                </a:lnTo>
                <a:lnTo>
                  <a:pt x="696393" y="794063"/>
                </a:lnTo>
                <a:lnTo>
                  <a:pt x="734253" y="806409"/>
                </a:lnTo>
                <a:lnTo>
                  <a:pt x="774950" y="817949"/>
                </a:lnTo>
                <a:lnTo>
                  <a:pt x="818303" y="828651"/>
                </a:lnTo>
                <a:lnTo>
                  <a:pt x="864128" y="838484"/>
                </a:lnTo>
                <a:lnTo>
                  <a:pt x="912242" y="847416"/>
                </a:lnTo>
                <a:lnTo>
                  <a:pt x="962463" y="855416"/>
                </a:lnTo>
                <a:lnTo>
                  <a:pt x="1014608" y="862451"/>
                </a:lnTo>
                <a:lnTo>
                  <a:pt x="1068493" y="868491"/>
                </a:lnTo>
                <a:lnTo>
                  <a:pt x="1123936" y="873504"/>
                </a:lnTo>
                <a:lnTo>
                  <a:pt x="1180754" y="877458"/>
                </a:lnTo>
                <a:lnTo>
                  <a:pt x="1238764" y="880321"/>
                </a:lnTo>
                <a:lnTo>
                  <a:pt x="1297784" y="882062"/>
                </a:lnTo>
                <a:lnTo>
                  <a:pt x="1357630" y="882649"/>
                </a:lnTo>
                <a:lnTo>
                  <a:pt x="1408313" y="881893"/>
                </a:lnTo>
                <a:lnTo>
                  <a:pt x="1458672" y="880458"/>
                </a:lnTo>
                <a:lnTo>
                  <a:pt x="1508571" y="878322"/>
                </a:lnTo>
                <a:lnTo>
                  <a:pt x="1557875" y="875465"/>
                </a:lnTo>
                <a:lnTo>
                  <a:pt x="1606447" y="871866"/>
                </a:lnTo>
                <a:lnTo>
                  <a:pt x="1654151" y="867504"/>
                </a:lnTo>
                <a:lnTo>
                  <a:pt x="1700852" y="862357"/>
                </a:lnTo>
                <a:lnTo>
                  <a:pt x="1746413" y="856406"/>
                </a:lnTo>
                <a:lnTo>
                  <a:pt x="1790700" y="849629"/>
                </a:lnTo>
                <a:lnTo>
                  <a:pt x="1864748" y="875617"/>
                </a:lnTo>
                <a:lnTo>
                  <a:pt x="1907540" y="887094"/>
                </a:lnTo>
                <a:lnTo>
                  <a:pt x="1953401" y="897513"/>
                </a:lnTo>
                <a:lnTo>
                  <a:pt x="2002066" y="906838"/>
                </a:lnTo>
                <a:lnTo>
                  <a:pt x="2053272" y="915034"/>
                </a:lnTo>
                <a:lnTo>
                  <a:pt x="2106753" y="922067"/>
                </a:lnTo>
                <a:lnTo>
                  <a:pt x="2162245" y="927899"/>
                </a:lnTo>
                <a:lnTo>
                  <a:pt x="2219483" y="932497"/>
                </a:lnTo>
                <a:lnTo>
                  <a:pt x="2278203" y="935825"/>
                </a:lnTo>
                <a:lnTo>
                  <a:pt x="2338140" y="937847"/>
                </a:lnTo>
                <a:lnTo>
                  <a:pt x="2399030" y="938529"/>
                </a:lnTo>
                <a:lnTo>
                  <a:pt x="2463246" y="937776"/>
                </a:lnTo>
                <a:lnTo>
                  <a:pt x="2526170" y="935551"/>
                </a:lnTo>
                <a:lnTo>
                  <a:pt x="2587528" y="931905"/>
                </a:lnTo>
                <a:lnTo>
                  <a:pt x="2647043" y="926891"/>
                </a:lnTo>
                <a:lnTo>
                  <a:pt x="2704441" y="920561"/>
                </a:lnTo>
                <a:lnTo>
                  <a:pt x="2759445" y="912967"/>
                </a:lnTo>
                <a:lnTo>
                  <a:pt x="2811781" y="904160"/>
                </a:lnTo>
                <a:lnTo>
                  <a:pt x="2861173" y="894193"/>
                </a:lnTo>
                <a:lnTo>
                  <a:pt x="2907344" y="883117"/>
                </a:lnTo>
                <a:lnTo>
                  <a:pt x="2950021" y="870984"/>
                </a:lnTo>
                <a:lnTo>
                  <a:pt x="2988928" y="857847"/>
                </a:lnTo>
                <a:lnTo>
                  <a:pt x="3054327" y="828766"/>
                </a:lnTo>
                <a:lnTo>
                  <a:pt x="3101340" y="796289"/>
                </a:lnTo>
                <a:lnTo>
                  <a:pt x="3102610" y="797559"/>
                </a:lnTo>
                <a:lnTo>
                  <a:pt x="3146034" y="804165"/>
                </a:lnTo>
                <a:lnTo>
                  <a:pt x="3191236" y="809815"/>
                </a:lnTo>
                <a:lnTo>
                  <a:pt x="3237970" y="814488"/>
                </a:lnTo>
                <a:lnTo>
                  <a:pt x="3285993" y="818161"/>
                </a:lnTo>
                <a:lnTo>
                  <a:pt x="3335060" y="820812"/>
                </a:lnTo>
                <a:lnTo>
                  <a:pt x="3384927" y="822419"/>
                </a:lnTo>
                <a:lnTo>
                  <a:pt x="3435350" y="822959"/>
                </a:lnTo>
                <a:lnTo>
                  <a:pt x="3508303" y="821833"/>
                </a:lnTo>
                <a:lnTo>
                  <a:pt x="3578808" y="818535"/>
                </a:lnTo>
                <a:lnTo>
                  <a:pt x="3646396" y="813187"/>
                </a:lnTo>
                <a:lnTo>
                  <a:pt x="3710603" y="805913"/>
                </a:lnTo>
                <a:lnTo>
                  <a:pt x="3770960" y="796833"/>
                </a:lnTo>
                <a:lnTo>
                  <a:pt x="3827002" y="786070"/>
                </a:lnTo>
                <a:lnTo>
                  <a:pt x="3878262" y="773747"/>
                </a:lnTo>
                <a:lnTo>
                  <a:pt x="3924274" y="759985"/>
                </a:lnTo>
                <a:lnTo>
                  <a:pt x="3964570" y="744907"/>
                </a:lnTo>
                <a:lnTo>
                  <a:pt x="4026152" y="711291"/>
                </a:lnTo>
                <a:lnTo>
                  <a:pt x="4059276" y="673876"/>
                </a:lnTo>
                <a:lnTo>
                  <a:pt x="4064000" y="654049"/>
                </a:lnTo>
                <a:lnTo>
                  <a:pt x="4062729" y="652779"/>
                </a:lnTo>
                <a:lnTo>
                  <a:pt x="4134069" y="649070"/>
                </a:lnTo>
                <a:lnTo>
                  <a:pt x="4202590" y="643593"/>
                </a:lnTo>
                <a:lnTo>
                  <a:pt x="4267982" y="636442"/>
                </a:lnTo>
                <a:lnTo>
                  <a:pt x="4329933" y="627714"/>
                </a:lnTo>
                <a:lnTo>
                  <a:pt x="4388132" y="617502"/>
                </a:lnTo>
                <a:lnTo>
                  <a:pt x="4442266" y="605901"/>
                </a:lnTo>
                <a:lnTo>
                  <a:pt x="4492026" y="593007"/>
                </a:lnTo>
                <a:lnTo>
                  <a:pt x="4537098" y="578914"/>
                </a:lnTo>
                <a:lnTo>
                  <a:pt x="4577171" y="563717"/>
                </a:lnTo>
                <a:lnTo>
                  <a:pt x="4611934" y="547511"/>
                </a:lnTo>
                <a:lnTo>
                  <a:pt x="4664283" y="512450"/>
                </a:lnTo>
                <a:lnTo>
                  <a:pt x="4691652" y="474490"/>
                </a:lnTo>
                <a:lnTo>
                  <a:pt x="4695190" y="454659"/>
                </a:lnTo>
                <a:lnTo>
                  <a:pt x="4685307" y="422394"/>
                </a:lnTo>
                <a:lnTo>
                  <a:pt x="4656137" y="390842"/>
                </a:lnTo>
                <a:lnTo>
                  <a:pt x="4608393" y="360719"/>
                </a:lnTo>
                <a:lnTo>
                  <a:pt x="4542790" y="332739"/>
                </a:lnTo>
                <a:lnTo>
                  <a:pt x="4541520" y="332739"/>
                </a:lnTo>
                <a:lnTo>
                  <a:pt x="4561720" y="318015"/>
                </a:lnTo>
                <a:lnTo>
                  <a:pt x="4576445" y="302577"/>
                </a:lnTo>
                <a:lnTo>
                  <a:pt x="4585454" y="286662"/>
                </a:lnTo>
                <a:lnTo>
                  <a:pt x="4588510" y="270509"/>
                </a:lnTo>
                <a:lnTo>
                  <a:pt x="4583349" y="249474"/>
                </a:lnTo>
                <a:lnTo>
                  <a:pt x="4543830" y="209828"/>
                </a:lnTo>
                <a:lnTo>
                  <a:pt x="4469288" y="174783"/>
                </a:lnTo>
                <a:lnTo>
                  <a:pt x="4420351" y="159501"/>
                </a:lnTo>
                <a:lnTo>
                  <a:pt x="4364419" y="145987"/>
                </a:lnTo>
                <a:lnTo>
                  <a:pt x="4302079" y="134447"/>
                </a:lnTo>
                <a:lnTo>
                  <a:pt x="4233917" y="125086"/>
                </a:lnTo>
                <a:lnTo>
                  <a:pt x="4160520" y="118109"/>
                </a:lnTo>
                <a:lnTo>
                  <a:pt x="4163060" y="118109"/>
                </a:lnTo>
                <a:lnTo>
                  <a:pt x="4121809" y="82775"/>
                </a:lnTo>
                <a:lnTo>
                  <a:pt x="4051200" y="52318"/>
                </a:lnTo>
                <a:lnTo>
                  <a:pt x="4006418" y="39262"/>
                </a:lnTo>
                <a:lnTo>
                  <a:pt x="3956134" y="27837"/>
                </a:lnTo>
                <a:lnTo>
                  <a:pt x="3900961" y="18182"/>
                </a:lnTo>
                <a:lnTo>
                  <a:pt x="3841512" y="10433"/>
                </a:lnTo>
                <a:lnTo>
                  <a:pt x="3778398" y="4728"/>
                </a:lnTo>
                <a:lnTo>
                  <a:pt x="3712233" y="1205"/>
                </a:lnTo>
                <a:lnTo>
                  <a:pt x="3643629" y="0"/>
                </a:lnTo>
                <a:lnTo>
                  <a:pt x="3585961" y="880"/>
                </a:lnTo>
                <a:lnTo>
                  <a:pt x="3529468" y="3472"/>
                </a:lnTo>
                <a:lnTo>
                  <a:pt x="3474613" y="7701"/>
                </a:lnTo>
                <a:lnTo>
                  <a:pt x="3421856" y="13493"/>
                </a:lnTo>
                <a:lnTo>
                  <a:pt x="3371659" y="20773"/>
                </a:lnTo>
                <a:lnTo>
                  <a:pt x="3324482" y="29467"/>
                </a:lnTo>
                <a:lnTo>
                  <a:pt x="3280789" y="39501"/>
                </a:lnTo>
                <a:lnTo>
                  <a:pt x="3241040" y="50799"/>
                </a:lnTo>
                <a:lnTo>
                  <a:pt x="3165494" y="29467"/>
                </a:lnTo>
                <a:lnTo>
                  <a:pt x="3121806" y="20773"/>
                </a:lnTo>
                <a:lnTo>
                  <a:pt x="3074828" y="13493"/>
                </a:lnTo>
                <a:lnTo>
                  <a:pt x="3025053" y="7701"/>
                </a:lnTo>
                <a:lnTo>
                  <a:pt x="2972970" y="3472"/>
                </a:lnTo>
                <a:lnTo>
                  <a:pt x="2919072" y="880"/>
                </a:lnTo>
                <a:lnTo>
                  <a:pt x="2863850" y="0"/>
                </a:lnTo>
                <a:lnTo>
                  <a:pt x="2804774" y="1017"/>
                </a:lnTo>
                <a:lnTo>
                  <a:pt x="2747320" y="3999"/>
                </a:lnTo>
                <a:lnTo>
                  <a:pt x="2692070" y="8842"/>
                </a:lnTo>
                <a:lnTo>
                  <a:pt x="2639612" y="15442"/>
                </a:lnTo>
                <a:lnTo>
                  <a:pt x="2590529" y="23692"/>
                </a:lnTo>
                <a:lnTo>
                  <a:pt x="2545409" y="33490"/>
                </a:lnTo>
                <a:lnTo>
                  <a:pt x="2504835" y="44730"/>
                </a:lnTo>
                <a:lnTo>
                  <a:pt x="2439670" y="71119"/>
                </a:lnTo>
                <a:lnTo>
                  <a:pt x="2440940" y="73659"/>
                </a:lnTo>
                <a:lnTo>
                  <a:pt x="2398734" y="63309"/>
                </a:lnTo>
                <a:lnTo>
                  <a:pt x="2353329" y="54193"/>
                </a:lnTo>
                <a:lnTo>
                  <a:pt x="2305097" y="46357"/>
                </a:lnTo>
                <a:lnTo>
                  <a:pt x="2254408" y="39846"/>
                </a:lnTo>
                <a:lnTo>
                  <a:pt x="2201636" y="34704"/>
                </a:lnTo>
                <a:lnTo>
                  <a:pt x="2147153" y="30976"/>
                </a:lnTo>
                <a:lnTo>
                  <a:pt x="2091330" y="28706"/>
                </a:lnTo>
                <a:lnTo>
                  <a:pt x="2034539" y="27939"/>
                </a:lnTo>
                <a:lnTo>
                  <a:pt x="1970763" y="28915"/>
                </a:lnTo>
                <a:lnTo>
                  <a:pt x="1908525" y="31780"/>
                </a:lnTo>
                <a:lnTo>
                  <a:pt x="1848299" y="36443"/>
                </a:lnTo>
                <a:lnTo>
                  <a:pt x="1790557" y="42814"/>
                </a:lnTo>
                <a:lnTo>
                  <a:pt x="1735772" y="50799"/>
                </a:lnTo>
                <a:lnTo>
                  <a:pt x="1684416" y="60309"/>
                </a:lnTo>
                <a:lnTo>
                  <a:pt x="1636961" y="71252"/>
                </a:lnTo>
                <a:lnTo>
                  <a:pt x="1593880" y="83535"/>
                </a:lnTo>
                <a:lnTo>
                  <a:pt x="1555645" y="97068"/>
                </a:lnTo>
                <a:lnTo>
                  <a:pt x="1520189" y="113029"/>
                </a:lnTo>
                <a:lnTo>
                  <a:pt x="1471322" y="105954"/>
                </a:lnTo>
                <a:lnTo>
                  <a:pt x="1420678" y="99967"/>
                </a:lnTo>
                <a:lnTo>
                  <a:pt x="1368500" y="95068"/>
                </a:lnTo>
                <a:lnTo>
                  <a:pt x="1315035" y="91258"/>
                </a:lnTo>
                <a:lnTo>
                  <a:pt x="1260524" y="88537"/>
                </a:lnTo>
                <a:lnTo>
                  <a:pt x="1205215" y="86904"/>
                </a:lnTo>
                <a:lnTo>
                  <a:pt x="1149350" y="86359"/>
                </a:lnTo>
                <a:lnTo>
                  <a:pt x="1078698" y="87269"/>
                </a:lnTo>
                <a:lnTo>
                  <a:pt x="1009938" y="89941"/>
                </a:lnTo>
                <a:lnTo>
                  <a:pt x="943377" y="94295"/>
                </a:lnTo>
                <a:lnTo>
                  <a:pt x="879324" y="100248"/>
                </a:lnTo>
                <a:lnTo>
                  <a:pt x="818087" y="107718"/>
                </a:lnTo>
                <a:lnTo>
                  <a:pt x="759976" y="116622"/>
                </a:lnTo>
                <a:lnTo>
                  <a:pt x="705298" y="126879"/>
                </a:lnTo>
                <a:lnTo>
                  <a:pt x="654363" y="138406"/>
                </a:lnTo>
                <a:lnTo>
                  <a:pt x="607480" y="151122"/>
                </a:lnTo>
                <a:lnTo>
                  <a:pt x="564956" y="164943"/>
                </a:lnTo>
                <a:lnTo>
                  <a:pt x="527100" y="179788"/>
                </a:lnTo>
                <a:lnTo>
                  <a:pt x="466629" y="212219"/>
                </a:lnTo>
                <a:lnTo>
                  <a:pt x="428536" y="247759"/>
                </a:lnTo>
                <a:lnTo>
                  <a:pt x="415290" y="285749"/>
                </a:lnTo>
                <a:lnTo>
                  <a:pt x="415746" y="292417"/>
                </a:lnTo>
                <a:lnTo>
                  <a:pt x="417036" y="299084"/>
                </a:lnTo>
                <a:lnTo>
                  <a:pt x="419040" y="305752"/>
                </a:lnTo>
                <a:lnTo>
                  <a:pt x="421640" y="312419"/>
                </a:lnTo>
                <a:lnTo>
                  <a:pt x="424180" y="31241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495300" y="55130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5191759" y="64516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728980" y="6065520"/>
            <a:ext cx="275590" cy="17780"/>
          </a:xfrm>
          <a:custGeom>
            <a:avLst/>
            <a:gdLst/>
            <a:ahLst/>
            <a:cxnLst/>
            <a:rect l="l" t="t" r="r" b="b"/>
            <a:pathLst>
              <a:path w="275590" h="17779">
                <a:moveTo>
                  <a:pt x="0" y="0"/>
                </a:moveTo>
                <a:lnTo>
                  <a:pt x="44582" y="6238"/>
                </a:lnTo>
                <a:lnTo>
                  <a:pt x="91175" y="11196"/>
                </a:lnTo>
                <a:lnTo>
                  <a:pt x="139354" y="14813"/>
                </a:lnTo>
                <a:lnTo>
                  <a:pt x="188691" y="17028"/>
                </a:lnTo>
                <a:lnTo>
                  <a:pt x="238760" y="17779"/>
                </a:lnTo>
                <a:lnTo>
                  <a:pt x="247550" y="17581"/>
                </a:lnTo>
                <a:lnTo>
                  <a:pt x="256698" y="17144"/>
                </a:lnTo>
                <a:lnTo>
                  <a:pt x="266084" y="16708"/>
                </a:lnTo>
                <a:lnTo>
                  <a:pt x="275589" y="1650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495300" y="55130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5191759" y="64516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1127760" y="6271259"/>
            <a:ext cx="120650" cy="7620"/>
          </a:xfrm>
          <a:custGeom>
            <a:avLst/>
            <a:gdLst/>
            <a:ahLst/>
            <a:cxnLst/>
            <a:rect l="l" t="t" r="r" b="b"/>
            <a:pathLst>
              <a:path w="120650" h="7620">
                <a:moveTo>
                  <a:pt x="0" y="7619"/>
                </a:moveTo>
                <a:lnTo>
                  <a:pt x="30460" y="6429"/>
                </a:lnTo>
                <a:lnTo>
                  <a:pt x="60801" y="4762"/>
                </a:lnTo>
                <a:lnTo>
                  <a:pt x="90904" y="2619"/>
                </a:lnTo>
                <a:lnTo>
                  <a:pt x="12065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495300" y="55130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5191759" y="64516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2212339" y="6324600"/>
            <a:ext cx="72390" cy="38100"/>
          </a:xfrm>
          <a:custGeom>
            <a:avLst/>
            <a:gdLst/>
            <a:ahLst/>
            <a:cxnLst/>
            <a:rect l="l" t="t" r="r" b="b"/>
            <a:pathLst>
              <a:path w="72389" h="38100">
                <a:moveTo>
                  <a:pt x="0" y="0"/>
                </a:moveTo>
                <a:lnTo>
                  <a:pt x="15239" y="10239"/>
                </a:lnTo>
                <a:lnTo>
                  <a:pt x="32384" y="20002"/>
                </a:lnTo>
                <a:lnTo>
                  <a:pt x="51434" y="29289"/>
                </a:lnTo>
                <a:lnTo>
                  <a:pt x="72390" y="381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495300" y="55130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5191759" y="64516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3596640" y="6267450"/>
            <a:ext cx="29209" cy="41910"/>
          </a:xfrm>
          <a:custGeom>
            <a:avLst/>
            <a:gdLst/>
            <a:ahLst/>
            <a:cxnLst/>
            <a:rect l="l" t="t" r="r" b="b"/>
            <a:pathLst>
              <a:path w="29210" h="41910">
                <a:moveTo>
                  <a:pt x="0" y="41909"/>
                </a:moveTo>
                <a:lnTo>
                  <a:pt x="10457" y="31968"/>
                </a:lnTo>
                <a:lnTo>
                  <a:pt x="18891" y="21431"/>
                </a:lnTo>
                <a:lnTo>
                  <a:pt x="25181" y="10656"/>
                </a:lnTo>
                <a:lnTo>
                  <a:pt x="2921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495300" y="55130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5191759" y="64516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4206240" y="6012179"/>
            <a:ext cx="353060" cy="154940"/>
          </a:xfrm>
          <a:custGeom>
            <a:avLst/>
            <a:gdLst/>
            <a:ahLst/>
            <a:cxnLst/>
            <a:rect l="l" t="t" r="r" b="b"/>
            <a:pathLst>
              <a:path w="353060" h="154939">
                <a:moveTo>
                  <a:pt x="353060" y="154940"/>
                </a:moveTo>
                <a:lnTo>
                  <a:pt x="353060" y="153670"/>
                </a:lnTo>
                <a:lnTo>
                  <a:pt x="348060" y="131926"/>
                </a:lnTo>
                <a:lnTo>
                  <a:pt x="333381" y="110862"/>
                </a:lnTo>
                <a:lnTo>
                  <a:pt x="276908" y="71609"/>
                </a:lnTo>
                <a:lnTo>
                  <a:pt x="236077" y="53838"/>
                </a:lnTo>
                <a:lnTo>
                  <a:pt x="187489" y="37582"/>
                </a:lnTo>
                <a:lnTo>
                  <a:pt x="131627" y="23051"/>
                </a:lnTo>
                <a:lnTo>
                  <a:pt x="68970" y="10454"/>
                </a:ln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495300" y="55130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5191759" y="64516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4879340" y="5845809"/>
            <a:ext cx="157480" cy="58419"/>
          </a:xfrm>
          <a:custGeom>
            <a:avLst/>
            <a:gdLst/>
            <a:ahLst/>
            <a:cxnLst/>
            <a:rect l="l" t="t" r="r" b="b"/>
            <a:pathLst>
              <a:path w="157479" h="58420">
                <a:moveTo>
                  <a:pt x="0" y="58419"/>
                </a:moveTo>
                <a:lnTo>
                  <a:pt x="48537" y="46077"/>
                </a:lnTo>
                <a:lnTo>
                  <a:pt x="91122" y="32067"/>
                </a:lnTo>
                <a:lnTo>
                  <a:pt x="127515" y="16629"/>
                </a:lnTo>
                <a:lnTo>
                  <a:pt x="15748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495300" y="55130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5191759" y="64516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4658359" y="5631179"/>
            <a:ext cx="8890" cy="26670"/>
          </a:xfrm>
          <a:custGeom>
            <a:avLst/>
            <a:gdLst/>
            <a:ahLst/>
            <a:cxnLst/>
            <a:rect l="l" t="t" r="r" b="b"/>
            <a:pathLst>
              <a:path w="8889" h="26670">
                <a:moveTo>
                  <a:pt x="8889" y="26670"/>
                </a:moveTo>
                <a:lnTo>
                  <a:pt x="8889" y="25400"/>
                </a:lnTo>
                <a:lnTo>
                  <a:pt x="8215" y="18752"/>
                </a:lnTo>
                <a:lnTo>
                  <a:pt x="6349" y="12223"/>
                </a:lnTo>
                <a:lnTo>
                  <a:pt x="3532" y="5933"/>
                </a:ln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495300" y="55130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5191759" y="64516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3655059" y="5563870"/>
            <a:ext cx="81280" cy="34290"/>
          </a:xfrm>
          <a:custGeom>
            <a:avLst/>
            <a:gdLst/>
            <a:ahLst/>
            <a:cxnLst/>
            <a:rect l="l" t="t" r="r" b="b"/>
            <a:pathLst>
              <a:path w="81279" h="34289">
                <a:moveTo>
                  <a:pt x="81279" y="0"/>
                </a:moveTo>
                <a:lnTo>
                  <a:pt x="57507" y="8036"/>
                </a:lnTo>
                <a:lnTo>
                  <a:pt x="35877" y="16668"/>
                </a:lnTo>
                <a:lnTo>
                  <a:pt x="16629" y="25538"/>
                </a:lnTo>
                <a:lnTo>
                  <a:pt x="0" y="3428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495300" y="55130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5191759" y="64516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2895600" y="5584190"/>
            <a:ext cx="39370" cy="30480"/>
          </a:xfrm>
          <a:custGeom>
            <a:avLst/>
            <a:gdLst/>
            <a:ahLst/>
            <a:cxnLst/>
            <a:rect l="l" t="t" r="r" b="b"/>
            <a:pathLst>
              <a:path w="39369" h="30479">
                <a:moveTo>
                  <a:pt x="39369" y="0"/>
                </a:moveTo>
                <a:lnTo>
                  <a:pt x="26967" y="7620"/>
                </a:lnTo>
                <a:lnTo>
                  <a:pt x="16351" y="15240"/>
                </a:lnTo>
                <a:lnTo>
                  <a:pt x="7401" y="22859"/>
                </a:lnTo>
                <a:lnTo>
                  <a:pt x="0" y="3048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495300" y="55130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5191759" y="64516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2015489" y="5626100"/>
            <a:ext cx="142240" cy="29209"/>
          </a:xfrm>
          <a:custGeom>
            <a:avLst/>
            <a:gdLst/>
            <a:ahLst/>
            <a:cxnLst/>
            <a:rect l="l" t="t" r="r" b="b"/>
            <a:pathLst>
              <a:path w="142239" h="29210">
                <a:moveTo>
                  <a:pt x="142240" y="29209"/>
                </a:moveTo>
                <a:lnTo>
                  <a:pt x="109120" y="21074"/>
                </a:lnTo>
                <a:lnTo>
                  <a:pt x="74453" y="13652"/>
                </a:lnTo>
                <a:lnTo>
                  <a:pt x="38119" y="6707"/>
                </a:ln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495300" y="55130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5191759" y="64516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916939" y="5825490"/>
            <a:ext cx="25400" cy="30480"/>
          </a:xfrm>
          <a:custGeom>
            <a:avLst/>
            <a:gdLst/>
            <a:ahLst/>
            <a:cxnLst/>
            <a:rect l="l" t="t" r="r" b="b"/>
            <a:pathLst>
              <a:path w="25400" h="30479">
                <a:moveTo>
                  <a:pt x="0" y="0"/>
                </a:moveTo>
                <a:lnTo>
                  <a:pt x="5040" y="7620"/>
                </a:lnTo>
                <a:lnTo>
                  <a:pt x="10794" y="15240"/>
                </a:lnTo>
                <a:lnTo>
                  <a:pt x="17502" y="22859"/>
                </a:lnTo>
                <a:lnTo>
                  <a:pt x="25400" y="3048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495300" y="55130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5191759" y="64516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2400300" y="4654550"/>
            <a:ext cx="285750" cy="905510"/>
          </a:xfrm>
          <a:custGeom>
            <a:avLst/>
            <a:gdLst/>
            <a:ahLst/>
            <a:cxnLst/>
            <a:rect l="l" t="t" r="r" b="b"/>
            <a:pathLst>
              <a:path w="285750" h="905510">
                <a:moveTo>
                  <a:pt x="214630" y="226060"/>
                </a:moveTo>
                <a:lnTo>
                  <a:pt x="71119" y="226060"/>
                </a:lnTo>
                <a:lnTo>
                  <a:pt x="71119" y="905510"/>
                </a:lnTo>
                <a:lnTo>
                  <a:pt x="214630" y="905510"/>
                </a:lnTo>
                <a:lnTo>
                  <a:pt x="214630" y="226060"/>
                </a:lnTo>
                <a:close/>
              </a:path>
              <a:path w="285750" h="905510">
                <a:moveTo>
                  <a:pt x="142239" y="0"/>
                </a:moveTo>
                <a:lnTo>
                  <a:pt x="0" y="226060"/>
                </a:lnTo>
                <a:lnTo>
                  <a:pt x="285750" y="226060"/>
                </a:lnTo>
                <a:lnTo>
                  <a:pt x="142239" y="0"/>
                </a:lnTo>
                <a:close/>
              </a:path>
            </a:pathLst>
          </a:custGeom>
          <a:solidFill>
            <a:srgbClr val="FF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2400300" y="4654550"/>
            <a:ext cx="285750" cy="905510"/>
          </a:xfrm>
          <a:custGeom>
            <a:avLst/>
            <a:gdLst/>
            <a:ahLst/>
            <a:cxnLst/>
            <a:rect l="l" t="t" r="r" b="b"/>
            <a:pathLst>
              <a:path w="285750" h="905510">
                <a:moveTo>
                  <a:pt x="71119" y="905510"/>
                </a:moveTo>
                <a:lnTo>
                  <a:pt x="71119" y="226060"/>
                </a:lnTo>
                <a:lnTo>
                  <a:pt x="0" y="226060"/>
                </a:lnTo>
                <a:lnTo>
                  <a:pt x="142239" y="0"/>
                </a:lnTo>
                <a:lnTo>
                  <a:pt x="285750" y="226060"/>
                </a:lnTo>
                <a:lnTo>
                  <a:pt x="214630" y="226060"/>
                </a:lnTo>
                <a:lnTo>
                  <a:pt x="214630" y="905510"/>
                </a:lnTo>
                <a:lnTo>
                  <a:pt x="71119" y="90551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2400300" y="46545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2686050" y="556005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 txBox="1"/>
          <p:nvPr/>
        </p:nvSpPr>
        <p:spPr>
          <a:xfrm>
            <a:off x="2052320" y="4803140"/>
            <a:ext cx="2501900" cy="1353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2169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End </a:t>
            </a:r>
            <a:r>
              <a:rPr dirty="0" sz="1800" spc="-5">
                <a:latin typeface="Times New Roman"/>
                <a:cs typeface="Times New Roman"/>
              </a:rPr>
              <a:t>user requests  add/modify/delete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215" b="1">
                <a:latin typeface="Times New Roman"/>
                <a:cs typeface="Times New Roman"/>
              </a:rPr>
              <a:t>Regis</a:t>
            </a:r>
            <a:r>
              <a:rPr dirty="0" baseline="13888" sz="3600" spc="-322">
                <a:latin typeface="Times New Roman"/>
                <a:cs typeface="Times New Roman"/>
              </a:rPr>
              <a:t>t</a:t>
            </a:r>
            <a:r>
              <a:rPr dirty="0" sz="2400" spc="-215">
                <a:latin typeface="Times New Roman"/>
                <a:cs typeface="Times New Roman"/>
              </a:rPr>
              <a:t>t</a:t>
            </a:r>
            <a:r>
              <a:rPr dirty="0" baseline="13888" sz="3600" spc="-322">
                <a:latin typeface="Times New Roman"/>
                <a:cs typeface="Times New Roman"/>
              </a:rPr>
              <a:t>r</a:t>
            </a:r>
            <a:r>
              <a:rPr dirty="0" sz="2400" spc="-215">
                <a:latin typeface="Times New Roman"/>
                <a:cs typeface="Times New Roman"/>
              </a:rPr>
              <a:t>r</a:t>
            </a:r>
            <a:r>
              <a:rPr dirty="0" baseline="13888" sz="3600" spc="-322">
                <a:latin typeface="Times New Roman"/>
                <a:cs typeface="Times New Roman"/>
              </a:rPr>
              <a:t>a</a:t>
            </a:r>
            <a:r>
              <a:rPr dirty="0" sz="2400" spc="-215">
                <a:latin typeface="Times New Roman"/>
                <a:cs typeface="Times New Roman"/>
              </a:rPr>
              <a:t>a</a:t>
            </a:r>
            <a:r>
              <a:rPr dirty="0" sz="2400" spc="-215" b="1">
                <a:latin typeface="Times New Roman"/>
                <a:cs typeface="Times New Roman"/>
              </a:rPr>
              <a:t>nts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2381250" y="2768600"/>
            <a:ext cx="285750" cy="1343660"/>
          </a:xfrm>
          <a:custGeom>
            <a:avLst/>
            <a:gdLst/>
            <a:ahLst/>
            <a:cxnLst/>
            <a:rect l="l" t="t" r="r" b="b"/>
            <a:pathLst>
              <a:path w="285750" h="1343660">
                <a:moveTo>
                  <a:pt x="213360" y="335279"/>
                </a:moveTo>
                <a:lnTo>
                  <a:pt x="71119" y="335279"/>
                </a:lnTo>
                <a:lnTo>
                  <a:pt x="71119" y="1343660"/>
                </a:lnTo>
                <a:lnTo>
                  <a:pt x="213360" y="1343660"/>
                </a:lnTo>
                <a:lnTo>
                  <a:pt x="213360" y="335279"/>
                </a:lnTo>
                <a:close/>
              </a:path>
              <a:path w="285750" h="1343660">
                <a:moveTo>
                  <a:pt x="142239" y="0"/>
                </a:moveTo>
                <a:lnTo>
                  <a:pt x="0" y="335279"/>
                </a:lnTo>
                <a:lnTo>
                  <a:pt x="285750" y="335279"/>
                </a:lnTo>
                <a:lnTo>
                  <a:pt x="142239" y="0"/>
                </a:lnTo>
                <a:close/>
              </a:path>
            </a:pathLst>
          </a:custGeom>
          <a:solidFill>
            <a:srgbClr val="FF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2381250" y="2768600"/>
            <a:ext cx="285750" cy="1343660"/>
          </a:xfrm>
          <a:custGeom>
            <a:avLst/>
            <a:gdLst/>
            <a:ahLst/>
            <a:cxnLst/>
            <a:rect l="l" t="t" r="r" b="b"/>
            <a:pathLst>
              <a:path w="285750" h="1343660">
                <a:moveTo>
                  <a:pt x="71119" y="1343660"/>
                </a:moveTo>
                <a:lnTo>
                  <a:pt x="71119" y="335279"/>
                </a:lnTo>
                <a:lnTo>
                  <a:pt x="0" y="335279"/>
                </a:lnTo>
                <a:lnTo>
                  <a:pt x="142239" y="0"/>
                </a:lnTo>
                <a:lnTo>
                  <a:pt x="285750" y="335279"/>
                </a:lnTo>
                <a:lnTo>
                  <a:pt x="213360" y="335279"/>
                </a:lnTo>
                <a:lnTo>
                  <a:pt x="213360" y="1343660"/>
                </a:lnTo>
                <a:lnTo>
                  <a:pt x="71119" y="134366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2381250" y="27686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 txBox="1"/>
          <p:nvPr/>
        </p:nvSpPr>
        <p:spPr>
          <a:xfrm>
            <a:off x="2802889" y="2983229"/>
            <a:ext cx="169037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Registrar submits  add/modif</a:t>
            </a:r>
            <a:r>
              <a:rPr dirty="0" sz="1800" spc="25">
                <a:latin typeface="Times New Roman"/>
                <a:cs typeface="Times New Roman"/>
              </a:rPr>
              <a:t>y</a:t>
            </a:r>
            <a:r>
              <a:rPr dirty="0" sz="1800" spc="-5">
                <a:latin typeface="Times New Roman"/>
                <a:cs typeface="Times New Roman"/>
              </a:rPr>
              <a:t>/de</a:t>
            </a:r>
            <a:r>
              <a:rPr dirty="0" sz="1800" spc="5">
                <a:latin typeface="Times New Roman"/>
                <a:cs typeface="Times New Roman"/>
              </a:rPr>
              <a:t>l</a:t>
            </a:r>
            <a:r>
              <a:rPr dirty="0" sz="1800" spc="-5">
                <a:latin typeface="Times New Roman"/>
                <a:cs typeface="Times New Roman"/>
              </a:rPr>
              <a:t>ete  to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registry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521969" y="3881120"/>
            <a:ext cx="1290320" cy="763270"/>
          </a:xfrm>
          <a:prstGeom prst="rect">
            <a:avLst/>
          </a:prstGeom>
          <a:solidFill>
            <a:srgbClr val="66FFFF"/>
          </a:solidFill>
          <a:ln w="9344">
            <a:solidFill>
              <a:srgbClr val="000000"/>
            </a:solidFill>
          </a:ln>
        </p:spPr>
        <p:txBody>
          <a:bodyPr wrap="square" lIns="0" tIns="199390" rIns="0" bIns="0" rtlCol="0" vert="horz">
            <a:spAutoFit/>
          </a:bodyPr>
          <a:lstStyle/>
          <a:p>
            <a:pPr marL="84455">
              <a:lnSpc>
                <a:spcPct val="100000"/>
              </a:lnSpc>
              <a:spcBef>
                <a:spcPts val="1570"/>
              </a:spcBef>
            </a:pPr>
            <a:r>
              <a:rPr dirty="0" sz="2400" spc="-5">
                <a:latin typeface="Times New Roman"/>
                <a:cs typeface="Times New Roman"/>
              </a:rPr>
              <a:t>Registrar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3679190" y="3873500"/>
            <a:ext cx="1291590" cy="763270"/>
          </a:xfrm>
          <a:prstGeom prst="rect">
            <a:avLst/>
          </a:prstGeom>
          <a:solidFill>
            <a:srgbClr val="66FFFF"/>
          </a:solidFill>
          <a:ln w="9344">
            <a:solidFill>
              <a:srgbClr val="000000"/>
            </a:solidFill>
          </a:ln>
        </p:spPr>
        <p:txBody>
          <a:bodyPr wrap="square" lIns="0" tIns="199390" rIns="0" bIns="0" rtlCol="0" vert="horz">
            <a:spAutoFit/>
          </a:bodyPr>
          <a:lstStyle/>
          <a:p>
            <a:pPr marL="84455">
              <a:lnSpc>
                <a:spcPct val="100000"/>
              </a:lnSpc>
              <a:spcBef>
                <a:spcPts val="1570"/>
              </a:spcBef>
            </a:pPr>
            <a:r>
              <a:rPr dirty="0" sz="2400" spc="-5">
                <a:latin typeface="Times New Roman"/>
                <a:cs typeface="Times New Roman"/>
              </a:rPr>
              <a:t>Registrar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2114550" y="3882390"/>
            <a:ext cx="1290320" cy="763270"/>
          </a:xfrm>
          <a:prstGeom prst="rect">
            <a:avLst/>
          </a:prstGeom>
          <a:solidFill>
            <a:srgbClr val="66FFFF"/>
          </a:solidFill>
          <a:ln w="9344">
            <a:solidFill>
              <a:srgbClr val="000000"/>
            </a:solidFill>
          </a:ln>
        </p:spPr>
        <p:txBody>
          <a:bodyPr wrap="square" lIns="0" tIns="199390" rIns="0" bIns="0" rtlCol="0" vert="horz">
            <a:spAutoFit/>
          </a:bodyPr>
          <a:lstStyle/>
          <a:p>
            <a:pPr marL="84455">
              <a:lnSpc>
                <a:spcPct val="100000"/>
              </a:lnSpc>
              <a:spcBef>
                <a:spcPts val="1570"/>
              </a:spcBef>
            </a:pPr>
            <a:r>
              <a:rPr dirty="0" sz="2400" spc="-5">
                <a:latin typeface="Times New Roman"/>
                <a:cs typeface="Times New Roman"/>
              </a:rPr>
              <a:t>Registrar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5" name="object 145"/>
          <p:cNvSpPr/>
          <p:nvPr/>
        </p:nvSpPr>
        <p:spPr>
          <a:xfrm>
            <a:off x="4673600" y="1405889"/>
            <a:ext cx="2884170" cy="590550"/>
          </a:xfrm>
          <a:custGeom>
            <a:avLst/>
            <a:gdLst/>
            <a:ahLst/>
            <a:cxnLst/>
            <a:rect l="l" t="t" r="r" b="b"/>
            <a:pathLst>
              <a:path w="2884170" h="590550">
                <a:moveTo>
                  <a:pt x="1465579" y="0"/>
                </a:moveTo>
                <a:lnTo>
                  <a:pt x="1192529" y="0"/>
                </a:lnTo>
                <a:lnTo>
                  <a:pt x="1130300" y="1270"/>
                </a:lnTo>
                <a:lnTo>
                  <a:pt x="1068070" y="3810"/>
                </a:lnTo>
                <a:lnTo>
                  <a:pt x="1005839" y="7620"/>
                </a:lnTo>
                <a:lnTo>
                  <a:pt x="883920" y="20320"/>
                </a:lnTo>
                <a:lnTo>
                  <a:pt x="824229" y="29210"/>
                </a:lnTo>
                <a:lnTo>
                  <a:pt x="764539" y="39370"/>
                </a:lnTo>
                <a:lnTo>
                  <a:pt x="650239" y="64770"/>
                </a:lnTo>
                <a:lnTo>
                  <a:pt x="542289" y="95250"/>
                </a:lnTo>
                <a:lnTo>
                  <a:pt x="491489" y="113030"/>
                </a:lnTo>
                <a:lnTo>
                  <a:pt x="441960" y="132080"/>
                </a:lnTo>
                <a:lnTo>
                  <a:pt x="394970" y="152400"/>
                </a:lnTo>
                <a:lnTo>
                  <a:pt x="349250" y="172720"/>
                </a:lnTo>
                <a:lnTo>
                  <a:pt x="306070" y="195580"/>
                </a:lnTo>
                <a:lnTo>
                  <a:pt x="265429" y="219710"/>
                </a:lnTo>
                <a:lnTo>
                  <a:pt x="227329" y="243839"/>
                </a:lnTo>
                <a:lnTo>
                  <a:pt x="191770" y="269239"/>
                </a:lnTo>
                <a:lnTo>
                  <a:pt x="160020" y="294639"/>
                </a:lnTo>
                <a:lnTo>
                  <a:pt x="129539" y="322580"/>
                </a:lnTo>
                <a:lnTo>
                  <a:pt x="102870" y="350520"/>
                </a:lnTo>
                <a:lnTo>
                  <a:pt x="58420" y="407670"/>
                </a:lnTo>
                <a:lnTo>
                  <a:pt x="25400" y="467360"/>
                </a:lnTo>
                <a:lnTo>
                  <a:pt x="6350" y="528320"/>
                </a:lnTo>
                <a:lnTo>
                  <a:pt x="0" y="590550"/>
                </a:lnTo>
                <a:lnTo>
                  <a:pt x="273050" y="590550"/>
                </a:lnTo>
                <a:lnTo>
                  <a:pt x="274320" y="558800"/>
                </a:lnTo>
                <a:lnTo>
                  <a:pt x="279400" y="528320"/>
                </a:lnTo>
                <a:lnTo>
                  <a:pt x="298450" y="467360"/>
                </a:lnTo>
                <a:lnTo>
                  <a:pt x="330200" y="408939"/>
                </a:lnTo>
                <a:lnTo>
                  <a:pt x="375920" y="350520"/>
                </a:lnTo>
                <a:lnTo>
                  <a:pt x="402589" y="322580"/>
                </a:lnTo>
                <a:lnTo>
                  <a:pt x="431800" y="295910"/>
                </a:lnTo>
                <a:lnTo>
                  <a:pt x="463550" y="270510"/>
                </a:lnTo>
                <a:lnTo>
                  <a:pt x="499110" y="243839"/>
                </a:lnTo>
                <a:lnTo>
                  <a:pt x="537210" y="219710"/>
                </a:lnTo>
                <a:lnTo>
                  <a:pt x="577850" y="196850"/>
                </a:lnTo>
                <a:lnTo>
                  <a:pt x="619760" y="173989"/>
                </a:lnTo>
                <a:lnTo>
                  <a:pt x="665479" y="152400"/>
                </a:lnTo>
                <a:lnTo>
                  <a:pt x="712470" y="133350"/>
                </a:lnTo>
                <a:lnTo>
                  <a:pt x="762000" y="114300"/>
                </a:lnTo>
                <a:lnTo>
                  <a:pt x="812800" y="96520"/>
                </a:lnTo>
                <a:lnTo>
                  <a:pt x="866139" y="80010"/>
                </a:lnTo>
                <a:lnTo>
                  <a:pt x="976629" y="52070"/>
                </a:lnTo>
                <a:lnTo>
                  <a:pt x="1033779" y="40639"/>
                </a:lnTo>
                <a:lnTo>
                  <a:pt x="1092200" y="30480"/>
                </a:lnTo>
                <a:lnTo>
                  <a:pt x="1151889" y="21589"/>
                </a:lnTo>
                <a:lnTo>
                  <a:pt x="1212850" y="13970"/>
                </a:lnTo>
                <a:lnTo>
                  <a:pt x="1273810" y="7620"/>
                </a:lnTo>
                <a:lnTo>
                  <a:pt x="1329054" y="4237"/>
                </a:lnTo>
                <a:lnTo>
                  <a:pt x="1322070" y="3810"/>
                </a:lnTo>
                <a:lnTo>
                  <a:pt x="1259839" y="1270"/>
                </a:lnTo>
                <a:lnTo>
                  <a:pt x="1527810" y="1270"/>
                </a:lnTo>
                <a:lnTo>
                  <a:pt x="1465579" y="0"/>
                </a:lnTo>
                <a:close/>
              </a:path>
              <a:path w="2884170" h="590550">
                <a:moveTo>
                  <a:pt x="1527810" y="1270"/>
                </a:moveTo>
                <a:lnTo>
                  <a:pt x="1397000" y="1270"/>
                </a:lnTo>
                <a:lnTo>
                  <a:pt x="1336039" y="3810"/>
                </a:lnTo>
                <a:lnTo>
                  <a:pt x="1329054" y="4237"/>
                </a:lnTo>
                <a:lnTo>
                  <a:pt x="1384300" y="7620"/>
                </a:lnTo>
                <a:lnTo>
                  <a:pt x="1445260" y="13970"/>
                </a:lnTo>
                <a:lnTo>
                  <a:pt x="1506220" y="21589"/>
                </a:lnTo>
                <a:lnTo>
                  <a:pt x="1567179" y="30480"/>
                </a:lnTo>
                <a:lnTo>
                  <a:pt x="1625600" y="40639"/>
                </a:lnTo>
                <a:lnTo>
                  <a:pt x="1739900" y="66039"/>
                </a:lnTo>
                <a:lnTo>
                  <a:pt x="1794510" y="81280"/>
                </a:lnTo>
                <a:lnTo>
                  <a:pt x="1847850" y="97789"/>
                </a:lnTo>
                <a:lnTo>
                  <a:pt x="1898650" y="115570"/>
                </a:lnTo>
                <a:lnTo>
                  <a:pt x="1948179" y="134620"/>
                </a:lnTo>
                <a:lnTo>
                  <a:pt x="1995170" y="154939"/>
                </a:lnTo>
                <a:lnTo>
                  <a:pt x="2040890" y="176530"/>
                </a:lnTo>
                <a:lnTo>
                  <a:pt x="2084070" y="198120"/>
                </a:lnTo>
                <a:lnTo>
                  <a:pt x="2123440" y="222250"/>
                </a:lnTo>
                <a:lnTo>
                  <a:pt x="2161540" y="246380"/>
                </a:lnTo>
                <a:lnTo>
                  <a:pt x="2020570" y="393700"/>
                </a:lnTo>
                <a:lnTo>
                  <a:pt x="2520950" y="590550"/>
                </a:lnTo>
                <a:lnTo>
                  <a:pt x="2884170" y="393700"/>
                </a:lnTo>
                <a:lnTo>
                  <a:pt x="2434590" y="246380"/>
                </a:lnTo>
                <a:lnTo>
                  <a:pt x="2396490" y="222250"/>
                </a:lnTo>
                <a:lnTo>
                  <a:pt x="2355850" y="198120"/>
                </a:lnTo>
                <a:lnTo>
                  <a:pt x="2312670" y="175260"/>
                </a:lnTo>
                <a:lnTo>
                  <a:pt x="2266950" y="153670"/>
                </a:lnTo>
                <a:lnTo>
                  <a:pt x="2219959" y="133350"/>
                </a:lnTo>
                <a:lnTo>
                  <a:pt x="2170429" y="114300"/>
                </a:lnTo>
                <a:lnTo>
                  <a:pt x="2118359" y="96520"/>
                </a:lnTo>
                <a:lnTo>
                  <a:pt x="2010409" y="66039"/>
                </a:lnTo>
                <a:lnTo>
                  <a:pt x="1953259" y="52070"/>
                </a:lnTo>
                <a:lnTo>
                  <a:pt x="1836420" y="29210"/>
                </a:lnTo>
                <a:lnTo>
                  <a:pt x="1714500" y="13970"/>
                </a:lnTo>
                <a:lnTo>
                  <a:pt x="1653539" y="7620"/>
                </a:lnTo>
                <a:lnTo>
                  <a:pt x="1591310" y="3810"/>
                </a:lnTo>
                <a:lnTo>
                  <a:pt x="1527810" y="1270"/>
                </a:lnTo>
                <a:close/>
              </a:path>
            </a:pathLst>
          </a:custGeom>
          <a:solidFill>
            <a:srgbClr val="FF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4673600" y="1405889"/>
            <a:ext cx="2884170" cy="590550"/>
          </a:xfrm>
          <a:custGeom>
            <a:avLst/>
            <a:gdLst/>
            <a:ahLst/>
            <a:cxnLst/>
            <a:rect l="l" t="t" r="r" b="b"/>
            <a:pathLst>
              <a:path w="2884170" h="590550">
                <a:moveTo>
                  <a:pt x="0" y="590550"/>
                </a:moveTo>
                <a:lnTo>
                  <a:pt x="6350" y="528320"/>
                </a:lnTo>
                <a:lnTo>
                  <a:pt x="25400" y="467360"/>
                </a:lnTo>
                <a:lnTo>
                  <a:pt x="58420" y="407670"/>
                </a:lnTo>
                <a:lnTo>
                  <a:pt x="102870" y="350520"/>
                </a:lnTo>
                <a:lnTo>
                  <a:pt x="129539" y="322580"/>
                </a:lnTo>
                <a:lnTo>
                  <a:pt x="160020" y="294639"/>
                </a:lnTo>
                <a:lnTo>
                  <a:pt x="191770" y="269239"/>
                </a:lnTo>
                <a:lnTo>
                  <a:pt x="227329" y="243839"/>
                </a:lnTo>
                <a:lnTo>
                  <a:pt x="265429" y="219710"/>
                </a:lnTo>
                <a:lnTo>
                  <a:pt x="306070" y="195580"/>
                </a:lnTo>
                <a:lnTo>
                  <a:pt x="349250" y="172720"/>
                </a:lnTo>
                <a:lnTo>
                  <a:pt x="394970" y="152400"/>
                </a:lnTo>
                <a:lnTo>
                  <a:pt x="441960" y="132080"/>
                </a:lnTo>
                <a:lnTo>
                  <a:pt x="491489" y="113030"/>
                </a:lnTo>
                <a:lnTo>
                  <a:pt x="542289" y="95250"/>
                </a:lnTo>
                <a:lnTo>
                  <a:pt x="595629" y="80010"/>
                </a:lnTo>
                <a:lnTo>
                  <a:pt x="650239" y="64770"/>
                </a:lnTo>
                <a:lnTo>
                  <a:pt x="707389" y="52070"/>
                </a:lnTo>
                <a:lnTo>
                  <a:pt x="764539" y="39370"/>
                </a:lnTo>
                <a:lnTo>
                  <a:pt x="824229" y="29210"/>
                </a:lnTo>
                <a:lnTo>
                  <a:pt x="883920" y="20320"/>
                </a:lnTo>
                <a:lnTo>
                  <a:pt x="943610" y="13970"/>
                </a:lnTo>
                <a:lnTo>
                  <a:pt x="1005839" y="7620"/>
                </a:lnTo>
                <a:lnTo>
                  <a:pt x="1068070" y="3810"/>
                </a:lnTo>
                <a:lnTo>
                  <a:pt x="1130300" y="1270"/>
                </a:lnTo>
                <a:lnTo>
                  <a:pt x="1192529" y="0"/>
                </a:lnTo>
                <a:lnTo>
                  <a:pt x="1465579" y="0"/>
                </a:lnTo>
                <a:lnTo>
                  <a:pt x="1527810" y="1270"/>
                </a:lnTo>
                <a:lnTo>
                  <a:pt x="1591310" y="3810"/>
                </a:lnTo>
                <a:lnTo>
                  <a:pt x="1653539" y="7620"/>
                </a:lnTo>
                <a:lnTo>
                  <a:pt x="1714500" y="13970"/>
                </a:lnTo>
                <a:lnTo>
                  <a:pt x="1775460" y="21589"/>
                </a:lnTo>
                <a:lnTo>
                  <a:pt x="1836420" y="29210"/>
                </a:lnTo>
                <a:lnTo>
                  <a:pt x="1894840" y="40639"/>
                </a:lnTo>
                <a:lnTo>
                  <a:pt x="1953259" y="52070"/>
                </a:lnTo>
                <a:lnTo>
                  <a:pt x="2010409" y="66039"/>
                </a:lnTo>
                <a:lnTo>
                  <a:pt x="2065020" y="81280"/>
                </a:lnTo>
                <a:lnTo>
                  <a:pt x="2118359" y="96520"/>
                </a:lnTo>
                <a:lnTo>
                  <a:pt x="2170429" y="114300"/>
                </a:lnTo>
                <a:lnTo>
                  <a:pt x="2219959" y="133350"/>
                </a:lnTo>
                <a:lnTo>
                  <a:pt x="2266950" y="153670"/>
                </a:lnTo>
                <a:lnTo>
                  <a:pt x="2312670" y="175260"/>
                </a:lnTo>
                <a:lnTo>
                  <a:pt x="2355850" y="198120"/>
                </a:lnTo>
                <a:lnTo>
                  <a:pt x="2396490" y="222250"/>
                </a:lnTo>
                <a:lnTo>
                  <a:pt x="2434590" y="246380"/>
                </a:lnTo>
                <a:lnTo>
                  <a:pt x="2884170" y="393700"/>
                </a:lnTo>
                <a:lnTo>
                  <a:pt x="2520950" y="590550"/>
                </a:lnTo>
                <a:lnTo>
                  <a:pt x="2020570" y="393700"/>
                </a:lnTo>
                <a:lnTo>
                  <a:pt x="2161540" y="246380"/>
                </a:lnTo>
                <a:lnTo>
                  <a:pt x="2123440" y="222250"/>
                </a:lnTo>
                <a:lnTo>
                  <a:pt x="2084070" y="198120"/>
                </a:lnTo>
                <a:lnTo>
                  <a:pt x="2040890" y="176530"/>
                </a:lnTo>
                <a:lnTo>
                  <a:pt x="1995170" y="154939"/>
                </a:lnTo>
                <a:lnTo>
                  <a:pt x="1948179" y="134620"/>
                </a:lnTo>
                <a:lnTo>
                  <a:pt x="1898650" y="115570"/>
                </a:lnTo>
                <a:lnTo>
                  <a:pt x="1847850" y="97789"/>
                </a:lnTo>
                <a:lnTo>
                  <a:pt x="1794510" y="81280"/>
                </a:lnTo>
                <a:lnTo>
                  <a:pt x="1739900" y="66039"/>
                </a:lnTo>
                <a:lnTo>
                  <a:pt x="1682750" y="53339"/>
                </a:lnTo>
                <a:lnTo>
                  <a:pt x="1625600" y="40639"/>
                </a:lnTo>
                <a:lnTo>
                  <a:pt x="1567179" y="30480"/>
                </a:lnTo>
                <a:lnTo>
                  <a:pt x="1506220" y="21589"/>
                </a:lnTo>
                <a:lnTo>
                  <a:pt x="1445260" y="13970"/>
                </a:lnTo>
                <a:lnTo>
                  <a:pt x="1384300" y="7620"/>
                </a:lnTo>
                <a:lnTo>
                  <a:pt x="1322070" y="3810"/>
                </a:lnTo>
                <a:lnTo>
                  <a:pt x="1259839" y="1270"/>
                </a:lnTo>
                <a:lnTo>
                  <a:pt x="1397000" y="1270"/>
                </a:lnTo>
                <a:lnTo>
                  <a:pt x="1336039" y="3810"/>
                </a:lnTo>
                <a:lnTo>
                  <a:pt x="1273810" y="7620"/>
                </a:lnTo>
                <a:lnTo>
                  <a:pt x="1212850" y="13970"/>
                </a:lnTo>
                <a:lnTo>
                  <a:pt x="1151889" y="21589"/>
                </a:lnTo>
                <a:lnTo>
                  <a:pt x="1092200" y="30480"/>
                </a:lnTo>
                <a:lnTo>
                  <a:pt x="1033779" y="40639"/>
                </a:lnTo>
                <a:lnTo>
                  <a:pt x="976629" y="52070"/>
                </a:lnTo>
                <a:lnTo>
                  <a:pt x="920750" y="66039"/>
                </a:lnTo>
                <a:lnTo>
                  <a:pt x="866139" y="80010"/>
                </a:lnTo>
                <a:lnTo>
                  <a:pt x="812800" y="96520"/>
                </a:lnTo>
                <a:lnTo>
                  <a:pt x="762000" y="114300"/>
                </a:lnTo>
                <a:lnTo>
                  <a:pt x="712470" y="133350"/>
                </a:lnTo>
                <a:lnTo>
                  <a:pt x="665479" y="152400"/>
                </a:lnTo>
                <a:lnTo>
                  <a:pt x="619760" y="173989"/>
                </a:lnTo>
                <a:lnTo>
                  <a:pt x="577850" y="196850"/>
                </a:lnTo>
                <a:lnTo>
                  <a:pt x="537210" y="219710"/>
                </a:lnTo>
                <a:lnTo>
                  <a:pt x="499110" y="243839"/>
                </a:lnTo>
                <a:lnTo>
                  <a:pt x="463550" y="270510"/>
                </a:lnTo>
                <a:lnTo>
                  <a:pt x="431800" y="295910"/>
                </a:lnTo>
                <a:lnTo>
                  <a:pt x="402589" y="322580"/>
                </a:lnTo>
                <a:lnTo>
                  <a:pt x="375920" y="350520"/>
                </a:lnTo>
                <a:lnTo>
                  <a:pt x="330200" y="408939"/>
                </a:lnTo>
                <a:lnTo>
                  <a:pt x="298450" y="467360"/>
                </a:lnTo>
                <a:lnTo>
                  <a:pt x="279400" y="528320"/>
                </a:lnTo>
                <a:lnTo>
                  <a:pt x="273050" y="590550"/>
                </a:lnTo>
                <a:lnTo>
                  <a:pt x="0" y="59055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4673600" y="14058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7626350" y="19964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4673600" y="1405889"/>
            <a:ext cx="1397000" cy="590550"/>
          </a:xfrm>
          <a:custGeom>
            <a:avLst/>
            <a:gdLst/>
            <a:ahLst/>
            <a:cxnLst/>
            <a:rect l="l" t="t" r="r" b="b"/>
            <a:pathLst>
              <a:path w="1397000" h="590550">
                <a:moveTo>
                  <a:pt x="1219200" y="0"/>
                </a:moveTo>
                <a:lnTo>
                  <a:pt x="1192529" y="0"/>
                </a:lnTo>
                <a:lnTo>
                  <a:pt x="1130300" y="1270"/>
                </a:lnTo>
                <a:lnTo>
                  <a:pt x="1068070" y="3810"/>
                </a:lnTo>
                <a:lnTo>
                  <a:pt x="1005839" y="7620"/>
                </a:lnTo>
                <a:lnTo>
                  <a:pt x="883920" y="20320"/>
                </a:lnTo>
                <a:lnTo>
                  <a:pt x="824229" y="29210"/>
                </a:lnTo>
                <a:lnTo>
                  <a:pt x="764539" y="39370"/>
                </a:lnTo>
                <a:lnTo>
                  <a:pt x="650239" y="64770"/>
                </a:lnTo>
                <a:lnTo>
                  <a:pt x="542289" y="95250"/>
                </a:lnTo>
                <a:lnTo>
                  <a:pt x="491489" y="113030"/>
                </a:lnTo>
                <a:lnTo>
                  <a:pt x="441960" y="132080"/>
                </a:lnTo>
                <a:lnTo>
                  <a:pt x="394970" y="152400"/>
                </a:lnTo>
                <a:lnTo>
                  <a:pt x="349250" y="172720"/>
                </a:lnTo>
                <a:lnTo>
                  <a:pt x="306070" y="195580"/>
                </a:lnTo>
                <a:lnTo>
                  <a:pt x="265429" y="219710"/>
                </a:lnTo>
                <a:lnTo>
                  <a:pt x="227329" y="243839"/>
                </a:lnTo>
                <a:lnTo>
                  <a:pt x="191770" y="269239"/>
                </a:lnTo>
                <a:lnTo>
                  <a:pt x="160020" y="294639"/>
                </a:lnTo>
                <a:lnTo>
                  <a:pt x="129539" y="322580"/>
                </a:lnTo>
                <a:lnTo>
                  <a:pt x="102870" y="350520"/>
                </a:lnTo>
                <a:lnTo>
                  <a:pt x="58420" y="407670"/>
                </a:lnTo>
                <a:lnTo>
                  <a:pt x="25400" y="467360"/>
                </a:lnTo>
                <a:lnTo>
                  <a:pt x="6350" y="528320"/>
                </a:lnTo>
                <a:lnTo>
                  <a:pt x="0" y="590550"/>
                </a:lnTo>
                <a:lnTo>
                  <a:pt x="273050" y="590550"/>
                </a:lnTo>
                <a:lnTo>
                  <a:pt x="274320" y="558800"/>
                </a:lnTo>
                <a:lnTo>
                  <a:pt x="279400" y="528320"/>
                </a:lnTo>
                <a:lnTo>
                  <a:pt x="298450" y="467360"/>
                </a:lnTo>
                <a:lnTo>
                  <a:pt x="330200" y="408939"/>
                </a:lnTo>
                <a:lnTo>
                  <a:pt x="375920" y="350520"/>
                </a:lnTo>
                <a:lnTo>
                  <a:pt x="402589" y="322580"/>
                </a:lnTo>
                <a:lnTo>
                  <a:pt x="431800" y="295910"/>
                </a:lnTo>
                <a:lnTo>
                  <a:pt x="463550" y="270510"/>
                </a:lnTo>
                <a:lnTo>
                  <a:pt x="499110" y="243839"/>
                </a:lnTo>
                <a:lnTo>
                  <a:pt x="537210" y="219710"/>
                </a:lnTo>
                <a:lnTo>
                  <a:pt x="577850" y="196850"/>
                </a:lnTo>
                <a:lnTo>
                  <a:pt x="619760" y="173989"/>
                </a:lnTo>
                <a:lnTo>
                  <a:pt x="665479" y="152400"/>
                </a:lnTo>
                <a:lnTo>
                  <a:pt x="712470" y="133350"/>
                </a:lnTo>
                <a:lnTo>
                  <a:pt x="762000" y="114300"/>
                </a:lnTo>
                <a:lnTo>
                  <a:pt x="812800" y="96520"/>
                </a:lnTo>
                <a:lnTo>
                  <a:pt x="866139" y="80010"/>
                </a:lnTo>
                <a:lnTo>
                  <a:pt x="976629" y="52070"/>
                </a:lnTo>
                <a:lnTo>
                  <a:pt x="1033779" y="40639"/>
                </a:lnTo>
                <a:lnTo>
                  <a:pt x="1092200" y="30480"/>
                </a:lnTo>
                <a:lnTo>
                  <a:pt x="1151889" y="21589"/>
                </a:lnTo>
                <a:lnTo>
                  <a:pt x="1212850" y="13970"/>
                </a:lnTo>
                <a:lnTo>
                  <a:pt x="1273810" y="7620"/>
                </a:lnTo>
                <a:lnTo>
                  <a:pt x="1336039" y="3810"/>
                </a:lnTo>
                <a:lnTo>
                  <a:pt x="1397000" y="1270"/>
                </a:lnTo>
                <a:lnTo>
                  <a:pt x="1224279" y="1270"/>
                </a:lnTo>
                <a:lnTo>
                  <a:pt x="1219200" y="0"/>
                </a:lnTo>
                <a:close/>
              </a:path>
            </a:pathLst>
          </a:custGeom>
          <a:solidFill>
            <a:srgbClr val="B22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4673600" y="1405889"/>
            <a:ext cx="1397000" cy="590550"/>
          </a:xfrm>
          <a:custGeom>
            <a:avLst/>
            <a:gdLst/>
            <a:ahLst/>
            <a:cxnLst/>
            <a:rect l="l" t="t" r="r" b="b"/>
            <a:pathLst>
              <a:path w="1397000" h="590550">
                <a:moveTo>
                  <a:pt x="0" y="590550"/>
                </a:moveTo>
                <a:lnTo>
                  <a:pt x="6350" y="528320"/>
                </a:lnTo>
                <a:lnTo>
                  <a:pt x="25400" y="467360"/>
                </a:lnTo>
                <a:lnTo>
                  <a:pt x="58420" y="407670"/>
                </a:lnTo>
                <a:lnTo>
                  <a:pt x="102870" y="350520"/>
                </a:lnTo>
                <a:lnTo>
                  <a:pt x="129539" y="322580"/>
                </a:lnTo>
                <a:lnTo>
                  <a:pt x="160020" y="294639"/>
                </a:lnTo>
                <a:lnTo>
                  <a:pt x="191770" y="269239"/>
                </a:lnTo>
                <a:lnTo>
                  <a:pt x="227329" y="243839"/>
                </a:lnTo>
                <a:lnTo>
                  <a:pt x="265429" y="219710"/>
                </a:lnTo>
                <a:lnTo>
                  <a:pt x="306070" y="195580"/>
                </a:lnTo>
                <a:lnTo>
                  <a:pt x="349250" y="172720"/>
                </a:lnTo>
                <a:lnTo>
                  <a:pt x="394970" y="152400"/>
                </a:lnTo>
                <a:lnTo>
                  <a:pt x="441960" y="132080"/>
                </a:lnTo>
                <a:lnTo>
                  <a:pt x="491489" y="113030"/>
                </a:lnTo>
                <a:lnTo>
                  <a:pt x="542289" y="95250"/>
                </a:lnTo>
                <a:lnTo>
                  <a:pt x="595629" y="80010"/>
                </a:lnTo>
                <a:lnTo>
                  <a:pt x="650239" y="64770"/>
                </a:lnTo>
                <a:lnTo>
                  <a:pt x="707389" y="52070"/>
                </a:lnTo>
                <a:lnTo>
                  <a:pt x="764539" y="39370"/>
                </a:lnTo>
                <a:lnTo>
                  <a:pt x="824229" y="29210"/>
                </a:lnTo>
                <a:lnTo>
                  <a:pt x="883920" y="20320"/>
                </a:lnTo>
                <a:lnTo>
                  <a:pt x="943610" y="13970"/>
                </a:lnTo>
                <a:lnTo>
                  <a:pt x="1005839" y="7620"/>
                </a:lnTo>
                <a:lnTo>
                  <a:pt x="1068070" y="3810"/>
                </a:lnTo>
                <a:lnTo>
                  <a:pt x="1130300" y="1270"/>
                </a:lnTo>
                <a:lnTo>
                  <a:pt x="1192529" y="0"/>
                </a:lnTo>
                <a:lnTo>
                  <a:pt x="1192529" y="0"/>
                </a:lnTo>
                <a:lnTo>
                  <a:pt x="1219200" y="0"/>
                </a:lnTo>
                <a:lnTo>
                  <a:pt x="1224279" y="1270"/>
                </a:lnTo>
                <a:lnTo>
                  <a:pt x="1397000" y="1270"/>
                </a:lnTo>
                <a:lnTo>
                  <a:pt x="1336039" y="3810"/>
                </a:lnTo>
                <a:lnTo>
                  <a:pt x="1273810" y="7620"/>
                </a:lnTo>
                <a:lnTo>
                  <a:pt x="1212850" y="13970"/>
                </a:lnTo>
                <a:lnTo>
                  <a:pt x="1151889" y="21589"/>
                </a:lnTo>
                <a:lnTo>
                  <a:pt x="1092200" y="30480"/>
                </a:lnTo>
                <a:lnTo>
                  <a:pt x="1033779" y="40639"/>
                </a:lnTo>
                <a:lnTo>
                  <a:pt x="976629" y="52070"/>
                </a:lnTo>
                <a:lnTo>
                  <a:pt x="920750" y="66039"/>
                </a:lnTo>
                <a:lnTo>
                  <a:pt x="866139" y="80010"/>
                </a:lnTo>
                <a:lnTo>
                  <a:pt x="812800" y="96520"/>
                </a:lnTo>
                <a:lnTo>
                  <a:pt x="762000" y="114300"/>
                </a:lnTo>
                <a:lnTo>
                  <a:pt x="712470" y="133350"/>
                </a:lnTo>
                <a:lnTo>
                  <a:pt x="665479" y="152400"/>
                </a:lnTo>
                <a:lnTo>
                  <a:pt x="619760" y="173989"/>
                </a:lnTo>
                <a:lnTo>
                  <a:pt x="577850" y="196850"/>
                </a:lnTo>
                <a:lnTo>
                  <a:pt x="537210" y="219710"/>
                </a:lnTo>
                <a:lnTo>
                  <a:pt x="499110" y="243839"/>
                </a:lnTo>
                <a:lnTo>
                  <a:pt x="463550" y="270510"/>
                </a:lnTo>
                <a:lnTo>
                  <a:pt x="431800" y="295910"/>
                </a:lnTo>
                <a:lnTo>
                  <a:pt x="402589" y="322580"/>
                </a:lnTo>
                <a:lnTo>
                  <a:pt x="375920" y="350520"/>
                </a:lnTo>
                <a:lnTo>
                  <a:pt x="330200" y="408939"/>
                </a:lnTo>
                <a:lnTo>
                  <a:pt x="298450" y="467360"/>
                </a:lnTo>
                <a:lnTo>
                  <a:pt x="279400" y="528320"/>
                </a:lnTo>
                <a:lnTo>
                  <a:pt x="273050" y="590550"/>
                </a:lnTo>
                <a:lnTo>
                  <a:pt x="0" y="59055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4673600" y="14058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7626350" y="19964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 txBox="1"/>
          <p:nvPr/>
        </p:nvSpPr>
        <p:spPr>
          <a:xfrm>
            <a:off x="5656579" y="1511300"/>
            <a:ext cx="7499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4445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Master  </a:t>
            </a:r>
            <a:r>
              <a:rPr dirty="0" sz="1800">
                <a:latin typeface="Times New Roman"/>
                <a:cs typeface="Times New Roman"/>
              </a:rPr>
              <a:t>upda</a:t>
            </a:r>
            <a:r>
              <a:rPr dirty="0" sz="1800" spc="5">
                <a:latin typeface="Times New Roman"/>
                <a:cs typeface="Times New Roman"/>
              </a:rPr>
              <a:t>t</a:t>
            </a:r>
            <a:r>
              <a:rPr dirty="0" sz="1800" spc="-5">
                <a:latin typeface="Times New Roman"/>
                <a:cs typeface="Times New Roman"/>
              </a:rPr>
              <a:t>ed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4" name="object 154"/>
          <p:cNvSpPr/>
          <p:nvPr/>
        </p:nvSpPr>
        <p:spPr>
          <a:xfrm>
            <a:off x="1903729" y="1404619"/>
            <a:ext cx="3375660" cy="589280"/>
          </a:xfrm>
          <a:custGeom>
            <a:avLst/>
            <a:gdLst/>
            <a:ahLst/>
            <a:cxnLst/>
            <a:rect l="l" t="t" r="r" b="b"/>
            <a:pathLst>
              <a:path w="3375660" h="589280">
                <a:moveTo>
                  <a:pt x="1714499" y="0"/>
                </a:moveTo>
                <a:lnTo>
                  <a:pt x="1394459" y="0"/>
                </a:lnTo>
                <a:lnTo>
                  <a:pt x="1322070" y="1269"/>
                </a:lnTo>
                <a:lnTo>
                  <a:pt x="1249680" y="3809"/>
                </a:lnTo>
                <a:lnTo>
                  <a:pt x="1177289" y="7619"/>
                </a:lnTo>
                <a:lnTo>
                  <a:pt x="1033780" y="20319"/>
                </a:lnTo>
                <a:lnTo>
                  <a:pt x="963930" y="29209"/>
                </a:lnTo>
                <a:lnTo>
                  <a:pt x="895350" y="39369"/>
                </a:lnTo>
                <a:lnTo>
                  <a:pt x="760730" y="64769"/>
                </a:lnTo>
                <a:lnTo>
                  <a:pt x="697230" y="78739"/>
                </a:lnTo>
                <a:lnTo>
                  <a:pt x="635000" y="95250"/>
                </a:lnTo>
                <a:lnTo>
                  <a:pt x="575309" y="113029"/>
                </a:lnTo>
                <a:lnTo>
                  <a:pt x="516889" y="132079"/>
                </a:lnTo>
                <a:lnTo>
                  <a:pt x="461009" y="151129"/>
                </a:lnTo>
                <a:lnTo>
                  <a:pt x="407669" y="172719"/>
                </a:lnTo>
                <a:lnTo>
                  <a:pt x="358139" y="195579"/>
                </a:lnTo>
                <a:lnTo>
                  <a:pt x="311150" y="218439"/>
                </a:lnTo>
                <a:lnTo>
                  <a:pt x="265430" y="243839"/>
                </a:lnTo>
                <a:lnTo>
                  <a:pt x="224789" y="269239"/>
                </a:lnTo>
                <a:lnTo>
                  <a:pt x="186689" y="294639"/>
                </a:lnTo>
                <a:lnTo>
                  <a:pt x="151130" y="322579"/>
                </a:lnTo>
                <a:lnTo>
                  <a:pt x="120650" y="350519"/>
                </a:lnTo>
                <a:lnTo>
                  <a:pt x="92709" y="378459"/>
                </a:lnTo>
                <a:lnTo>
                  <a:pt x="46989" y="436879"/>
                </a:lnTo>
                <a:lnTo>
                  <a:pt x="16509" y="497839"/>
                </a:lnTo>
                <a:lnTo>
                  <a:pt x="1269" y="558800"/>
                </a:lnTo>
                <a:lnTo>
                  <a:pt x="0" y="589279"/>
                </a:lnTo>
                <a:lnTo>
                  <a:pt x="318769" y="589279"/>
                </a:lnTo>
                <a:lnTo>
                  <a:pt x="321309" y="560069"/>
                </a:lnTo>
                <a:lnTo>
                  <a:pt x="326389" y="529589"/>
                </a:lnTo>
                <a:lnTo>
                  <a:pt x="347980" y="471169"/>
                </a:lnTo>
                <a:lnTo>
                  <a:pt x="383539" y="412750"/>
                </a:lnTo>
                <a:lnTo>
                  <a:pt x="431800" y="356869"/>
                </a:lnTo>
                <a:lnTo>
                  <a:pt x="462280" y="330200"/>
                </a:lnTo>
                <a:lnTo>
                  <a:pt x="494030" y="303529"/>
                </a:lnTo>
                <a:lnTo>
                  <a:pt x="530859" y="278129"/>
                </a:lnTo>
                <a:lnTo>
                  <a:pt x="570230" y="252729"/>
                </a:lnTo>
                <a:lnTo>
                  <a:pt x="612139" y="228600"/>
                </a:lnTo>
                <a:lnTo>
                  <a:pt x="656589" y="205739"/>
                </a:lnTo>
                <a:lnTo>
                  <a:pt x="703580" y="182879"/>
                </a:lnTo>
                <a:lnTo>
                  <a:pt x="806450" y="142239"/>
                </a:lnTo>
                <a:lnTo>
                  <a:pt x="861059" y="123189"/>
                </a:lnTo>
                <a:lnTo>
                  <a:pt x="918209" y="105409"/>
                </a:lnTo>
                <a:lnTo>
                  <a:pt x="977900" y="88900"/>
                </a:lnTo>
                <a:lnTo>
                  <a:pt x="1038859" y="73659"/>
                </a:lnTo>
                <a:lnTo>
                  <a:pt x="1102359" y="59689"/>
                </a:lnTo>
                <a:lnTo>
                  <a:pt x="1231900" y="36829"/>
                </a:lnTo>
                <a:lnTo>
                  <a:pt x="1299209" y="26669"/>
                </a:lnTo>
                <a:lnTo>
                  <a:pt x="1367790" y="19050"/>
                </a:lnTo>
                <a:lnTo>
                  <a:pt x="1506220" y="6350"/>
                </a:lnTo>
                <a:lnTo>
                  <a:pt x="1554747" y="4585"/>
                </a:lnTo>
                <a:lnTo>
                  <a:pt x="1539240" y="3809"/>
                </a:lnTo>
                <a:lnTo>
                  <a:pt x="1463040" y="1269"/>
                </a:lnTo>
                <a:lnTo>
                  <a:pt x="1790699" y="1269"/>
                </a:lnTo>
                <a:lnTo>
                  <a:pt x="1714499" y="0"/>
                </a:lnTo>
                <a:close/>
              </a:path>
              <a:path w="3375660" h="589280">
                <a:moveTo>
                  <a:pt x="1790699" y="1269"/>
                </a:moveTo>
                <a:lnTo>
                  <a:pt x="1647190" y="1269"/>
                </a:lnTo>
                <a:lnTo>
                  <a:pt x="1554747" y="4585"/>
                </a:lnTo>
                <a:lnTo>
                  <a:pt x="1615440" y="7619"/>
                </a:lnTo>
                <a:lnTo>
                  <a:pt x="1690370" y="13969"/>
                </a:lnTo>
                <a:lnTo>
                  <a:pt x="1765299" y="21589"/>
                </a:lnTo>
                <a:lnTo>
                  <a:pt x="1838959" y="30479"/>
                </a:lnTo>
                <a:lnTo>
                  <a:pt x="1910080" y="41909"/>
                </a:lnTo>
                <a:lnTo>
                  <a:pt x="1981199" y="54609"/>
                </a:lnTo>
                <a:lnTo>
                  <a:pt x="2115820" y="85089"/>
                </a:lnTo>
                <a:lnTo>
                  <a:pt x="2180590" y="102869"/>
                </a:lnTo>
                <a:lnTo>
                  <a:pt x="2242820" y="121919"/>
                </a:lnTo>
                <a:lnTo>
                  <a:pt x="2302510" y="142239"/>
                </a:lnTo>
                <a:lnTo>
                  <a:pt x="2359660" y="163829"/>
                </a:lnTo>
                <a:lnTo>
                  <a:pt x="2414270" y="186689"/>
                </a:lnTo>
                <a:lnTo>
                  <a:pt x="2465070" y="210819"/>
                </a:lnTo>
                <a:lnTo>
                  <a:pt x="2364740" y="393700"/>
                </a:lnTo>
                <a:lnTo>
                  <a:pt x="2950210" y="589279"/>
                </a:lnTo>
                <a:lnTo>
                  <a:pt x="3375659" y="393700"/>
                </a:lnTo>
                <a:lnTo>
                  <a:pt x="2783840" y="210819"/>
                </a:lnTo>
                <a:lnTo>
                  <a:pt x="2734310" y="186689"/>
                </a:lnTo>
                <a:lnTo>
                  <a:pt x="2679699" y="165100"/>
                </a:lnTo>
                <a:lnTo>
                  <a:pt x="2623820" y="142239"/>
                </a:lnTo>
                <a:lnTo>
                  <a:pt x="2564130" y="121919"/>
                </a:lnTo>
                <a:lnTo>
                  <a:pt x="2503170" y="104139"/>
                </a:lnTo>
                <a:lnTo>
                  <a:pt x="2438399" y="86359"/>
                </a:lnTo>
                <a:lnTo>
                  <a:pt x="2372360" y="69850"/>
                </a:lnTo>
                <a:lnTo>
                  <a:pt x="2305049" y="55879"/>
                </a:lnTo>
                <a:lnTo>
                  <a:pt x="2235199" y="43179"/>
                </a:lnTo>
                <a:lnTo>
                  <a:pt x="2162810" y="31750"/>
                </a:lnTo>
                <a:lnTo>
                  <a:pt x="2016759" y="13969"/>
                </a:lnTo>
                <a:lnTo>
                  <a:pt x="1865630" y="3809"/>
                </a:lnTo>
                <a:lnTo>
                  <a:pt x="1790699" y="1269"/>
                </a:lnTo>
                <a:close/>
              </a:path>
            </a:pathLst>
          </a:custGeom>
          <a:solidFill>
            <a:srgbClr val="FF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1903729" y="1404619"/>
            <a:ext cx="3375660" cy="589280"/>
          </a:xfrm>
          <a:custGeom>
            <a:avLst/>
            <a:gdLst/>
            <a:ahLst/>
            <a:cxnLst/>
            <a:rect l="l" t="t" r="r" b="b"/>
            <a:pathLst>
              <a:path w="3375660" h="589280">
                <a:moveTo>
                  <a:pt x="0" y="589279"/>
                </a:moveTo>
                <a:lnTo>
                  <a:pt x="7619" y="528319"/>
                </a:lnTo>
                <a:lnTo>
                  <a:pt x="30480" y="467359"/>
                </a:lnTo>
                <a:lnTo>
                  <a:pt x="68580" y="407669"/>
                </a:lnTo>
                <a:lnTo>
                  <a:pt x="120650" y="350519"/>
                </a:lnTo>
                <a:lnTo>
                  <a:pt x="151130" y="322579"/>
                </a:lnTo>
                <a:lnTo>
                  <a:pt x="186689" y="294639"/>
                </a:lnTo>
                <a:lnTo>
                  <a:pt x="224789" y="269239"/>
                </a:lnTo>
                <a:lnTo>
                  <a:pt x="265430" y="243839"/>
                </a:lnTo>
                <a:lnTo>
                  <a:pt x="311150" y="218439"/>
                </a:lnTo>
                <a:lnTo>
                  <a:pt x="358139" y="195579"/>
                </a:lnTo>
                <a:lnTo>
                  <a:pt x="407669" y="172719"/>
                </a:lnTo>
                <a:lnTo>
                  <a:pt x="461009" y="151129"/>
                </a:lnTo>
                <a:lnTo>
                  <a:pt x="516889" y="132079"/>
                </a:lnTo>
                <a:lnTo>
                  <a:pt x="575309" y="113029"/>
                </a:lnTo>
                <a:lnTo>
                  <a:pt x="635000" y="95250"/>
                </a:lnTo>
                <a:lnTo>
                  <a:pt x="697230" y="78739"/>
                </a:lnTo>
                <a:lnTo>
                  <a:pt x="760730" y="64769"/>
                </a:lnTo>
                <a:lnTo>
                  <a:pt x="826769" y="52069"/>
                </a:lnTo>
                <a:lnTo>
                  <a:pt x="895350" y="39369"/>
                </a:lnTo>
                <a:lnTo>
                  <a:pt x="963930" y="29209"/>
                </a:lnTo>
                <a:lnTo>
                  <a:pt x="1033780" y="20319"/>
                </a:lnTo>
                <a:lnTo>
                  <a:pt x="1104900" y="13969"/>
                </a:lnTo>
                <a:lnTo>
                  <a:pt x="1177289" y="7619"/>
                </a:lnTo>
                <a:lnTo>
                  <a:pt x="1249680" y="3809"/>
                </a:lnTo>
                <a:lnTo>
                  <a:pt x="1322070" y="1269"/>
                </a:lnTo>
                <a:lnTo>
                  <a:pt x="1394459" y="0"/>
                </a:lnTo>
                <a:lnTo>
                  <a:pt x="1714499" y="0"/>
                </a:lnTo>
                <a:lnTo>
                  <a:pt x="1790699" y="1269"/>
                </a:lnTo>
                <a:lnTo>
                  <a:pt x="1865630" y="3809"/>
                </a:lnTo>
                <a:lnTo>
                  <a:pt x="1941830" y="8889"/>
                </a:lnTo>
                <a:lnTo>
                  <a:pt x="2016759" y="13969"/>
                </a:lnTo>
                <a:lnTo>
                  <a:pt x="2090420" y="22859"/>
                </a:lnTo>
                <a:lnTo>
                  <a:pt x="2162810" y="31750"/>
                </a:lnTo>
                <a:lnTo>
                  <a:pt x="2235199" y="43179"/>
                </a:lnTo>
                <a:lnTo>
                  <a:pt x="2305049" y="55879"/>
                </a:lnTo>
                <a:lnTo>
                  <a:pt x="2372360" y="69850"/>
                </a:lnTo>
                <a:lnTo>
                  <a:pt x="2438399" y="86359"/>
                </a:lnTo>
                <a:lnTo>
                  <a:pt x="2503170" y="104139"/>
                </a:lnTo>
                <a:lnTo>
                  <a:pt x="2564130" y="121919"/>
                </a:lnTo>
                <a:lnTo>
                  <a:pt x="2623820" y="142239"/>
                </a:lnTo>
                <a:lnTo>
                  <a:pt x="2679699" y="165100"/>
                </a:lnTo>
                <a:lnTo>
                  <a:pt x="2734310" y="186689"/>
                </a:lnTo>
                <a:lnTo>
                  <a:pt x="2783840" y="210819"/>
                </a:lnTo>
                <a:lnTo>
                  <a:pt x="3375659" y="393700"/>
                </a:lnTo>
                <a:lnTo>
                  <a:pt x="2950210" y="589279"/>
                </a:lnTo>
                <a:lnTo>
                  <a:pt x="2364740" y="393700"/>
                </a:lnTo>
                <a:lnTo>
                  <a:pt x="2465070" y="210819"/>
                </a:lnTo>
                <a:lnTo>
                  <a:pt x="2414270" y="186689"/>
                </a:lnTo>
                <a:lnTo>
                  <a:pt x="2359660" y="163829"/>
                </a:lnTo>
                <a:lnTo>
                  <a:pt x="2302510" y="142239"/>
                </a:lnTo>
                <a:lnTo>
                  <a:pt x="2242820" y="121919"/>
                </a:lnTo>
                <a:lnTo>
                  <a:pt x="2180590" y="102869"/>
                </a:lnTo>
                <a:lnTo>
                  <a:pt x="2115820" y="85089"/>
                </a:lnTo>
                <a:lnTo>
                  <a:pt x="2049780" y="69850"/>
                </a:lnTo>
                <a:lnTo>
                  <a:pt x="1981199" y="54609"/>
                </a:lnTo>
                <a:lnTo>
                  <a:pt x="1910080" y="41909"/>
                </a:lnTo>
                <a:lnTo>
                  <a:pt x="1838959" y="30479"/>
                </a:lnTo>
                <a:lnTo>
                  <a:pt x="1765299" y="21589"/>
                </a:lnTo>
                <a:lnTo>
                  <a:pt x="1690370" y="13969"/>
                </a:lnTo>
                <a:lnTo>
                  <a:pt x="1615440" y="7619"/>
                </a:lnTo>
                <a:lnTo>
                  <a:pt x="1539240" y="3809"/>
                </a:lnTo>
                <a:lnTo>
                  <a:pt x="1463040" y="1269"/>
                </a:lnTo>
                <a:lnTo>
                  <a:pt x="1647190" y="1269"/>
                </a:lnTo>
                <a:lnTo>
                  <a:pt x="1576070" y="3809"/>
                </a:lnTo>
                <a:lnTo>
                  <a:pt x="1506220" y="6350"/>
                </a:lnTo>
                <a:lnTo>
                  <a:pt x="1436370" y="12700"/>
                </a:lnTo>
                <a:lnTo>
                  <a:pt x="1367790" y="19050"/>
                </a:lnTo>
                <a:lnTo>
                  <a:pt x="1299209" y="26669"/>
                </a:lnTo>
                <a:lnTo>
                  <a:pt x="1231900" y="36829"/>
                </a:lnTo>
                <a:lnTo>
                  <a:pt x="1165859" y="48259"/>
                </a:lnTo>
                <a:lnTo>
                  <a:pt x="1102359" y="59689"/>
                </a:lnTo>
                <a:lnTo>
                  <a:pt x="1038859" y="73659"/>
                </a:lnTo>
                <a:lnTo>
                  <a:pt x="977900" y="88900"/>
                </a:lnTo>
                <a:lnTo>
                  <a:pt x="918209" y="105409"/>
                </a:lnTo>
                <a:lnTo>
                  <a:pt x="861059" y="123189"/>
                </a:lnTo>
                <a:lnTo>
                  <a:pt x="806450" y="142239"/>
                </a:lnTo>
                <a:lnTo>
                  <a:pt x="754380" y="162559"/>
                </a:lnTo>
                <a:lnTo>
                  <a:pt x="703580" y="182879"/>
                </a:lnTo>
                <a:lnTo>
                  <a:pt x="656589" y="205739"/>
                </a:lnTo>
                <a:lnTo>
                  <a:pt x="612139" y="228600"/>
                </a:lnTo>
                <a:lnTo>
                  <a:pt x="570230" y="252729"/>
                </a:lnTo>
                <a:lnTo>
                  <a:pt x="530859" y="278129"/>
                </a:lnTo>
                <a:lnTo>
                  <a:pt x="494030" y="303529"/>
                </a:lnTo>
                <a:lnTo>
                  <a:pt x="462280" y="330200"/>
                </a:lnTo>
                <a:lnTo>
                  <a:pt x="431800" y="356869"/>
                </a:lnTo>
                <a:lnTo>
                  <a:pt x="383539" y="412750"/>
                </a:lnTo>
                <a:lnTo>
                  <a:pt x="347980" y="471169"/>
                </a:lnTo>
                <a:lnTo>
                  <a:pt x="326389" y="529589"/>
                </a:lnTo>
                <a:lnTo>
                  <a:pt x="318769" y="589279"/>
                </a:lnTo>
                <a:lnTo>
                  <a:pt x="0" y="58927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1903729" y="140461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5359400" y="19939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1903729" y="1404619"/>
            <a:ext cx="1647189" cy="589280"/>
          </a:xfrm>
          <a:custGeom>
            <a:avLst/>
            <a:gdLst/>
            <a:ahLst/>
            <a:cxnLst/>
            <a:rect l="l" t="t" r="r" b="b"/>
            <a:pathLst>
              <a:path w="1647189" h="589280">
                <a:moveTo>
                  <a:pt x="1426209" y="0"/>
                </a:moveTo>
                <a:lnTo>
                  <a:pt x="1394459" y="0"/>
                </a:lnTo>
                <a:lnTo>
                  <a:pt x="1322070" y="1269"/>
                </a:lnTo>
                <a:lnTo>
                  <a:pt x="1249680" y="3809"/>
                </a:lnTo>
                <a:lnTo>
                  <a:pt x="1177289" y="7619"/>
                </a:lnTo>
                <a:lnTo>
                  <a:pt x="1033780" y="20319"/>
                </a:lnTo>
                <a:lnTo>
                  <a:pt x="963930" y="29209"/>
                </a:lnTo>
                <a:lnTo>
                  <a:pt x="895350" y="39369"/>
                </a:lnTo>
                <a:lnTo>
                  <a:pt x="760730" y="64769"/>
                </a:lnTo>
                <a:lnTo>
                  <a:pt x="697230" y="78739"/>
                </a:lnTo>
                <a:lnTo>
                  <a:pt x="635000" y="95250"/>
                </a:lnTo>
                <a:lnTo>
                  <a:pt x="575309" y="113029"/>
                </a:lnTo>
                <a:lnTo>
                  <a:pt x="516889" y="132079"/>
                </a:lnTo>
                <a:lnTo>
                  <a:pt x="461009" y="151129"/>
                </a:lnTo>
                <a:lnTo>
                  <a:pt x="407669" y="172719"/>
                </a:lnTo>
                <a:lnTo>
                  <a:pt x="358139" y="195579"/>
                </a:lnTo>
                <a:lnTo>
                  <a:pt x="311150" y="218439"/>
                </a:lnTo>
                <a:lnTo>
                  <a:pt x="265430" y="243839"/>
                </a:lnTo>
                <a:lnTo>
                  <a:pt x="224789" y="269239"/>
                </a:lnTo>
                <a:lnTo>
                  <a:pt x="186689" y="294639"/>
                </a:lnTo>
                <a:lnTo>
                  <a:pt x="151130" y="322579"/>
                </a:lnTo>
                <a:lnTo>
                  <a:pt x="120650" y="350519"/>
                </a:lnTo>
                <a:lnTo>
                  <a:pt x="92709" y="378459"/>
                </a:lnTo>
                <a:lnTo>
                  <a:pt x="46989" y="436879"/>
                </a:lnTo>
                <a:lnTo>
                  <a:pt x="16509" y="497839"/>
                </a:lnTo>
                <a:lnTo>
                  <a:pt x="1269" y="558800"/>
                </a:lnTo>
                <a:lnTo>
                  <a:pt x="0" y="589279"/>
                </a:lnTo>
                <a:lnTo>
                  <a:pt x="318769" y="589279"/>
                </a:lnTo>
                <a:lnTo>
                  <a:pt x="321309" y="560069"/>
                </a:lnTo>
                <a:lnTo>
                  <a:pt x="326389" y="529589"/>
                </a:lnTo>
                <a:lnTo>
                  <a:pt x="347980" y="471169"/>
                </a:lnTo>
                <a:lnTo>
                  <a:pt x="383539" y="412750"/>
                </a:lnTo>
                <a:lnTo>
                  <a:pt x="431800" y="356869"/>
                </a:lnTo>
                <a:lnTo>
                  <a:pt x="462280" y="330200"/>
                </a:lnTo>
                <a:lnTo>
                  <a:pt x="494030" y="303529"/>
                </a:lnTo>
                <a:lnTo>
                  <a:pt x="530859" y="278129"/>
                </a:lnTo>
                <a:lnTo>
                  <a:pt x="570230" y="252729"/>
                </a:lnTo>
                <a:lnTo>
                  <a:pt x="612139" y="228600"/>
                </a:lnTo>
                <a:lnTo>
                  <a:pt x="656589" y="205739"/>
                </a:lnTo>
                <a:lnTo>
                  <a:pt x="703580" y="182879"/>
                </a:lnTo>
                <a:lnTo>
                  <a:pt x="806450" y="142239"/>
                </a:lnTo>
                <a:lnTo>
                  <a:pt x="861059" y="123189"/>
                </a:lnTo>
                <a:lnTo>
                  <a:pt x="918209" y="105409"/>
                </a:lnTo>
                <a:lnTo>
                  <a:pt x="977900" y="88900"/>
                </a:lnTo>
                <a:lnTo>
                  <a:pt x="1038859" y="73659"/>
                </a:lnTo>
                <a:lnTo>
                  <a:pt x="1102359" y="59689"/>
                </a:lnTo>
                <a:lnTo>
                  <a:pt x="1231900" y="36829"/>
                </a:lnTo>
                <a:lnTo>
                  <a:pt x="1299209" y="26669"/>
                </a:lnTo>
                <a:lnTo>
                  <a:pt x="1367790" y="19050"/>
                </a:lnTo>
                <a:lnTo>
                  <a:pt x="1506220" y="6350"/>
                </a:lnTo>
                <a:lnTo>
                  <a:pt x="1647190" y="1269"/>
                </a:lnTo>
                <a:lnTo>
                  <a:pt x="1431290" y="1269"/>
                </a:lnTo>
                <a:lnTo>
                  <a:pt x="1426209" y="0"/>
                </a:lnTo>
                <a:close/>
              </a:path>
            </a:pathLst>
          </a:custGeom>
          <a:solidFill>
            <a:srgbClr val="B22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1903729" y="1404619"/>
            <a:ext cx="1647189" cy="589280"/>
          </a:xfrm>
          <a:custGeom>
            <a:avLst/>
            <a:gdLst/>
            <a:ahLst/>
            <a:cxnLst/>
            <a:rect l="l" t="t" r="r" b="b"/>
            <a:pathLst>
              <a:path w="1647189" h="589280">
                <a:moveTo>
                  <a:pt x="0" y="589279"/>
                </a:moveTo>
                <a:lnTo>
                  <a:pt x="7619" y="528319"/>
                </a:lnTo>
                <a:lnTo>
                  <a:pt x="30480" y="467359"/>
                </a:lnTo>
                <a:lnTo>
                  <a:pt x="68580" y="407669"/>
                </a:lnTo>
                <a:lnTo>
                  <a:pt x="120650" y="350519"/>
                </a:lnTo>
                <a:lnTo>
                  <a:pt x="151130" y="322579"/>
                </a:lnTo>
                <a:lnTo>
                  <a:pt x="186689" y="294639"/>
                </a:lnTo>
                <a:lnTo>
                  <a:pt x="224789" y="269239"/>
                </a:lnTo>
                <a:lnTo>
                  <a:pt x="265430" y="243839"/>
                </a:lnTo>
                <a:lnTo>
                  <a:pt x="311150" y="218439"/>
                </a:lnTo>
                <a:lnTo>
                  <a:pt x="358139" y="195579"/>
                </a:lnTo>
                <a:lnTo>
                  <a:pt x="407669" y="172719"/>
                </a:lnTo>
                <a:lnTo>
                  <a:pt x="461009" y="151129"/>
                </a:lnTo>
                <a:lnTo>
                  <a:pt x="516889" y="132079"/>
                </a:lnTo>
                <a:lnTo>
                  <a:pt x="575309" y="113029"/>
                </a:lnTo>
                <a:lnTo>
                  <a:pt x="635000" y="95250"/>
                </a:lnTo>
                <a:lnTo>
                  <a:pt x="697230" y="78739"/>
                </a:lnTo>
                <a:lnTo>
                  <a:pt x="760730" y="64769"/>
                </a:lnTo>
                <a:lnTo>
                  <a:pt x="826769" y="52069"/>
                </a:lnTo>
                <a:lnTo>
                  <a:pt x="895350" y="39369"/>
                </a:lnTo>
                <a:lnTo>
                  <a:pt x="963930" y="29209"/>
                </a:lnTo>
                <a:lnTo>
                  <a:pt x="1033780" y="20319"/>
                </a:lnTo>
                <a:lnTo>
                  <a:pt x="1104900" y="13969"/>
                </a:lnTo>
                <a:lnTo>
                  <a:pt x="1177289" y="7619"/>
                </a:lnTo>
                <a:lnTo>
                  <a:pt x="1249680" y="3809"/>
                </a:lnTo>
                <a:lnTo>
                  <a:pt x="1322070" y="1269"/>
                </a:lnTo>
                <a:lnTo>
                  <a:pt x="1394459" y="0"/>
                </a:lnTo>
                <a:lnTo>
                  <a:pt x="1394459" y="0"/>
                </a:lnTo>
                <a:lnTo>
                  <a:pt x="1426209" y="0"/>
                </a:lnTo>
                <a:lnTo>
                  <a:pt x="1431290" y="1269"/>
                </a:lnTo>
                <a:lnTo>
                  <a:pt x="1647190" y="1269"/>
                </a:lnTo>
                <a:lnTo>
                  <a:pt x="1576070" y="3809"/>
                </a:lnTo>
                <a:lnTo>
                  <a:pt x="1506220" y="6350"/>
                </a:lnTo>
                <a:lnTo>
                  <a:pt x="1436370" y="12700"/>
                </a:lnTo>
                <a:lnTo>
                  <a:pt x="1367790" y="19050"/>
                </a:lnTo>
                <a:lnTo>
                  <a:pt x="1299209" y="26669"/>
                </a:lnTo>
                <a:lnTo>
                  <a:pt x="1231900" y="36829"/>
                </a:lnTo>
                <a:lnTo>
                  <a:pt x="1165859" y="48259"/>
                </a:lnTo>
                <a:lnTo>
                  <a:pt x="1102359" y="59689"/>
                </a:lnTo>
                <a:lnTo>
                  <a:pt x="1038859" y="73659"/>
                </a:lnTo>
                <a:lnTo>
                  <a:pt x="977900" y="88900"/>
                </a:lnTo>
                <a:lnTo>
                  <a:pt x="918209" y="105409"/>
                </a:lnTo>
                <a:lnTo>
                  <a:pt x="861059" y="123189"/>
                </a:lnTo>
                <a:lnTo>
                  <a:pt x="806450" y="142239"/>
                </a:lnTo>
                <a:lnTo>
                  <a:pt x="754380" y="162559"/>
                </a:lnTo>
                <a:lnTo>
                  <a:pt x="703580" y="182879"/>
                </a:lnTo>
                <a:lnTo>
                  <a:pt x="656589" y="205739"/>
                </a:lnTo>
                <a:lnTo>
                  <a:pt x="612139" y="228600"/>
                </a:lnTo>
                <a:lnTo>
                  <a:pt x="570230" y="252729"/>
                </a:lnTo>
                <a:lnTo>
                  <a:pt x="530859" y="278129"/>
                </a:lnTo>
                <a:lnTo>
                  <a:pt x="494030" y="303529"/>
                </a:lnTo>
                <a:lnTo>
                  <a:pt x="462280" y="330200"/>
                </a:lnTo>
                <a:lnTo>
                  <a:pt x="431800" y="356869"/>
                </a:lnTo>
                <a:lnTo>
                  <a:pt x="383539" y="412750"/>
                </a:lnTo>
                <a:lnTo>
                  <a:pt x="347980" y="471169"/>
                </a:lnTo>
                <a:lnTo>
                  <a:pt x="326389" y="529589"/>
                </a:lnTo>
                <a:lnTo>
                  <a:pt x="318769" y="589279"/>
                </a:lnTo>
                <a:lnTo>
                  <a:pt x="0" y="58927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1903729" y="140461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5359400" y="19939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 txBox="1"/>
          <p:nvPr/>
        </p:nvSpPr>
        <p:spPr>
          <a:xfrm>
            <a:off x="2711450" y="1510029"/>
            <a:ext cx="15595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Registry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updates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3263900" y="1784350"/>
            <a:ext cx="4565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zone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4" name="object 164"/>
          <p:cNvSpPr/>
          <p:nvPr/>
        </p:nvSpPr>
        <p:spPr>
          <a:xfrm>
            <a:off x="5872479" y="2378710"/>
            <a:ext cx="1013460" cy="1852930"/>
          </a:xfrm>
          <a:custGeom>
            <a:avLst/>
            <a:gdLst/>
            <a:ahLst/>
            <a:cxnLst/>
            <a:rect l="l" t="t" r="r" b="b"/>
            <a:pathLst>
              <a:path w="1013459" h="1852929">
                <a:moveTo>
                  <a:pt x="0" y="1403350"/>
                </a:moveTo>
                <a:lnTo>
                  <a:pt x="31750" y="1852929"/>
                </a:lnTo>
                <a:lnTo>
                  <a:pt x="414020" y="1611629"/>
                </a:lnTo>
                <a:lnTo>
                  <a:pt x="265430" y="1537970"/>
                </a:lnTo>
                <a:lnTo>
                  <a:pt x="296276" y="1477009"/>
                </a:lnTo>
                <a:lnTo>
                  <a:pt x="147320" y="1477009"/>
                </a:lnTo>
                <a:lnTo>
                  <a:pt x="0" y="1403350"/>
                </a:lnTo>
                <a:close/>
              </a:path>
              <a:path w="1013459" h="1852929">
                <a:moveTo>
                  <a:pt x="895350" y="0"/>
                </a:moveTo>
                <a:lnTo>
                  <a:pt x="147320" y="1477009"/>
                </a:lnTo>
                <a:lnTo>
                  <a:pt x="296276" y="1477009"/>
                </a:lnTo>
                <a:lnTo>
                  <a:pt x="1013460" y="59689"/>
                </a:lnTo>
                <a:lnTo>
                  <a:pt x="895350" y="0"/>
                </a:lnTo>
                <a:close/>
              </a:path>
            </a:pathLst>
          </a:custGeom>
          <a:solidFill>
            <a:srgbClr val="FF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5872479" y="2378710"/>
            <a:ext cx="1013460" cy="1852930"/>
          </a:xfrm>
          <a:custGeom>
            <a:avLst/>
            <a:gdLst/>
            <a:ahLst/>
            <a:cxnLst/>
            <a:rect l="l" t="t" r="r" b="b"/>
            <a:pathLst>
              <a:path w="1013459" h="1852929">
                <a:moveTo>
                  <a:pt x="895350" y="0"/>
                </a:moveTo>
                <a:lnTo>
                  <a:pt x="147320" y="1477009"/>
                </a:lnTo>
                <a:lnTo>
                  <a:pt x="0" y="1403350"/>
                </a:lnTo>
                <a:lnTo>
                  <a:pt x="31750" y="1852929"/>
                </a:lnTo>
                <a:lnTo>
                  <a:pt x="414020" y="1611629"/>
                </a:lnTo>
                <a:lnTo>
                  <a:pt x="265430" y="1537970"/>
                </a:lnTo>
                <a:lnTo>
                  <a:pt x="1013460" y="59689"/>
                </a:lnTo>
                <a:lnTo>
                  <a:pt x="89535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6111240" y="43370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7252969" y="2604770"/>
            <a:ext cx="299720" cy="866140"/>
          </a:xfrm>
          <a:custGeom>
            <a:avLst/>
            <a:gdLst/>
            <a:ahLst/>
            <a:cxnLst/>
            <a:rect l="l" t="t" r="r" b="b"/>
            <a:pathLst>
              <a:path w="299720" h="866139">
                <a:moveTo>
                  <a:pt x="299720" y="648969"/>
                </a:moveTo>
                <a:lnTo>
                  <a:pt x="0" y="648969"/>
                </a:lnTo>
                <a:lnTo>
                  <a:pt x="149859" y="866139"/>
                </a:lnTo>
                <a:lnTo>
                  <a:pt x="299720" y="648969"/>
                </a:lnTo>
                <a:close/>
              </a:path>
              <a:path w="299720" h="866139">
                <a:moveTo>
                  <a:pt x="224789" y="0"/>
                </a:moveTo>
                <a:lnTo>
                  <a:pt x="74929" y="0"/>
                </a:lnTo>
                <a:lnTo>
                  <a:pt x="74929" y="648969"/>
                </a:lnTo>
                <a:lnTo>
                  <a:pt x="224789" y="648969"/>
                </a:lnTo>
                <a:lnTo>
                  <a:pt x="224789" y="0"/>
                </a:lnTo>
                <a:close/>
              </a:path>
            </a:pathLst>
          </a:custGeom>
          <a:solidFill>
            <a:srgbClr val="FF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7252969" y="2604770"/>
            <a:ext cx="299720" cy="866140"/>
          </a:xfrm>
          <a:custGeom>
            <a:avLst/>
            <a:gdLst/>
            <a:ahLst/>
            <a:cxnLst/>
            <a:rect l="l" t="t" r="r" b="b"/>
            <a:pathLst>
              <a:path w="299720" h="866139">
                <a:moveTo>
                  <a:pt x="74929" y="0"/>
                </a:moveTo>
                <a:lnTo>
                  <a:pt x="74929" y="648969"/>
                </a:lnTo>
                <a:lnTo>
                  <a:pt x="0" y="648969"/>
                </a:lnTo>
                <a:lnTo>
                  <a:pt x="149859" y="866139"/>
                </a:lnTo>
                <a:lnTo>
                  <a:pt x="299720" y="648969"/>
                </a:lnTo>
                <a:lnTo>
                  <a:pt x="224789" y="648969"/>
                </a:lnTo>
                <a:lnTo>
                  <a:pt x="224789" y="0"/>
                </a:lnTo>
                <a:lnTo>
                  <a:pt x="74929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7252969" y="26047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7552690" y="347090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 txBox="1"/>
          <p:nvPr/>
        </p:nvSpPr>
        <p:spPr>
          <a:xfrm>
            <a:off x="5514340" y="2858770"/>
            <a:ext cx="7499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6985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Slaves  upda</a:t>
            </a:r>
            <a:r>
              <a:rPr dirty="0" sz="1800" spc="5">
                <a:latin typeface="Times New Roman"/>
                <a:cs typeface="Times New Roman"/>
              </a:rPr>
              <a:t>t</a:t>
            </a:r>
            <a:r>
              <a:rPr dirty="0" sz="1800" spc="-5">
                <a:latin typeface="Times New Roman"/>
                <a:cs typeface="Times New Roman"/>
              </a:rPr>
              <a:t>ed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2" name="object 172"/>
          <p:cNvSpPr/>
          <p:nvPr/>
        </p:nvSpPr>
        <p:spPr>
          <a:xfrm>
            <a:off x="6310629" y="2586989"/>
            <a:ext cx="1865630" cy="0"/>
          </a:xfrm>
          <a:custGeom>
            <a:avLst/>
            <a:gdLst/>
            <a:ahLst/>
            <a:cxnLst/>
            <a:rect l="l" t="t" r="r" b="b"/>
            <a:pathLst>
              <a:path w="1865629" h="0">
                <a:moveTo>
                  <a:pt x="0" y="0"/>
                </a:moveTo>
                <a:lnTo>
                  <a:pt x="1865629" y="0"/>
                </a:lnTo>
              </a:path>
            </a:pathLst>
          </a:custGeom>
          <a:ln w="4572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6198870" y="2077720"/>
            <a:ext cx="2073910" cy="486409"/>
          </a:xfrm>
          <a:custGeom>
            <a:avLst/>
            <a:gdLst/>
            <a:ahLst/>
            <a:cxnLst/>
            <a:rect l="l" t="t" r="r" b="b"/>
            <a:pathLst>
              <a:path w="2073909" h="486410">
                <a:moveTo>
                  <a:pt x="2073909" y="0"/>
                </a:moveTo>
                <a:lnTo>
                  <a:pt x="0" y="0"/>
                </a:lnTo>
                <a:lnTo>
                  <a:pt x="0" y="486409"/>
                </a:lnTo>
                <a:lnTo>
                  <a:pt x="2073909" y="486409"/>
                </a:lnTo>
                <a:lnTo>
                  <a:pt x="207390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6198870" y="2077720"/>
            <a:ext cx="2073910" cy="532130"/>
          </a:xfrm>
          <a:custGeom>
            <a:avLst/>
            <a:gdLst/>
            <a:ahLst/>
            <a:cxnLst/>
            <a:rect l="l" t="t" r="r" b="b"/>
            <a:pathLst>
              <a:path w="2073909" h="532130">
                <a:moveTo>
                  <a:pt x="2073909" y="267969"/>
                </a:moveTo>
                <a:lnTo>
                  <a:pt x="2073909" y="0"/>
                </a:lnTo>
                <a:lnTo>
                  <a:pt x="1021079" y="0"/>
                </a:lnTo>
                <a:lnTo>
                  <a:pt x="0" y="0"/>
                </a:lnTo>
                <a:lnTo>
                  <a:pt x="0" y="267969"/>
                </a:lnTo>
                <a:lnTo>
                  <a:pt x="0" y="486409"/>
                </a:lnTo>
                <a:lnTo>
                  <a:pt x="111759" y="486409"/>
                </a:lnTo>
                <a:lnTo>
                  <a:pt x="111759" y="532129"/>
                </a:lnTo>
                <a:lnTo>
                  <a:pt x="1036320" y="532129"/>
                </a:lnTo>
                <a:lnTo>
                  <a:pt x="1977389" y="532129"/>
                </a:lnTo>
                <a:lnTo>
                  <a:pt x="1977389" y="486409"/>
                </a:lnTo>
                <a:lnTo>
                  <a:pt x="2073909" y="486409"/>
                </a:lnTo>
                <a:lnTo>
                  <a:pt x="2073909" y="26796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6198870" y="20777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8272780" y="26098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6342379" y="2115820"/>
            <a:ext cx="430530" cy="419100"/>
          </a:xfrm>
          <a:custGeom>
            <a:avLst/>
            <a:gdLst/>
            <a:ahLst/>
            <a:cxnLst/>
            <a:rect l="l" t="t" r="r" b="b"/>
            <a:pathLst>
              <a:path w="430529" h="419100">
                <a:moveTo>
                  <a:pt x="430529" y="0"/>
                </a:moveTo>
                <a:lnTo>
                  <a:pt x="0" y="0"/>
                </a:lnTo>
                <a:lnTo>
                  <a:pt x="0" y="419100"/>
                </a:lnTo>
                <a:lnTo>
                  <a:pt x="430529" y="419100"/>
                </a:lnTo>
                <a:lnTo>
                  <a:pt x="43052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6932294" y="2115820"/>
            <a:ext cx="0" cy="167640"/>
          </a:xfrm>
          <a:custGeom>
            <a:avLst/>
            <a:gdLst/>
            <a:ahLst/>
            <a:cxnLst/>
            <a:rect l="l" t="t" r="r" b="b"/>
            <a:pathLst>
              <a:path w="0" h="167639">
                <a:moveTo>
                  <a:pt x="0" y="0"/>
                </a:moveTo>
                <a:lnTo>
                  <a:pt x="0" y="167639"/>
                </a:lnTo>
              </a:path>
            </a:pathLst>
          </a:custGeom>
          <a:ln w="6477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6884669" y="2320289"/>
            <a:ext cx="95250" cy="21590"/>
          </a:xfrm>
          <a:custGeom>
            <a:avLst/>
            <a:gdLst/>
            <a:ahLst/>
            <a:cxnLst/>
            <a:rect l="l" t="t" r="r" b="b"/>
            <a:pathLst>
              <a:path w="95250" h="21589">
                <a:moveTo>
                  <a:pt x="0" y="21590"/>
                </a:moveTo>
                <a:lnTo>
                  <a:pt x="95250" y="21590"/>
                </a:lnTo>
                <a:lnTo>
                  <a:pt x="9525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7059930" y="2115820"/>
            <a:ext cx="335280" cy="96520"/>
          </a:xfrm>
          <a:custGeom>
            <a:avLst/>
            <a:gdLst/>
            <a:ahLst/>
            <a:cxnLst/>
            <a:rect l="l" t="t" r="r" b="b"/>
            <a:pathLst>
              <a:path w="335279" h="96519">
                <a:moveTo>
                  <a:pt x="335279" y="0"/>
                </a:moveTo>
                <a:lnTo>
                  <a:pt x="0" y="0"/>
                </a:lnTo>
                <a:lnTo>
                  <a:pt x="0" y="96519"/>
                </a:lnTo>
                <a:lnTo>
                  <a:pt x="335279" y="96519"/>
                </a:lnTo>
                <a:lnTo>
                  <a:pt x="33527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7506969" y="2115820"/>
            <a:ext cx="637540" cy="96520"/>
          </a:xfrm>
          <a:custGeom>
            <a:avLst/>
            <a:gdLst/>
            <a:ahLst/>
            <a:cxnLst/>
            <a:rect l="l" t="t" r="r" b="b"/>
            <a:pathLst>
              <a:path w="637540" h="96519">
                <a:moveTo>
                  <a:pt x="637539" y="0"/>
                </a:moveTo>
                <a:lnTo>
                  <a:pt x="0" y="0"/>
                </a:lnTo>
                <a:lnTo>
                  <a:pt x="0" y="96519"/>
                </a:lnTo>
                <a:lnTo>
                  <a:pt x="637539" y="96519"/>
                </a:lnTo>
                <a:lnTo>
                  <a:pt x="63753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7985759" y="2236470"/>
            <a:ext cx="175260" cy="109220"/>
          </a:xfrm>
          <a:custGeom>
            <a:avLst/>
            <a:gdLst/>
            <a:ahLst/>
            <a:cxnLst/>
            <a:rect l="l" t="t" r="r" b="b"/>
            <a:pathLst>
              <a:path w="175259" h="109219">
                <a:moveTo>
                  <a:pt x="175260" y="0"/>
                </a:moveTo>
                <a:lnTo>
                  <a:pt x="0" y="0"/>
                </a:lnTo>
                <a:lnTo>
                  <a:pt x="0" y="109219"/>
                </a:lnTo>
                <a:lnTo>
                  <a:pt x="175260" y="109219"/>
                </a:lnTo>
                <a:lnTo>
                  <a:pt x="17526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6310629" y="2564129"/>
            <a:ext cx="1865630" cy="0"/>
          </a:xfrm>
          <a:custGeom>
            <a:avLst/>
            <a:gdLst/>
            <a:ahLst/>
            <a:cxnLst/>
            <a:rect l="l" t="t" r="r" b="b"/>
            <a:pathLst>
              <a:path w="1865629" h="0">
                <a:moveTo>
                  <a:pt x="0" y="0"/>
                </a:moveTo>
                <a:lnTo>
                  <a:pt x="303529" y="0"/>
                </a:lnTo>
                <a:lnTo>
                  <a:pt x="1466850" y="0"/>
                </a:lnTo>
                <a:lnTo>
                  <a:pt x="1865629" y="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6342379" y="2136139"/>
            <a:ext cx="430530" cy="377190"/>
          </a:xfrm>
          <a:custGeom>
            <a:avLst/>
            <a:gdLst/>
            <a:ahLst/>
            <a:cxnLst/>
            <a:rect l="l" t="t" r="r" b="b"/>
            <a:pathLst>
              <a:path w="430529" h="377189">
                <a:moveTo>
                  <a:pt x="0" y="0"/>
                </a:moveTo>
                <a:lnTo>
                  <a:pt x="63500" y="0"/>
                </a:lnTo>
                <a:lnTo>
                  <a:pt x="335279" y="0"/>
                </a:lnTo>
                <a:lnTo>
                  <a:pt x="430529" y="0"/>
                </a:lnTo>
                <a:lnTo>
                  <a:pt x="0" y="0"/>
                </a:lnTo>
                <a:lnTo>
                  <a:pt x="0" y="25400"/>
                </a:lnTo>
                <a:lnTo>
                  <a:pt x="63500" y="25400"/>
                </a:lnTo>
                <a:lnTo>
                  <a:pt x="335279" y="25400"/>
                </a:lnTo>
                <a:lnTo>
                  <a:pt x="430529" y="25400"/>
                </a:lnTo>
                <a:lnTo>
                  <a:pt x="0" y="25400"/>
                </a:lnTo>
                <a:lnTo>
                  <a:pt x="0" y="50800"/>
                </a:lnTo>
                <a:lnTo>
                  <a:pt x="63500" y="50800"/>
                </a:lnTo>
                <a:lnTo>
                  <a:pt x="335279" y="50800"/>
                </a:lnTo>
                <a:lnTo>
                  <a:pt x="430529" y="50800"/>
                </a:lnTo>
                <a:lnTo>
                  <a:pt x="0" y="50800"/>
                </a:lnTo>
                <a:lnTo>
                  <a:pt x="0" y="76200"/>
                </a:lnTo>
                <a:lnTo>
                  <a:pt x="63500" y="76200"/>
                </a:lnTo>
                <a:lnTo>
                  <a:pt x="335279" y="76200"/>
                </a:lnTo>
                <a:lnTo>
                  <a:pt x="430529" y="76200"/>
                </a:lnTo>
                <a:lnTo>
                  <a:pt x="0" y="76200"/>
                </a:lnTo>
                <a:lnTo>
                  <a:pt x="0" y="100330"/>
                </a:lnTo>
                <a:lnTo>
                  <a:pt x="63500" y="100330"/>
                </a:lnTo>
                <a:lnTo>
                  <a:pt x="335279" y="100330"/>
                </a:lnTo>
                <a:lnTo>
                  <a:pt x="430529" y="100330"/>
                </a:lnTo>
                <a:lnTo>
                  <a:pt x="0" y="100330"/>
                </a:lnTo>
                <a:lnTo>
                  <a:pt x="0" y="125730"/>
                </a:lnTo>
                <a:lnTo>
                  <a:pt x="63500" y="125730"/>
                </a:lnTo>
                <a:lnTo>
                  <a:pt x="335279" y="125730"/>
                </a:lnTo>
                <a:lnTo>
                  <a:pt x="430529" y="125730"/>
                </a:lnTo>
                <a:lnTo>
                  <a:pt x="0" y="125730"/>
                </a:lnTo>
                <a:lnTo>
                  <a:pt x="0" y="151130"/>
                </a:lnTo>
                <a:lnTo>
                  <a:pt x="63500" y="151130"/>
                </a:lnTo>
                <a:lnTo>
                  <a:pt x="335279" y="151130"/>
                </a:lnTo>
                <a:lnTo>
                  <a:pt x="430529" y="151130"/>
                </a:lnTo>
                <a:lnTo>
                  <a:pt x="0" y="151130"/>
                </a:lnTo>
                <a:lnTo>
                  <a:pt x="0" y="176530"/>
                </a:lnTo>
                <a:lnTo>
                  <a:pt x="63500" y="176530"/>
                </a:lnTo>
                <a:lnTo>
                  <a:pt x="335279" y="176530"/>
                </a:lnTo>
                <a:lnTo>
                  <a:pt x="430529" y="176530"/>
                </a:lnTo>
                <a:lnTo>
                  <a:pt x="0" y="176530"/>
                </a:lnTo>
                <a:lnTo>
                  <a:pt x="0" y="201930"/>
                </a:lnTo>
                <a:lnTo>
                  <a:pt x="63500" y="201930"/>
                </a:lnTo>
                <a:lnTo>
                  <a:pt x="335279" y="201930"/>
                </a:lnTo>
                <a:lnTo>
                  <a:pt x="430529" y="201930"/>
                </a:lnTo>
                <a:lnTo>
                  <a:pt x="0" y="201930"/>
                </a:lnTo>
                <a:lnTo>
                  <a:pt x="0" y="226060"/>
                </a:lnTo>
                <a:lnTo>
                  <a:pt x="63500" y="226060"/>
                </a:lnTo>
                <a:lnTo>
                  <a:pt x="335279" y="226060"/>
                </a:lnTo>
                <a:lnTo>
                  <a:pt x="430529" y="226060"/>
                </a:lnTo>
                <a:lnTo>
                  <a:pt x="0" y="226060"/>
                </a:lnTo>
                <a:lnTo>
                  <a:pt x="0" y="251460"/>
                </a:lnTo>
                <a:lnTo>
                  <a:pt x="63500" y="251460"/>
                </a:lnTo>
                <a:lnTo>
                  <a:pt x="335279" y="251460"/>
                </a:lnTo>
                <a:lnTo>
                  <a:pt x="430529" y="251460"/>
                </a:lnTo>
                <a:lnTo>
                  <a:pt x="0" y="251460"/>
                </a:lnTo>
                <a:lnTo>
                  <a:pt x="0" y="276860"/>
                </a:lnTo>
                <a:lnTo>
                  <a:pt x="63500" y="276860"/>
                </a:lnTo>
                <a:lnTo>
                  <a:pt x="335279" y="276860"/>
                </a:lnTo>
                <a:lnTo>
                  <a:pt x="430529" y="276860"/>
                </a:lnTo>
                <a:lnTo>
                  <a:pt x="0" y="276860"/>
                </a:lnTo>
                <a:lnTo>
                  <a:pt x="0" y="302260"/>
                </a:lnTo>
                <a:lnTo>
                  <a:pt x="63500" y="302260"/>
                </a:lnTo>
                <a:lnTo>
                  <a:pt x="335279" y="302260"/>
                </a:lnTo>
                <a:lnTo>
                  <a:pt x="430529" y="302260"/>
                </a:lnTo>
                <a:lnTo>
                  <a:pt x="0" y="302260"/>
                </a:lnTo>
                <a:lnTo>
                  <a:pt x="0" y="327660"/>
                </a:lnTo>
                <a:lnTo>
                  <a:pt x="63500" y="327660"/>
                </a:lnTo>
                <a:lnTo>
                  <a:pt x="335279" y="327660"/>
                </a:lnTo>
                <a:lnTo>
                  <a:pt x="430529" y="327660"/>
                </a:lnTo>
                <a:lnTo>
                  <a:pt x="0" y="327660"/>
                </a:lnTo>
                <a:lnTo>
                  <a:pt x="0" y="353060"/>
                </a:lnTo>
                <a:lnTo>
                  <a:pt x="63500" y="353060"/>
                </a:lnTo>
                <a:lnTo>
                  <a:pt x="335279" y="353060"/>
                </a:lnTo>
                <a:lnTo>
                  <a:pt x="430529" y="353060"/>
                </a:lnTo>
                <a:lnTo>
                  <a:pt x="0" y="353060"/>
                </a:lnTo>
                <a:lnTo>
                  <a:pt x="0" y="377189"/>
                </a:lnTo>
                <a:lnTo>
                  <a:pt x="63500" y="377189"/>
                </a:lnTo>
                <a:lnTo>
                  <a:pt x="335279" y="377189"/>
                </a:lnTo>
                <a:lnTo>
                  <a:pt x="430529" y="377189"/>
                </a:lnTo>
                <a:lnTo>
                  <a:pt x="0" y="37718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6389370" y="2564129"/>
            <a:ext cx="1723389" cy="45720"/>
          </a:xfrm>
          <a:custGeom>
            <a:avLst/>
            <a:gdLst/>
            <a:ahLst/>
            <a:cxnLst/>
            <a:rect l="l" t="t" r="r" b="b"/>
            <a:pathLst>
              <a:path w="1723390" h="45719">
                <a:moveTo>
                  <a:pt x="0" y="0"/>
                </a:moveTo>
                <a:lnTo>
                  <a:pt x="0" y="8890"/>
                </a:lnTo>
                <a:lnTo>
                  <a:pt x="0" y="38100"/>
                </a:lnTo>
                <a:lnTo>
                  <a:pt x="0" y="45720"/>
                </a:lnTo>
                <a:lnTo>
                  <a:pt x="0" y="0"/>
                </a:lnTo>
                <a:lnTo>
                  <a:pt x="64769" y="0"/>
                </a:lnTo>
                <a:lnTo>
                  <a:pt x="64769" y="8890"/>
                </a:lnTo>
                <a:lnTo>
                  <a:pt x="64769" y="38100"/>
                </a:lnTo>
                <a:lnTo>
                  <a:pt x="64769" y="45720"/>
                </a:lnTo>
                <a:lnTo>
                  <a:pt x="64769" y="0"/>
                </a:lnTo>
                <a:lnTo>
                  <a:pt x="144779" y="0"/>
                </a:lnTo>
                <a:lnTo>
                  <a:pt x="144779" y="8890"/>
                </a:lnTo>
                <a:lnTo>
                  <a:pt x="144779" y="38100"/>
                </a:lnTo>
                <a:lnTo>
                  <a:pt x="144779" y="45720"/>
                </a:lnTo>
                <a:lnTo>
                  <a:pt x="144779" y="0"/>
                </a:lnTo>
                <a:lnTo>
                  <a:pt x="224789" y="0"/>
                </a:lnTo>
                <a:lnTo>
                  <a:pt x="224789" y="8890"/>
                </a:lnTo>
                <a:lnTo>
                  <a:pt x="224789" y="38100"/>
                </a:lnTo>
                <a:lnTo>
                  <a:pt x="224789" y="45720"/>
                </a:lnTo>
                <a:lnTo>
                  <a:pt x="224789" y="0"/>
                </a:lnTo>
                <a:lnTo>
                  <a:pt x="303529" y="0"/>
                </a:lnTo>
                <a:lnTo>
                  <a:pt x="303529" y="8890"/>
                </a:lnTo>
                <a:lnTo>
                  <a:pt x="303529" y="38100"/>
                </a:lnTo>
                <a:lnTo>
                  <a:pt x="303529" y="45720"/>
                </a:lnTo>
                <a:lnTo>
                  <a:pt x="303529" y="0"/>
                </a:lnTo>
                <a:lnTo>
                  <a:pt x="383539" y="0"/>
                </a:lnTo>
                <a:lnTo>
                  <a:pt x="383539" y="8890"/>
                </a:lnTo>
                <a:lnTo>
                  <a:pt x="383539" y="38100"/>
                </a:lnTo>
                <a:lnTo>
                  <a:pt x="383539" y="45720"/>
                </a:lnTo>
                <a:lnTo>
                  <a:pt x="383539" y="0"/>
                </a:lnTo>
                <a:lnTo>
                  <a:pt x="463550" y="0"/>
                </a:lnTo>
                <a:lnTo>
                  <a:pt x="463550" y="8890"/>
                </a:lnTo>
                <a:lnTo>
                  <a:pt x="463550" y="38100"/>
                </a:lnTo>
                <a:lnTo>
                  <a:pt x="463550" y="45720"/>
                </a:lnTo>
                <a:lnTo>
                  <a:pt x="463550" y="0"/>
                </a:lnTo>
                <a:lnTo>
                  <a:pt x="543559" y="0"/>
                </a:lnTo>
                <a:lnTo>
                  <a:pt x="543559" y="8890"/>
                </a:lnTo>
                <a:lnTo>
                  <a:pt x="543559" y="38100"/>
                </a:lnTo>
                <a:lnTo>
                  <a:pt x="543559" y="45720"/>
                </a:lnTo>
                <a:lnTo>
                  <a:pt x="543559" y="0"/>
                </a:lnTo>
                <a:lnTo>
                  <a:pt x="622300" y="0"/>
                </a:lnTo>
                <a:lnTo>
                  <a:pt x="622300" y="8890"/>
                </a:lnTo>
                <a:lnTo>
                  <a:pt x="622300" y="38100"/>
                </a:lnTo>
                <a:lnTo>
                  <a:pt x="622300" y="45720"/>
                </a:lnTo>
                <a:lnTo>
                  <a:pt x="622300" y="0"/>
                </a:lnTo>
                <a:lnTo>
                  <a:pt x="702309" y="0"/>
                </a:lnTo>
                <a:lnTo>
                  <a:pt x="702309" y="8890"/>
                </a:lnTo>
                <a:lnTo>
                  <a:pt x="702309" y="38100"/>
                </a:lnTo>
                <a:lnTo>
                  <a:pt x="702309" y="45720"/>
                </a:lnTo>
                <a:lnTo>
                  <a:pt x="702309" y="0"/>
                </a:lnTo>
                <a:lnTo>
                  <a:pt x="782320" y="0"/>
                </a:lnTo>
                <a:lnTo>
                  <a:pt x="782320" y="8890"/>
                </a:lnTo>
                <a:lnTo>
                  <a:pt x="782320" y="38100"/>
                </a:lnTo>
                <a:lnTo>
                  <a:pt x="782320" y="45720"/>
                </a:lnTo>
                <a:lnTo>
                  <a:pt x="782320" y="0"/>
                </a:lnTo>
                <a:lnTo>
                  <a:pt x="862329" y="0"/>
                </a:lnTo>
                <a:lnTo>
                  <a:pt x="862329" y="8890"/>
                </a:lnTo>
                <a:lnTo>
                  <a:pt x="862329" y="38100"/>
                </a:lnTo>
                <a:lnTo>
                  <a:pt x="862329" y="45720"/>
                </a:lnTo>
                <a:lnTo>
                  <a:pt x="862329" y="0"/>
                </a:lnTo>
                <a:lnTo>
                  <a:pt x="941070" y="0"/>
                </a:lnTo>
                <a:lnTo>
                  <a:pt x="941070" y="8890"/>
                </a:lnTo>
                <a:lnTo>
                  <a:pt x="941070" y="38100"/>
                </a:lnTo>
                <a:lnTo>
                  <a:pt x="941070" y="45720"/>
                </a:lnTo>
                <a:lnTo>
                  <a:pt x="941070" y="0"/>
                </a:lnTo>
                <a:lnTo>
                  <a:pt x="1005839" y="0"/>
                </a:lnTo>
                <a:lnTo>
                  <a:pt x="1005839" y="8890"/>
                </a:lnTo>
                <a:lnTo>
                  <a:pt x="1005839" y="38100"/>
                </a:lnTo>
                <a:lnTo>
                  <a:pt x="1005839" y="45720"/>
                </a:lnTo>
                <a:lnTo>
                  <a:pt x="1005839" y="0"/>
                </a:lnTo>
                <a:lnTo>
                  <a:pt x="1085850" y="0"/>
                </a:lnTo>
                <a:lnTo>
                  <a:pt x="1085850" y="8890"/>
                </a:lnTo>
                <a:lnTo>
                  <a:pt x="1085850" y="38100"/>
                </a:lnTo>
                <a:lnTo>
                  <a:pt x="1085850" y="45720"/>
                </a:lnTo>
                <a:lnTo>
                  <a:pt x="1085850" y="0"/>
                </a:lnTo>
                <a:lnTo>
                  <a:pt x="1165859" y="0"/>
                </a:lnTo>
                <a:lnTo>
                  <a:pt x="1165859" y="8890"/>
                </a:lnTo>
                <a:lnTo>
                  <a:pt x="1165859" y="38100"/>
                </a:lnTo>
                <a:lnTo>
                  <a:pt x="1165859" y="45720"/>
                </a:lnTo>
                <a:lnTo>
                  <a:pt x="1165859" y="0"/>
                </a:lnTo>
                <a:lnTo>
                  <a:pt x="1244600" y="0"/>
                </a:lnTo>
                <a:lnTo>
                  <a:pt x="1244600" y="8890"/>
                </a:lnTo>
                <a:lnTo>
                  <a:pt x="1244600" y="38100"/>
                </a:lnTo>
                <a:lnTo>
                  <a:pt x="1244600" y="45720"/>
                </a:lnTo>
                <a:lnTo>
                  <a:pt x="1244600" y="0"/>
                </a:lnTo>
                <a:lnTo>
                  <a:pt x="1324609" y="0"/>
                </a:lnTo>
                <a:lnTo>
                  <a:pt x="1324609" y="8890"/>
                </a:lnTo>
                <a:lnTo>
                  <a:pt x="1324609" y="38100"/>
                </a:lnTo>
                <a:lnTo>
                  <a:pt x="1324609" y="45720"/>
                </a:lnTo>
                <a:lnTo>
                  <a:pt x="1324609" y="0"/>
                </a:lnTo>
                <a:lnTo>
                  <a:pt x="1404620" y="0"/>
                </a:lnTo>
                <a:lnTo>
                  <a:pt x="1404620" y="8890"/>
                </a:lnTo>
                <a:lnTo>
                  <a:pt x="1404620" y="38100"/>
                </a:lnTo>
                <a:lnTo>
                  <a:pt x="1404620" y="45720"/>
                </a:lnTo>
                <a:lnTo>
                  <a:pt x="1404620" y="0"/>
                </a:lnTo>
                <a:lnTo>
                  <a:pt x="1484629" y="0"/>
                </a:lnTo>
                <a:lnTo>
                  <a:pt x="1484629" y="8890"/>
                </a:lnTo>
                <a:lnTo>
                  <a:pt x="1484629" y="38100"/>
                </a:lnTo>
                <a:lnTo>
                  <a:pt x="1484629" y="45720"/>
                </a:lnTo>
                <a:lnTo>
                  <a:pt x="1484629" y="0"/>
                </a:lnTo>
                <a:lnTo>
                  <a:pt x="1563370" y="0"/>
                </a:lnTo>
                <a:lnTo>
                  <a:pt x="1563370" y="8890"/>
                </a:lnTo>
                <a:lnTo>
                  <a:pt x="1563370" y="38100"/>
                </a:lnTo>
                <a:lnTo>
                  <a:pt x="1563370" y="45720"/>
                </a:lnTo>
                <a:lnTo>
                  <a:pt x="1563370" y="0"/>
                </a:lnTo>
                <a:lnTo>
                  <a:pt x="1643379" y="0"/>
                </a:lnTo>
                <a:lnTo>
                  <a:pt x="1643379" y="8890"/>
                </a:lnTo>
                <a:lnTo>
                  <a:pt x="1643379" y="38100"/>
                </a:lnTo>
                <a:lnTo>
                  <a:pt x="1643379" y="45720"/>
                </a:lnTo>
                <a:lnTo>
                  <a:pt x="1643379" y="0"/>
                </a:lnTo>
                <a:lnTo>
                  <a:pt x="1723389" y="0"/>
                </a:lnTo>
                <a:lnTo>
                  <a:pt x="1723389" y="8890"/>
                </a:lnTo>
                <a:lnTo>
                  <a:pt x="1723389" y="38100"/>
                </a:lnTo>
                <a:lnTo>
                  <a:pt x="1723389" y="45720"/>
                </a:lnTo>
                <a:lnTo>
                  <a:pt x="172338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6342379" y="2115820"/>
            <a:ext cx="430530" cy="419100"/>
          </a:xfrm>
          <a:custGeom>
            <a:avLst/>
            <a:gdLst/>
            <a:ahLst/>
            <a:cxnLst/>
            <a:rect l="l" t="t" r="r" b="b"/>
            <a:pathLst>
              <a:path w="430529" h="419100">
                <a:moveTo>
                  <a:pt x="0" y="0"/>
                </a:moveTo>
                <a:lnTo>
                  <a:pt x="430529" y="0"/>
                </a:lnTo>
                <a:lnTo>
                  <a:pt x="430529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6899909" y="2115820"/>
            <a:ext cx="64769" cy="167640"/>
          </a:xfrm>
          <a:custGeom>
            <a:avLst/>
            <a:gdLst/>
            <a:ahLst/>
            <a:cxnLst/>
            <a:rect l="l" t="t" r="r" b="b"/>
            <a:pathLst>
              <a:path w="64770" h="167639">
                <a:moveTo>
                  <a:pt x="0" y="0"/>
                </a:moveTo>
                <a:lnTo>
                  <a:pt x="64770" y="0"/>
                </a:lnTo>
                <a:lnTo>
                  <a:pt x="64770" y="167639"/>
                </a:lnTo>
                <a:lnTo>
                  <a:pt x="0" y="167639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6879997" y="2315617"/>
            <a:ext cx="104775" cy="31115"/>
          </a:xfrm>
          <a:custGeom>
            <a:avLst/>
            <a:gdLst/>
            <a:ahLst/>
            <a:cxnLst/>
            <a:rect l="l" t="t" r="r" b="b"/>
            <a:pathLst>
              <a:path w="104775" h="31114">
                <a:moveTo>
                  <a:pt x="0" y="30934"/>
                </a:moveTo>
                <a:lnTo>
                  <a:pt x="104594" y="30934"/>
                </a:lnTo>
                <a:lnTo>
                  <a:pt x="104594" y="0"/>
                </a:lnTo>
                <a:lnTo>
                  <a:pt x="0" y="0"/>
                </a:lnTo>
                <a:lnTo>
                  <a:pt x="0" y="309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7059930" y="2115820"/>
            <a:ext cx="335280" cy="96520"/>
          </a:xfrm>
          <a:custGeom>
            <a:avLst/>
            <a:gdLst/>
            <a:ahLst/>
            <a:cxnLst/>
            <a:rect l="l" t="t" r="r" b="b"/>
            <a:pathLst>
              <a:path w="335279" h="96519">
                <a:moveTo>
                  <a:pt x="0" y="0"/>
                </a:moveTo>
                <a:lnTo>
                  <a:pt x="335279" y="0"/>
                </a:lnTo>
                <a:lnTo>
                  <a:pt x="335279" y="96519"/>
                </a:lnTo>
                <a:lnTo>
                  <a:pt x="0" y="96519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7506969" y="2115820"/>
            <a:ext cx="637540" cy="96520"/>
          </a:xfrm>
          <a:custGeom>
            <a:avLst/>
            <a:gdLst/>
            <a:ahLst/>
            <a:cxnLst/>
            <a:rect l="l" t="t" r="r" b="b"/>
            <a:pathLst>
              <a:path w="637540" h="96519">
                <a:moveTo>
                  <a:pt x="0" y="0"/>
                </a:moveTo>
                <a:lnTo>
                  <a:pt x="637539" y="0"/>
                </a:lnTo>
                <a:lnTo>
                  <a:pt x="637539" y="96519"/>
                </a:lnTo>
                <a:lnTo>
                  <a:pt x="0" y="96519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7985759" y="2236470"/>
            <a:ext cx="175260" cy="109220"/>
          </a:xfrm>
          <a:custGeom>
            <a:avLst/>
            <a:gdLst/>
            <a:ahLst/>
            <a:cxnLst/>
            <a:rect l="l" t="t" r="r" b="b"/>
            <a:pathLst>
              <a:path w="175259" h="109219">
                <a:moveTo>
                  <a:pt x="0" y="0"/>
                </a:moveTo>
                <a:lnTo>
                  <a:pt x="175260" y="0"/>
                </a:lnTo>
                <a:lnTo>
                  <a:pt x="175260" y="109219"/>
                </a:lnTo>
                <a:lnTo>
                  <a:pt x="0" y="109219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6198870" y="20777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8272780" y="26098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5610" y="497840"/>
            <a:ext cx="5716905" cy="13665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75005" marR="5080" indent="-662940">
              <a:lnSpc>
                <a:spcPct val="100000"/>
              </a:lnSpc>
              <a:spcBef>
                <a:spcPts val="100"/>
              </a:spcBef>
              <a:tabLst>
                <a:tab pos="3463925" algn="l"/>
              </a:tabLst>
            </a:pPr>
            <a:r>
              <a:rPr dirty="0" spc="-5"/>
              <a:t>Verisign: the registry and  registrar for	gTLDs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925320"/>
            <a:ext cx="6979284" cy="3247390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10">
                <a:latin typeface="Times New Roman"/>
                <a:cs typeface="Times New Roman"/>
              </a:rPr>
              <a:t>.COM, .NET,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.ORG</a:t>
            </a:r>
            <a:endParaRPr sz="2800">
              <a:latin typeface="Times New Roman"/>
              <a:cs typeface="Times New Roman"/>
            </a:endParaRPr>
          </a:p>
          <a:p>
            <a:pPr lvl="1" marL="755650" marR="5080" indent="-285750">
              <a:lnSpc>
                <a:spcPct val="100000"/>
              </a:lnSpc>
              <a:spcBef>
                <a:spcPts val="600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400" spc="-10">
                <a:latin typeface="Times New Roman"/>
                <a:cs typeface="Times New Roman"/>
              </a:rPr>
              <a:t>By </a:t>
            </a:r>
            <a:r>
              <a:rPr dirty="0" sz="2400" spc="-5">
                <a:latin typeface="Times New Roman"/>
                <a:cs typeface="Times New Roman"/>
              </a:rPr>
              <a:t>far </a:t>
            </a:r>
            <a:r>
              <a:rPr dirty="0" sz="2400">
                <a:latin typeface="Times New Roman"/>
                <a:cs typeface="Times New Roman"/>
              </a:rPr>
              <a:t>the largest top level </a:t>
            </a:r>
            <a:r>
              <a:rPr dirty="0" sz="2400" spc="-5">
                <a:latin typeface="Times New Roman"/>
                <a:cs typeface="Times New Roman"/>
              </a:rPr>
              <a:t>domains </a:t>
            </a:r>
            <a:r>
              <a:rPr dirty="0" sz="2400">
                <a:latin typeface="Times New Roman"/>
                <a:cs typeface="Times New Roman"/>
              </a:rPr>
              <a:t>on the Internet  today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Times New Roman"/>
              <a:buChar char="–"/>
            </a:pPr>
            <a:endParaRPr sz="2600">
              <a:latin typeface="Times New Roman"/>
              <a:cs typeface="Times New Roman"/>
            </a:endParaRPr>
          </a:p>
          <a:p>
            <a:pPr marL="355600" marR="145415" indent="-342900">
              <a:lnSpc>
                <a:spcPct val="100000"/>
              </a:lnSpc>
              <a:spcBef>
                <a:spcPts val="17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Times New Roman"/>
                <a:cs typeface="Times New Roman"/>
              </a:rPr>
              <a:t>Verisign received </a:t>
            </a:r>
            <a:r>
              <a:rPr dirty="0" sz="2800">
                <a:latin typeface="Times New Roman"/>
                <a:cs typeface="Times New Roman"/>
              </a:rPr>
              <a:t>the </a:t>
            </a:r>
            <a:r>
              <a:rPr dirty="0" sz="2800" spc="-5">
                <a:latin typeface="Times New Roman"/>
                <a:cs typeface="Times New Roman"/>
              </a:rPr>
              <a:t>contract for </a:t>
            </a:r>
            <a:r>
              <a:rPr dirty="0" sz="2800">
                <a:latin typeface="Times New Roman"/>
                <a:cs typeface="Times New Roman"/>
              </a:rPr>
              <a:t>the </a:t>
            </a:r>
            <a:r>
              <a:rPr dirty="0" sz="2800" spc="-5">
                <a:latin typeface="Times New Roman"/>
                <a:cs typeface="Times New Roman"/>
              </a:rPr>
              <a:t>registry  for </a:t>
            </a:r>
            <a:r>
              <a:rPr dirty="0" sz="2800" spc="-10">
                <a:latin typeface="Times New Roman"/>
                <a:cs typeface="Times New Roman"/>
              </a:rPr>
              <a:t>.COM, .NET, </a:t>
            </a:r>
            <a:r>
              <a:rPr dirty="0" sz="2800" spc="-5">
                <a:latin typeface="Times New Roman"/>
                <a:cs typeface="Times New Roman"/>
              </a:rPr>
              <a:t>and </a:t>
            </a:r>
            <a:r>
              <a:rPr dirty="0" sz="2800" spc="-10">
                <a:latin typeface="Times New Roman"/>
                <a:cs typeface="Times New Roman"/>
              </a:rPr>
              <a:t>.ORG</a:t>
            </a:r>
            <a:endParaRPr sz="2800">
              <a:latin typeface="Times New Roman"/>
              <a:cs typeface="Times New Roman"/>
            </a:endParaRPr>
          </a:p>
          <a:p>
            <a:pPr lvl="1" marL="755650" indent="-285750">
              <a:lnSpc>
                <a:spcPct val="100000"/>
              </a:lnSpc>
              <a:spcBef>
                <a:spcPts val="600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400" spc="-5">
                <a:latin typeface="Times New Roman"/>
                <a:cs typeface="Times New Roman"/>
              </a:rPr>
              <a:t>also </a:t>
            </a:r>
            <a:r>
              <a:rPr dirty="0" sz="2400">
                <a:latin typeface="Times New Roman"/>
                <a:cs typeface="Times New Roman"/>
              </a:rPr>
              <a:t>a registrar </a:t>
            </a:r>
            <a:r>
              <a:rPr dirty="0" sz="2400" spc="-5">
                <a:latin typeface="Times New Roman"/>
                <a:cs typeface="Times New Roman"/>
              </a:rPr>
              <a:t>for these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TLDs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5670" y="833120"/>
            <a:ext cx="222885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912620"/>
            <a:ext cx="4312285" cy="2381250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Times New Roman"/>
                <a:cs typeface="Times New Roman"/>
              </a:rPr>
              <a:t>Introduction </a:t>
            </a:r>
            <a:r>
              <a:rPr dirty="0" sz="3200" spc="-5">
                <a:latin typeface="Times New Roman"/>
                <a:cs typeface="Times New Roman"/>
              </a:rPr>
              <a:t>to the</a:t>
            </a:r>
            <a:r>
              <a:rPr dirty="0" sz="3200" spc="-7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DNS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Times New Roman"/>
                <a:cs typeface="Times New Roman"/>
              </a:rPr>
              <a:t>DNS</a:t>
            </a:r>
            <a:r>
              <a:rPr dirty="0" sz="3200" spc="-5">
                <a:latin typeface="Times New Roman"/>
                <a:cs typeface="Times New Roman"/>
              </a:rPr>
              <a:t> Components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Times New Roman"/>
                <a:cs typeface="Times New Roman"/>
              </a:rPr>
              <a:t>DNS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Hierarchy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dirty="0" sz="3200">
                <a:solidFill>
                  <a:srgbClr val="FF0000"/>
                </a:solidFill>
                <a:latin typeface="Times New Roman"/>
                <a:cs typeface="Times New Roman"/>
              </a:rPr>
              <a:t>DNS </a:t>
            </a:r>
            <a:r>
              <a:rPr dirty="0" sz="3200" spc="-5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r>
              <a:rPr dirty="0" sz="3200" spc="-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0000"/>
                </a:solidFill>
                <a:latin typeface="Times New Roman"/>
                <a:cs typeface="Times New Roman"/>
              </a:rPr>
              <a:t>Context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6229" y="833120"/>
            <a:ext cx="342392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Load</a:t>
            </a:r>
            <a:r>
              <a:rPr dirty="0" spc="-60"/>
              <a:t> </a:t>
            </a:r>
            <a:r>
              <a:rPr dirty="0" spc="-5"/>
              <a:t>Concerns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912620"/>
            <a:ext cx="7404100" cy="3674110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Times New Roman"/>
                <a:cs typeface="Times New Roman"/>
              </a:rPr>
              <a:t>DNS can handle </a:t>
            </a:r>
            <a:r>
              <a:rPr dirty="0" sz="3200" spc="-5">
                <a:latin typeface="Times New Roman"/>
                <a:cs typeface="Times New Roman"/>
              </a:rPr>
              <a:t>the</a:t>
            </a:r>
            <a:r>
              <a:rPr dirty="0" sz="3200" spc="1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load</a:t>
            </a:r>
            <a:endParaRPr sz="3200">
              <a:latin typeface="Times New Roman"/>
              <a:cs typeface="Times New Roman"/>
            </a:endParaRPr>
          </a:p>
          <a:p>
            <a:pPr lvl="1" marL="755650" marR="709295" indent="-285750">
              <a:lnSpc>
                <a:spcPts val="3350"/>
              </a:lnSpc>
              <a:spcBef>
                <a:spcPts val="820"/>
              </a:spcBef>
              <a:buChar char="–"/>
              <a:tabLst>
                <a:tab pos="755650" algn="l"/>
              </a:tabLst>
            </a:pPr>
            <a:r>
              <a:rPr dirty="0" sz="2800" spc="-10">
                <a:latin typeface="Times New Roman"/>
                <a:cs typeface="Times New Roman"/>
              </a:rPr>
              <a:t>DNS </a:t>
            </a:r>
            <a:r>
              <a:rPr dirty="0" sz="2800">
                <a:latin typeface="Times New Roman"/>
                <a:cs typeface="Times New Roman"/>
              </a:rPr>
              <a:t>root </a:t>
            </a:r>
            <a:r>
              <a:rPr dirty="0" sz="2800" spc="-5">
                <a:latin typeface="Times New Roman"/>
                <a:cs typeface="Times New Roman"/>
              </a:rPr>
              <a:t>servers get approximately </a:t>
            </a:r>
            <a:r>
              <a:rPr dirty="0" sz="2800">
                <a:latin typeface="Times New Roman"/>
                <a:cs typeface="Times New Roman"/>
              </a:rPr>
              <a:t>3000  </a:t>
            </a:r>
            <a:r>
              <a:rPr dirty="0" sz="2800" spc="-5">
                <a:latin typeface="Times New Roman"/>
                <a:cs typeface="Times New Roman"/>
              </a:rPr>
              <a:t>queries per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second</a:t>
            </a:r>
            <a:endParaRPr sz="2800">
              <a:latin typeface="Times New Roman"/>
              <a:cs typeface="Times New Roman"/>
            </a:endParaRPr>
          </a:p>
          <a:p>
            <a:pPr lvl="2" marL="1155700" marR="198120" indent="-228600">
              <a:lnSpc>
                <a:spcPct val="100000"/>
              </a:lnSpc>
              <a:spcBef>
                <a:spcPts val="489"/>
              </a:spcBef>
              <a:buChar char="•"/>
              <a:tabLst>
                <a:tab pos="1155700" algn="l"/>
              </a:tabLst>
            </a:pPr>
            <a:r>
              <a:rPr dirty="0" sz="2400" spc="-5">
                <a:latin typeface="Times New Roman"/>
                <a:cs typeface="Times New Roman"/>
              </a:rPr>
              <a:t>Empirical proofs (DDoS attacks) </a:t>
            </a:r>
            <a:r>
              <a:rPr dirty="0" sz="2400">
                <a:latin typeface="Times New Roman"/>
                <a:cs typeface="Times New Roman"/>
              </a:rPr>
              <a:t>show root </a:t>
            </a:r>
            <a:r>
              <a:rPr dirty="0" sz="2400" spc="-5">
                <a:latin typeface="Times New Roman"/>
                <a:cs typeface="Times New Roman"/>
              </a:rPr>
              <a:t>name  </a:t>
            </a:r>
            <a:r>
              <a:rPr dirty="0" sz="2400">
                <a:latin typeface="Times New Roman"/>
                <a:cs typeface="Times New Roman"/>
              </a:rPr>
              <a:t>servers </a:t>
            </a:r>
            <a:r>
              <a:rPr dirty="0" sz="2400" spc="-5">
                <a:latin typeface="Times New Roman"/>
                <a:cs typeface="Times New Roman"/>
              </a:rPr>
              <a:t>can </a:t>
            </a:r>
            <a:r>
              <a:rPr dirty="0" sz="2400">
                <a:latin typeface="Times New Roman"/>
                <a:cs typeface="Times New Roman"/>
              </a:rPr>
              <a:t>handle 50,000 queries per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second</a:t>
            </a:r>
            <a:endParaRPr sz="2400">
              <a:latin typeface="Times New Roman"/>
              <a:cs typeface="Times New Roman"/>
            </a:endParaRPr>
          </a:p>
          <a:p>
            <a:pPr marL="1383665">
              <a:lnSpc>
                <a:spcPct val="100000"/>
              </a:lnSpc>
              <a:spcBef>
                <a:spcPts val="500"/>
              </a:spcBef>
            </a:pPr>
            <a:r>
              <a:rPr dirty="0" baseline="4166" sz="3000">
                <a:latin typeface="Times New Roman"/>
                <a:cs typeface="Times New Roman"/>
              </a:rPr>
              <a:t>– </a:t>
            </a:r>
            <a:r>
              <a:rPr dirty="0" sz="2000" spc="-10">
                <a:latin typeface="Times New Roman"/>
                <a:cs typeface="Times New Roman"/>
              </a:rPr>
              <a:t>Limitation </a:t>
            </a:r>
            <a:r>
              <a:rPr dirty="0" sz="2000" spc="-5">
                <a:latin typeface="Times New Roman"/>
                <a:cs typeface="Times New Roman"/>
              </a:rPr>
              <a:t>is </a:t>
            </a:r>
            <a:r>
              <a:rPr dirty="0" sz="2000">
                <a:latin typeface="Times New Roman"/>
                <a:cs typeface="Times New Roman"/>
              </a:rPr>
              <a:t>network bandwidth, not </a:t>
            </a:r>
            <a:r>
              <a:rPr dirty="0" sz="2000" spc="-5">
                <a:latin typeface="Times New Roman"/>
                <a:cs typeface="Times New Roman"/>
              </a:rPr>
              <a:t>the </a:t>
            </a:r>
            <a:r>
              <a:rPr dirty="0" sz="2000">
                <a:latin typeface="Times New Roman"/>
                <a:cs typeface="Times New Roman"/>
              </a:rPr>
              <a:t>DNS</a:t>
            </a:r>
            <a:r>
              <a:rPr dirty="0" sz="2000" spc="-1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protocol</a:t>
            </a:r>
            <a:endParaRPr sz="2000">
              <a:latin typeface="Times New Roman"/>
              <a:cs typeface="Times New Roman"/>
            </a:endParaRPr>
          </a:p>
          <a:p>
            <a:pPr lvl="1" marL="755650" marR="5080" indent="-285750">
              <a:lnSpc>
                <a:spcPct val="100000"/>
              </a:lnSpc>
              <a:spcBef>
                <a:spcPts val="700"/>
              </a:spcBef>
              <a:buChar char="–"/>
              <a:tabLst>
                <a:tab pos="755650" algn="l"/>
              </a:tabLst>
            </a:pPr>
            <a:r>
              <a:rPr dirty="0" sz="2800" spc="-5">
                <a:latin typeface="Times New Roman"/>
                <a:cs typeface="Times New Roman"/>
              </a:rPr>
              <a:t>in-addr.arpa zone, which translates numbers </a:t>
            </a:r>
            <a:r>
              <a:rPr dirty="0" sz="2800">
                <a:latin typeface="Times New Roman"/>
                <a:cs typeface="Times New Roman"/>
              </a:rPr>
              <a:t>to  </a:t>
            </a:r>
            <a:r>
              <a:rPr dirty="0" sz="2800" spc="-5">
                <a:latin typeface="Times New Roman"/>
                <a:cs typeface="Times New Roman"/>
              </a:rPr>
              <a:t>names, </a:t>
            </a:r>
            <a:r>
              <a:rPr dirty="0" sz="2800">
                <a:latin typeface="Times New Roman"/>
                <a:cs typeface="Times New Roman"/>
              </a:rPr>
              <a:t>gets </a:t>
            </a:r>
            <a:r>
              <a:rPr dirty="0" sz="2800" spc="-5">
                <a:latin typeface="Times New Roman"/>
                <a:cs typeface="Times New Roman"/>
              </a:rPr>
              <a:t>about </a:t>
            </a:r>
            <a:r>
              <a:rPr dirty="0" sz="2800">
                <a:latin typeface="Times New Roman"/>
                <a:cs typeface="Times New Roman"/>
              </a:rPr>
              <a:t>2000 </a:t>
            </a:r>
            <a:r>
              <a:rPr dirty="0" sz="2800" spc="-5">
                <a:latin typeface="Times New Roman"/>
                <a:cs typeface="Times New Roman"/>
              </a:rPr>
              <a:t>queries per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second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2789" y="833120"/>
            <a:ext cx="51308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Performance</a:t>
            </a:r>
            <a:r>
              <a:rPr dirty="0" spc="-35"/>
              <a:t> </a:t>
            </a:r>
            <a:r>
              <a:rPr dirty="0" spc="-5"/>
              <a:t>Concerns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912620"/>
            <a:ext cx="7268209" cy="3751579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Times New Roman"/>
                <a:cs typeface="Times New Roman"/>
              </a:rPr>
              <a:t>DNS </a:t>
            </a:r>
            <a:r>
              <a:rPr dirty="0" sz="3200" spc="-5">
                <a:latin typeface="Times New Roman"/>
                <a:cs typeface="Times New Roman"/>
              </a:rPr>
              <a:t>is </a:t>
            </a:r>
            <a:r>
              <a:rPr dirty="0" sz="3200">
                <a:latin typeface="Times New Roman"/>
                <a:cs typeface="Times New Roman"/>
              </a:rPr>
              <a:t>a very lightweight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protocol</a:t>
            </a:r>
            <a:endParaRPr sz="3200">
              <a:latin typeface="Times New Roman"/>
              <a:cs typeface="Times New Roman"/>
            </a:endParaRPr>
          </a:p>
          <a:p>
            <a:pPr lvl="1" marL="755650" indent="-285750">
              <a:lnSpc>
                <a:spcPct val="100000"/>
              </a:lnSpc>
              <a:spcBef>
                <a:spcPts val="700"/>
              </a:spcBef>
              <a:buChar char="–"/>
              <a:tabLst>
                <a:tab pos="755650" algn="l"/>
              </a:tabLst>
            </a:pPr>
            <a:r>
              <a:rPr dirty="0" sz="2800" spc="-5">
                <a:latin typeface="Times New Roman"/>
                <a:cs typeface="Times New Roman"/>
              </a:rPr>
              <a:t>Simple query </a:t>
            </a:r>
            <a:r>
              <a:rPr dirty="0" sz="2800">
                <a:latin typeface="Times New Roman"/>
                <a:cs typeface="Times New Roman"/>
              </a:rPr>
              <a:t>–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response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Times New Roman"/>
                <a:cs typeface="Times New Roman"/>
              </a:rPr>
              <a:t>Any </a:t>
            </a:r>
            <a:r>
              <a:rPr dirty="0" sz="3200" spc="-5">
                <a:latin typeface="Times New Roman"/>
                <a:cs typeface="Times New Roman"/>
              </a:rPr>
              <a:t>performance limitations are the </a:t>
            </a:r>
            <a:r>
              <a:rPr dirty="0" sz="3200">
                <a:latin typeface="Times New Roman"/>
                <a:cs typeface="Times New Roman"/>
              </a:rPr>
              <a:t>result  of </a:t>
            </a:r>
            <a:r>
              <a:rPr dirty="0" sz="3200" spc="-5">
                <a:latin typeface="Times New Roman"/>
                <a:cs typeface="Times New Roman"/>
              </a:rPr>
              <a:t>network limitations</a:t>
            </a:r>
            <a:endParaRPr sz="3200">
              <a:latin typeface="Times New Roman"/>
              <a:cs typeface="Times New Roman"/>
            </a:endParaRPr>
          </a:p>
          <a:p>
            <a:pPr lvl="1" marL="755650" indent="-285750">
              <a:lnSpc>
                <a:spcPct val="100000"/>
              </a:lnSpc>
              <a:spcBef>
                <a:spcPts val="700"/>
              </a:spcBef>
              <a:buChar char="–"/>
              <a:tabLst>
                <a:tab pos="755650" algn="l"/>
              </a:tabLst>
            </a:pPr>
            <a:r>
              <a:rPr dirty="0" sz="2800" spc="-10">
                <a:latin typeface="Times New Roman"/>
                <a:cs typeface="Times New Roman"/>
              </a:rPr>
              <a:t>Speed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light</a:t>
            </a:r>
            <a:endParaRPr sz="2800">
              <a:latin typeface="Times New Roman"/>
              <a:cs typeface="Times New Roman"/>
            </a:endParaRPr>
          </a:p>
          <a:p>
            <a:pPr lvl="1" marL="755650" indent="-285750">
              <a:lnSpc>
                <a:spcPct val="100000"/>
              </a:lnSpc>
              <a:spcBef>
                <a:spcPts val="690"/>
              </a:spcBef>
              <a:buChar char="–"/>
              <a:tabLst>
                <a:tab pos="755650" algn="l"/>
              </a:tabLst>
            </a:pPr>
            <a:r>
              <a:rPr dirty="0" sz="2800" spc="-5">
                <a:latin typeface="Times New Roman"/>
                <a:cs typeface="Times New Roman"/>
              </a:rPr>
              <a:t>Network congestion</a:t>
            </a:r>
            <a:endParaRPr sz="2800">
              <a:latin typeface="Times New Roman"/>
              <a:cs typeface="Times New Roman"/>
            </a:endParaRPr>
          </a:p>
          <a:p>
            <a:pPr lvl="1" marL="755650" indent="-285750">
              <a:lnSpc>
                <a:spcPct val="100000"/>
              </a:lnSpc>
              <a:spcBef>
                <a:spcPts val="700"/>
              </a:spcBef>
              <a:buChar char="–"/>
              <a:tabLst>
                <a:tab pos="755650" algn="l"/>
              </a:tabLst>
            </a:pPr>
            <a:r>
              <a:rPr dirty="0" sz="2800" spc="-5">
                <a:latin typeface="Times New Roman"/>
                <a:cs typeface="Times New Roman"/>
              </a:rPr>
              <a:t>Switching/forwarding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latencies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9360" y="833120"/>
            <a:ext cx="41402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Security</a:t>
            </a:r>
            <a:r>
              <a:rPr dirty="0" spc="-40"/>
              <a:t> </a:t>
            </a:r>
            <a:r>
              <a:rPr dirty="0" spc="-5"/>
              <a:t>Concerns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925108"/>
            <a:ext cx="7414895" cy="3717925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9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Times New Roman"/>
                <a:cs typeface="Times New Roman"/>
              </a:rPr>
              <a:t>Base </a:t>
            </a:r>
            <a:r>
              <a:rPr dirty="0" sz="2800" spc="-10">
                <a:latin typeface="Times New Roman"/>
                <a:cs typeface="Times New Roman"/>
              </a:rPr>
              <a:t>DNS </a:t>
            </a:r>
            <a:r>
              <a:rPr dirty="0" sz="2800" spc="-5">
                <a:latin typeface="Times New Roman"/>
                <a:cs typeface="Times New Roman"/>
              </a:rPr>
              <a:t>protocol (RFC </a:t>
            </a:r>
            <a:r>
              <a:rPr dirty="0" sz="2800">
                <a:latin typeface="Times New Roman"/>
                <a:cs typeface="Times New Roman"/>
              </a:rPr>
              <a:t>1034, 1035) is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insecure</a:t>
            </a:r>
            <a:endParaRPr sz="2800">
              <a:latin typeface="Times New Roman"/>
              <a:cs typeface="Times New Roman"/>
            </a:endParaRPr>
          </a:p>
          <a:p>
            <a:pPr lvl="1" marL="755650" indent="-285750">
              <a:lnSpc>
                <a:spcPct val="100000"/>
              </a:lnSpc>
              <a:spcBef>
                <a:spcPts val="310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400" spc="-10">
                <a:latin typeface="Times New Roman"/>
                <a:cs typeface="Times New Roman"/>
              </a:rPr>
              <a:t>DNS </a:t>
            </a:r>
            <a:r>
              <a:rPr dirty="0" sz="2400" spc="-5">
                <a:latin typeface="Times New Roman"/>
                <a:cs typeface="Times New Roman"/>
              </a:rPr>
              <a:t>spoofing </a:t>
            </a:r>
            <a:r>
              <a:rPr dirty="0" sz="2400">
                <a:latin typeface="Times New Roman"/>
                <a:cs typeface="Times New Roman"/>
              </a:rPr>
              <a:t>(cache poisoning) attacks are </a:t>
            </a:r>
            <a:r>
              <a:rPr dirty="0" sz="2400" spc="-5">
                <a:latin typeface="Times New Roman"/>
                <a:cs typeface="Times New Roman"/>
              </a:rPr>
              <a:t>possible</a:t>
            </a:r>
            <a:endParaRPr sz="2400">
              <a:latin typeface="Times New Roman"/>
              <a:cs typeface="Times New Roman"/>
            </a:endParaRPr>
          </a:p>
          <a:p>
            <a:pPr marL="355600" marR="496570" indent="-342900">
              <a:lnSpc>
                <a:spcPts val="3020"/>
              </a:lnSpc>
              <a:spcBef>
                <a:spcPts val="74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10">
                <a:latin typeface="Times New Roman"/>
                <a:cs typeface="Times New Roman"/>
              </a:rPr>
              <a:t>DNS </a:t>
            </a:r>
            <a:r>
              <a:rPr dirty="0" sz="2800" spc="-5">
                <a:latin typeface="Times New Roman"/>
                <a:cs typeface="Times New Roman"/>
              </a:rPr>
              <a:t>Security </a:t>
            </a:r>
            <a:r>
              <a:rPr dirty="0" sz="2800" spc="-10">
                <a:latin typeface="Times New Roman"/>
                <a:cs typeface="Times New Roman"/>
              </a:rPr>
              <a:t>Enhancements </a:t>
            </a:r>
            <a:r>
              <a:rPr dirty="0" sz="2800" spc="-5">
                <a:latin typeface="Times New Roman"/>
                <a:cs typeface="Times New Roman"/>
              </a:rPr>
              <a:t>(DNSSEC, </a:t>
            </a:r>
            <a:r>
              <a:rPr dirty="0" sz="2800" spc="-10">
                <a:latin typeface="Times New Roman"/>
                <a:cs typeface="Times New Roman"/>
              </a:rPr>
              <a:t>RFC  </a:t>
            </a:r>
            <a:r>
              <a:rPr dirty="0" sz="2800">
                <a:latin typeface="Times New Roman"/>
                <a:cs typeface="Times New Roman"/>
              </a:rPr>
              <a:t>2565) </a:t>
            </a:r>
            <a:r>
              <a:rPr dirty="0" sz="2800" spc="-10">
                <a:latin typeface="Times New Roman"/>
                <a:cs typeface="Times New Roman"/>
              </a:rPr>
              <a:t>remedies </a:t>
            </a:r>
            <a:r>
              <a:rPr dirty="0" sz="2800">
                <a:latin typeface="Times New Roman"/>
                <a:cs typeface="Times New Roman"/>
              </a:rPr>
              <a:t>this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flaw</a:t>
            </a:r>
            <a:endParaRPr sz="2800">
              <a:latin typeface="Times New Roman"/>
              <a:cs typeface="Times New Roman"/>
            </a:endParaRPr>
          </a:p>
          <a:p>
            <a:pPr lvl="1" marL="755650" indent="-285750">
              <a:lnSpc>
                <a:spcPct val="100000"/>
              </a:lnSpc>
              <a:spcBef>
                <a:spcPts val="265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400" spc="-5">
                <a:latin typeface="Times New Roman"/>
                <a:cs typeface="Times New Roman"/>
              </a:rPr>
              <a:t>But </a:t>
            </a:r>
            <a:r>
              <a:rPr dirty="0" sz="2400">
                <a:latin typeface="Times New Roman"/>
                <a:cs typeface="Times New Roman"/>
              </a:rPr>
              <a:t>creates new</a:t>
            </a:r>
            <a:r>
              <a:rPr dirty="0" sz="2400" spc="-5">
                <a:latin typeface="Times New Roman"/>
                <a:cs typeface="Times New Roman"/>
              </a:rPr>
              <a:t> ones</a:t>
            </a:r>
            <a:endParaRPr sz="2400">
              <a:latin typeface="Times New Roman"/>
              <a:cs typeface="Times New Roman"/>
            </a:endParaRPr>
          </a:p>
          <a:p>
            <a:pPr lvl="2" marL="1155700" indent="-228600">
              <a:lnSpc>
                <a:spcPct val="100000"/>
              </a:lnSpc>
              <a:spcBef>
                <a:spcPts val="260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2000">
                <a:latin typeface="Times New Roman"/>
                <a:cs typeface="Times New Roman"/>
              </a:rPr>
              <a:t>DoS </a:t>
            </a:r>
            <a:r>
              <a:rPr dirty="0" sz="2000" spc="-5">
                <a:latin typeface="Times New Roman"/>
                <a:cs typeface="Times New Roman"/>
              </a:rPr>
              <a:t>attacks</a:t>
            </a:r>
            <a:endParaRPr sz="2000">
              <a:latin typeface="Times New Roman"/>
              <a:cs typeface="Times New Roman"/>
            </a:endParaRPr>
          </a:p>
          <a:p>
            <a:pPr lvl="2" marL="1155700" indent="-228600">
              <a:lnSpc>
                <a:spcPct val="100000"/>
              </a:lnSpc>
              <a:spcBef>
                <a:spcPts val="260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2000" spc="-5">
                <a:solidFill>
                  <a:srgbClr val="CCCCFF"/>
                </a:solidFill>
                <a:latin typeface="Times New Roman"/>
                <a:cs typeface="Times New Roman"/>
                <a:hlinkClick r:id="rId2"/>
              </a:rPr>
              <a:t>Amplification</a:t>
            </a:r>
            <a:r>
              <a:rPr dirty="0" sz="2000">
                <a:solidFill>
                  <a:srgbClr val="CCCCFF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dirty="0" sz="2000" spc="-5">
                <a:solidFill>
                  <a:srgbClr val="CCCCFF"/>
                </a:solidFill>
                <a:latin typeface="Times New Roman"/>
                <a:cs typeface="Times New Roman"/>
                <a:hlinkClick r:id="rId2"/>
              </a:rPr>
              <a:t>attacks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10">
                <a:latin typeface="Times New Roman"/>
                <a:cs typeface="Times New Roman"/>
              </a:rPr>
              <a:t>DNSSEC </a:t>
            </a:r>
            <a:r>
              <a:rPr dirty="0" sz="2800">
                <a:latin typeface="Times New Roman"/>
                <a:cs typeface="Times New Roman"/>
              </a:rPr>
              <a:t>strongly </a:t>
            </a:r>
            <a:r>
              <a:rPr dirty="0" sz="2800" spc="-5">
                <a:latin typeface="Times New Roman"/>
                <a:cs typeface="Times New Roman"/>
              </a:rPr>
              <a:t>discourages large flat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zones</a:t>
            </a:r>
            <a:endParaRPr sz="2800">
              <a:latin typeface="Times New Roman"/>
              <a:cs typeface="Times New Roman"/>
            </a:endParaRPr>
          </a:p>
          <a:p>
            <a:pPr lvl="1" marL="755650" indent="-285750">
              <a:lnSpc>
                <a:spcPct val="100000"/>
              </a:lnSpc>
              <a:spcBef>
                <a:spcPts val="310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400" spc="-5">
                <a:latin typeface="Times New Roman"/>
                <a:cs typeface="Times New Roman"/>
              </a:rPr>
              <a:t>Hierarchy </a:t>
            </a:r>
            <a:r>
              <a:rPr dirty="0" sz="2400">
                <a:latin typeface="Times New Roman"/>
                <a:cs typeface="Times New Roman"/>
              </a:rPr>
              <a:t>(delegation) is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good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4910" y="833120"/>
            <a:ext cx="676211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DNS </a:t>
            </a:r>
            <a:r>
              <a:rPr dirty="0"/>
              <a:t>as a </a:t>
            </a:r>
            <a:r>
              <a:rPr dirty="0" spc="-5"/>
              <a:t>Lookup</a:t>
            </a:r>
            <a:r>
              <a:rPr dirty="0" spc="-60"/>
              <a:t> </a:t>
            </a:r>
            <a:r>
              <a:rPr dirty="0" spc="-5"/>
              <a:t>Mechanism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014220"/>
            <a:ext cx="7578725" cy="3384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Times New Roman"/>
                <a:cs typeface="Times New Roman"/>
              </a:rPr>
              <a:t>Users generally </a:t>
            </a:r>
            <a:r>
              <a:rPr dirty="0" sz="3200" spc="-5">
                <a:latin typeface="Times New Roman"/>
                <a:cs typeface="Times New Roman"/>
              </a:rPr>
              <a:t>prefer names to</a:t>
            </a:r>
            <a:r>
              <a:rPr dirty="0" sz="3200" spc="2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numbers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Char char="•"/>
            </a:pPr>
            <a:endParaRPr sz="4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Times New Roman"/>
                <a:cs typeface="Times New Roman"/>
              </a:rPr>
              <a:t>Computers prefer numbers to</a:t>
            </a:r>
            <a:r>
              <a:rPr dirty="0" sz="3200" spc="1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names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Char char="•"/>
            </a:pPr>
            <a:endParaRPr sz="4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Times New Roman"/>
                <a:cs typeface="Times New Roman"/>
              </a:rPr>
              <a:t>DNS provides </a:t>
            </a:r>
            <a:r>
              <a:rPr dirty="0" sz="3200" spc="-5">
                <a:latin typeface="Times New Roman"/>
                <a:cs typeface="Times New Roman"/>
              </a:rPr>
              <a:t>the mapping </a:t>
            </a:r>
            <a:r>
              <a:rPr dirty="0" sz="3200">
                <a:latin typeface="Times New Roman"/>
                <a:cs typeface="Times New Roman"/>
              </a:rPr>
              <a:t>between </a:t>
            </a:r>
            <a:r>
              <a:rPr dirty="0" sz="3200" spc="-5">
                <a:latin typeface="Times New Roman"/>
                <a:cs typeface="Times New Roman"/>
              </a:rPr>
              <a:t>the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two</a:t>
            </a:r>
            <a:endParaRPr sz="3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700"/>
              </a:spcBef>
            </a:pPr>
            <a:r>
              <a:rPr dirty="0" baseline="3968" sz="4200">
                <a:latin typeface="Times New Roman"/>
                <a:cs typeface="Times New Roman"/>
              </a:rPr>
              <a:t>– </a:t>
            </a:r>
            <a:r>
              <a:rPr dirty="0" sz="2800">
                <a:latin typeface="Times New Roman"/>
                <a:cs typeface="Times New Roman"/>
              </a:rPr>
              <a:t>I have </a:t>
            </a:r>
            <a:r>
              <a:rPr dirty="0" sz="2800" spc="-5">
                <a:latin typeface="Times New Roman"/>
                <a:cs typeface="Times New Roman"/>
              </a:rPr>
              <a:t>“x”, </a:t>
            </a:r>
            <a:r>
              <a:rPr dirty="0" sz="2800">
                <a:latin typeface="Times New Roman"/>
                <a:cs typeface="Times New Roman"/>
              </a:rPr>
              <a:t>give </a:t>
            </a:r>
            <a:r>
              <a:rPr dirty="0" sz="2800" spc="-10">
                <a:latin typeface="Times New Roman"/>
                <a:cs typeface="Times New Roman"/>
              </a:rPr>
              <a:t>me</a:t>
            </a:r>
            <a:r>
              <a:rPr dirty="0" sz="2800" spc="10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“y”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4700" y="833120"/>
            <a:ext cx="251015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Questions?</a:t>
            </a:r>
          </a:p>
        </p:txBody>
      </p:sp>
      <p:sp>
        <p:nvSpPr>
          <p:cNvPr id="3" name="object 3"/>
          <p:cNvSpPr/>
          <p:nvPr/>
        </p:nvSpPr>
        <p:spPr>
          <a:xfrm>
            <a:off x="2258060" y="2339339"/>
            <a:ext cx="4525010" cy="3641090"/>
          </a:xfrm>
          <a:custGeom>
            <a:avLst/>
            <a:gdLst/>
            <a:ahLst/>
            <a:cxnLst/>
            <a:rect l="l" t="t" r="r" b="b"/>
            <a:pathLst>
              <a:path w="4525009" h="3641090">
                <a:moveTo>
                  <a:pt x="4467167" y="759460"/>
                </a:moveTo>
                <a:lnTo>
                  <a:pt x="2313940" y="759460"/>
                </a:lnTo>
                <a:lnTo>
                  <a:pt x="2379979" y="763270"/>
                </a:lnTo>
                <a:lnTo>
                  <a:pt x="2440940" y="765810"/>
                </a:lnTo>
                <a:lnTo>
                  <a:pt x="2498090" y="772160"/>
                </a:lnTo>
                <a:lnTo>
                  <a:pt x="2550160" y="779780"/>
                </a:lnTo>
                <a:lnTo>
                  <a:pt x="2598419" y="789939"/>
                </a:lnTo>
                <a:lnTo>
                  <a:pt x="2644140" y="803910"/>
                </a:lnTo>
                <a:lnTo>
                  <a:pt x="2682240" y="817880"/>
                </a:lnTo>
                <a:lnTo>
                  <a:pt x="2717800" y="835660"/>
                </a:lnTo>
                <a:lnTo>
                  <a:pt x="2748279" y="855980"/>
                </a:lnTo>
                <a:lnTo>
                  <a:pt x="2763519" y="866139"/>
                </a:lnTo>
                <a:lnTo>
                  <a:pt x="2799079" y="899160"/>
                </a:lnTo>
                <a:lnTo>
                  <a:pt x="2816860" y="924560"/>
                </a:lnTo>
                <a:lnTo>
                  <a:pt x="2825750" y="937260"/>
                </a:lnTo>
                <a:lnTo>
                  <a:pt x="2832100" y="952500"/>
                </a:lnTo>
                <a:lnTo>
                  <a:pt x="2842260" y="981710"/>
                </a:lnTo>
                <a:lnTo>
                  <a:pt x="2848610" y="1012189"/>
                </a:lnTo>
                <a:lnTo>
                  <a:pt x="2851150" y="1045210"/>
                </a:lnTo>
                <a:lnTo>
                  <a:pt x="2849879" y="1061720"/>
                </a:lnTo>
                <a:lnTo>
                  <a:pt x="2829560" y="1113789"/>
                </a:lnTo>
                <a:lnTo>
                  <a:pt x="2804160" y="1149350"/>
                </a:lnTo>
                <a:lnTo>
                  <a:pt x="2767329" y="1186180"/>
                </a:lnTo>
                <a:lnTo>
                  <a:pt x="2721610" y="1223010"/>
                </a:lnTo>
                <a:lnTo>
                  <a:pt x="2664460" y="1261110"/>
                </a:lnTo>
                <a:lnTo>
                  <a:pt x="2597150" y="1300480"/>
                </a:lnTo>
                <a:lnTo>
                  <a:pt x="2518410" y="1341120"/>
                </a:lnTo>
                <a:lnTo>
                  <a:pt x="2235200" y="1482090"/>
                </a:lnTo>
                <a:lnTo>
                  <a:pt x="2009139" y="1601470"/>
                </a:lnTo>
                <a:lnTo>
                  <a:pt x="1835150" y="1697990"/>
                </a:lnTo>
                <a:lnTo>
                  <a:pt x="1769110" y="1737360"/>
                </a:lnTo>
                <a:lnTo>
                  <a:pt x="1718310" y="1770380"/>
                </a:lnTo>
                <a:lnTo>
                  <a:pt x="1675129" y="1800860"/>
                </a:lnTo>
                <a:lnTo>
                  <a:pt x="1634489" y="1832610"/>
                </a:lnTo>
                <a:lnTo>
                  <a:pt x="1596389" y="1864360"/>
                </a:lnTo>
                <a:lnTo>
                  <a:pt x="1562100" y="1898650"/>
                </a:lnTo>
                <a:lnTo>
                  <a:pt x="1530350" y="1932940"/>
                </a:lnTo>
                <a:lnTo>
                  <a:pt x="1501139" y="1968500"/>
                </a:lnTo>
                <a:lnTo>
                  <a:pt x="1473200" y="2004060"/>
                </a:lnTo>
                <a:lnTo>
                  <a:pt x="1450339" y="2040890"/>
                </a:lnTo>
                <a:lnTo>
                  <a:pt x="1428750" y="2078990"/>
                </a:lnTo>
                <a:lnTo>
                  <a:pt x="1412239" y="2118360"/>
                </a:lnTo>
                <a:lnTo>
                  <a:pt x="1394460" y="2164080"/>
                </a:lnTo>
                <a:lnTo>
                  <a:pt x="1381760" y="2209800"/>
                </a:lnTo>
                <a:lnTo>
                  <a:pt x="1374139" y="2258060"/>
                </a:lnTo>
                <a:lnTo>
                  <a:pt x="1365250" y="2312670"/>
                </a:lnTo>
                <a:lnTo>
                  <a:pt x="1361439" y="2423160"/>
                </a:lnTo>
                <a:lnTo>
                  <a:pt x="1361439" y="2517140"/>
                </a:lnTo>
                <a:lnTo>
                  <a:pt x="2915919" y="2517140"/>
                </a:lnTo>
                <a:lnTo>
                  <a:pt x="2917190" y="2471420"/>
                </a:lnTo>
                <a:lnTo>
                  <a:pt x="2923540" y="2426970"/>
                </a:lnTo>
                <a:lnTo>
                  <a:pt x="2931160" y="2385060"/>
                </a:lnTo>
                <a:lnTo>
                  <a:pt x="2943860" y="2345690"/>
                </a:lnTo>
                <a:lnTo>
                  <a:pt x="2957829" y="2307590"/>
                </a:lnTo>
                <a:lnTo>
                  <a:pt x="2976879" y="2270760"/>
                </a:lnTo>
                <a:lnTo>
                  <a:pt x="2999740" y="2239010"/>
                </a:lnTo>
                <a:lnTo>
                  <a:pt x="3025140" y="2207260"/>
                </a:lnTo>
                <a:lnTo>
                  <a:pt x="3056890" y="2178050"/>
                </a:lnTo>
                <a:lnTo>
                  <a:pt x="3097529" y="2143760"/>
                </a:lnTo>
                <a:lnTo>
                  <a:pt x="3149600" y="2109470"/>
                </a:lnTo>
                <a:lnTo>
                  <a:pt x="3209290" y="2071370"/>
                </a:lnTo>
                <a:lnTo>
                  <a:pt x="3279140" y="2029460"/>
                </a:lnTo>
                <a:lnTo>
                  <a:pt x="3359150" y="1987550"/>
                </a:lnTo>
                <a:lnTo>
                  <a:pt x="3818890" y="1761490"/>
                </a:lnTo>
                <a:lnTo>
                  <a:pt x="3935729" y="1697990"/>
                </a:lnTo>
                <a:lnTo>
                  <a:pt x="4041140" y="1635760"/>
                </a:lnTo>
                <a:lnTo>
                  <a:pt x="4132579" y="1579880"/>
                </a:lnTo>
                <a:lnTo>
                  <a:pt x="4211320" y="1525270"/>
                </a:lnTo>
                <a:lnTo>
                  <a:pt x="4278630" y="1473200"/>
                </a:lnTo>
                <a:lnTo>
                  <a:pt x="4333240" y="1423670"/>
                </a:lnTo>
                <a:lnTo>
                  <a:pt x="4377690" y="1374140"/>
                </a:lnTo>
                <a:lnTo>
                  <a:pt x="4417060" y="1325880"/>
                </a:lnTo>
                <a:lnTo>
                  <a:pt x="4450080" y="1276350"/>
                </a:lnTo>
                <a:lnTo>
                  <a:pt x="4478020" y="1226820"/>
                </a:lnTo>
                <a:lnTo>
                  <a:pt x="4498340" y="1176020"/>
                </a:lnTo>
                <a:lnTo>
                  <a:pt x="4513580" y="1125220"/>
                </a:lnTo>
                <a:lnTo>
                  <a:pt x="4523740" y="1074420"/>
                </a:lnTo>
                <a:lnTo>
                  <a:pt x="4525010" y="1022350"/>
                </a:lnTo>
                <a:lnTo>
                  <a:pt x="4523740" y="961389"/>
                </a:lnTo>
                <a:lnTo>
                  <a:pt x="4513580" y="899160"/>
                </a:lnTo>
                <a:lnTo>
                  <a:pt x="4499610" y="842010"/>
                </a:lnTo>
                <a:lnTo>
                  <a:pt x="4479290" y="784860"/>
                </a:lnTo>
                <a:lnTo>
                  <a:pt x="4467167" y="759460"/>
                </a:lnTo>
                <a:close/>
              </a:path>
              <a:path w="4525009" h="3641090">
                <a:moveTo>
                  <a:pt x="2339340" y="0"/>
                </a:moveTo>
                <a:lnTo>
                  <a:pt x="2061210" y="5080"/>
                </a:lnTo>
                <a:lnTo>
                  <a:pt x="1802129" y="19050"/>
                </a:lnTo>
                <a:lnTo>
                  <a:pt x="1562100" y="44450"/>
                </a:lnTo>
                <a:lnTo>
                  <a:pt x="1339850" y="78739"/>
                </a:lnTo>
                <a:lnTo>
                  <a:pt x="1235710" y="99060"/>
                </a:lnTo>
                <a:lnTo>
                  <a:pt x="1136650" y="124460"/>
                </a:lnTo>
                <a:lnTo>
                  <a:pt x="1041400" y="149860"/>
                </a:lnTo>
                <a:lnTo>
                  <a:pt x="951229" y="179070"/>
                </a:lnTo>
                <a:lnTo>
                  <a:pt x="866139" y="209550"/>
                </a:lnTo>
                <a:lnTo>
                  <a:pt x="784859" y="243839"/>
                </a:lnTo>
                <a:lnTo>
                  <a:pt x="708659" y="279400"/>
                </a:lnTo>
                <a:lnTo>
                  <a:pt x="637539" y="317500"/>
                </a:lnTo>
                <a:lnTo>
                  <a:pt x="505459" y="401320"/>
                </a:lnTo>
                <a:lnTo>
                  <a:pt x="388619" y="490220"/>
                </a:lnTo>
                <a:lnTo>
                  <a:pt x="287019" y="585470"/>
                </a:lnTo>
                <a:lnTo>
                  <a:pt x="200659" y="688339"/>
                </a:lnTo>
                <a:lnTo>
                  <a:pt x="129539" y="796289"/>
                </a:lnTo>
                <a:lnTo>
                  <a:pt x="71119" y="910589"/>
                </a:lnTo>
                <a:lnTo>
                  <a:pt x="27939" y="1032510"/>
                </a:lnTo>
                <a:lnTo>
                  <a:pt x="0" y="1159510"/>
                </a:lnTo>
                <a:lnTo>
                  <a:pt x="1590039" y="1276350"/>
                </a:lnTo>
                <a:lnTo>
                  <a:pt x="1605279" y="1207770"/>
                </a:lnTo>
                <a:lnTo>
                  <a:pt x="1624329" y="1144270"/>
                </a:lnTo>
                <a:lnTo>
                  <a:pt x="1648460" y="1087120"/>
                </a:lnTo>
                <a:lnTo>
                  <a:pt x="1676400" y="1033780"/>
                </a:lnTo>
                <a:lnTo>
                  <a:pt x="1709419" y="986789"/>
                </a:lnTo>
                <a:lnTo>
                  <a:pt x="1746250" y="943610"/>
                </a:lnTo>
                <a:lnTo>
                  <a:pt x="1786889" y="908050"/>
                </a:lnTo>
                <a:lnTo>
                  <a:pt x="1832610" y="876300"/>
                </a:lnTo>
                <a:lnTo>
                  <a:pt x="1882139" y="848360"/>
                </a:lnTo>
                <a:lnTo>
                  <a:pt x="1934210" y="825500"/>
                </a:lnTo>
                <a:lnTo>
                  <a:pt x="2018029" y="797560"/>
                </a:lnTo>
                <a:lnTo>
                  <a:pt x="2110740" y="777239"/>
                </a:lnTo>
                <a:lnTo>
                  <a:pt x="2175510" y="768350"/>
                </a:lnTo>
                <a:lnTo>
                  <a:pt x="2242819" y="763270"/>
                </a:lnTo>
                <a:lnTo>
                  <a:pt x="2313940" y="759460"/>
                </a:lnTo>
                <a:lnTo>
                  <a:pt x="4467167" y="759460"/>
                </a:lnTo>
                <a:lnTo>
                  <a:pt x="4452620" y="728980"/>
                </a:lnTo>
                <a:lnTo>
                  <a:pt x="4422140" y="675639"/>
                </a:lnTo>
                <a:lnTo>
                  <a:pt x="4384040" y="623570"/>
                </a:lnTo>
                <a:lnTo>
                  <a:pt x="4339590" y="571500"/>
                </a:lnTo>
                <a:lnTo>
                  <a:pt x="4290060" y="523239"/>
                </a:lnTo>
                <a:lnTo>
                  <a:pt x="4234180" y="474980"/>
                </a:lnTo>
                <a:lnTo>
                  <a:pt x="4173219" y="429260"/>
                </a:lnTo>
                <a:lnTo>
                  <a:pt x="4105910" y="384810"/>
                </a:lnTo>
                <a:lnTo>
                  <a:pt x="4033519" y="340360"/>
                </a:lnTo>
                <a:lnTo>
                  <a:pt x="3954779" y="299720"/>
                </a:lnTo>
                <a:lnTo>
                  <a:pt x="3869690" y="260350"/>
                </a:lnTo>
                <a:lnTo>
                  <a:pt x="3779519" y="222250"/>
                </a:lnTo>
                <a:lnTo>
                  <a:pt x="3637279" y="168910"/>
                </a:lnTo>
                <a:lnTo>
                  <a:pt x="3484879" y="124460"/>
                </a:lnTo>
                <a:lnTo>
                  <a:pt x="3319779" y="86360"/>
                </a:lnTo>
                <a:lnTo>
                  <a:pt x="3145790" y="54610"/>
                </a:lnTo>
                <a:lnTo>
                  <a:pt x="2961640" y="30480"/>
                </a:lnTo>
                <a:lnTo>
                  <a:pt x="2763519" y="12700"/>
                </a:lnTo>
                <a:lnTo>
                  <a:pt x="2556510" y="2539"/>
                </a:lnTo>
                <a:lnTo>
                  <a:pt x="2339340" y="0"/>
                </a:lnTo>
                <a:close/>
              </a:path>
              <a:path w="4525009" h="3641090">
                <a:moveTo>
                  <a:pt x="2973069" y="2764790"/>
                </a:moveTo>
                <a:lnTo>
                  <a:pt x="1306829" y="2764790"/>
                </a:lnTo>
                <a:lnTo>
                  <a:pt x="1306829" y="3641090"/>
                </a:lnTo>
                <a:lnTo>
                  <a:pt x="2973069" y="3641090"/>
                </a:lnTo>
                <a:lnTo>
                  <a:pt x="2973069" y="2764790"/>
                </a:lnTo>
                <a:close/>
              </a:path>
            </a:pathLst>
          </a:custGeom>
          <a:solidFill>
            <a:srgbClr val="BFBFBF">
              <a:alpha val="75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59329" y="2338070"/>
            <a:ext cx="4525010" cy="2518410"/>
          </a:xfrm>
          <a:custGeom>
            <a:avLst/>
            <a:gdLst/>
            <a:ahLst/>
            <a:cxnLst/>
            <a:rect l="l" t="t" r="r" b="b"/>
            <a:pathLst>
              <a:path w="4525009" h="2518410">
                <a:moveTo>
                  <a:pt x="2915920" y="2518410"/>
                </a:moveTo>
                <a:lnTo>
                  <a:pt x="1358899" y="2518410"/>
                </a:lnTo>
                <a:lnTo>
                  <a:pt x="1358899" y="2425699"/>
                </a:lnTo>
                <a:lnTo>
                  <a:pt x="1365249" y="2312669"/>
                </a:lnTo>
                <a:lnTo>
                  <a:pt x="1371599" y="2260599"/>
                </a:lnTo>
                <a:lnTo>
                  <a:pt x="1381759" y="2211069"/>
                </a:lnTo>
                <a:lnTo>
                  <a:pt x="1394459" y="2164079"/>
                </a:lnTo>
                <a:lnTo>
                  <a:pt x="1409699" y="2119629"/>
                </a:lnTo>
                <a:lnTo>
                  <a:pt x="1428749" y="2078989"/>
                </a:lnTo>
                <a:lnTo>
                  <a:pt x="1449070" y="2040889"/>
                </a:lnTo>
                <a:lnTo>
                  <a:pt x="1473199" y="2004059"/>
                </a:lnTo>
                <a:lnTo>
                  <a:pt x="1499870" y="1968499"/>
                </a:lnTo>
                <a:lnTo>
                  <a:pt x="1529080" y="1932939"/>
                </a:lnTo>
                <a:lnTo>
                  <a:pt x="1560830" y="1899919"/>
                </a:lnTo>
                <a:lnTo>
                  <a:pt x="1596390" y="1865629"/>
                </a:lnTo>
                <a:lnTo>
                  <a:pt x="1634490" y="1833879"/>
                </a:lnTo>
                <a:lnTo>
                  <a:pt x="1673859" y="1802129"/>
                </a:lnTo>
                <a:lnTo>
                  <a:pt x="1717040" y="1770379"/>
                </a:lnTo>
                <a:lnTo>
                  <a:pt x="1769109" y="1737359"/>
                </a:lnTo>
                <a:lnTo>
                  <a:pt x="1833880" y="1697989"/>
                </a:lnTo>
                <a:lnTo>
                  <a:pt x="2006599" y="1602739"/>
                </a:lnTo>
                <a:lnTo>
                  <a:pt x="2235199" y="1483359"/>
                </a:lnTo>
                <a:lnTo>
                  <a:pt x="2518410" y="1341119"/>
                </a:lnTo>
                <a:lnTo>
                  <a:pt x="2595880" y="1301749"/>
                </a:lnTo>
                <a:lnTo>
                  <a:pt x="2663190" y="1262379"/>
                </a:lnTo>
                <a:lnTo>
                  <a:pt x="2720340" y="1224279"/>
                </a:lnTo>
                <a:lnTo>
                  <a:pt x="2767330" y="1186179"/>
                </a:lnTo>
                <a:lnTo>
                  <a:pt x="2802890" y="1149350"/>
                </a:lnTo>
                <a:lnTo>
                  <a:pt x="2829560" y="1113789"/>
                </a:lnTo>
                <a:lnTo>
                  <a:pt x="2848610" y="1062989"/>
                </a:lnTo>
                <a:lnTo>
                  <a:pt x="2849880" y="1045209"/>
                </a:lnTo>
                <a:lnTo>
                  <a:pt x="2848610" y="1012189"/>
                </a:lnTo>
                <a:lnTo>
                  <a:pt x="2830830" y="952500"/>
                </a:lnTo>
                <a:lnTo>
                  <a:pt x="2807970" y="913129"/>
                </a:lnTo>
                <a:lnTo>
                  <a:pt x="2774949" y="877569"/>
                </a:lnTo>
                <a:lnTo>
                  <a:pt x="2733040" y="845819"/>
                </a:lnTo>
                <a:lnTo>
                  <a:pt x="2716530" y="836929"/>
                </a:lnTo>
                <a:lnTo>
                  <a:pt x="2700020" y="828039"/>
                </a:lnTo>
                <a:lnTo>
                  <a:pt x="2680970" y="819150"/>
                </a:lnTo>
                <a:lnTo>
                  <a:pt x="2661920" y="811529"/>
                </a:lnTo>
                <a:lnTo>
                  <a:pt x="2641599" y="803909"/>
                </a:lnTo>
                <a:lnTo>
                  <a:pt x="2620010" y="797559"/>
                </a:lnTo>
                <a:lnTo>
                  <a:pt x="2598420" y="791209"/>
                </a:lnTo>
                <a:lnTo>
                  <a:pt x="2548890" y="781050"/>
                </a:lnTo>
                <a:lnTo>
                  <a:pt x="2496820" y="772159"/>
                </a:lnTo>
                <a:lnTo>
                  <a:pt x="2439670" y="767079"/>
                </a:lnTo>
                <a:lnTo>
                  <a:pt x="2378710" y="763269"/>
                </a:lnTo>
                <a:lnTo>
                  <a:pt x="2313940" y="762000"/>
                </a:lnTo>
                <a:lnTo>
                  <a:pt x="2242820" y="763269"/>
                </a:lnTo>
                <a:lnTo>
                  <a:pt x="2174240" y="769619"/>
                </a:lnTo>
                <a:lnTo>
                  <a:pt x="2109470" y="778509"/>
                </a:lnTo>
                <a:lnTo>
                  <a:pt x="2077720" y="783589"/>
                </a:lnTo>
                <a:lnTo>
                  <a:pt x="2048509" y="791209"/>
                </a:lnTo>
                <a:lnTo>
                  <a:pt x="2018030" y="798829"/>
                </a:lnTo>
                <a:lnTo>
                  <a:pt x="1988820" y="806450"/>
                </a:lnTo>
                <a:lnTo>
                  <a:pt x="1960880" y="816609"/>
                </a:lnTo>
                <a:lnTo>
                  <a:pt x="1934209" y="826769"/>
                </a:lnTo>
                <a:lnTo>
                  <a:pt x="1907540" y="838200"/>
                </a:lnTo>
                <a:lnTo>
                  <a:pt x="1880870" y="849629"/>
                </a:lnTo>
                <a:lnTo>
                  <a:pt x="1832609" y="876300"/>
                </a:lnTo>
                <a:lnTo>
                  <a:pt x="1786890" y="908050"/>
                </a:lnTo>
                <a:lnTo>
                  <a:pt x="1746249" y="944879"/>
                </a:lnTo>
                <a:lnTo>
                  <a:pt x="1708149" y="986789"/>
                </a:lnTo>
                <a:lnTo>
                  <a:pt x="1676399" y="1033779"/>
                </a:lnTo>
                <a:lnTo>
                  <a:pt x="1647190" y="1087119"/>
                </a:lnTo>
                <a:lnTo>
                  <a:pt x="1623059" y="1145539"/>
                </a:lnTo>
                <a:lnTo>
                  <a:pt x="1604009" y="1209039"/>
                </a:lnTo>
                <a:lnTo>
                  <a:pt x="1588770" y="1277619"/>
                </a:lnTo>
                <a:lnTo>
                  <a:pt x="0" y="1159509"/>
                </a:lnTo>
                <a:lnTo>
                  <a:pt x="27939" y="1032509"/>
                </a:lnTo>
                <a:lnTo>
                  <a:pt x="69850" y="911859"/>
                </a:lnTo>
                <a:lnTo>
                  <a:pt x="127000" y="796289"/>
                </a:lnTo>
                <a:lnTo>
                  <a:pt x="199389" y="688339"/>
                </a:lnTo>
                <a:lnTo>
                  <a:pt x="287019" y="586739"/>
                </a:lnTo>
                <a:lnTo>
                  <a:pt x="388619" y="490219"/>
                </a:lnTo>
                <a:lnTo>
                  <a:pt x="505459" y="401319"/>
                </a:lnTo>
                <a:lnTo>
                  <a:pt x="636269" y="318769"/>
                </a:lnTo>
                <a:lnTo>
                  <a:pt x="708659" y="280669"/>
                </a:lnTo>
                <a:lnTo>
                  <a:pt x="784859" y="243839"/>
                </a:lnTo>
                <a:lnTo>
                  <a:pt x="864869" y="210819"/>
                </a:lnTo>
                <a:lnTo>
                  <a:pt x="951230" y="179069"/>
                </a:lnTo>
                <a:lnTo>
                  <a:pt x="1041399" y="151129"/>
                </a:lnTo>
                <a:lnTo>
                  <a:pt x="1135380" y="124459"/>
                </a:lnTo>
                <a:lnTo>
                  <a:pt x="1235709" y="100329"/>
                </a:lnTo>
                <a:lnTo>
                  <a:pt x="1339849" y="80009"/>
                </a:lnTo>
                <a:lnTo>
                  <a:pt x="1560830" y="44450"/>
                </a:lnTo>
                <a:lnTo>
                  <a:pt x="1800859" y="20319"/>
                </a:lnTo>
                <a:lnTo>
                  <a:pt x="2061209" y="5079"/>
                </a:lnTo>
                <a:lnTo>
                  <a:pt x="2338070" y="0"/>
                </a:lnTo>
                <a:lnTo>
                  <a:pt x="2555240" y="3809"/>
                </a:lnTo>
                <a:lnTo>
                  <a:pt x="2763520" y="13969"/>
                </a:lnTo>
                <a:lnTo>
                  <a:pt x="2959099" y="30479"/>
                </a:lnTo>
                <a:lnTo>
                  <a:pt x="3144520" y="55879"/>
                </a:lnTo>
                <a:lnTo>
                  <a:pt x="3319779" y="86359"/>
                </a:lnTo>
                <a:lnTo>
                  <a:pt x="3483609" y="124459"/>
                </a:lnTo>
                <a:lnTo>
                  <a:pt x="3637279" y="170179"/>
                </a:lnTo>
                <a:lnTo>
                  <a:pt x="3779520" y="222250"/>
                </a:lnTo>
                <a:lnTo>
                  <a:pt x="3869690" y="260350"/>
                </a:lnTo>
                <a:lnTo>
                  <a:pt x="3954779" y="300989"/>
                </a:lnTo>
                <a:lnTo>
                  <a:pt x="4032250" y="341629"/>
                </a:lnTo>
                <a:lnTo>
                  <a:pt x="4105909" y="384809"/>
                </a:lnTo>
                <a:lnTo>
                  <a:pt x="4171950" y="429259"/>
                </a:lnTo>
                <a:lnTo>
                  <a:pt x="4234180" y="476250"/>
                </a:lnTo>
                <a:lnTo>
                  <a:pt x="4288790" y="523239"/>
                </a:lnTo>
                <a:lnTo>
                  <a:pt x="4338320" y="572769"/>
                </a:lnTo>
                <a:lnTo>
                  <a:pt x="4382770" y="623569"/>
                </a:lnTo>
                <a:lnTo>
                  <a:pt x="4419600" y="675639"/>
                </a:lnTo>
                <a:lnTo>
                  <a:pt x="4452620" y="730250"/>
                </a:lnTo>
                <a:lnTo>
                  <a:pt x="4478020" y="786129"/>
                </a:lnTo>
                <a:lnTo>
                  <a:pt x="4498340" y="843279"/>
                </a:lnTo>
                <a:lnTo>
                  <a:pt x="4513580" y="901700"/>
                </a:lnTo>
                <a:lnTo>
                  <a:pt x="4522470" y="961389"/>
                </a:lnTo>
                <a:lnTo>
                  <a:pt x="4525010" y="1023619"/>
                </a:lnTo>
                <a:lnTo>
                  <a:pt x="4522470" y="1075689"/>
                </a:lnTo>
                <a:lnTo>
                  <a:pt x="4512310" y="1126489"/>
                </a:lnTo>
                <a:lnTo>
                  <a:pt x="4498340" y="1177289"/>
                </a:lnTo>
                <a:lnTo>
                  <a:pt x="4476750" y="1226819"/>
                </a:lnTo>
                <a:lnTo>
                  <a:pt x="4450080" y="1277619"/>
                </a:lnTo>
                <a:lnTo>
                  <a:pt x="4417060" y="1325879"/>
                </a:lnTo>
                <a:lnTo>
                  <a:pt x="4377690" y="1375409"/>
                </a:lnTo>
                <a:lnTo>
                  <a:pt x="4331970" y="1423669"/>
                </a:lnTo>
                <a:lnTo>
                  <a:pt x="4277360" y="1473199"/>
                </a:lnTo>
                <a:lnTo>
                  <a:pt x="4211320" y="1525269"/>
                </a:lnTo>
                <a:lnTo>
                  <a:pt x="4131309" y="1581149"/>
                </a:lnTo>
                <a:lnTo>
                  <a:pt x="4039870" y="1638299"/>
                </a:lnTo>
                <a:lnTo>
                  <a:pt x="3935729" y="1697989"/>
                </a:lnTo>
                <a:lnTo>
                  <a:pt x="3817620" y="1761489"/>
                </a:lnTo>
                <a:lnTo>
                  <a:pt x="3545840" y="1894839"/>
                </a:lnTo>
                <a:lnTo>
                  <a:pt x="3357879" y="1987549"/>
                </a:lnTo>
                <a:lnTo>
                  <a:pt x="3279140" y="2030729"/>
                </a:lnTo>
                <a:lnTo>
                  <a:pt x="3209290" y="2071369"/>
                </a:lnTo>
                <a:lnTo>
                  <a:pt x="3148330" y="2109469"/>
                </a:lnTo>
                <a:lnTo>
                  <a:pt x="3097530" y="2145029"/>
                </a:lnTo>
                <a:lnTo>
                  <a:pt x="3055620" y="2178049"/>
                </a:lnTo>
                <a:lnTo>
                  <a:pt x="3023870" y="2209799"/>
                </a:lnTo>
                <a:lnTo>
                  <a:pt x="2998470" y="2240279"/>
                </a:lnTo>
                <a:lnTo>
                  <a:pt x="2976880" y="2273299"/>
                </a:lnTo>
                <a:lnTo>
                  <a:pt x="2957830" y="2307590"/>
                </a:lnTo>
                <a:lnTo>
                  <a:pt x="2942590" y="2345690"/>
                </a:lnTo>
                <a:lnTo>
                  <a:pt x="2931160" y="2385060"/>
                </a:lnTo>
                <a:lnTo>
                  <a:pt x="2922270" y="2428240"/>
                </a:lnTo>
                <a:lnTo>
                  <a:pt x="2917190" y="2471419"/>
                </a:lnTo>
                <a:lnTo>
                  <a:pt x="2915920" y="2518410"/>
                </a:lnTo>
                <a:close/>
              </a:path>
            </a:pathLst>
          </a:custGeom>
          <a:ln w="12579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564890" y="5102859"/>
            <a:ext cx="1667510" cy="877569"/>
          </a:xfrm>
          <a:custGeom>
            <a:avLst/>
            <a:gdLst/>
            <a:ahLst/>
            <a:cxnLst/>
            <a:rect l="l" t="t" r="r" b="b"/>
            <a:pathLst>
              <a:path w="1667510" h="877570">
                <a:moveTo>
                  <a:pt x="0" y="0"/>
                </a:moveTo>
                <a:lnTo>
                  <a:pt x="1667510" y="0"/>
                </a:lnTo>
                <a:lnTo>
                  <a:pt x="1667510" y="877569"/>
                </a:lnTo>
                <a:lnTo>
                  <a:pt x="0" y="877569"/>
                </a:lnTo>
                <a:lnTo>
                  <a:pt x="0" y="0"/>
                </a:lnTo>
                <a:close/>
              </a:path>
            </a:pathLst>
          </a:custGeom>
          <a:ln w="12579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245360" y="2326639"/>
            <a:ext cx="4525010" cy="3641090"/>
          </a:xfrm>
          <a:custGeom>
            <a:avLst/>
            <a:gdLst/>
            <a:ahLst/>
            <a:cxnLst/>
            <a:rect l="l" t="t" r="r" b="b"/>
            <a:pathLst>
              <a:path w="4525009" h="3641090">
                <a:moveTo>
                  <a:pt x="4467167" y="759460"/>
                </a:moveTo>
                <a:lnTo>
                  <a:pt x="2313940" y="759460"/>
                </a:lnTo>
                <a:lnTo>
                  <a:pt x="2379979" y="763270"/>
                </a:lnTo>
                <a:lnTo>
                  <a:pt x="2440940" y="765810"/>
                </a:lnTo>
                <a:lnTo>
                  <a:pt x="2498090" y="772160"/>
                </a:lnTo>
                <a:lnTo>
                  <a:pt x="2550160" y="779780"/>
                </a:lnTo>
                <a:lnTo>
                  <a:pt x="2598419" y="789939"/>
                </a:lnTo>
                <a:lnTo>
                  <a:pt x="2663190" y="810260"/>
                </a:lnTo>
                <a:lnTo>
                  <a:pt x="2682240" y="819150"/>
                </a:lnTo>
                <a:lnTo>
                  <a:pt x="2700019" y="826770"/>
                </a:lnTo>
                <a:lnTo>
                  <a:pt x="2717800" y="835660"/>
                </a:lnTo>
                <a:lnTo>
                  <a:pt x="2734310" y="845820"/>
                </a:lnTo>
                <a:lnTo>
                  <a:pt x="2748279" y="855980"/>
                </a:lnTo>
                <a:lnTo>
                  <a:pt x="2763519" y="866139"/>
                </a:lnTo>
                <a:lnTo>
                  <a:pt x="2776219" y="876300"/>
                </a:lnTo>
                <a:lnTo>
                  <a:pt x="2787650" y="889000"/>
                </a:lnTo>
                <a:lnTo>
                  <a:pt x="2799079" y="899160"/>
                </a:lnTo>
                <a:lnTo>
                  <a:pt x="2809240" y="911860"/>
                </a:lnTo>
                <a:lnTo>
                  <a:pt x="2816860" y="924560"/>
                </a:lnTo>
                <a:lnTo>
                  <a:pt x="2825750" y="937260"/>
                </a:lnTo>
                <a:lnTo>
                  <a:pt x="2832100" y="952500"/>
                </a:lnTo>
                <a:lnTo>
                  <a:pt x="2842260" y="981710"/>
                </a:lnTo>
                <a:lnTo>
                  <a:pt x="2848610" y="1012189"/>
                </a:lnTo>
                <a:lnTo>
                  <a:pt x="2851150" y="1045210"/>
                </a:lnTo>
                <a:lnTo>
                  <a:pt x="2849879" y="1061720"/>
                </a:lnTo>
                <a:lnTo>
                  <a:pt x="2847340" y="1079500"/>
                </a:lnTo>
                <a:lnTo>
                  <a:pt x="2838450" y="1096010"/>
                </a:lnTo>
                <a:lnTo>
                  <a:pt x="2829560" y="1113789"/>
                </a:lnTo>
                <a:lnTo>
                  <a:pt x="2804160" y="1149350"/>
                </a:lnTo>
                <a:lnTo>
                  <a:pt x="2767329" y="1186180"/>
                </a:lnTo>
                <a:lnTo>
                  <a:pt x="2721610" y="1223010"/>
                </a:lnTo>
                <a:lnTo>
                  <a:pt x="2664460" y="1261110"/>
                </a:lnTo>
                <a:lnTo>
                  <a:pt x="2597150" y="1300480"/>
                </a:lnTo>
                <a:lnTo>
                  <a:pt x="2518410" y="1341120"/>
                </a:lnTo>
                <a:lnTo>
                  <a:pt x="2235200" y="1483360"/>
                </a:lnTo>
                <a:lnTo>
                  <a:pt x="2009139" y="1601470"/>
                </a:lnTo>
                <a:lnTo>
                  <a:pt x="1835150" y="1697990"/>
                </a:lnTo>
                <a:lnTo>
                  <a:pt x="1770379" y="1737360"/>
                </a:lnTo>
                <a:lnTo>
                  <a:pt x="1718310" y="1770380"/>
                </a:lnTo>
                <a:lnTo>
                  <a:pt x="1675129" y="1800860"/>
                </a:lnTo>
                <a:lnTo>
                  <a:pt x="1634489" y="1832610"/>
                </a:lnTo>
                <a:lnTo>
                  <a:pt x="1596389" y="1864360"/>
                </a:lnTo>
                <a:lnTo>
                  <a:pt x="1562100" y="1898650"/>
                </a:lnTo>
                <a:lnTo>
                  <a:pt x="1530350" y="1932940"/>
                </a:lnTo>
                <a:lnTo>
                  <a:pt x="1501139" y="1968500"/>
                </a:lnTo>
                <a:lnTo>
                  <a:pt x="1475739" y="2004060"/>
                </a:lnTo>
                <a:lnTo>
                  <a:pt x="1450339" y="2040890"/>
                </a:lnTo>
                <a:lnTo>
                  <a:pt x="1428750" y="2078990"/>
                </a:lnTo>
                <a:lnTo>
                  <a:pt x="1412239" y="2118360"/>
                </a:lnTo>
                <a:lnTo>
                  <a:pt x="1394460" y="2164080"/>
                </a:lnTo>
                <a:lnTo>
                  <a:pt x="1383029" y="2209800"/>
                </a:lnTo>
                <a:lnTo>
                  <a:pt x="1374139" y="2258060"/>
                </a:lnTo>
                <a:lnTo>
                  <a:pt x="1365250" y="2312670"/>
                </a:lnTo>
                <a:lnTo>
                  <a:pt x="1361439" y="2423160"/>
                </a:lnTo>
                <a:lnTo>
                  <a:pt x="1361439" y="2518410"/>
                </a:lnTo>
                <a:lnTo>
                  <a:pt x="2915919" y="2518410"/>
                </a:lnTo>
                <a:lnTo>
                  <a:pt x="2918460" y="2471420"/>
                </a:lnTo>
                <a:lnTo>
                  <a:pt x="2923540" y="2426970"/>
                </a:lnTo>
                <a:lnTo>
                  <a:pt x="2932429" y="2385060"/>
                </a:lnTo>
                <a:lnTo>
                  <a:pt x="2943860" y="2345690"/>
                </a:lnTo>
                <a:lnTo>
                  <a:pt x="2959100" y="2307590"/>
                </a:lnTo>
                <a:lnTo>
                  <a:pt x="2976879" y="2270760"/>
                </a:lnTo>
                <a:lnTo>
                  <a:pt x="2999740" y="2239010"/>
                </a:lnTo>
                <a:lnTo>
                  <a:pt x="3025140" y="2207260"/>
                </a:lnTo>
                <a:lnTo>
                  <a:pt x="3056890" y="2178050"/>
                </a:lnTo>
                <a:lnTo>
                  <a:pt x="3097529" y="2143760"/>
                </a:lnTo>
                <a:lnTo>
                  <a:pt x="3149600" y="2109470"/>
                </a:lnTo>
                <a:lnTo>
                  <a:pt x="3209290" y="2071370"/>
                </a:lnTo>
                <a:lnTo>
                  <a:pt x="3279140" y="2029460"/>
                </a:lnTo>
                <a:lnTo>
                  <a:pt x="3359150" y="1987550"/>
                </a:lnTo>
                <a:lnTo>
                  <a:pt x="3818890" y="1761490"/>
                </a:lnTo>
                <a:lnTo>
                  <a:pt x="3935729" y="1697990"/>
                </a:lnTo>
                <a:lnTo>
                  <a:pt x="4041140" y="1635760"/>
                </a:lnTo>
                <a:lnTo>
                  <a:pt x="4132579" y="1579880"/>
                </a:lnTo>
                <a:lnTo>
                  <a:pt x="4212590" y="1525270"/>
                </a:lnTo>
                <a:lnTo>
                  <a:pt x="4278630" y="1473200"/>
                </a:lnTo>
                <a:lnTo>
                  <a:pt x="4333240" y="1423670"/>
                </a:lnTo>
                <a:lnTo>
                  <a:pt x="4377690" y="1375410"/>
                </a:lnTo>
                <a:lnTo>
                  <a:pt x="4417060" y="1325880"/>
                </a:lnTo>
                <a:lnTo>
                  <a:pt x="4450080" y="1276350"/>
                </a:lnTo>
                <a:lnTo>
                  <a:pt x="4478020" y="1226820"/>
                </a:lnTo>
                <a:lnTo>
                  <a:pt x="4498340" y="1176020"/>
                </a:lnTo>
                <a:lnTo>
                  <a:pt x="4513580" y="1125220"/>
                </a:lnTo>
                <a:lnTo>
                  <a:pt x="4523740" y="1074420"/>
                </a:lnTo>
                <a:lnTo>
                  <a:pt x="4525010" y="1022350"/>
                </a:lnTo>
                <a:lnTo>
                  <a:pt x="4523740" y="961389"/>
                </a:lnTo>
                <a:lnTo>
                  <a:pt x="4513580" y="899160"/>
                </a:lnTo>
                <a:lnTo>
                  <a:pt x="4499610" y="842010"/>
                </a:lnTo>
                <a:lnTo>
                  <a:pt x="4479290" y="784860"/>
                </a:lnTo>
                <a:lnTo>
                  <a:pt x="4467167" y="759460"/>
                </a:lnTo>
                <a:close/>
              </a:path>
              <a:path w="4525009" h="3641090">
                <a:moveTo>
                  <a:pt x="2339340" y="0"/>
                </a:moveTo>
                <a:lnTo>
                  <a:pt x="2061210" y="5080"/>
                </a:lnTo>
                <a:lnTo>
                  <a:pt x="1802129" y="19050"/>
                </a:lnTo>
                <a:lnTo>
                  <a:pt x="1562100" y="44450"/>
                </a:lnTo>
                <a:lnTo>
                  <a:pt x="1339850" y="78739"/>
                </a:lnTo>
                <a:lnTo>
                  <a:pt x="1235710" y="99060"/>
                </a:lnTo>
                <a:lnTo>
                  <a:pt x="1136650" y="124460"/>
                </a:lnTo>
                <a:lnTo>
                  <a:pt x="1041400" y="149860"/>
                </a:lnTo>
                <a:lnTo>
                  <a:pt x="951229" y="179070"/>
                </a:lnTo>
                <a:lnTo>
                  <a:pt x="866139" y="209550"/>
                </a:lnTo>
                <a:lnTo>
                  <a:pt x="784859" y="243839"/>
                </a:lnTo>
                <a:lnTo>
                  <a:pt x="708659" y="279400"/>
                </a:lnTo>
                <a:lnTo>
                  <a:pt x="637539" y="318770"/>
                </a:lnTo>
                <a:lnTo>
                  <a:pt x="505459" y="401320"/>
                </a:lnTo>
                <a:lnTo>
                  <a:pt x="388619" y="490220"/>
                </a:lnTo>
                <a:lnTo>
                  <a:pt x="288289" y="585470"/>
                </a:lnTo>
                <a:lnTo>
                  <a:pt x="200659" y="688339"/>
                </a:lnTo>
                <a:lnTo>
                  <a:pt x="129539" y="796289"/>
                </a:lnTo>
                <a:lnTo>
                  <a:pt x="71119" y="910589"/>
                </a:lnTo>
                <a:lnTo>
                  <a:pt x="27939" y="1032510"/>
                </a:lnTo>
                <a:lnTo>
                  <a:pt x="0" y="1159510"/>
                </a:lnTo>
                <a:lnTo>
                  <a:pt x="1590039" y="1276350"/>
                </a:lnTo>
                <a:lnTo>
                  <a:pt x="1605279" y="1207770"/>
                </a:lnTo>
                <a:lnTo>
                  <a:pt x="1624329" y="1144270"/>
                </a:lnTo>
                <a:lnTo>
                  <a:pt x="1648460" y="1087120"/>
                </a:lnTo>
                <a:lnTo>
                  <a:pt x="1676400" y="1033780"/>
                </a:lnTo>
                <a:lnTo>
                  <a:pt x="1709419" y="986789"/>
                </a:lnTo>
                <a:lnTo>
                  <a:pt x="1746250" y="943610"/>
                </a:lnTo>
                <a:lnTo>
                  <a:pt x="1786889" y="908050"/>
                </a:lnTo>
                <a:lnTo>
                  <a:pt x="1832610" y="876300"/>
                </a:lnTo>
                <a:lnTo>
                  <a:pt x="1882139" y="848360"/>
                </a:lnTo>
                <a:lnTo>
                  <a:pt x="1934210" y="826770"/>
                </a:lnTo>
                <a:lnTo>
                  <a:pt x="1962150" y="815339"/>
                </a:lnTo>
                <a:lnTo>
                  <a:pt x="2018029" y="797560"/>
                </a:lnTo>
                <a:lnTo>
                  <a:pt x="2078989" y="783589"/>
                </a:lnTo>
                <a:lnTo>
                  <a:pt x="2175510" y="768350"/>
                </a:lnTo>
                <a:lnTo>
                  <a:pt x="2242819" y="763270"/>
                </a:lnTo>
                <a:lnTo>
                  <a:pt x="2313940" y="759460"/>
                </a:lnTo>
                <a:lnTo>
                  <a:pt x="4467167" y="759460"/>
                </a:lnTo>
                <a:lnTo>
                  <a:pt x="4452620" y="728980"/>
                </a:lnTo>
                <a:lnTo>
                  <a:pt x="4422140" y="675639"/>
                </a:lnTo>
                <a:lnTo>
                  <a:pt x="4384040" y="623570"/>
                </a:lnTo>
                <a:lnTo>
                  <a:pt x="4339590" y="571500"/>
                </a:lnTo>
                <a:lnTo>
                  <a:pt x="4290060" y="523239"/>
                </a:lnTo>
                <a:lnTo>
                  <a:pt x="4234180" y="474980"/>
                </a:lnTo>
                <a:lnTo>
                  <a:pt x="4173219" y="429260"/>
                </a:lnTo>
                <a:lnTo>
                  <a:pt x="4107179" y="384810"/>
                </a:lnTo>
                <a:lnTo>
                  <a:pt x="4033519" y="340360"/>
                </a:lnTo>
                <a:lnTo>
                  <a:pt x="3954779" y="299720"/>
                </a:lnTo>
                <a:lnTo>
                  <a:pt x="3870960" y="260350"/>
                </a:lnTo>
                <a:lnTo>
                  <a:pt x="3779519" y="222250"/>
                </a:lnTo>
                <a:lnTo>
                  <a:pt x="3637279" y="168910"/>
                </a:lnTo>
                <a:lnTo>
                  <a:pt x="3484879" y="124460"/>
                </a:lnTo>
                <a:lnTo>
                  <a:pt x="3319779" y="86360"/>
                </a:lnTo>
                <a:lnTo>
                  <a:pt x="3145790" y="54610"/>
                </a:lnTo>
                <a:lnTo>
                  <a:pt x="2961640" y="30480"/>
                </a:lnTo>
                <a:lnTo>
                  <a:pt x="2763519" y="12700"/>
                </a:lnTo>
                <a:lnTo>
                  <a:pt x="2556510" y="2539"/>
                </a:lnTo>
                <a:lnTo>
                  <a:pt x="2339340" y="0"/>
                </a:lnTo>
                <a:close/>
              </a:path>
              <a:path w="4525009" h="3641090">
                <a:moveTo>
                  <a:pt x="2973069" y="2764790"/>
                </a:moveTo>
                <a:lnTo>
                  <a:pt x="1306829" y="2764790"/>
                </a:lnTo>
                <a:lnTo>
                  <a:pt x="1306829" y="3641090"/>
                </a:lnTo>
                <a:lnTo>
                  <a:pt x="2973069" y="3641090"/>
                </a:lnTo>
                <a:lnTo>
                  <a:pt x="2973069" y="2764790"/>
                </a:lnTo>
                <a:close/>
              </a:path>
            </a:pathLst>
          </a:custGeom>
          <a:solidFill>
            <a:srgbClr val="A502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46629" y="2325370"/>
            <a:ext cx="4525010" cy="2518410"/>
          </a:xfrm>
          <a:custGeom>
            <a:avLst/>
            <a:gdLst/>
            <a:ahLst/>
            <a:cxnLst/>
            <a:rect l="l" t="t" r="r" b="b"/>
            <a:pathLst>
              <a:path w="4525009" h="2518410">
                <a:moveTo>
                  <a:pt x="2915920" y="2518410"/>
                </a:moveTo>
                <a:lnTo>
                  <a:pt x="1358899" y="2518410"/>
                </a:lnTo>
                <a:lnTo>
                  <a:pt x="1358899" y="2425699"/>
                </a:lnTo>
                <a:lnTo>
                  <a:pt x="1365249" y="2312669"/>
                </a:lnTo>
                <a:lnTo>
                  <a:pt x="1371599" y="2260599"/>
                </a:lnTo>
                <a:lnTo>
                  <a:pt x="1381759" y="2211069"/>
                </a:lnTo>
                <a:lnTo>
                  <a:pt x="1394459" y="2164079"/>
                </a:lnTo>
                <a:lnTo>
                  <a:pt x="1409699" y="2120899"/>
                </a:lnTo>
                <a:lnTo>
                  <a:pt x="1428749" y="2078989"/>
                </a:lnTo>
                <a:lnTo>
                  <a:pt x="1449070" y="2040889"/>
                </a:lnTo>
                <a:lnTo>
                  <a:pt x="1473199" y="2004059"/>
                </a:lnTo>
                <a:lnTo>
                  <a:pt x="1499870" y="1968499"/>
                </a:lnTo>
                <a:lnTo>
                  <a:pt x="1529080" y="1932939"/>
                </a:lnTo>
                <a:lnTo>
                  <a:pt x="1560830" y="1899919"/>
                </a:lnTo>
                <a:lnTo>
                  <a:pt x="1596390" y="1865629"/>
                </a:lnTo>
                <a:lnTo>
                  <a:pt x="1634490" y="1833879"/>
                </a:lnTo>
                <a:lnTo>
                  <a:pt x="1673859" y="1802129"/>
                </a:lnTo>
                <a:lnTo>
                  <a:pt x="1718309" y="1771649"/>
                </a:lnTo>
                <a:lnTo>
                  <a:pt x="1769109" y="1737359"/>
                </a:lnTo>
                <a:lnTo>
                  <a:pt x="1833880" y="1699259"/>
                </a:lnTo>
                <a:lnTo>
                  <a:pt x="2006599" y="1602739"/>
                </a:lnTo>
                <a:lnTo>
                  <a:pt x="2235199" y="1483359"/>
                </a:lnTo>
                <a:lnTo>
                  <a:pt x="2518410" y="1341119"/>
                </a:lnTo>
                <a:lnTo>
                  <a:pt x="2595880" y="1301749"/>
                </a:lnTo>
                <a:lnTo>
                  <a:pt x="2663190" y="1262379"/>
                </a:lnTo>
                <a:lnTo>
                  <a:pt x="2720340" y="1224279"/>
                </a:lnTo>
                <a:lnTo>
                  <a:pt x="2767330" y="1186179"/>
                </a:lnTo>
                <a:lnTo>
                  <a:pt x="2802890" y="1150619"/>
                </a:lnTo>
                <a:lnTo>
                  <a:pt x="2816860" y="1131569"/>
                </a:lnTo>
                <a:lnTo>
                  <a:pt x="2829560" y="1115059"/>
                </a:lnTo>
                <a:lnTo>
                  <a:pt x="2838449" y="1097279"/>
                </a:lnTo>
                <a:lnTo>
                  <a:pt x="2844799" y="1079500"/>
                </a:lnTo>
                <a:lnTo>
                  <a:pt x="2848610" y="1062989"/>
                </a:lnTo>
                <a:lnTo>
                  <a:pt x="2849880" y="1045209"/>
                </a:lnTo>
                <a:lnTo>
                  <a:pt x="2848610" y="1013459"/>
                </a:lnTo>
                <a:lnTo>
                  <a:pt x="2832099" y="953769"/>
                </a:lnTo>
                <a:lnTo>
                  <a:pt x="2807970" y="913129"/>
                </a:lnTo>
                <a:lnTo>
                  <a:pt x="2774949" y="877569"/>
                </a:lnTo>
                <a:lnTo>
                  <a:pt x="2733040" y="845819"/>
                </a:lnTo>
                <a:lnTo>
                  <a:pt x="2716530" y="836929"/>
                </a:lnTo>
                <a:lnTo>
                  <a:pt x="2700020" y="828039"/>
                </a:lnTo>
                <a:lnTo>
                  <a:pt x="2680970" y="819150"/>
                </a:lnTo>
                <a:lnTo>
                  <a:pt x="2661920" y="811529"/>
                </a:lnTo>
                <a:lnTo>
                  <a:pt x="2641599" y="803909"/>
                </a:lnTo>
                <a:lnTo>
                  <a:pt x="2620010" y="797559"/>
                </a:lnTo>
                <a:lnTo>
                  <a:pt x="2598420" y="791209"/>
                </a:lnTo>
                <a:lnTo>
                  <a:pt x="2548890" y="781050"/>
                </a:lnTo>
                <a:lnTo>
                  <a:pt x="2496820" y="772159"/>
                </a:lnTo>
                <a:lnTo>
                  <a:pt x="2439670" y="767079"/>
                </a:lnTo>
                <a:lnTo>
                  <a:pt x="2378710" y="763269"/>
                </a:lnTo>
                <a:lnTo>
                  <a:pt x="2313940" y="762000"/>
                </a:lnTo>
                <a:lnTo>
                  <a:pt x="2242820" y="763269"/>
                </a:lnTo>
                <a:lnTo>
                  <a:pt x="2174240" y="769619"/>
                </a:lnTo>
                <a:lnTo>
                  <a:pt x="2109470" y="778509"/>
                </a:lnTo>
                <a:lnTo>
                  <a:pt x="2048509" y="791209"/>
                </a:lnTo>
                <a:lnTo>
                  <a:pt x="1988820" y="806450"/>
                </a:lnTo>
                <a:lnTo>
                  <a:pt x="1934209" y="826769"/>
                </a:lnTo>
                <a:lnTo>
                  <a:pt x="1907540" y="838200"/>
                </a:lnTo>
                <a:lnTo>
                  <a:pt x="1880870" y="849629"/>
                </a:lnTo>
                <a:lnTo>
                  <a:pt x="1832609" y="876300"/>
                </a:lnTo>
                <a:lnTo>
                  <a:pt x="1786890" y="908050"/>
                </a:lnTo>
                <a:lnTo>
                  <a:pt x="1746249" y="944879"/>
                </a:lnTo>
                <a:lnTo>
                  <a:pt x="1708149" y="986789"/>
                </a:lnTo>
                <a:lnTo>
                  <a:pt x="1676399" y="1035050"/>
                </a:lnTo>
                <a:lnTo>
                  <a:pt x="1648459" y="1087119"/>
                </a:lnTo>
                <a:lnTo>
                  <a:pt x="1624330" y="1145539"/>
                </a:lnTo>
                <a:lnTo>
                  <a:pt x="1604009" y="1209039"/>
                </a:lnTo>
                <a:lnTo>
                  <a:pt x="1588770" y="1277619"/>
                </a:lnTo>
                <a:lnTo>
                  <a:pt x="0" y="1160779"/>
                </a:lnTo>
                <a:lnTo>
                  <a:pt x="27939" y="1032509"/>
                </a:lnTo>
                <a:lnTo>
                  <a:pt x="69850" y="911859"/>
                </a:lnTo>
                <a:lnTo>
                  <a:pt x="127000" y="796289"/>
                </a:lnTo>
                <a:lnTo>
                  <a:pt x="199389" y="688339"/>
                </a:lnTo>
                <a:lnTo>
                  <a:pt x="287019" y="586739"/>
                </a:lnTo>
                <a:lnTo>
                  <a:pt x="388619" y="491489"/>
                </a:lnTo>
                <a:lnTo>
                  <a:pt x="505459" y="402589"/>
                </a:lnTo>
                <a:lnTo>
                  <a:pt x="636269" y="318769"/>
                </a:lnTo>
                <a:lnTo>
                  <a:pt x="708659" y="280669"/>
                </a:lnTo>
                <a:lnTo>
                  <a:pt x="784859" y="243839"/>
                </a:lnTo>
                <a:lnTo>
                  <a:pt x="866139" y="210819"/>
                </a:lnTo>
                <a:lnTo>
                  <a:pt x="951230" y="179069"/>
                </a:lnTo>
                <a:lnTo>
                  <a:pt x="1041399" y="151129"/>
                </a:lnTo>
                <a:lnTo>
                  <a:pt x="1135380" y="124459"/>
                </a:lnTo>
                <a:lnTo>
                  <a:pt x="1235709" y="101600"/>
                </a:lnTo>
                <a:lnTo>
                  <a:pt x="1339849" y="80009"/>
                </a:lnTo>
                <a:lnTo>
                  <a:pt x="1560830" y="44450"/>
                </a:lnTo>
                <a:lnTo>
                  <a:pt x="1802130" y="20319"/>
                </a:lnTo>
                <a:lnTo>
                  <a:pt x="2061209" y="5079"/>
                </a:lnTo>
                <a:lnTo>
                  <a:pt x="2338070" y="0"/>
                </a:lnTo>
                <a:lnTo>
                  <a:pt x="2555240" y="3809"/>
                </a:lnTo>
                <a:lnTo>
                  <a:pt x="2763520" y="13969"/>
                </a:lnTo>
                <a:lnTo>
                  <a:pt x="2959099" y="31750"/>
                </a:lnTo>
                <a:lnTo>
                  <a:pt x="3144520" y="55879"/>
                </a:lnTo>
                <a:lnTo>
                  <a:pt x="3319779" y="86359"/>
                </a:lnTo>
                <a:lnTo>
                  <a:pt x="3483609" y="125729"/>
                </a:lnTo>
                <a:lnTo>
                  <a:pt x="3637279" y="170179"/>
                </a:lnTo>
                <a:lnTo>
                  <a:pt x="3779520" y="222250"/>
                </a:lnTo>
                <a:lnTo>
                  <a:pt x="3869690" y="260350"/>
                </a:lnTo>
                <a:lnTo>
                  <a:pt x="3954779" y="300989"/>
                </a:lnTo>
                <a:lnTo>
                  <a:pt x="4032250" y="341629"/>
                </a:lnTo>
                <a:lnTo>
                  <a:pt x="4105909" y="384809"/>
                </a:lnTo>
                <a:lnTo>
                  <a:pt x="4171950" y="429259"/>
                </a:lnTo>
                <a:lnTo>
                  <a:pt x="4234180" y="476250"/>
                </a:lnTo>
                <a:lnTo>
                  <a:pt x="4288790" y="523239"/>
                </a:lnTo>
                <a:lnTo>
                  <a:pt x="4338320" y="572769"/>
                </a:lnTo>
                <a:lnTo>
                  <a:pt x="4382770" y="623569"/>
                </a:lnTo>
                <a:lnTo>
                  <a:pt x="4419600" y="675639"/>
                </a:lnTo>
                <a:lnTo>
                  <a:pt x="4452620" y="730250"/>
                </a:lnTo>
                <a:lnTo>
                  <a:pt x="4478020" y="786129"/>
                </a:lnTo>
                <a:lnTo>
                  <a:pt x="4499610" y="843279"/>
                </a:lnTo>
                <a:lnTo>
                  <a:pt x="4513580" y="901700"/>
                </a:lnTo>
                <a:lnTo>
                  <a:pt x="4522470" y="961389"/>
                </a:lnTo>
                <a:lnTo>
                  <a:pt x="4525010" y="1023619"/>
                </a:lnTo>
                <a:lnTo>
                  <a:pt x="4522470" y="1075689"/>
                </a:lnTo>
                <a:lnTo>
                  <a:pt x="4512310" y="1126489"/>
                </a:lnTo>
                <a:lnTo>
                  <a:pt x="4498340" y="1177289"/>
                </a:lnTo>
                <a:lnTo>
                  <a:pt x="4476750" y="1228089"/>
                </a:lnTo>
                <a:lnTo>
                  <a:pt x="4450080" y="1277619"/>
                </a:lnTo>
                <a:lnTo>
                  <a:pt x="4417060" y="1325879"/>
                </a:lnTo>
                <a:lnTo>
                  <a:pt x="4377690" y="1375409"/>
                </a:lnTo>
                <a:lnTo>
                  <a:pt x="4331970" y="1423669"/>
                </a:lnTo>
                <a:lnTo>
                  <a:pt x="4278630" y="1473199"/>
                </a:lnTo>
                <a:lnTo>
                  <a:pt x="4211320" y="1526539"/>
                </a:lnTo>
                <a:lnTo>
                  <a:pt x="4131309" y="1581149"/>
                </a:lnTo>
                <a:lnTo>
                  <a:pt x="4039870" y="1638299"/>
                </a:lnTo>
                <a:lnTo>
                  <a:pt x="3935729" y="1699259"/>
                </a:lnTo>
                <a:lnTo>
                  <a:pt x="3818890" y="1761489"/>
                </a:lnTo>
                <a:lnTo>
                  <a:pt x="3545840" y="1894839"/>
                </a:lnTo>
                <a:lnTo>
                  <a:pt x="3357879" y="1987549"/>
                </a:lnTo>
                <a:lnTo>
                  <a:pt x="3279140" y="2030729"/>
                </a:lnTo>
                <a:lnTo>
                  <a:pt x="3209290" y="2071369"/>
                </a:lnTo>
                <a:lnTo>
                  <a:pt x="3148330" y="2109469"/>
                </a:lnTo>
                <a:lnTo>
                  <a:pt x="3097530" y="2145029"/>
                </a:lnTo>
                <a:lnTo>
                  <a:pt x="3055620" y="2178049"/>
                </a:lnTo>
                <a:lnTo>
                  <a:pt x="3023870" y="2209799"/>
                </a:lnTo>
                <a:lnTo>
                  <a:pt x="2998470" y="2240279"/>
                </a:lnTo>
                <a:lnTo>
                  <a:pt x="2976880" y="2273299"/>
                </a:lnTo>
                <a:lnTo>
                  <a:pt x="2957830" y="2307590"/>
                </a:lnTo>
                <a:lnTo>
                  <a:pt x="2942590" y="2345690"/>
                </a:lnTo>
                <a:lnTo>
                  <a:pt x="2931160" y="2385060"/>
                </a:lnTo>
                <a:lnTo>
                  <a:pt x="2922270" y="2428240"/>
                </a:lnTo>
                <a:lnTo>
                  <a:pt x="2917190" y="2471419"/>
                </a:lnTo>
                <a:lnTo>
                  <a:pt x="2915920" y="2518410"/>
                </a:lnTo>
                <a:close/>
              </a:path>
            </a:pathLst>
          </a:custGeom>
          <a:ln w="12579">
            <a:solidFill>
              <a:srgbClr val="E9E9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553459" y="5090159"/>
            <a:ext cx="1666239" cy="877569"/>
          </a:xfrm>
          <a:custGeom>
            <a:avLst/>
            <a:gdLst/>
            <a:ahLst/>
            <a:cxnLst/>
            <a:rect l="l" t="t" r="r" b="b"/>
            <a:pathLst>
              <a:path w="1666239" h="877570">
                <a:moveTo>
                  <a:pt x="0" y="0"/>
                </a:moveTo>
                <a:lnTo>
                  <a:pt x="1666239" y="0"/>
                </a:lnTo>
                <a:lnTo>
                  <a:pt x="1666239" y="877569"/>
                </a:lnTo>
                <a:lnTo>
                  <a:pt x="0" y="877569"/>
                </a:lnTo>
                <a:lnTo>
                  <a:pt x="0" y="0"/>
                </a:lnTo>
                <a:close/>
              </a:path>
            </a:pathLst>
          </a:custGeom>
          <a:ln w="12579">
            <a:solidFill>
              <a:srgbClr val="E9E9E9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6650" y="833120"/>
            <a:ext cx="432498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DNS </a:t>
            </a:r>
            <a:r>
              <a:rPr dirty="0"/>
              <a:t>as a</a:t>
            </a:r>
            <a:r>
              <a:rPr dirty="0" spc="-65"/>
              <a:t> </a:t>
            </a:r>
            <a:r>
              <a:rPr dirty="0" spc="-5"/>
              <a:t>Database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912620"/>
            <a:ext cx="7247890" cy="3898900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Times New Roman"/>
                <a:cs typeface="Times New Roman"/>
              </a:rPr>
              <a:t>Keys </a:t>
            </a:r>
            <a:r>
              <a:rPr dirty="0" sz="3200" spc="-5">
                <a:latin typeface="Times New Roman"/>
                <a:cs typeface="Times New Roman"/>
              </a:rPr>
              <a:t>to the </a:t>
            </a:r>
            <a:r>
              <a:rPr dirty="0" sz="3200">
                <a:latin typeface="Times New Roman"/>
                <a:cs typeface="Times New Roman"/>
              </a:rPr>
              <a:t>database are </a:t>
            </a:r>
            <a:r>
              <a:rPr dirty="0" sz="3200" spc="-5">
                <a:latin typeface="Times New Roman"/>
                <a:cs typeface="Times New Roman"/>
              </a:rPr>
              <a:t>“domain</a:t>
            </a:r>
            <a:r>
              <a:rPr dirty="0" sz="3200" spc="1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names”</a:t>
            </a:r>
            <a:endParaRPr sz="3200">
              <a:latin typeface="Times New Roman"/>
              <a:cs typeface="Times New Roman"/>
            </a:endParaRPr>
          </a:p>
          <a:p>
            <a:pPr lvl="1" marL="755650" indent="-285750">
              <a:lnSpc>
                <a:spcPct val="100000"/>
              </a:lnSpc>
              <a:spcBef>
                <a:spcPts val="700"/>
              </a:spcBef>
              <a:buChar char="–"/>
              <a:tabLst>
                <a:tab pos="755650" algn="l"/>
              </a:tabLst>
            </a:pPr>
            <a:r>
              <a:rPr dirty="0" sz="2800" spc="-10">
                <a:latin typeface="Times New Roman"/>
                <a:cs typeface="Times New Roman"/>
                <a:hlinkClick r:id="rId2"/>
              </a:rPr>
              <a:t>www.foo.com, </a:t>
            </a:r>
            <a:r>
              <a:rPr dirty="0" sz="2800" spc="-5">
                <a:latin typeface="Times New Roman"/>
                <a:cs typeface="Times New Roman"/>
              </a:rPr>
              <a:t>18.in-addr.arpa,</a:t>
            </a:r>
            <a:r>
              <a:rPr dirty="0" sz="2800" spc="3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6.4.e164.arpa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Times New Roman"/>
                <a:cs typeface="Times New Roman"/>
              </a:rPr>
              <a:t>Over 200,000,000 </a:t>
            </a:r>
            <a:r>
              <a:rPr dirty="0" sz="3200" spc="-5">
                <a:latin typeface="Times New Roman"/>
                <a:cs typeface="Times New Roman"/>
              </a:rPr>
              <a:t>domain names</a:t>
            </a:r>
            <a:r>
              <a:rPr dirty="0" sz="3200" spc="1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stored</a:t>
            </a:r>
            <a:endParaRPr sz="3200">
              <a:latin typeface="Times New Roman"/>
              <a:cs typeface="Times New Roman"/>
            </a:endParaRPr>
          </a:p>
          <a:p>
            <a:pPr marL="355600" marR="24257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Times New Roman"/>
                <a:cs typeface="Times New Roman"/>
              </a:rPr>
              <a:t>Each </a:t>
            </a:r>
            <a:r>
              <a:rPr dirty="0" sz="3200" spc="-5">
                <a:latin typeface="Times New Roman"/>
                <a:cs typeface="Times New Roman"/>
              </a:rPr>
              <a:t>domain name </a:t>
            </a:r>
            <a:r>
              <a:rPr dirty="0" sz="3200">
                <a:latin typeface="Times New Roman"/>
                <a:cs typeface="Times New Roman"/>
              </a:rPr>
              <a:t>contains one or </a:t>
            </a:r>
            <a:r>
              <a:rPr dirty="0" sz="3200" spc="-5">
                <a:latin typeface="Times New Roman"/>
                <a:cs typeface="Times New Roman"/>
              </a:rPr>
              <a:t>more  attributes</a:t>
            </a:r>
            <a:endParaRPr sz="3200">
              <a:latin typeface="Times New Roman"/>
              <a:cs typeface="Times New Roman"/>
            </a:endParaRPr>
          </a:p>
          <a:p>
            <a:pPr lvl="1" marL="755650" indent="-285750">
              <a:lnSpc>
                <a:spcPct val="100000"/>
              </a:lnSpc>
              <a:spcBef>
                <a:spcPts val="690"/>
              </a:spcBef>
              <a:buChar char="–"/>
              <a:tabLst>
                <a:tab pos="755650" algn="l"/>
              </a:tabLst>
            </a:pPr>
            <a:r>
              <a:rPr dirty="0" sz="2800" spc="-5">
                <a:latin typeface="Times New Roman"/>
                <a:cs typeface="Times New Roman"/>
              </a:rPr>
              <a:t>Known </a:t>
            </a:r>
            <a:r>
              <a:rPr dirty="0" sz="2800" spc="-10">
                <a:latin typeface="Times New Roman"/>
                <a:cs typeface="Times New Roman"/>
              </a:rPr>
              <a:t>as </a:t>
            </a:r>
            <a:r>
              <a:rPr dirty="0" sz="2800" spc="-5">
                <a:latin typeface="Times New Roman"/>
                <a:cs typeface="Times New Roman"/>
              </a:rPr>
              <a:t>“resource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records”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Times New Roman"/>
                <a:cs typeface="Times New Roman"/>
              </a:rPr>
              <a:t>Each </a:t>
            </a:r>
            <a:r>
              <a:rPr dirty="0" sz="3200" spc="-5">
                <a:latin typeface="Times New Roman"/>
                <a:cs typeface="Times New Roman"/>
              </a:rPr>
              <a:t>attribute individually</a:t>
            </a:r>
            <a:r>
              <a:rPr dirty="0" sz="3200" spc="2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retrievable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3629" y="833120"/>
            <a:ext cx="438658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Global</a:t>
            </a:r>
            <a:r>
              <a:rPr dirty="0" spc="-55"/>
              <a:t> </a:t>
            </a:r>
            <a:r>
              <a:rPr dirty="0" spc="-5"/>
              <a:t>Distribution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014220"/>
            <a:ext cx="7190105" cy="36690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Times New Roman"/>
                <a:cs typeface="Times New Roman"/>
              </a:rPr>
              <a:t>Data is maintained locally, </a:t>
            </a:r>
            <a:r>
              <a:rPr dirty="0" sz="3200">
                <a:latin typeface="Times New Roman"/>
                <a:cs typeface="Times New Roman"/>
              </a:rPr>
              <a:t>but </a:t>
            </a:r>
            <a:r>
              <a:rPr dirty="0" sz="3200" spc="-5">
                <a:latin typeface="Times New Roman"/>
                <a:cs typeface="Times New Roman"/>
              </a:rPr>
              <a:t>retrievable  globally</a:t>
            </a:r>
            <a:endParaRPr sz="3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dirty="0" baseline="3968" sz="4200">
                <a:latin typeface="Times New Roman"/>
                <a:cs typeface="Times New Roman"/>
              </a:rPr>
              <a:t>– </a:t>
            </a:r>
            <a:r>
              <a:rPr dirty="0" sz="2800" spc="-10">
                <a:latin typeface="Times New Roman"/>
                <a:cs typeface="Times New Roman"/>
              </a:rPr>
              <a:t>No </a:t>
            </a:r>
            <a:r>
              <a:rPr dirty="0" sz="2800">
                <a:latin typeface="Times New Roman"/>
                <a:cs typeface="Times New Roman"/>
              </a:rPr>
              <a:t>single </a:t>
            </a:r>
            <a:r>
              <a:rPr dirty="0" sz="2800" spc="-5">
                <a:latin typeface="Times New Roman"/>
                <a:cs typeface="Times New Roman"/>
              </a:rPr>
              <a:t>computer has all </a:t>
            </a:r>
            <a:r>
              <a:rPr dirty="0" sz="2800" spc="-10">
                <a:latin typeface="Times New Roman"/>
                <a:cs typeface="Times New Roman"/>
              </a:rPr>
              <a:t>DNS</a:t>
            </a:r>
            <a:r>
              <a:rPr dirty="0" sz="2800" spc="10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data</a:t>
            </a:r>
            <a:endParaRPr sz="2800">
              <a:latin typeface="Times New Roman"/>
              <a:cs typeface="Times New Roman"/>
            </a:endParaRPr>
          </a:p>
          <a:p>
            <a:pPr marL="355600" marR="469265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Times New Roman"/>
                <a:cs typeface="Times New Roman"/>
              </a:rPr>
              <a:t>DNS lookups can be </a:t>
            </a:r>
            <a:r>
              <a:rPr dirty="0" sz="3200" spc="-5">
                <a:latin typeface="Times New Roman"/>
                <a:cs typeface="Times New Roman"/>
              </a:rPr>
              <a:t>performed </a:t>
            </a:r>
            <a:r>
              <a:rPr dirty="0" sz="3200">
                <a:latin typeface="Times New Roman"/>
                <a:cs typeface="Times New Roman"/>
              </a:rPr>
              <a:t>by any  device</a:t>
            </a:r>
            <a:endParaRPr sz="3200">
              <a:latin typeface="Times New Roman"/>
              <a:cs typeface="Times New Roman"/>
            </a:endParaRPr>
          </a:p>
          <a:p>
            <a:pPr marL="355600" marR="338455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Times New Roman"/>
                <a:cs typeface="Times New Roman"/>
              </a:rPr>
              <a:t>Remote </a:t>
            </a:r>
            <a:r>
              <a:rPr dirty="0" sz="3200">
                <a:latin typeface="Times New Roman"/>
                <a:cs typeface="Times New Roman"/>
              </a:rPr>
              <a:t>DNS data </a:t>
            </a:r>
            <a:r>
              <a:rPr dirty="0" sz="3200" spc="-5">
                <a:latin typeface="Times New Roman"/>
                <a:cs typeface="Times New Roman"/>
              </a:rPr>
              <a:t>is locally </a:t>
            </a:r>
            <a:r>
              <a:rPr dirty="0" sz="3200">
                <a:latin typeface="Times New Roman"/>
                <a:cs typeface="Times New Roman"/>
              </a:rPr>
              <a:t>cachable </a:t>
            </a:r>
            <a:r>
              <a:rPr dirty="0" sz="3200" spc="-5">
                <a:latin typeface="Times New Roman"/>
                <a:cs typeface="Times New Roman"/>
              </a:rPr>
              <a:t>to  improve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performance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2018-03-29T16:56:52Z</dcterms:created>
  <dcterms:modified xsi:type="dcterms:W3CDTF">2018-03-29T16:56:52Z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2014-12-04T00:00:00Z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2018-03-29T00:00:00Z</vt:filetime>
  </property>
</Properties>
</file>