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57"/>
  </p:notesMasterIdLst>
  <p:handoutMasterIdLst>
    <p:handoutMasterId r:id="rId58"/>
  </p:handoutMasterIdLst>
  <p:sldIdLst>
    <p:sldId id="300" r:id="rId5"/>
    <p:sldId id="350" r:id="rId6"/>
    <p:sldId id="351" r:id="rId7"/>
    <p:sldId id="287" r:id="rId8"/>
    <p:sldId id="286" r:id="rId9"/>
    <p:sldId id="338" r:id="rId10"/>
    <p:sldId id="285" r:id="rId11"/>
    <p:sldId id="262" r:id="rId12"/>
    <p:sldId id="263" r:id="rId13"/>
    <p:sldId id="264" r:id="rId14"/>
    <p:sldId id="265" r:id="rId15"/>
    <p:sldId id="266" r:id="rId16"/>
    <p:sldId id="270" r:id="rId17"/>
    <p:sldId id="304" r:id="rId18"/>
    <p:sldId id="279" r:id="rId19"/>
    <p:sldId id="288" r:id="rId20"/>
    <p:sldId id="324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01" r:id="rId31"/>
    <p:sldId id="302" r:id="rId32"/>
    <p:sldId id="363" r:id="rId33"/>
    <p:sldId id="303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64" r:id="rId5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300"/>
            <p14:sldId id="350"/>
            <p14:sldId id="351"/>
            <p14:sldId id="287"/>
            <p14:sldId id="286"/>
            <p14:sldId id="338"/>
            <p14:sldId id="285"/>
            <p14:sldId id="262"/>
            <p14:sldId id="263"/>
            <p14:sldId id="264"/>
            <p14:sldId id="265"/>
            <p14:sldId id="266"/>
            <p14:sldId id="270"/>
            <p14:sldId id="304"/>
            <p14:sldId id="279"/>
            <p14:sldId id="288"/>
            <p14:sldId id="324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01"/>
            <p14:sldId id="302"/>
            <p14:sldId id="363"/>
            <p14:sldId id="303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8535" autoAdjust="0"/>
  </p:normalViewPr>
  <p:slideViewPr>
    <p:cSldViewPr>
      <p:cViewPr varScale="1">
        <p:scale>
          <a:sx n="74" d="100"/>
          <a:sy n="74" d="100"/>
        </p:scale>
        <p:origin x="67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702E8-0650-4241-B66F-7DA1B5ED319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3BCE3-2104-4040-9A28-4A9661223082}">
      <dgm:prSet/>
      <dgm:spPr/>
      <dgm:t>
        <a:bodyPr/>
        <a:lstStyle/>
        <a:p>
          <a:pPr rtl="0"/>
          <a:r>
            <a:rPr lang="en-US" smtClean="0"/>
            <a:t>HRISHIKESH  093956_IN</a:t>
          </a:r>
          <a:endParaRPr lang="en-US"/>
        </a:p>
      </dgm:t>
    </dgm:pt>
    <dgm:pt modelId="{9B020713-5A48-4939-BCDC-636228E40EAA}" type="parTrans" cxnId="{153DAE54-EDA4-4261-A018-A2388C86F8A0}">
      <dgm:prSet/>
      <dgm:spPr/>
      <dgm:t>
        <a:bodyPr/>
        <a:lstStyle/>
        <a:p>
          <a:endParaRPr lang="en-US"/>
        </a:p>
      </dgm:t>
    </dgm:pt>
    <dgm:pt modelId="{24394298-B6AC-4DFC-AD32-031FB2ED7C51}" type="sibTrans" cxnId="{153DAE54-EDA4-4261-A018-A2388C86F8A0}">
      <dgm:prSet/>
      <dgm:spPr/>
      <dgm:t>
        <a:bodyPr/>
        <a:lstStyle/>
        <a:p>
          <a:endParaRPr lang="en-US"/>
        </a:p>
      </dgm:t>
    </dgm:pt>
    <dgm:pt modelId="{7C8213EE-7723-4EFA-8812-BF450D58D54F}">
      <dgm:prSet/>
      <dgm:spPr/>
      <dgm:t>
        <a:bodyPr/>
        <a:lstStyle/>
        <a:p>
          <a:pPr rtl="0"/>
          <a:r>
            <a:rPr lang="en-US" smtClean="0"/>
            <a:t>RUSHABH       093976_IN</a:t>
          </a:r>
          <a:endParaRPr lang="en-US"/>
        </a:p>
      </dgm:t>
    </dgm:pt>
    <dgm:pt modelId="{467321F0-3862-4138-BAD8-D6E431405E2C}" type="parTrans" cxnId="{A01EF3F0-D002-4681-AF6E-73FAD0E52CF7}">
      <dgm:prSet/>
      <dgm:spPr/>
      <dgm:t>
        <a:bodyPr/>
        <a:lstStyle/>
        <a:p>
          <a:endParaRPr lang="en-US"/>
        </a:p>
      </dgm:t>
    </dgm:pt>
    <dgm:pt modelId="{294E1EF1-7023-4836-94E1-967D8392F911}" type="sibTrans" cxnId="{A01EF3F0-D002-4681-AF6E-73FAD0E52CF7}">
      <dgm:prSet/>
      <dgm:spPr/>
      <dgm:t>
        <a:bodyPr/>
        <a:lstStyle/>
        <a:p>
          <a:endParaRPr lang="en-US"/>
        </a:p>
      </dgm:t>
    </dgm:pt>
    <dgm:pt modelId="{06966636-A830-478B-BD80-643DFF3FF993}">
      <dgm:prSet/>
      <dgm:spPr/>
      <dgm:t>
        <a:bodyPr/>
        <a:lstStyle/>
        <a:p>
          <a:pPr rtl="0"/>
          <a:r>
            <a:rPr lang="en-US" smtClean="0"/>
            <a:t>AMOL             093942_IN</a:t>
          </a:r>
          <a:endParaRPr lang="en-US"/>
        </a:p>
      </dgm:t>
    </dgm:pt>
    <dgm:pt modelId="{9E6AC3AC-4766-4F44-9A83-E673A3CF352C}" type="parTrans" cxnId="{4768C516-F079-49CD-A200-061BCF6B5C57}">
      <dgm:prSet/>
      <dgm:spPr/>
      <dgm:t>
        <a:bodyPr/>
        <a:lstStyle/>
        <a:p>
          <a:endParaRPr lang="en-US"/>
        </a:p>
      </dgm:t>
    </dgm:pt>
    <dgm:pt modelId="{16019AD0-47BF-4567-A97A-2B18A5AF57CD}" type="sibTrans" cxnId="{4768C516-F079-49CD-A200-061BCF6B5C57}">
      <dgm:prSet/>
      <dgm:spPr/>
      <dgm:t>
        <a:bodyPr/>
        <a:lstStyle/>
        <a:p>
          <a:endParaRPr lang="en-US"/>
        </a:p>
      </dgm:t>
    </dgm:pt>
    <dgm:pt modelId="{633A2A13-8225-4986-BDC4-B8F655D8B7D7}">
      <dgm:prSet/>
      <dgm:spPr/>
      <dgm:t>
        <a:bodyPr/>
        <a:lstStyle/>
        <a:p>
          <a:pPr rtl="0"/>
          <a:r>
            <a:rPr lang="en-US" dirty="0" smtClean="0"/>
            <a:t>SAIPRIYA         093945_IN *</a:t>
          </a:r>
          <a:endParaRPr lang="en-US" dirty="0"/>
        </a:p>
      </dgm:t>
    </dgm:pt>
    <dgm:pt modelId="{BD2285F0-64BC-48C7-808C-E0629AA9F61F}" type="parTrans" cxnId="{34219B65-71E2-40F7-B7E6-59549AF34271}">
      <dgm:prSet/>
      <dgm:spPr/>
      <dgm:t>
        <a:bodyPr/>
        <a:lstStyle/>
        <a:p>
          <a:endParaRPr lang="en-US"/>
        </a:p>
      </dgm:t>
    </dgm:pt>
    <dgm:pt modelId="{E7AD4F99-86C2-4D58-842F-6DD7DCBD3C54}" type="sibTrans" cxnId="{34219B65-71E2-40F7-B7E6-59549AF34271}">
      <dgm:prSet/>
      <dgm:spPr/>
      <dgm:t>
        <a:bodyPr/>
        <a:lstStyle/>
        <a:p>
          <a:endParaRPr lang="en-US"/>
        </a:p>
      </dgm:t>
    </dgm:pt>
    <dgm:pt modelId="{31ED4537-8E5F-4051-A1B1-091FE56294D5}">
      <dgm:prSet/>
      <dgm:spPr/>
      <dgm:t>
        <a:bodyPr/>
        <a:lstStyle/>
        <a:p>
          <a:pPr rtl="0"/>
          <a:r>
            <a:rPr lang="en-US" smtClean="0"/>
            <a:t>PRATHYUSHA   093984_IN</a:t>
          </a:r>
          <a:endParaRPr lang="en-US"/>
        </a:p>
      </dgm:t>
    </dgm:pt>
    <dgm:pt modelId="{6BC5F923-91B3-4878-BEDD-A3A2505B55D6}" type="parTrans" cxnId="{3A0501ED-EE2D-4366-BC68-B3D1B9F40F6B}">
      <dgm:prSet/>
      <dgm:spPr/>
      <dgm:t>
        <a:bodyPr/>
        <a:lstStyle/>
        <a:p>
          <a:endParaRPr lang="en-US"/>
        </a:p>
      </dgm:t>
    </dgm:pt>
    <dgm:pt modelId="{76B980F3-5367-4AB1-82B0-0FFE130AECC0}" type="sibTrans" cxnId="{3A0501ED-EE2D-4366-BC68-B3D1B9F40F6B}">
      <dgm:prSet/>
      <dgm:spPr/>
      <dgm:t>
        <a:bodyPr/>
        <a:lstStyle/>
        <a:p>
          <a:endParaRPr lang="en-US"/>
        </a:p>
      </dgm:t>
    </dgm:pt>
    <dgm:pt modelId="{A8F3DA9E-7017-4C40-B2FB-42F44A43FBAD}">
      <dgm:prSet/>
      <dgm:spPr/>
      <dgm:t>
        <a:bodyPr/>
        <a:lstStyle/>
        <a:p>
          <a:pPr rtl="0"/>
          <a:r>
            <a:rPr lang="en-US" dirty="0" smtClean="0"/>
            <a:t>BHAVYASHREE 093936_IN</a:t>
          </a:r>
          <a:endParaRPr lang="en-US" dirty="0"/>
        </a:p>
      </dgm:t>
    </dgm:pt>
    <dgm:pt modelId="{8B760822-0DC4-4370-B278-C9FD049E8EA7}" type="parTrans" cxnId="{F9C84440-CB84-4D80-AA7B-9B6CF045AB95}">
      <dgm:prSet/>
      <dgm:spPr/>
      <dgm:t>
        <a:bodyPr/>
        <a:lstStyle/>
        <a:p>
          <a:endParaRPr lang="en-US"/>
        </a:p>
      </dgm:t>
    </dgm:pt>
    <dgm:pt modelId="{A8B6B8AE-1026-4098-B52B-DE4741A2017D}" type="sibTrans" cxnId="{F9C84440-CB84-4D80-AA7B-9B6CF045AB95}">
      <dgm:prSet/>
      <dgm:spPr/>
      <dgm:t>
        <a:bodyPr/>
        <a:lstStyle/>
        <a:p>
          <a:endParaRPr lang="en-US"/>
        </a:p>
      </dgm:t>
    </dgm:pt>
    <dgm:pt modelId="{296BE0C0-CA1A-4AAB-912D-B445A4F65494}">
      <dgm:prSet/>
      <dgm:spPr/>
      <dgm:t>
        <a:bodyPr/>
        <a:lstStyle/>
        <a:p>
          <a:pPr rtl="0"/>
          <a:r>
            <a:rPr lang="en-US" dirty="0" smtClean="0"/>
            <a:t>GAURAV             093955_IN</a:t>
          </a:r>
          <a:endParaRPr lang="en-US" dirty="0"/>
        </a:p>
      </dgm:t>
    </dgm:pt>
    <dgm:pt modelId="{260C2E8C-3F96-4846-ADD5-B666AD4D0255}" type="parTrans" cxnId="{C6B4F8BD-DD77-4288-AF71-D6220DC57334}">
      <dgm:prSet/>
      <dgm:spPr/>
      <dgm:t>
        <a:bodyPr/>
        <a:lstStyle/>
        <a:p>
          <a:endParaRPr lang="en-US"/>
        </a:p>
      </dgm:t>
    </dgm:pt>
    <dgm:pt modelId="{33D26C01-CBC3-4555-BA3F-D324E90A0927}" type="sibTrans" cxnId="{C6B4F8BD-DD77-4288-AF71-D6220DC57334}">
      <dgm:prSet/>
      <dgm:spPr/>
      <dgm:t>
        <a:bodyPr/>
        <a:lstStyle/>
        <a:p>
          <a:endParaRPr lang="en-US"/>
        </a:p>
      </dgm:t>
    </dgm:pt>
    <dgm:pt modelId="{DFBC75A5-951F-4837-8DC5-96DCC1A23ACB}" type="pres">
      <dgm:prSet presAssocID="{5FD702E8-0650-4241-B66F-7DA1B5ED3196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6C343A-F886-44E1-BC1A-D17A573F8BBF}" type="pres">
      <dgm:prSet presAssocID="{9E83BCE3-2104-4040-9A28-4A9661223082}" presName="circ1" presStyleLbl="vennNode1" presStyleIdx="0" presStyleCnt="7"/>
      <dgm:spPr/>
    </dgm:pt>
    <dgm:pt modelId="{7D6E6B33-6EB4-4715-A1F1-0FD084F19CDF}" type="pres">
      <dgm:prSet presAssocID="{9E83BCE3-2104-4040-9A28-4A966122308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D1215C-ECC2-4904-B9CE-F7A9803ACA34}" type="pres">
      <dgm:prSet presAssocID="{7C8213EE-7723-4EFA-8812-BF450D58D54F}" presName="circ2" presStyleLbl="vennNode1" presStyleIdx="1" presStyleCnt="7"/>
      <dgm:spPr/>
    </dgm:pt>
    <dgm:pt modelId="{C6D638B9-9198-4EBB-A9B6-0853BEF8F479}" type="pres">
      <dgm:prSet presAssocID="{7C8213EE-7723-4EFA-8812-BF450D58D54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22593-7BED-40CB-A535-87B8B41764BE}" type="pres">
      <dgm:prSet presAssocID="{06966636-A830-478B-BD80-643DFF3FF993}" presName="circ3" presStyleLbl="vennNode1" presStyleIdx="2" presStyleCnt="7"/>
      <dgm:spPr/>
    </dgm:pt>
    <dgm:pt modelId="{04C4C3B8-4FCE-49F1-A48F-D472B73321B4}" type="pres">
      <dgm:prSet presAssocID="{06966636-A830-478B-BD80-643DFF3FF99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88B29-38DD-483D-9D80-52F81B14C848}" type="pres">
      <dgm:prSet presAssocID="{633A2A13-8225-4986-BDC4-B8F655D8B7D7}" presName="circ4" presStyleLbl="vennNode1" presStyleIdx="3" presStyleCnt="7"/>
      <dgm:spPr/>
    </dgm:pt>
    <dgm:pt modelId="{5FFF83F1-9757-4BBC-A246-9B25C9C63EF0}" type="pres">
      <dgm:prSet presAssocID="{633A2A13-8225-4986-BDC4-B8F655D8B7D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1B155C-1548-4312-8CEB-AC10169067C0}" type="pres">
      <dgm:prSet presAssocID="{31ED4537-8E5F-4051-A1B1-091FE56294D5}" presName="circ5" presStyleLbl="vennNode1" presStyleIdx="4" presStyleCnt="7"/>
      <dgm:spPr/>
    </dgm:pt>
    <dgm:pt modelId="{2CD6210D-73E9-4453-A381-5FAD0B8D845E}" type="pres">
      <dgm:prSet presAssocID="{31ED4537-8E5F-4051-A1B1-091FE56294D5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05E7E-24CE-43CD-B0E6-3B6EABAE5C61}" type="pres">
      <dgm:prSet presAssocID="{A8F3DA9E-7017-4C40-B2FB-42F44A43FBAD}" presName="circ6" presStyleLbl="vennNode1" presStyleIdx="5" presStyleCnt="7"/>
      <dgm:spPr/>
    </dgm:pt>
    <dgm:pt modelId="{FDF9A2EB-305E-4185-97CF-FBDA5D1C98AF}" type="pres">
      <dgm:prSet presAssocID="{A8F3DA9E-7017-4C40-B2FB-42F44A43FBAD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2D46D-C69A-45D7-8F32-F61829DC8144}" type="pres">
      <dgm:prSet presAssocID="{296BE0C0-CA1A-4AAB-912D-B445A4F65494}" presName="circ7" presStyleLbl="vennNode1" presStyleIdx="6" presStyleCnt="7"/>
      <dgm:spPr/>
    </dgm:pt>
    <dgm:pt modelId="{0EDB4F91-67EA-40C3-BC25-1D9E87F06EE1}" type="pres">
      <dgm:prSet presAssocID="{296BE0C0-CA1A-4AAB-912D-B445A4F65494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C943C1-841B-4218-A5DD-A5F0C0671E43}" type="presOf" srcId="{296BE0C0-CA1A-4AAB-912D-B445A4F65494}" destId="{0EDB4F91-67EA-40C3-BC25-1D9E87F06EE1}" srcOrd="0" destOrd="0" presId="urn:microsoft.com/office/officeart/2005/8/layout/venn1"/>
    <dgm:cxn modelId="{207B581F-B0A5-442A-9217-7EE97E88B9D7}" type="presOf" srcId="{7C8213EE-7723-4EFA-8812-BF450D58D54F}" destId="{C6D638B9-9198-4EBB-A9B6-0853BEF8F479}" srcOrd="0" destOrd="0" presId="urn:microsoft.com/office/officeart/2005/8/layout/venn1"/>
    <dgm:cxn modelId="{3CDF1037-9044-48C6-9347-D9CD5F0891B0}" type="presOf" srcId="{633A2A13-8225-4986-BDC4-B8F655D8B7D7}" destId="{5FFF83F1-9757-4BBC-A246-9B25C9C63EF0}" srcOrd="0" destOrd="0" presId="urn:microsoft.com/office/officeart/2005/8/layout/venn1"/>
    <dgm:cxn modelId="{3A0501ED-EE2D-4366-BC68-B3D1B9F40F6B}" srcId="{5FD702E8-0650-4241-B66F-7DA1B5ED3196}" destId="{31ED4537-8E5F-4051-A1B1-091FE56294D5}" srcOrd="4" destOrd="0" parTransId="{6BC5F923-91B3-4878-BEDD-A3A2505B55D6}" sibTransId="{76B980F3-5367-4AB1-82B0-0FFE130AECC0}"/>
    <dgm:cxn modelId="{A01EF3F0-D002-4681-AF6E-73FAD0E52CF7}" srcId="{5FD702E8-0650-4241-B66F-7DA1B5ED3196}" destId="{7C8213EE-7723-4EFA-8812-BF450D58D54F}" srcOrd="1" destOrd="0" parTransId="{467321F0-3862-4138-BAD8-D6E431405E2C}" sibTransId="{294E1EF1-7023-4836-94E1-967D8392F911}"/>
    <dgm:cxn modelId="{C22E5BBC-3FE1-4EB0-AFA7-E52693B4E855}" type="presOf" srcId="{5FD702E8-0650-4241-B66F-7DA1B5ED3196}" destId="{DFBC75A5-951F-4837-8DC5-96DCC1A23ACB}" srcOrd="0" destOrd="0" presId="urn:microsoft.com/office/officeart/2005/8/layout/venn1"/>
    <dgm:cxn modelId="{2064A143-144F-4E00-A717-741B9D2294F5}" type="presOf" srcId="{06966636-A830-478B-BD80-643DFF3FF993}" destId="{04C4C3B8-4FCE-49F1-A48F-D472B73321B4}" srcOrd="0" destOrd="0" presId="urn:microsoft.com/office/officeart/2005/8/layout/venn1"/>
    <dgm:cxn modelId="{2926635E-39B3-4D5F-A53E-94A5CC8DE97C}" type="presOf" srcId="{A8F3DA9E-7017-4C40-B2FB-42F44A43FBAD}" destId="{FDF9A2EB-305E-4185-97CF-FBDA5D1C98AF}" srcOrd="0" destOrd="0" presId="urn:microsoft.com/office/officeart/2005/8/layout/venn1"/>
    <dgm:cxn modelId="{DBBC0454-824C-4564-A1F3-C4385E29F26C}" type="presOf" srcId="{31ED4537-8E5F-4051-A1B1-091FE56294D5}" destId="{2CD6210D-73E9-4453-A381-5FAD0B8D845E}" srcOrd="0" destOrd="0" presId="urn:microsoft.com/office/officeart/2005/8/layout/venn1"/>
    <dgm:cxn modelId="{34219B65-71E2-40F7-B7E6-59549AF34271}" srcId="{5FD702E8-0650-4241-B66F-7DA1B5ED3196}" destId="{633A2A13-8225-4986-BDC4-B8F655D8B7D7}" srcOrd="3" destOrd="0" parTransId="{BD2285F0-64BC-48C7-808C-E0629AA9F61F}" sibTransId="{E7AD4F99-86C2-4D58-842F-6DD7DCBD3C54}"/>
    <dgm:cxn modelId="{F9C84440-CB84-4D80-AA7B-9B6CF045AB95}" srcId="{5FD702E8-0650-4241-B66F-7DA1B5ED3196}" destId="{A8F3DA9E-7017-4C40-B2FB-42F44A43FBAD}" srcOrd="5" destOrd="0" parTransId="{8B760822-0DC4-4370-B278-C9FD049E8EA7}" sibTransId="{A8B6B8AE-1026-4098-B52B-DE4741A2017D}"/>
    <dgm:cxn modelId="{153DAE54-EDA4-4261-A018-A2388C86F8A0}" srcId="{5FD702E8-0650-4241-B66F-7DA1B5ED3196}" destId="{9E83BCE3-2104-4040-9A28-4A9661223082}" srcOrd="0" destOrd="0" parTransId="{9B020713-5A48-4939-BCDC-636228E40EAA}" sibTransId="{24394298-B6AC-4DFC-AD32-031FB2ED7C51}"/>
    <dgm:cxn modelId="{39218617-54D7-49F9-8B7E-9213AC76D4F5}" type="presOf" srcId="{9E83BCE3-2104-4040-9A28-4A9661223082}" destId="{7D6E6B33-6EB4-4715-A1F1-0FD084F19CDF}" srcOrd="0" destOrd="0" presId="urn:microsoft.com/office/officeart/2005/8/layout/venn1"/>
    <dgm:cxn modelId="{C6B4F8BD-DD77-4288-AF71-D6220DC57334}" srcId="{5FD702E8-0650-4241-B66F-7DA1B5ED3196}" destId="{296BE0C0-CA1A-4AAB-912D-B445A4F65494}" srcOrd="6" destOrd="0" parTransId="{260C2E8C-3F96-4846-ADD5-B666AD4D0255}" sibTransId="{33D26C01-CBC3-4555-BA3F-D324E90A0927}"/>
    <dgm:cxn modelId="{4768C516-F079-49CD-A200-061BCF6B5C57}" srcId="{5FD702E8-0650-4241-B66F-7DA1B5ED3196}" destId="{06966636-A830-478B-BD80-643DFF3FF993}" srcOrd="2" destOrd="0" parTransId="{9E6AC3AC-4766-4F44-9A83-E673A3CF352C}" sibTransId="{16019AD0-47BF-4567-A97A-2B18A5AF57CD}"/>
    <dgm:cxn modelId="{96709B2B-7688-4133-803E-5F1815FF9384}" type="presParOf" srcId="{DFBC75A5-951F-4837-8DC5-96DCC1A23ACB}" destId="{1A6C343A-F886-44E1-BC1A-D17A573F8BBF}" srcOrd="0" destOrd="0" presId="urn:microsoft.com/office/officeart/2005/8/layout/venn1"/>
    <dgm:cxn modelId="{0BE3A278-478A-4EDB-8CF5-1382BB6D1A77}" type="presParOf" srcId="{DFBC75A5-951F-4837-8DC5-96DCC1A23ACB}" destId="{7D6E6B33-6EB4-4715-A1F1-0FD084F19CDF}" srcOrd="1" destOrd="0" presId="urn:microsoft.com/office/officeart/2005/8/layout/venn1"/>
    <dgm:cxn modelId="{E399BE16-43C2-48A6-8D3B-41238DB4D72D}" type="presParOf" srcId="{DFBC75A5-951F-4837-8DC5-96DCC1A23ACB}" destId="{E2D1215C-ECC2-4904-B9CE-F7A9803ACA34}" srcOrd="2" destOrd="0" presId="urn:microsoft.com/office/officeart/2005/8/layout/venn1"/>
    <dgm:cxn modelId="{57E63491-242D-4A7E-8E52-0FE69CFDAD87}" type="presParOf" srcId="{DFBC75A5-951F-4837-8DC5-96DCC1A23ACB}" destId="{C6D638B9-9198-4EBB-A9B6-0853BEF8F479}" srcOrd="3" destOrd="0" presId="urn:microsoft.com/office/officeart/2005/8/layout/venn1"/>
    <dgm:cxn modelId="{705927C7-347D-4916-B37D-33784F07C68A}" type="presParOf" srcId="{DFBC75A5-951F-4837-8DC5-96DCC1A23ACB}" destId="{B9422593-7BED-40CB-A535-87B8B41764BE}" srcOrd="4" destOrd="0" presId="urn:microsoft.com/office/officeart/2005/8/layout/venn1"/>
    <dgm:cxn modelId="{C7503D8D-775F-45FF-BFC5-1B0CC2251459}" type="presParOf" srcId="{DFBC75A5-951F-4837-8DC5-96DCC1A23ACB}" destId="{04C4C3B8-4FCE-49F1-A48F-D472B73321B4}" srcOrd="5" destOrd="0" presId="urn:microsoft.com/office/officeart/2005/8/layout/venn1"/>
    <dgm:cxn modelId="{E960C7E7-5D89-4BDC-AD31-20ACB16023A9}" type="presParOf" srcId="{DFBC75A5-951F-4837-8DC5-96DCC1A23ACB}" destId="{AA788B29-38DD-483D-9D80-52F81B14C848}" srcOrd="6" destOrd="0" presId="urn:microsoft.com/office/officeart/2005/8/layout/venn1"/>
    <dgm:cxn modelId="{4555530D-849F-4247-924B-91F158B40AF0}" type="presParOf" srcId="{DFBC75A5-951F-4837-8DC5-96DCC1A23ACB}" destId="{5FFF83F1-9757-4BBC-A246-9B25C9C63EF0}" srcOrd="7" destOrd="0" presId="urn:microsoft.com/office/officeart/2005/8/layout/venn1"/>
    <dgm:cxn modelId="{4F997CF9-CF6C-4B42-80B0-2DB112E855DB}" type="presParOf" srcId="{DFBC75A5-951F-4837-8DC5-96DCC1A23ACB}" destId="{421B155C-1548-4312-8CEB-AC10169067C0}" srcOrd="8" destOrd="0" presId="urn:microsoft.com/office/officeart/2005/8/layout/venn1"/>
    <dgm:cxn modelId="{B26AD1FB-854F-419B-8A1E-F4F0171AE33A}" type="presParOf" srcId="{DFBC75A5-951F-4837-8DC5-96DCC1A23ACB}" destId="{2CD6210D-73E9-4453-A381-5FAD0B8D845E}" srcOrd="9" destOrd="0" presId="urn:microsoft.com/office/officeart/2005/8/layout/venn1"/>
    <dgm:cxn modelId="{3A69F3B5-B950-47FB-8807-CC42615F9A25}" type="presParOf" srcId="{DFBC75A5-951F-4837-8DC5-96DCC1A23ACB}" destId="{A1A05E7E-24CE-43CD-B0E6-3B6EABAE5C61}" srcOrd="10" destOrd="0" presId="urn:microsoft.com/office/officeart/2005/8/layout/venn1"/>
    <dgm:cxn modelId="{2E2578B1-094B-4EF8-93D5-D7BDBFF3D7E7}" type="presParOf" srcId="{DFBC75A5-951F-4837-8DC5-96DCC1A23ACB}" destId="{FDF9A2EB-305E-4185-97CF-FBDA5D1C98AF}" srcOrd="11" destOrd="0" presId="urn:microsoft.com/office/officeart/2005/8/layout/venn1"/>
    <dgm:cxn modelId="{C84FE66E-28AC-4B29-84E5-C0F6B825645B}" type="presParOf" srcId="{DFBC75A5-951F-4837-8DC5-96DCC1A23ACB}" destId="{BDF2D46D-C69A-45D7-8F32-F61829DC8144}" srcOrd="12" destOrd="0" presId="urn:microsoft.com/office/officeart/2005/8/layout/venn1"/>
    <dgm:cxn modelId="{B9441DFD-2193-4712-87F9-2E042D0DEC58}" type="presParOf" srcId="{DFBC75A5-951F-4837-8DC5-96DCC1A23ACB}" destId="{0EDB4F91-67EA-40C3-BC25-1D9E87F06EE1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C343A-F886-44E1-BC1A-D17A573F8BBF}">
      <dsp:nvSpPr>
        <dsp:cNvPr id="0" name=""/>
        <dsp:cNvSpPr/>
      </dsp:nvSpPr>
      <dsp:spPr>
        <a:xfrm>
          <a:off x="1676159" y="859681"/>
          <a:ext cx="1058627" cy="10587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D6E6B33-6EB4-4715-A1F1-0FD084F19CDF}">
      <dsp:nvSpPr>
        <dsp:cNvPr id="0" name=""/>
        <dsp:cNvSpPr/>
      </dsp:nvSpPr>
      <dsp:spPr>
        <a:xfrm>
          <a:off x="1598968" y="33319"/>
          <a:ext cx="1213010" cy="64914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HRISHIKESH  093956_IN</a:t>
          </a:r>
          <a:endParaRPr lang="en-US" sz="1100" kern="1200"/>
        </a:p>
      </dsp:txBody>
      <dsp:txXfrm>
        <a:off x="1598968" y="33319"/>
        <a:ext cx="1213010" cy="649145"/>
      </dsp:txXfrm>
    </dsp:sp>
    <dsp:sp modelId="{E2D1215C-ECC2-4904-B9CE-F7A9803ACA34}">
      <dsp:nvSpPr>
        <dsp:cNvPr id="0" name=""/>
        <dsp:cNvSpPr/>
      </dsp:nvSpPr>
      <dsp:spPr>
        <a:xfrm>
          <a:off x="1986690" y="1008985"/>
          <a:ext cx="1058627" cy="10587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6D638B9-9198-4EBB-A9B6-0853BEF8F479}">
      <dsp:nvSpPr>
        <dsp:cNvPr id="0" name=""/>
        <dsp:cNvSpPr/>
      </dsp:nvSpPr>
      <dsp:spPr>
        <a:xfrm>
          <a:off x="3175881" y="650007"/>
          <a:ext cx="1146846" cy="71406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RUSHABH       093976_IN</a:t>
          </a:r>
          <a:endParaRPr lang="en-US" sz="1100" kern="1200"/>
        </a:p>
      </dsp:txBody>
      <dsp:txXfrm>
        <a:off x="3175881" y="650007"/>
        <a:ext cx="1146846" cy="714060"/>
      </dsp:txXfrm>
    </dsp:sp>
    <dsp:sp modelId="{B9422593-7BED-40CB-A535-87B8B41764BE}">
      <dsp:nvSpPr>
        <dsp:cNvPr id="0" name=""/>
        <dsp:cNvSpPr/>
      </dsp:nvSpPr>
      <dsp:spPr>
        <a:xfrm>
          <a:off x="2062999" y="1344918"/>
          <a:ext cx="1058627" cy="10587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4C4C3B8-4FCE-49F1-A48F-D472B73321B4}">
      <dsp:nvSpPr>
        <dsp:cNvPr id="0" name=""/>
        <dsp:cNvSpPr/>
      </dsp:nvSpPr>
      <dsp:spPr>
        <a:xfrm>
          <a:off x="3286155" y="1558812"/>
          <a:ext cx="1124791" cy="7627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AMOL             093942_IN</a:t>
          </a:r>
          <a:endParaRPr lang="en-US" sz="1100" kern="1200"/>
        </a:p>
      </dsp:txBody>
      <dsp:txXfrm>
        <a:off x="3286155" y="1558812"/>
        <a:ext cx="1124791" cy="762746"/>
      </dsp:txXfrm>
    </dsp:sp>
    <dsp:sp modelId="{AA788B29-38DD-483D-9D80-52F81B14C848}">
      <dsp:nvSpPr>
        <dsp:cNvPr id="0" name=""/>
        <dsp:cNvSpPr/>
      </dsp:nvSpPr>
      <dsp:spPr>
        <a:xfrm>
          <a:off x="1848186" y="1614314"/>
          <a:ext cx="1058627" cy="10587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FFF83F1-9757-4BBC-A246-9B25C9C63EF0}">
      <dsp:nvSpPr>
        <dsp:cNvPr id="0" name=""/>
        <dsp:cNvSpPr/>
      </dsp:nvSpPr>
      <dsp:spPr>
        <a:xfrm>
          <a:off x="2800951" y="2581217"/>
          <a:ext cx="1213010" cy="6978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SAIPRIYA         093945_IN *</a:t>
          </a:r>
          <a:endParaRPr lang="en-US" sz="1100" kern="1200" dirty="0"/>
        </a:p>
      </dsp:txBody>
      <dsp:txXfrm>
        <a:off x="2800951" y="2581217"/>
        <a:ext cx="1213010" cy="697831"/>
      </dsp:txXfrm>
    </dsp:sp>
    <dsp:sp modelId="{421B155C-1548-4312-8CEB-AC10169067C0}">
      <dsp:nvSpPr>
        <dsp:cNvPr id="0" name=""/>
        <dsp:cNvSpPr/>
      </dsp:nvSpPr>
      <dsp:spPr>
        <a:xfrm>
          <a:off x="1504132" y="1614314"/>
          <a:ext cx="1058627" cy="10587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CD6210D-73E9-4453-A381-5FAD0B8D845E}">
      <dsp:nvSpPr>
        <dsp:cNvPr id="0" name=""/>
        <dsp:cNvSpPr/>
      </dsp:nvSpPr>
      <dsp:spPr>
        <a:xfrm>
          <a:off x="396985" y="2581217"/>
          <a:ext cx="1213010" cy="6978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PRATHYUSHA   093984_IN</a:t>
          </a:r>
          <a:endParaRPr lang="en-US" sz="1100" kern="1200"/>
        </a:p>
      </dsp:txBody>
      <dsp:txXfrm>
        <a:off x="396985" y="2581217"/>
        <a:ext cx="1213010" cy="697831"/>
      </dsp:txXfrm>
    </dsp:sp>
    <dsp:sp modelId="{A1A05E7E-24CE-43CD-B0E6-3B6EABAE5C61}">
      <dsp:nvSpPr>
        <dsp:cNvPr id="0" name=""/>
        <dsp:cNvSpPr/>
      </dsp:nvSpPr>
      <dsp:spPr>
        <a:xfrm>
          <a:off x="1289319" y="1344918"/>
          <a:ext cx="1058627" cy="10587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DF9A2EB-305E-4185-97CF-FBDA5D1C98AF}">
      <dsp:nvSpPr>
        <dsp:cNvPr id="0" name=""/>
        <dsp:cNvSpPr/>
      </dsp:nvSpPr>
      <dsp:spPr>
        <a:xfrm>
          <a:off x="0" y="1558812"/>
          <a:ext cx="1124791" cy="7627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BHAVYASHREE 093936_IN</a:t>
          </a:r>
          <a:endParaRPr lang="en-US" sz="1100" kern="1200" dirty="0"/>
        </a:p>
      </dsp:txBody>
      <dsp:txXfrm>
        <a:off x="0" y="1558812"/>
        <a:ext cx="1124791" cy="762746"/>
      </dsp:txXfrm>
    </dsp:sp>
    <dsp:sp modelId="{BDF2D46D-C69A-45D7-8F32-F61829DC8144}">
      <dsp:nvSpPr>
        <dsp:cNvPr id="0" name=""/>
        <dsp:cNvSpPr/>
      </dsp:nvSpPr>
      <dsp:spPr>
        <a:xfrm>
          <a:off x="1365629" y="1008985"/>
          <a:ext cx="1058627" cy="10587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EDB4F91-67EA-40C3-BC25-1D9E87F06EE1}">
      <dsp:nvSpPr>
        <dsp:cNvPr id="0" name=""/>
        <dsp:cNvSpPr/>
      </dsp:nvSpPr>
      <dsp:spPr>
        <a:xfrm>
          <a:off x="88218" y="650007"/>
          <a:ext cx="1146846" cy="71406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GAURAV             093955_IN</a:t>
          </a:r>
          <a:endParaRPr lang="en-US" sz="1100" kern="1200" dirty="0"/>
        </a:p>
      </dsp:txBody>
      <dsp:txXfrm>
        <a:off x="88218" y="650007"/>
        <a:ext cx="1146846" cy="714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30/03/2018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30/03/2018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7954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9163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02EA35-D01C-4808-9729-33858F38CA7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A0A12D-ED0C-4612-8025-E45A877C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3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52062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3050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846" r:id="rId2"/>
    <p:sldLayoutId id="2147483847" r:id="rId3"/>
    <p:sldLayoutId id="214748384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4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www.nominum.com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ominum.com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4.jpg"/><Relationship Id="rId4" Type="http://schemas.openxmlformats.org/officeDocument/2006/relationships/image" Target="../media/image15.png"/><Relationship Id="rId9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4.jpg"/><Relationship Id="rId4" Type="http://schemas.openxmlformats.org/officeDocument/2006/relationships/image" Target="../media/image15.png"/><Relationship Id="rId9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4.jp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12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4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13.png"/><Relationship Id="rId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18.pn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16.png"/><Relationship Id="rId17" Type="http://schemas.openxmlformats.org/officeDocument/2006/relationships/image" Target="../media/image14.jpg"/><Relationship Id="rId2" Type="http://schemas.openxmlformats.org/officeDocument/2006/relationships/image" Target="../media/image10.png"/><Relationship Id="rId16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16.png"/><Relationship Id="rId17" Type="http://schemas.openxmlformats.org/officeDocument/2006/relationships/image" Target="../media/image14.jpg"/><Relationship Id="rId2" Type="http://schemas.openxmlformats.org/officeDocument/2006/relationships/image" Target="../media/image10.png"/><Relationship Id="rId16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16.png"/><Relationship Id="rId17" Type="http://schemas.openxmlformats.org/officeDocument/2006/relationships/image" Target="../media/image14.jpg"/><Relationship Id="rId2" Type="http://schemas.openxmlformats.org/officeDocument/2006/relationships/image" Target="../media/image10.png"/><Relationship Id="rId16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896200" y="476672"/>
            <a:ext cx="3618859" cy="98041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GROUP 4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62272779"/>
              </p:ext>
            </p:extLst>
          </p:nvPr>
        </p:nvGraphicFramePr>
        <p:xfrm>
          <a:off x="911424" y="2420888"/>
          <a:ext cx="4410947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9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Primary DNS Zone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68" y="1412776"/>
            <a:ext cx="11370945" cy="43513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Primary DNS Zone contain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read/write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copy of the zone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All the DNS records added manually or automatically, are written in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this Primary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zone of the DNS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 is stored in a standard text file – .txt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Something essential is that to be able to make changes to the DNS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zone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Primary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zone must be available.</a:t>
            </a:r>
          </a:p>
        </p:txBody>
      </p:sp>
    </p:spTree>
    <p:extLst>
      <p:ext uri="{BB962C8B-B14F-4D97-AF65-F5344CB8AC3E}">
        <p14:creationId xmlns:p14="http://schemas.microsoft.com/office/powerpoint/2010/main" val="38727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Secondary DNS Zone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Slave zone is a read-only copy of the zone data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secondary DNS zone can receive the updated records only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primary DNS zone of the DNS server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Secondary DNS zone can be used as a back up.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380"/>
            <a:ext cx="10515600" cy="9144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Stub DNS Zone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788" y="1359555"/>
            <a:ext cx="11197852" cy="5479961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stub zone is also read-only like a secondary zone,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administrators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can't manually add, remove, or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modify resource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records on it.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differences end here, as stub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zones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quite different from secondary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zones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a couple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significant ways. </a:t>
            </a:r>
            <a:r>
              <a:rPr lang="en-US" sz="2400" dirty="0"/>
              <a:t> </a:t>
            </a:r>
            <a:endParaRPr lang="en-US" sz="2400" dirty="0" smtClean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while secondary zones contain copies of all the resource records in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corresponding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zone on the master name server, stub zones contain only three kinds of resource records: 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copy of the SOA record for the zone</a:t>
            </a:r>
            <a:r>
              <a:rPr lang="en-US" sz="2400" dirty="0" smtClean="0"/>
              <a:t>.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Copies of NS records for all name servers authoritative for the zone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Copies of A records for all name servers authoritative for the zone.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12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22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DNS RECORDS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 is database record that maps a URL to an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contains the basic information of all elements of a domain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record has a type, an expiration time,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different types of records used in DNS. Most commonly used records are:</a:t>
            </a:r>
          </a:p>
          <a:p>
            <a:r>
              <a:rPr lang="en-US" sz="2400" dirty="0"/>
              <a:t>	1. A/AAAA</a:t>
            </a:r>
          </a:p>
          <a:p>
            <a:r>
              <a:rPr lang="en-US" sz="2400" dirty="0"/>
              <a:t>	2.CNAME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3.PTR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4.MX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1.A/AAAA</a:t>
            </a:r>
            <a:r>
              <a:rPr lang="en-US" sz="4400" b="1" dirty="0"/>
              <a:t>: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484784"/>
            <a:ext cx="11370945" cy="435133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kern="1300" dirty="0"/>
              <a:t>A/AAAA</a:t>
            </a:r>
            <a:r>
              <a:rPr lang="en-US" sz="2400" dirty="0"/>
              <a:t> is used to translate domain names into IP address</a:t>
            </a:r>
            <a:r>
              <a:rPr lang="en-US" sz="2400" dirty="0" smtClean="0"/>
              <a:t>.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is used to specify the IPV4 address and AAAA is used to specify the IPV6 </a:t>
            </a:r>
            <a:r>
              <a:rPr lang="en-US" sz="2400" dirty="0" smtClean="0"/>
              <a:t>address</a:t>
            </a:r>
          </a:p>
          <a:p>
            <a:endParaRPr lang="en-US" sz="2400" dirty="0"/>
          </a:p>
          <a:p>
            <a:r>
              <a:rPr lang="en-US" sz="2400" dirty="0"/>
              <a:t>EX:</a:t>
            </a:r>
          </a:p>
          <a:p>
            <a:r>
              <a:rPr lang="en-US" sz="2400" dirty="0" smtClean="0"/>
              <a:t>	Example.com </a:t>
            </a:r>
            <a:r>
              <a:rPr lang="en-US" sz="2400" dirty="0"/>
              <a:t>A </a:t>
            </a:r>
            <a:r>
              <a:rPr lang="en-US" sz="2400" dirty="0" smtClean="0"/>
              <a:t>12.30.56.96</a:t>
            </a:r>
            <a:endParaRPr lang="en-US" sz="2400" dirty="0"/>
          </a:p>
          <a:p>
            <a:r>
              <a:rPr lang="en-US" sz="2400" dirty="0" smtClean="0"/>
              <a:t>	Example.com </a:t>
            </a:r>
            <a:r>
              <a:rPr lang="en-US" sz="2400" dirty="0"/>
              <a:t>AAAA </a:t>
            </a:r>
            <a:endParaRPr lang="en-US" sz="2400" dirty="0" smtClean="0"/>
          </a:p>
          <a:p>
            <a:r>
              <a:rPr lang="en-US" sz="2400" dirty="0" smtClean="0"/>
              <a:t>0123:4567:89ab:cdef:0123:4567:89ab:cdef</a:t>
            </a:r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87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2.CNAME: (Canonical NAME)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It is used for creating alias names for the domains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CNAME record should not be used for a domain that gets a mail, as the mail server deals it with in an odd manner.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MX records cannot refer to CNAME_ defined hostnames.</a:t>
            </a:r>
          </a:p>
          <a:p>
            <a:endParaRPr lang="en-US" sz="2400" dirty="0"/>
          </a:p>
          <a:p>
            <a:r>
              <a:rPr lang="en-US" sz="2400" dirty="0" smtClean="0"/>
              <a:t>Ex: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bar.example.com. CNAME foo.example.com.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85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3.PTR(Pointer Record)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is used to translate IP address to domain name, by reverse</a:t>
            </a:r>
          </a:p>
          <a:p>
            <a:r>
              <a:rPr lang="en-US" sz="2400" dirty="0" smtClean="0"/>
              <a:t> DNS lookup.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 a prerequisite to create a PTR record , we need to create</a:t>
            </a:r>
          </a:p>
          <a:p>
            <a:r>
              <a:rPr lang="en-US" sz="2400" dirty="0" smtClean="0"/>
              <a:t> a valid A/ AAAA record that points to desired domain of that IP .</a:t>
            </a:r>
          </a:p>
          <a:p>
            <a:endParaRPr lang="en-US" sz="2400" dirty="0"/>
          </a:p>
          <a:p>
            <a:r>
              <a:rPr lang="en-US" sz="2400" dirty="0" smtClean="0"/>
              <a:t>Ex:</a:t>
            </a:r>
          </a:p>
          <a:p>
            <a:r>
              <a:rPr lang="en-US" sz="2400" dirty="0"/>
              <a:t>	 </a:t>
            </a:r>
            <a:r>
              <a:rPr lang="en-US" sz="2400" dirty="0" smtClean="0"/>
              <a:t>If </a:t>
            </a:r>
            <a:r>
              <a:rPr lang="en-US" sz="2400" dirty="0"/>
              <a:t>our network is 192.168.0.0/24, the available IPs in this network are from 192.168.0.1 to 192.168.0.255 and our reverse zone has following format: 0.168.192.in-addr.arpa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579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4.MX(Mail Exchange)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is a record that redirects an email to a specified mail server that accepts the  mail on behalf of the domain.</a:t>
            </a:r>
          </a:p>
          <a:p>
            <a:r>
              <a:rPr lang="en-US" sz="2400" dirty="0" smtClean="0"/>
              <a:t>Ex: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example.com MX 10 mail.example.com.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mail.example.com. A 12.34.56.78</a:t>
            </a:r>
          </a:p>
          <a:p>
            <a:endParaRPr lang="en-US" sz="2400" dirty="0"/>
          </a:p>
          <a:p>
            <a:r>
              <a:rPr lang="en-US" sz="2400" dirty="0" smtClean="0"/>
              <a:t>The preference value mentioned in the above example is used to prioritize mail delivery if multiple mail servers are available.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67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819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2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0670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5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0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7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0670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0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7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17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2568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17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4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7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2568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7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42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1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6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6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22068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6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72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40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18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00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49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00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00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46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54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88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74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41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80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21001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21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43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3439161" y="833120"/>
            <a:ext cx="5304155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The </a:t>
            </a:r>
            <a:r>
              <a:rPr sz="3600" dirty="0"/>
              <a:t>Resolution</a:t>
            </a:r>
            <a:r>
              <a:rPr sz="3600" spc="-65" dirty="0"/>
              <a:t> </a:t>
            </a:r>
            <a:r>
              <a:rPr sz="3600" spc="-5" dirty="0"/>
              <a:t>Process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2288540" y="2014220"/>
            <a:ext cx="75120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Let’s </a:t>
            </a:r>
            <a:r>
              <a:rPr sz="3200" dirty="0">
                <a:latin typeface="Times New Roman"/>
                <a:cs typeface="Times New Roman"/>
              </a:rPr>
              <a:t>look </a:t>
            </a:r>
            <a:r>
              <a:rPr sz="3200" spc="-5" dirty="0">
                <a:latin typeface="Times New Roman"/>
                <a:cs typeface="Times New Roman"/>
              </a:rPr>
              <a:t>at the resolution </a:t>
            </a:r>
            <a:r>
              <a:rPr sz="3200" dirty="0">
                <a:latin typeface="Times New Roman"/>
                <a:cs typeface="Times New Roman"/>
              </a:rPr>
              <a:t>process step-by-  </a:t>
            </a:r>
            <a:r>
              <a:rPr sz="3200" spc="-5" dirty="0">
                <a:latin typeface="Times New Roman"/>
                <a:cs typeface="Times New Roman"/>
              </a:rPr>
              <a:t>step: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324100" y="5709921"/>
            <a:ext cx="486664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30"/>
              </a:lnSpc>
              <a:spcBef>
                <a:spcPts val="100"/>
              </a:spcBef>
            </a:pPr>
            <a:r>
              <a:rPr lang="en-US" sz="1100" spc="-5" dirty="0" smtClean="0">
                <a:latin typeface="Arial"/>
                <a:cs typeface="Arial"/>
              </a:rPr>
              <a:t>Group4.Capgemini.com</a:t>
            </a:r>
            <a:endParaRPr sz="1100" dirty="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sz="2200" spc="-5" dirty="0">
                <a:latin typeface="Courier New"/>
                <a:cs typeface="Courier New"/>
              </a:rPr>
              <a:t>ping</a:t>
            </a:r>
            <a:r>
              <a:rPr sz="2200" spc="-90" dirty="0">
                <a:latin typeface="Courier New"/>
                <a:cs typeface="Courier New"/>
                <a:hlinkClick r:id="rId2"/>
              </a:rPr>
              <a:t> </a:t>
            </a:r>
            <a:r>
              <a:rPr lang="en-US" sz="2200" u="sng" spc="-90" dirty="0" smtClean="0">
                <a:solidFill>
                  <a:srgbClr val="FF0000"/>
                </a:solidFill>
                <a:latin typeface="Courier New"/>
                <a:cs typeface="Courier New"/>
              </a:rPr>
              <a:t>www.abc.com</a:t>
            </a:r>
            <a:endParaRPr sz="22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21" y="4094883"/>
            <a:ext cx="1475093" cy="147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9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2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7180" y="5245101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3560" y="5198110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9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2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0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0670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5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0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7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0670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0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7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17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2568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17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4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7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2568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7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42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6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1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6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6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84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40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18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00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49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01290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00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00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00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46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54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52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88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4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41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80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19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21001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16327" y="5152798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21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43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88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719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00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00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00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12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19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23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23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683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89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14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90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90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690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41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52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39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55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36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155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192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07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232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164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59658" y="2658518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64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164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64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193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186327" y="2624228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191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196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08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199028" y="2626768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03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213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177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177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185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164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171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164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171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138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138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257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213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224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284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665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83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279038" y="265089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283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663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283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279038" y="269407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83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663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283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279038" y="273979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283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663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283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279038" y="27817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283711" y="2618739"/>
            <a:ext cx="379729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284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665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283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279038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283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663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283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279038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283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663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283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279038" y="310174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283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663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283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79038" y="314492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283711" y="2981960"/>
            <a:ext cx="379729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284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65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283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279038" y="336082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283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663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283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279038" y="340273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283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663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283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279038" y="344845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283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663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283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279038" y="34929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283711" y="3328671"/>
            <a:ext cx="379729" cy="213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134257" y="2870607"/>
            <a:ext cx="154124" cy="90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275329" y="3743959"/>
            <a:ext cx="581660" cy="770890"/>
          </a:xfrm>
          <a:custGeom>
            <a:avLst/>
            <a:gdLst/>
            <a:ahLst/>
            <a:cxnLst/>
            <a:rect l="l" t="t" r="r" b="b"/>
            <a:pathLst>
              <a:path w="581660" h="770889">
                <a:moveTo>
                  <a:pt x="0" y="770889"/>
                </a:moveTo>
                <a:lnTo>
                  <a:pt x="581659" y="0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815079" y="3672841"/>
            <a:ext cx="95250" cy="104139"/>
          </a:xfrm>
          <a:custGeom>
            <a:avLst/>
            <a:gdLst/>
            <a:ahLst/>
            <a:cxnLst/>
            <a:rect l="l" t="t" r="r" b="b"/>
            <a:pathLst>
              <a:path w="95250" h="104139">
                <a:moveTo>
                  <a:pt x="95250" y="0"/>
                </a:moveTo>
                <a:lnTo>
                  <a:pt x="0" y="46990"/>
                </a:lnTo>
                <a:lnTo>
                  <a:pt x="74930" y="104140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751579" y="4343400"/>
            <a:ext cx="2343150" cy="1055370"/>
          </a:xfrm>
          <a:custGeom>
            <a:avLst/>
            <a:gdLst/>
            <a:ahLst/>
            <a:cxnLst/>
            <a:rect l="l" t="t" r="r" b="b"/>
            <a:pathLst>
              <a:path w="2343150" h="1055370">
                <a:moveTo>
                  <a:pt x="2158999" y="134619"/>
                </a:moveTo>
                <a:lnTo>
                  <a:pt x="182880" y="134619"/>
                </a:lnTo>
                <a:lnTo>
                  <a:pt x="165100" y="135889"/>
                </a:lnTo>
                <a:lnTo>
                  <a:pt x="147319" y="138430"/>
                </a:lnTo>
                <a:lnTo>
                  <a:pt x="130809" y="142239"/>
                </a:lnTo>
                <a:lnTo>
                  <a:pt x="114300" y="143510"/>
                </a:lnTo>
                <a:lnTo>
                  <a:pt x="99059" y="151130"/>
                </a:lnTo>
                <a:lnTo>
                  <a:pt x="83819" y="154939"/>
                </a:lnTo>
                <a:lnTo>
                  <a:pt x="71119" y="161289"/>
                </a:lnTo>
                <a:lnTo>
                  <a:pt x="59689" y="166369"/>
                </a:lnTo>
                <a:lnTo>
                  <a:pt x="46989" y="175260"/>
                </a:lnTo>
                <a:lnTo>
                  <a:pt x="35559" y="181610"/>
                </a:lnTo>
                <a:lnTo>
                  <a:pt x="25400" y="190500"/>
                </a:lnTo>
                <a:lnTo>
                  <a:pt x="17780" y="196850"/>
                </a:lnTo>
                <a:lnTo>
                  <a:pt x="11430" y="207010"/>
                </a:lnTo>
                <a:lnTo>
                  <a:pt x="6350" y="215900"/>
                </a:lnTo>
                <a:lnTo>
                  <a:pt x="2539" y="224789"/>
                </a:lnTo>
                <a:lnTo>
                  <a:pt x="0" y="233680"/>
                </a:lnTo>
                <a:lnTo>
                  <a:pt x="0" y="956310"/>
                </a:lnTo>
                <a:lnTo>
                  <a:pt x="17780" y="994410"/>
                </a:lnTo>
                <a:lnTo>
                  <a:pt x="59689" y="1023619"/>
                </a:lnTo>
                <a:lnTo>
                  <a:pt x="71119" y="1029969"/>
                </a:lnTo>
                <a:lnTo>
                  <a:pt x="83819" y="1036319"/>
                </a:lnTo>
                <a:lnTo>
                  <a:pt x="99059" y="1041400"/>
                </a:lnTo>
                <a:lnTo>
                  <a:pt x="114300" y="1045210"/>
                </a:lnTo>
                <a:lnTo>
                  <a:pt x="130809" y="1050290"/>
                </a:lnTo>
                <a:lnTo>
                  <a:pt x="147319" y="1052830"/>
                </a:lnTo>
                <a:lnTo>
                  <a:pt x="165100" y="1055370"/>
                </a:lnTo>
                <a:lnTo>
                  <a:pt x="2175510" y="1055370"/>
                </a:lnTo>
                <a:lnTo>
                  <a:pt x="2193290" y="1052830"/>
                </a:lnTo>
                <a:lnTo>
                  <a:pt x="2208530" y="1050290"/>
                </a:lnTo>
                <a:lnTo>
                  <a:pt x="2226310" y="1045210"/>
                </a:lnTo>
                <a:lnTo>
                  <a:pt x="2240280" y="1041400"/>
                </a:lnTo>
                <a:lnTo>
                  <a:pt x="2254249" y="1036319"/>
                </a:lnTo>
                <a:lnTo>
                  <a:pt x="2282190" y="1023619"/>
                </a:lnTo>
                <a:lnTo>
                  <a:pt x="2292349" y="1017269"/>
                </a:lnTo>
                <a:lnTo>
                  <a:pt x="2303780" y="1010919"/>
                </a:lnTo>
                <a:lnTo>
                  <a:pt x="2312670" y="1002030"/>
                </a:lnTo>
                <a:lnTo>
                  <a:pt x="2322830" y="994410"/>
                </a:lnTo>
                <a:lnTo>
                  <a:pt x="2326640" y="985519"/>
                </a:lnTo>
                <a:lnTo>
                  <a:pt x="2334260" y="975360"/>
                </a:lnTo>
                <a:lnTo>
                  <a:pt x="2336799" y="967740"/>
                </a:lnTo>
                <a:lnTo>
                  <a:pt x="2343149" y="956310"/>
                </a:lnTo>
                <a:lnTo>
                  <a:pt x="2343149" y="233680"/>
                </a:lnTo>
                <a:lnTo>
                  <a:pt x="2336799" y="224789"/>
                </a:lnTo>
                <a:lnTo>
                  <a:pt x="2334260" y="215900"/>
                </a:lnTo>
                <a:lnTo>
                  <a:pt x="2326640" y="207010"/>
                </a:lnTo>
                <a:lnTo>
                  <a:pt x="2322830" y="196850"/>
                </a:lnTo>
                <a:lnTo>
                  <a:pt x="2312670" y="190500"/>
                </a:lnTo>
                <a:lnTo>
                  <a:pt x="2303780" y="181610"/>
                </a:lnTo>
                <a:lnTo>
                  <a:pt x="2292349" y="175260"/>
                </a:lnTo>
                <a:lnTo>
                  <a:pt x="2282190" y="166369"/>
                </a:lnTo>
                <a:lnTo>
                  <a:pt x="2268220" y="161289"/>
                </a:lnTo>
                <a:lnTo>
                  <a:pt x="2254249" y="154939"/>
                </a:lnTo>
                <a:lnTo>
                  <a:pt x="2240280" y="151130"/>
                </a:lnTo>
                <a:lnTo>
                  <a:pt x="2226310" y="143510"/>
                </a:lnTo>
                <a:lnTo>
                  <a:pt x="2208530" y="142239"/>
                </a:lnTo>
                <a:lnTo>
                  <a:pt x="2193290" y="138430"/>
                </a:lnTo>
                <a:lnTo>
                  <a:pt x="2175510" y="135889"/>
                </a:lnTo>
                <a:lnTo>
                  <a:pt x="2158999" y="134619"/>
                </a:lnTo>
                <a:close/>
              </a:path>
              <a:path w="2343150" h="1055370">
                <a:moveTo>
                  <a:pt x="187959" y="0"/>
                </a:moveTo>
                <a:lnTo>
                  <a:pt x="354330" y="134619"/>
                </a:lnTo>
                <a:lnTo>
                  <a:pt x="588009" y="134619"/>
                </a:lnTo>
                <a:lnTo>
                  <a:pt x="1879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751579" y="4343400"/>
            <a:ext cx="2343150" cy="1055370"/>
          </a:xfrm>
          <a:custGeom>
            <a:avLst/>
            <a:gdLst/>
            <a:ahLst/>
            <a:cxnLst/>
            <a:rect l="l" t="t" r="r" b="b"/>
            <a:pathLst>
              <a:path w="2343150" h="1055370">
                <a:moveTo>
                  <a:pt x="2158999" y="134619"/>
                </a:moveTo>
                <a:lnTo>
                  <a:pt x="2175510" y="135889"/>
                </a:lnTo>
                <a:lnTo>
                  <a:pt x="2193290" y="138430"/>
                </a:lnTo>
                <a:lnTo>
                  <a:pt x="2208530" y="142239"/>
                </a:lnTo>
                <a:lnTo>
                  <a:pt x="2226310" y="143510"/>
                </a:lnTo>
                <a:lnTo>
                  <a:pt x="2240280" y="151130"/>
                </a:lnTo>
                <a:lnTo>
                  <a:pt x="2254249" y="154939"/>
                </a:lnTo>
                <a:lnTo>
                  <a:pt x="2268220" y="161289"/>
                </a:lnTo>
                <a:lnTo>
                  <a:pt x="2282190" y="166369"/>
                </a:lnTo>
                <a:lnTo>
                  <a:pt x="2292349" y="175260"/>
                </a:lnTo>
                <a:lnTo>
                  <a:pt x="2303780" y="181610"/>
                </a:lnTo>
                <a:lnTo>
                  <a:pt x="2312670" y="190500"/>
                </a:lnTo>
                <a:lnTo>
                  <a:pt x="2322830" y="196850"/>
                </a:lnTo>
                <a:lnTo>
                  <a:pt x="2326640" y="207010"/>
                </a:lnTo>
                <a:lnTo>
                  <a:pt x="2334260" y="215900"/>
                </a:lnTo>
                <a:lnTo>
                  <a:pt x="2336799" y="224789"/>
                </a:lnTo>
                <a:lnTo>
                  <a:pt x="2343149" y="233680"/>
                </a:lnTo>
                <a:lnTo>
                  <a:pt x="2343149" y="956310"/>
                </a:lnTo>
                <a:lnTo>
                  <a:pt x="2336799" y="967740"/>
                </a:lnTo>
                <a:lnTo>
                  <a:pt x="2334260" y="975360"/>
                </a:lnTo>
                <a:lnTo>
                  <a:pt x="2326640" y="985519"/>
                </a:lnTo>
                <a:lnTo>
                  <a:pt x="2322830" y="994410"/>
                </a:lnTo>
                <a:lnTo>
                  <a:pt x="2312670" y="1002030"/>
                </a:lnTo>
                <a:lnTo>
                  <a:pt x="2303780" y="1010919"/>
                </a:lnTo>
                <a:lnTo>
                  <a:pt x="2292349" y="1017269"/>
                </a:lnTo>
                <a:lnTo>
                  <a:pt x="2282190" y="1023619"/>
                </a:lnTo>
                <a:lnTo>
                  <a:pt x="2268220" y="1029969"/>
                </a:lnTo>
                <a:lnTo>
                  <a:pt x="2254249" y="1036319"/>
                </a:lnTo>
                <a:lnTo>
                  <a:pt x="2240280" y="1041400"/>
                </a:lnTo>
                <a:lnTo>
                  <a:pt x="2226310" y="1045210"/>
                </a:lnTo>
                <a:lnTo>
                  <a:pt x="2208530" y="1050290"/>
                </a:lnTo>
                <a:lnTo>
                  <a:pt x="2193290" y="1052830"/>
                </a:lnTo>
                <a:lnTo>
                  <a:pt x="2175510" y="1055370"/>
                </a:lnTo>
                <a:lnTo>
                  <a:pt x="2158999" y="1055370"/>
                </a:lnTo>
                <a:lnTo>
                  <a:pt x="182880" y="1055370"/>
                </a:lnTo>
                <a:lnTo>
                  <a:pt x="165100" y="1055370"/>
                </a:lnTo>
                <a:lnTo>
                  <a:pt x="147319" y="1052830"/>
                </a:lnTo>
                <a:lnTo>
                  <a:pt x="130809" y="1050290"/>
                </a:lnTo>
                <a:lnTo>
                  <a:pt x="114300" y="1045210"/>
                </a:lnTo>
                <a:lnTo>
                  <a:pt x="99059" y="1041400"/>
                </a:lnTo>
                <a:lnTo>
                  <a:pt x="83819" y="1036319"/>
                </a:lnTo>
                <a:lnTo>
                  <a:pt x="71119" y="1029969"/>
                </a:lnTo>
                <a:lnTo>
                  <a:pt x="59689" y="1023619"/>
                </a:lnTo>
                <a:lnTo>
                  <a:pt x="46989" y="1017269"/>
                </a:lnTo>
                <a:lnTo>
                  <a:pt x="11430" y="985519"/>
                </a:lnTo>
                <a:lnTo>
                  <a:pt x="6350" y="975360"/>
                </a:lnTo>
                <a:lnTo>
                  <a:pt x="2539" y="967740"/>
                </a:lnTo>
                <a:lnTo>
                  <a:pt x="0" y="956310"/>
                </a:lnTo>
                <a:lnTo>
                  <a:pt x="0" y="233680"/>
                </a:lnTo>
                <a:lnTo>
                  <a:pt x="17780" y="196850"/>
                </a:lnTo>
                <a:lnTo>
                  <a:pt x="25400" y="190500"/>
                </a:lnTo>
                <a:lnTo>
                  <a:pt x="35559" y="181610"/>
                </a:lnTo>
                <a:lnTo>
                  <a:pt x="46989" y="175260"/>
                </a:lnTo>
                <a:lnTo>
                  <a:pt x="59689" y="166369"/>
                </a:lnTo>
                <a:lnTo>
                  <a:pt x="71119" y="161289"/>
                </a:lnTo>
                <a:lnTo>
                  <a:pt x="83819" y="154939"/>
                </a:lnTo>
                <a:lnTo>
                  <a:pt x="99059" y="151130"/>
                </a:lnTo>
                <a:lnTo>
                  <a:pt x="114300" y="143510"/>
                </a:lnTo>
                <a:lnTo>
                  <a:pt x="130809" y="142239"/>
                </a:lnTo>
                <a:lnTo>
                  <a:pt x="147319" y="138430"/>
                </a:lnTo>
                <a:lnTo>
                  <a:pt x="165100" y="135889"/>
                </a:lnTo>
                <a:lnTo>
                  <a:pt x="182880" y="134619"/>
                </a:lnTo>
                <a:lnTo>
                  <a:pt x="354330" y="134619"/>
                </a:lnTo>
                <a:lnTo>
                  <a:pt x="187959" y="0"/>
                </a:lnTo>
                <a:lnTo>
                  <a:pt x="588009" y="134619"/>
                </a:lnTo>
                <a:lnTo>
                  <a:pt x="2158999" y="134619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751579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096000" y="54013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 txBox="1"/>
          <p:nvPr/>
        </p:nvSpPr>
        <p:spPr>
          <a:xfrm>
            <a:off x="3069997" y="5034279"/>
            <a:ext cx="306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92735" algn="l"/>
              </a:tabLst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3989070" y="4547870"/>
            <a:ext cx="2012314" cy="7649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sz="1600" dirty="0">
                <a:latin typeface="Arial"/>
                <a:cs typeface="Arial"/>
              </a:rPr>
              <a:t>What’s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IP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address  </a:t>
            </a:r>
            <a:r>
              <a:rPr sz="1600" spc="-5" dirty="0" smtClean="0">
                <a:latin typeface="Arial"/>
                <a:cs typeface="Arial"/>
              </a:rPr>
              <a:t>of</a:t>
            </a:r>
            <a:endParaRPr lang="en-US" sz="1600" spc="-5" dirty="0" smtClean="0">
              <a:latin typeface="Arial"/>
              <a:cs typeface="Arial"/>
            </a:endParaRPr>
          </a:p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lang="en-US" sz="1600" u="sng" spc="-5" dirty="0" smtClean="0">
                <a:solidFill>
                  <a:srgbClr val="C00000"/>
                </a:solidFill>
                <a:latin typeface="Arial"/>
                <a:cs typeface="Arial"/>
              </a:rPr>
              <a:t>www.abc.com</a:t>
            </a:r>
            <a:r>
              <a:rPr lang="en-US" sz="1600" spc="-5" dirty="0" smtClean="0">
                <a:latin typeface="Arial"/>
                <a:cs typeface="Arial"/>
              </a:rPr>
              <a:t> ?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96" name="object 196"/>
          <p:cNvSpPr txBox="1">
            <a:spLocks noGrp="1"/>
          </p:cNvSpPr>
          <p:nvPr>
            <p:ph type="title"/>
          </p:nvPr>
        </p:nvSpPr>
        <p:spPr>
          <a:xfrm>
            <a:off x="3439161" y="833120"/>
            <a:ext cx="5304155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The </a:t>
            </a:r>
            <a:r>
              <a:rPr sz="3200" dirty="0"/>
              <a:t>Resolution</a:t>
            </a:r>
            <a:r>
              <a:rPr sz="3200" spc="-65" dirty="0"/>
              <a:t> </a:t>
            </a:r>
            <a:r>
              <a:rPr sz="3200" spc="-5" dirty="0"/>
              <a:t>Process</a:t>
            </a:r>
          </a:p>
        </p:txBody>
      </p:sp>
      <p:sp>
        <p:nvSpPr>
          <p:cNvPr id="197" name="object 197"/>
          <p:cNvSpPr txBox="1"/>
          <p:nvPr/>
        </p:nvSpPr>
        <p:spPr>
          <a:xfrm>
            <a:off x="2288541" y="1557020"/>
            <a:ext cx="7983923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workstation </a:t>
            </a:r>
            <a:r>
              <a:rPr lang="en-US" sz="2800" b="1" dirty="0" smtClean="0">
                <a:latin typeface="Times New Roman"/>
                <a:cs typeface="Times New Roman"/>
              </a:rPr>
              <a:t>group4</a:t>
            </a:r>
            <a:r>
              <a:rPr sz="2800" i="1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asks </a:t>
            </a:r>
            <a:r>
              <a:rPr sz="2800" dirty="0">
                <a:latin typeface="Times New Roman"/>
                <a:cs typeface="Times New Roman"/>
              </a:rPr>
              <a:t>its </a:t>
            </a:r>
            <a:r>
              <a:rPr sz="2800" spc="-5" dirty="0">
                <a:latin typeface="Times New Roman"/>
                <a:cs typeface="Times New Roman"/>
              </a:rPr>
              <a:t>configured </a:t>
            </a:r>
            <a:r>
              <a:rPr sz="2800" spc="-10" dirty="0">
                <a:latin typeface="Times New Roman"/>
                <a:cs typeface="Times New Roman"/>
              </a:rPr>
              <a:t>name  </a:t>
            </a:r>
            <a:r>
              <a:rPr sz="2800" spc="-5" dirty="0">
                <a:latin typeface="Times New Roman"/>
                <a:cs typeface="Times New Roman"/>
              </a:rPr>
              <a:t>server</a:t>
            </a:r>
            <a:r>
              <a:rPr sz="2800" spc="-5" dirty="0" smtClean="0">
                <a:latin typeface="Times New Roman"/>
                <a:cs typeface="Times New Roman"/>
              </a:rPr>
              <a:t>,</a:t>
            </a: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latin typeface="Times New Roman"/>
                <a:cs typeface="Times New Roman"/>
              </a:rPr>
              <a:t>c</a:t>
            </a:r>
            <a:r>
              <a:rPr lang="en-US" sz="2800" b="1" spc="-5" dirty="0" smtClean="0">
                <a:latin typeface="Times New Roman"/>
                <a:cs typeface="Times New Roman"/>
              </a:rPr>
              <a:t>apgemini</a:t>
            </a:r>
            <a:r>
              <a:rPr sz="2800" i="1" spc="-5" dirty="0" smtClean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lang="en-US" sz="28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www</a:t>
            </a:r>
            <a:r>
              <a:rPr sz="28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r>
              <a:rPr lang="en-US" sz="28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abc.com</a:t>
            </a:r>
            <a:r>
              <a:rPr sz="2800" i="1" spc="-5" dirty="0" smtClean="0">
                <a:latin typeface="Times New Roman"/>
                <a:cs typeface="Times New Roman"/>
              </a:rPr>
              <a:t>’s</a:t>
            </a:r>
            <a:r>
              <a:rPr sz="2800" i="1" spc="-15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2324100" y="5709921"/>
            <a:ext cx="486664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30"/>
              </a:lnSpc>
              <a:spcBef>
                <a:spcPts val="100"/>
              </a:spcBef>
            </a:pPr>
            <a:r>
              <a:rPr lang="en-US" sz="1100" spc="-5" dirty="0" smtClean="0">
                <a:latin typeface="Arial"/>
                <a:cs typeface="Arial"/>
              </a:rPr>
              <a:t>group4</a:t>
            </a:r>
            <a:r>
              <a:rPr sz="1100" spc="-5" dirty="0" smtClean="0">
                <a:latin typeface="Arial"/>
                <a:cs typeface="Arial"/>
              </a:rPr>
              <a:t>.</a:t>
            </a:r>
            <a:r>
              <a:rPr lang="en-US" sz="1100" spc="-5" dirty="0" smtClean="0">
                <a:latin typeface="Arial"/>
                <a:cs typeface="Arial"/>
              </a:rPr>
              <a:t>capgemini</a:t>
            </a:r>
            <a:r>
              <a:rPr sz="1100" spc="-5" dirty="0" smtClean="0">
                <a:latin typeface="Arial"/>
                <a:cs typeface="Arial"/>
              </a:rPr>
              <a:t>.com</a:t>
            </a:r>
            <a:endParaRPr sz="1100" dirty="0" smtClean="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sz="2200" spc="-5" dirty="0" smtClean="0">
                <a:latin typeface="Courier New"/>
                <a:cs typeface="Courier New"/>
              </a:rPr>
              <a:t>ping</a:t>
            </a:r>
            <a:r>
              <a:rPr sz="2200" spc="-90" dirty="0" smtClean="0">
                <a:latin typeface="Courier New"/>
                <a:cs typeface="Courier New"/>
              </a:rPr>
              <a:t> </a:t>
            </a:r>
            <a:r>
              <a:rPr lang="en-US" sz="2200" u="sng" spc="-5" dirty="0" smtClean="0">
                <a:solidFill>
                  <a:srgbClr val="FF0000"/>
                </a:solidFill>
                <a:latin typeface="Courier New"/>
                <a:cs typeface="Courier New"/>
              </a:rPr>
              <a:t>www.abc.com</a:t>
            </a:r>
            <a:endParaRPr sz="2200" u="sng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3806189" y="3843021"/>
            <a:ext cx="17183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100" spc="-5" dirty="0">
                <a:latin typeface="Arial"/>
                <a:cs typeface="Arial"/>
              </a:rPr>
              <a:t>c</a:t>
            </a:r>
            <a:r>
              <a:rPr lang="en-US" sz="1100" spc="-5" dirty="0" smtClean="0">
                <a:latin typeface="Arial"/>
                <a:cs typeface="Arial"/>
              </a:rPr>
              <a:t>apgemini.server</a:t>
            </a:r>
            <a:r>
              <a:rPr sz="1100" spc="-5" dirty="0" smtClean="0">
                <a:latin typeface="Arial"/>
                <a:cs typeface="Arial"/>
              </a:rPr>
              <a:t>.com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95" y="4613099"/>
            <a:ext cx="1041729" cy="1041729"/>
          </a:xfrm>
          <a:prstGeom prst="rect">
            <a:avLst/>
          </a:prstGeom>
        </p:spPr>
      </p:pic>
      <p:pic>
        <p:nvPicPr>
          <p:cNvPr id="201" name="Picture 20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288" y="2447503"/>
            <a:ext cx="1250393" cy="125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377" y="223457"/>
            <a:ext cx="10515600" cy="685263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DNS History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378" y="154902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ARPANET utilized a central file HOST.txt.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Contains name’s to address mapping.</a:t>
            </a:r>
          </a:p>
          <a:p>
            <a:pPr lvl="2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Maintained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y SRI’s NIC </a:t>
            </a:r>
          </a:p>
          <a:p>
            <a:pPr lvl="2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(Stanford-Research-Institute, Network –Information -Center)</a:t>
            </a:r>
          </a:p>
          <a:p>
            <a:pPr marL="4763" lvl="1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Administrators email updates the NIC.</a:t>
            </a:r>
          </a:p>
          <a:p>
            <a:pPr lvl="1"/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NIC updates HOSTS.txt periodically.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Administrators FTP (Download) HOSTS.txt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3" y="1124744"/>
            <a:ext cx="580796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9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2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7180" y="5245101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3560" y="5198110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9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2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0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0670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5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0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7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0670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0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7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17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2568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17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4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7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2568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7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42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6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1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6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6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22068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6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72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84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87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40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18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00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49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01290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00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00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00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46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54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52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88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74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41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80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19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21001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16327" y="5152798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21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43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3439161" y="833120"/>
            <a:ext cx="5304155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The </a:t>
            </a:r>
            <a:r>
              <a:rPr sz="3200" dirty="0"/>
              <a:t>Resolution</a:t>
            </a:r>
            <a:r>
              <a:rPr sz="3200" spc="-65" dirty="0"/>
              <a:t> </a:t>
            </a:r>
            <a:r>
              <a:rPr sz="3200" spc="-5" dirty="0"/>
              <a:t>Process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2288541" y="15367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2631438" y="1557020"/>
            <a:ext cx="78570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name server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latin typeface="Times New Roman"/>
                <a:cs typeface="Times New Roman"/>
              </a:rPr>
              <a:t>capgemini</a:t>
            </a:r>
            <a:r>
              <a:rPr sz="2400" b="1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asks </a:t>
            </a:r>
            <a:r>
              <a:rPr sz="2400" dirty="0">
                <a:latin typeface="Times New Roman"/>
                <a:cs typeface="Times New Roman"/>
              </a:rPr>
              <a:t>a root </a:t>
            </a:r>
            <a:r>
              <a:rPr sz="2400" spc="-5" dirty="0">
                <a:latin typeface="Times New Roman"/>
                <a:cs typeface="Times New Roman"/>
              </a:rPr>
              <a:t>name </a:t>
            </a:r>
            <a:r>
              <a:rPr sz="2400" dirty="0">
                <a:latin typeface="Times New Roman"/>
                <a:cs typeface="Times New Roman"/>
              </a:rPr>
              <a:t>server, </a:t>
            </a:r>
            <a:r>
              <a:rPr lang="en-US" sz="2400" b="1" spc="-5" dirty="0" err="1" smtClean="0">
                <a:latin typeface="Times New Roman"/>
                <a:cs typeface="Times New Roman"/>
              </a:rPr>
              <a:t>mr</a:t>
            </a:r>
            <a:r>
              <a:rPr sz="2400" spc="-5" dirty="0" smtClean="0">
                <a:latin typeface="Times New Roman"/>
                <a:cs typeface="Times New Roman"/>
              </a:rPr>
              <a:t>,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endParaRPr sz="2400" dirty="0">
              <a:latin typeface="Times New Roman"/>
              <a:cs typeface="Times New Roman"/>
            </a:endParaRPr>
          </a:p>
          <a:p>
            <a:pPr marL="12700"/>
            <a:r>
              <a:rPr sz="24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www.</a:t>
            </a:r>
            <a:r>
              <a:rPr lang="en-US" sz="24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abc</a:t>
            </a:r>
            <a:r>
              <a:rPr sz="24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.com</a:t>
            </a:r>
            <a:r>
              <a:rPr sz="2400" i="1" u="sng" spc="-5" dirty="0" smtClean="0">
                <a:latin typeface="Times New Roman"/>
                <a:cs typeface="Times New Roman"/>
              </a:rPr>
              <a:t>’s</a:t>
            </a:r>
            <a:r>
              <a:rPr sz="2400" i="1" u="sng" spc="1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2324100" y="5709921"/>
            <a:ext cx="486664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30"/>
              </a:lnSpc>
              <a:spcBef>
                <a:spcPts val="100"/>
              </a:spcBef>
            </a:pPr>
            <a:r>
              <a:rPr lang="en-US" sz="1100" spc="-5" dirty="0" smtClean="0">
                <a:latin typeface="Arial"/>
                <a:cs typeface="Arial"/>
              </a:rPr>
              <a:t>group4</a:t>
            </a:r>
            <a:r>
              <a:rPr sz="1100" spc="-5" dirty="0" smtClean="0">
                <a:latin typeface="Arial"/>
                <a:cs typeface="Arial"/>
              </a:rPr>
              <a:t>.</a:t>
            </a:r>
            <a:r>
              <a:rPr lang="en-US" sz="1100" spc="-5" dirty="0" smtClean="0">
                <a:latin typeface="Arial"/>
                <a:cs typeface="Arial"/>
              </a:rPr>
              <a:t>capgemini</a:t>
            </a:r>
            <a:r>
              <a:rPr sz="1100" spc="-5" dirty="0" smtClean="0">
                <a:latin typeface="Arial"/>
                <a:cs typeface="Arial"/>
              </a:rPr>
              <a:t>.com</a:t>
            </a:r>
            <a:endParaRPr sz="1100" dirty="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sz="2200" spc="-5" dirty="0">
                <a:latin typeface="Courier New"/>
                <a:cs typeface="Courier New"/>
              </a:rPr>
              <a:t>ping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www.</a:t>
            </a:r>
            <a:r>
              <a:rPr lang="en-US"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abc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.com</a:t>
            </a:r>
            <a:endParaRPr sz="2200" u="sng" dirty="0">
              <a:latin typeface="Courier New"/>
              <a:cs typeface="Courier New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09509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41969" y="245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23479" y="35096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523479" y="3486150"/>
            <a:ext cx="609600" cy="46990"/>
          </a:xfrm>
          <a:custGeom>
            <a:avLst/>
            <a:gdLst/>
            <a:ahLst/>
            <a:cxnLst/>
            <a:rect l="l" t="t" r="r" b="b"/>
            <a:pathLst>
              <a:path w="609600" h="46989">
                <a:moveTo>
                  <a:pt x="0" y="46989"/>
                </a:moveTo>
                <a:lnTo>
                  <a:pt x="0" y="0"/>
                </a:lnTo>
                <a:lnTo>
                  <a:pt x="609600" y="0"/>
                </a:lnTo>
                <a:lnTo>
                  <a:pt x="609600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523479" y="3533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134350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43800" y="2457450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47609" y="2465070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59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47609" y="2465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106409" y="348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13320" y="2459989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513320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538720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10219" y="2459989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10219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1381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10219" y="2457450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64121" y="2529839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89">
                <a:moveTo>
                  <a:pt x="0" y="224789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7682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663179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79359" y="2738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660640" y="267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35559" y="128269"/>
                </a:lnTo>
                <a:lnTo>
                  <a:pt x="3555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579359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61492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63142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656829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85709" y="2583179"/>
            <a:ext cx="21590" cy="83820"/>
          </a:xfrm>
          <a:custGeom>
            <a:avLst/>
            <a:gdLst/>
            <a:ahLst/>
            <a:cxnLst/>
            <a:rect l="l" t="t" r="r" b="b"/>
            <a:pathLst>
              <a:path w="21589" h="83819">
                <a:moveTo>
                  <a:pt x="0" y="83820"/>
                </a:moveTo>
                <a:lnTo>
                  <a:pt x="0" y="0"/>
                </a:lnTo>
                <a:lnTo>
                  <a:pt x="21589" y="0"/>
                </a:lnTo>
                <a:lnTo>
                  <a:pt x="21589" y="83820"/>
                </a:lnTo>
                <a:lnTo>
                  <a:pt x="0" y="838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81038" y="2578508"/>
            <a:ext cx="31115" cy="93345"/>
          </a:xfrm>
          <a:custGeom>
            <a:avLst/>
            <a:gdLst/>
            <a:ahLst/>
            <a:cxnLst/>
            <a:rect l="l" t="t" r="r" b="b"/>
            <a:pathLst>
              <a:path w="31114" h="93344">
                <a:moveTo>
                  <a:pt x="0" y="93164"/>
                </a:moveTo>
                <a:lnTo>
                  <a:pt x="30934" y="93164"/>
                </a:lnTo>
                <a:lnTo>
                  <a:pt x="30934" y="0"/>
                </a:lnTo>
                <a:lnTo>
                  <a:pt x="0" y="0"/>
                </a:lnTo>
                <a:lnTo>
                  <a:pt x="0" y="931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85709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60730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88250" y="2589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60857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617459" y="254762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69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610247" y="2542948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4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614920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62000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630795" y="255016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621678" y="2545488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4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26350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35240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600950" y="268605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29"/>
                </a:moveTo>
                <a:lnTo>
                  <a:pt x="0" y="0"/>
                </a:lnTo>
                <a:lnTo>
                  <a:pt x="8889" y="0"/>
                </a:lnTo>
                <a:lnTo>
                  <a:pt x="8889" y="49529"/>
                </a:lnTo>
                <a:lnTo>
                  <a:pt x="0" y="4952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00950" y="2735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609840" y="2686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079" y="0"/>
                </a:moveTo>
                <a:lnTo>
                  <a:pt x="1269" y="0"/>
                </a:lnTo>
                <a:lnTo>
                  <a:pt x="0" y="1270"/>
                </a:lnTo>
                <a:lnTo>
                  <a:pt x="0" y="5079"/>
                </a:lnTo>
                <a:lnTo>
                  <a:pt x="1269" y="6350"/>
                </a:lnTo>
                <a:lnTo>
                  <a:pt x="5079" y="6350"/>
                </a:lnTo>
                <a:lnTo>
                  <a:pt x="7619" y="5079"/>
                </a:lnTo>
                <a:lnTo>
                  <a:pt x="761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0"/>
                </a:moveTo>
                <a:lnTo>
                  <a:pt x="5079" y="0"/>
                </a:lnTo>
                <a:lnTo>
                  <a:pt x="7619" y="1270"/>
                </a:lnTo>
                <a:lnTo>
                  <a:pt x="7619" y="3810"/>
                </a:lnTo>
                <a:lnTo>
                  <a:pt x="7619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1269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1270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585709" y="2692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593329" y="2700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5079" y="0"/>
                </a:moveTo>
                <a:lnTo>
                  <a:pt x="1269" y="0"/>
                </a:lnTo>
                <a:lnTo>
                  <a:pt x="0" y="2539"/>
                </a:lnTo>
                <a:lnTo>
                  <a:pt x="0" y="6350"/>
                </a:lnTo>
                <a:lnTo>
                  <a:pt x="1269" y="8889"/>
                </a:lnTo>
                <a:lnTo>
                  <a:pt x="5079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810" y="0"/>
                </a:moveTo>
                <a:lnTo>
                  <a:pt x="5079" y="0"/>
                </a:lnTo>
                <a:lnTo>
                  <a:pt x="7619" y="2539"/>
                </a:lnTo>
                <a:lnTo>
                  <a:pt x="7619" y="5079"/>
                </a:lnTo>
                <a:lnTo>
                  <a:pt x="7619" y="6350"/>
                </a:lnTo>
                <a:lnTo>
                  <a:pt x="5079" y="8889"/>
                </a:lnTo>
                <a:lnTo>
                  <a:pt x="3810" y="8889"/>
                </a:lnTo>
                <a:lnTo>
                  <a:pt x="1269" y="8889"/>
                </a:lnTo>
                <a:lnTo>
                  <a:pt x="0" y="6350"/>
                </a:lnTo>
                <a:lnTo>
                  <a:pt x="0" y="5079"/>
                </a:lnTo>
                <a:lnTo>
                  <a:pt x="0" y="2539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585709" y="2712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593329" y="27216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562850" y="252857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3029" y="0"/>
                </a:moveTo>
                <a:lnTo>
                  <a:pt x="114300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562850" y="2528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78420" y="2758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36509" y="2706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45400" y="268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706359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087359" y="2536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707629" y="25781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702958" y="256961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4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707629" y="2581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084819" y="25742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707629" y="26206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702958" y="26127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707629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08481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707629" y="26670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702958" y="265978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707629" y="26695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08481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707629" y="27095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702958" y="27016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707629" y="2538729"/>
            <a:ext cx="377190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706359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087359" y="2900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707629" y="294005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702958" y="293283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707629" y="2942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84819" y="29375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707629" y="29832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702958" y="29760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707629" y="2985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084819" y="2980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707629" y="302831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02958" y="302046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07629" y="30314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084819" y="3025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707629" y="30721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702958" y="30649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707629" y="2901950"/>
            <a:ext cx="377190" cy="210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706359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087359" y="32473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707629" y="32867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702958" y="327954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4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707629" y="328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084819" y="3284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707629" y="33305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702958" y="332272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707629" y="333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084819" y="332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707629" y="33756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702958" y="336717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5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707629" y="3379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084819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707629" y="34194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889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702958" y="3410358"/>
            <a:ext cx="386715" cy="18415"/>
          </a:xfrm>
          <a:custGeom>
            <a:avLst/>
            <a:gdLst/>
            <a:ahLst/>
            <a:cxnLst/>
            <a:rect l="l" t="t" r="r" b="b"/>
            <a:pathLst>
              <a:path w="386715" h="18414">
                <a:moveTo>
                  <a:pt x="0" y="18234"/>
                </a:moveTo>
                <a:lnTo>
                  <a:pt x="386534" y="18234"/>
                </a:lnTo>
                <a:lnTo>
                  <a:pt x="386534" y="0"/>
                </a:lnTo>
                <a:lnTo>
                  <a:pt x="0" y="0"/>
                </a:lnTo>
                <a:lnTo>
                  <a:pt x="0" y="182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707629" y="3247389"/>
            <a:ext cx="377190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558177" y="2790597"/>
            <a:ext cx="152854" cy="89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 txBox="1"/>
          <p:nvPr/>
        </p:nvSpPr>
        <p:spPr>
          <a:xfrm>
            <a:off x="7480598" y="3931607"/>
            <a:ext cx="1322742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5" dirty="0" smtClean="0">
                <a:latin typeface="Arial"/>
                <a:cs typeface="Arial"/>
              </a:rPr>
              <a:t>m</a:t>
            </a:r>
            <a:r>
              <a:rPr lang="en-US" sz="1100" spc="-5" dirty="0" smtClean="0">
                <a:latin typeface="Arial"/>
                <a:cs typeface="Arial"/>
              </a:rPr>
              <a:t>r</a:t>
            </a:r>
            <a:r>
              <a:rPr sz="1100" spc="-5" dirty="0" smtClean="0">
                <a:latin typeface="Arial"/>
                <a:cs typeface="Arial"/>
              </a:rPr>
              <a:t>.root-servers.net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4088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719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100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100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100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712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123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683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114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690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152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239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155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236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155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192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207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232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164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159658" y="2658518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164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164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164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193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191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196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199028" y="2626768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203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213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177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177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185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164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171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164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171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138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257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213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224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284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665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83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79038" y="265089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283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663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283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279038" y="269407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283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663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283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279038" y="273979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283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663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283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279038" y="27817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284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665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283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279038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283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663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283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279038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283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663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283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279038" y="310174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283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663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283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279038" y="314492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284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665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283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279038" y="336082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283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663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283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279038" y="340273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283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663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283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279038" y="344845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283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663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283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279038" y="34929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134257" y="2870607"/>
            <a:ext cx="154124" cy="90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933950" y="2816860"/>
            <a:ext cx="2363470" cy="295910"/>
          </a:xfrm>
          <a:custGeom>
            <a:avLst/>
            <a:gdLst/>
            <a:ahLst/>
            <a:cxnLst/>
            <a:rect l="l" t="t" r="r" b="b"/>
            <a:pathLst>
              <a:path w="2363470" h="295910">
                <a:moveTo>
                  <a:pt x="2363470" y="295910"/>
                </a:moveTo>
                <a:lnTo>
                  <a:pt x="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285990" y="3064510"/>
            <a:ext cx="100330" cy="93980"/>
          </a:xfrm>
          <a:custGeom>
            <a:avLst/>
            <a:gdLst/>
            <a:ahLst/>
            <a:cxnLst/>
            <a:rect l="l" t="t" r="r" b="b"/>
            <a:pathLst>
              <a:path w="100329" h="93980">
                <a:moveTo>
                  <a:pt x="11430" y="0"/>
                </a:moveTo>
                <a:lnTo>
                  <a:pt x="0" y="93979"/>
                </a:lnTo>
                <a:lnTo>
                  <a:pt x="100330" y="59689"/>
                </a:lnTo>
                <a:lnTo>
                  <a:pt x="11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918709" y="4113708"/>
            <a:ext cx="2283460" cy="1066622"/>
          </a:xfrm>
          <a:custGeom>
            <a:avLst/>
            <a:gdLst/>
            <a:ahLst/>
            <a:cxnLst/>
            <a:rect l="l" t="t" r="r" b="b"/>
            <a:pathLst>
              <a:path w="2341879" h="1056639">
                <a:moveTo>
                  <a:pt x="2159000" y="134620"/>
                </a:moveTo>
                <a:lnTo>
                  <a:pt x="184150" y="134620"/>
                </a:lnTo>
                <a:lnTo>
                  <a:pt x="165100" y="137160"/>
                </a:lnTo>
                <a:lnTo>
                  <a:pt x="148589" y="138430"/>
                </a:lnTo>
                <a:lnTo>
                  <a:pt x="115569" y="146050"/>
                </a:lnTo>
                <a:lnTo>
                  <a:pt x="100329" y="151130"/>
                </a:lnTo>
                <a:lnTo>
                  <a:pt x="85089" y="154940"/>
                </a:lnTo>
                <a:lnTo>
                  <a:pt x="71119" y="162560"/>
                </a:lnTo>
                <a:lnTo>
                  <a:pt x="59689" y="167640"/>
                </a:lnTo>
                <a:lnTo>
                  <a:pt x="46989" y="176530"/>
                </a:lnTo>
                <a:lnTo>
                  <a:pt x="36829" y="182880"/>
                </a:lnTo>
                <a:lnTo>
                  <a:pt x="26669" y="191770"/>
                </a:lnTo>
                <a:lnTo>
                  <a:pt x="10160" y="208280"/>
                </a:lnTo>
                <a:lnTo>
                  <a:pt x="6350" y="217170"/>
                </a:lnTo>
                <a:lnTo>
                  <a:pt x="1269" y="226060"/>
                </a:lnTo>
                <a:lnTo>
                  <a:pt x="0" y="233680"/>
                </a:lnTo>
                <a:lnTo>
                  <a:pt x="0" y="955040"/>
                </a:lnTo>
                <a:lnTo>
                  <a:pt x="1269" y="966470"/>
                </a:lnTo>
                <a:lnTo>
                  <a:pt x="6350" y="975360"/>
                </a:lnTo>
                <a:lnTo>
                  <a:pt x="10160" y="984250"/>
                </a:lnTo>
                <a:lnTo>
                  <a:pt x="19050" y="993140"/>
                </a:lnTo>
                <a:lnTo>
                  <a:pt x="26669" y="1002030"/>
                </a:lnTo>
                <a:lnTo>
                  <a:pt x="36829" y="1009650"/>
                </a:lnTo>
                <a:lnTo>
                  <a:pt x="46989" y="1018540"/>
                </a:lnTo>
                <a:lnTo>
                  <a:pt x="59689" y="1022350"/>
                </a:lnTo>
                <a:lnTo>
                  <a:pt x="71119" y="1031240"/>
                </a:lnTo>
                <a:lnTo>
                  <a:pt x="85089" y="1036320"/>
                </a:lnTo>
                <a:lnTo>
                  <a:pt x="100329" y="1041400"/>
                </a:lnTo>
                <a:lnTo>
                  <a:pt x="115569" y="1045210"/>
                </a:lnTo>
                <a:lnTo>
                  <a:pt x="132079" y="1049020"/>
                </a:lnTo>
                <a:lnTo>
                  <a:pt x="148589" y="1054100"/>
                </a:lnTo>
                <a:lnTo>
                  <a:pt x="165100" y="1056640"/>
                </a:lnTo>
                <a:lnTo>
                  <a:pt x="2174240" y="1056640"/>
                </a:lnTo>
                <a:lnTo>
                  <a:pt x="2192019" y="1054100"/>
                </a:lnTo>
                <a:lnTo>
                  <a:pt x="2208529" y="1049020"/>
                </a:lnTo>
                <a:lnTo>
                  <a:pt x="2225040" y="1045210"/>
                </a:lnTo>
                <a:lnTo>
                  <a:pt x="2240279" y="1041400"/>
                </a:lnTo>
                <a:lnTo>
                  <a:pt x="2255519" y="1036320"/>
                </a:lnTo>
                <a:lnTo>
                  <a:pt x="2268219" y="1031240"/>
                </a:lnTo>
                <a:lnTo>
                  <a:pt x="2282190" y="1022350"/>
                </a:lnTo>
                <a:lnTo>
                  <a:pt x="2292350" y="1018540"/>
                </a:lnTo>
                <a:lnTo>
                  <a:pt x="2303779" y="1009650"/>
                </a:lnTo>
                <a:lnTo>
                  <a:pt x="2311400" y="1002030"/>
                </a:lnTo>
                <a:lnTo>
                  <a:pt x="2321560" y="993140"/>
                </a:lnTo>
                <a:lnTo>
                  <a:pt x="2327910" y="984250"/>
                </a:lnTo>
                <a:lnTo>
                  <a:pt x="2338069" y="966470"/>
                </a:lnTo>
                <a:lnTo>
                  <a:pt x="2341879" y="955040"/>
                </a:lnTo>
                <a:lnTo>
                  <a:pt x="2341879" y="233680"/>
                </a:lnTo>
                <a:lnTo>
                  <a:pt x="2338069" y="226060"/>
                </a:lnTo>
                <a:lnTo>
                  <a:pt x="2327910" y="208280"/>
                </a:lnTo>
                <a:lnTo>
                  <a:pt x="2321560" y="199390"/>
                </a:lnTo>
                <a:lnTo>
                  <a:pt x="2311400" y="191770"/>
                </a:lnTo>
                <a:lnTo>
                  <a:pt x="2303779" y="182880"/>
                </a:lnTo>
                <a:lnTo>
                  <a:pt x="2292350" y="176530"/>
                </a:lnTo>
                <a:lnTo>
                  <a:pt x="2282190" y="167640"/>
                </a:lnTo>
                <a:lnTo>
                  <a:pt x="2268219" y="162560"/>
                </a:lnTo>
                <a:lnTo>
                  <a:pt x="2255519" y="154940"/>
                </a:lnTo>
                <a:lnTo>
                  <a:pt x="2240279" y="151130"/>
                </a:lnTo>
                <a:lnTo>
                  <a:pt x="2225040" y="146050"/>
                </a:lnTo>
                <a:lnTo>
                  <a:pt x="2192019" y="138430"/>
                </a:lnTo>
                <a:lnTo>
                  <a:pt x="2174240" y="137160"/>
                </a:lnTo>
                <a:lnTo>
                  <a:pt x="2159000" y="134620"/>
                </a:lnTo>
                <a:close/>
              </a:path>
              <a:path w="2341879" h="1056639">
                <a:moveTo>
                  <a:pt x="189229" y="0"/>
                </a:moveTo>
                <a:lnTo>
                  <a:pt x="355600" y="134620"/>
                </a:lnTo>
                <a:lnTo>
                  <a:pt x="588010" y="134620"/>
                </a:lnTo>
                <a:lnTo>
                  <a:pt x="18922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918709" y="4123690"/>
            <a:ext cx="2272031" cy="1056640"/>
          </a:xfrm>
          <a:custGeom>
            <a:avLst/>
            <a:gdLst/>
            <a:ahLst/>
            <a:cxnLst/>
            <a:rect l="l" t="t" r="r" b="b"/>
            <a:pathLst>
              <a:path w="2341879" h="1056639">
                <a:moveTo>
                  <a:pt x="2159000" y="134620"/>
                </a:moveTo>
                <a:lnTo>
                  <a:pt x="2174240" y="137160"/>
                </a:lnTo>
                <a:lnTo>
                  <a:pt x="2192019" y="138430"/>
                </a:lnTo>
                <a:lnTo>
                  <a:pt x="2208529" y="142240"/>
                </a:lnTo>
                <a:lnTo>
                  <a:pt x="2225040" y="146050"/>
                </a:lnTo>
                <a:lnTo>
                  <a:pt x="2240279" y="151130"/>
                </a:lnTo>
                <a:lnTo>
                  <a:pt x="2255519" y="154940"/>
                </a:lnTo>
                <a:lnTo>
                  <a:pt x="2268219" y="162560"/>
                </a:lnTo>
                <a:lnTo>
                  <a:pt x="2282190" y="167640"/>
                </a:lnTo>
                <a:lnTo>
                  <a:pt x="2292350" y="176530"/>
                </a:lnTo>
                <a:lnTo>
                  <a:pt x="2303779" y="182880"/>
                </a:lnTo>
                <a:lnTo>
                  <a:pt x="2311400" y="191770"/>
                </a:lnTo>
                <a:lnTo>
                  <a:pt x="2321560" y="199390"/>
                </a:lnTo>
                <a:lnTo>
                  <a:pt x="2327910" y="208280"/>
                </a:lnTo>
                <a:lnTo>
                  <a:pt x="2332990" y="217170"/>
                </a:lnTo>
                <a:lnTo>
                  <a:pt x="2338069" y="226060"/>
                </a:lnTo>
                <a:lnTo>
                  <a:pt x="2341879" y="233680"/>
                </a:lnTo>
                <a:lnTo>
                  <a:pt x="2341879" y="955040"/>
                </a:lnTo>
                <a:lnTo>
                  <a:pt x="2338069" y="966470"/>
                </a:lnTo>
                <a:lnTo>
                  <a:pt x="2332990" y="975360"/>
                </a:lnTo>
                <a:lnTo>
                  <a:pt x="2327910" y="984250"/>
                </a:lnTo>
                <a:lnTo>
                  <a:pt x="2321560" y="993140"/>
                </a:lnTo>
                <a:lnTo>
                  <a:pt x="2311400" y="1002030"/>
                </a:lnTo>
                <a:lnTo>
                  <a:pt x="2303779" y="1009650"/>
                </a:lnTo>
                <a:lnTo>
                  <a:pt x="2292350" y="1018540"/>
                </a:lnTo>
                <a:lnTo>
                  <a:pt x="2282190" y="1022350"/>
                </a:lnTo>
                <a:lnTo>
                  <a:pt x="2268219" y="1031240"/>
                </a:lnTo>
                <a:lnTo>
                  <a:pt x="2255519" y="1036320"/>
                </a:lnTo>
                <a:lnTo>
                  <a:pt x="2240279" y="1041400"/>
                </a:lnTo>
                <a:lnTo>
                  <a:pt x="2225040" y="1045210"/>
                </a:lnTo>
                <a:lnTo>
                  <a:pt x="2208529" y="1049020"/>
                </a:lnTo>
                <a:lnTo>
                  <a:pt x="2192019" y="1054100"/>
                </a:lnTo>
                <a:lnTo>
                  <a:pt x="2174240" y="1056640"/>
                </a:lnTo>
                <a:lnTo>
                  <a:pt x="2159000" y="1056640"/>
                </a:lnTo>
                <a:lnTo>
                  <a:pt x="184150" y="1056640"/>
                </a:lnTo>
                <a:lnTo>
                  <a:pt x="165100" y="1056640"/>
                </a:lnTo>
                <a:lnTo>
                  <a:pt x="148589" y="1054100"/>
                </a:lnTo>
                <a:lnTo>
                  <a:pt x="132079" y="1049020"/>
                </a:lnTo>
                <a:lnTo>
                  <a:pt x="115569" y="1045210"/>
                </a:lnTo>
                <a:lnTo>
                  <a:pt x="100329" y="1041400"/>
                </a:lnTo>
                <a:lnTo>
                  <a:pt x="85089" y="1036320"/>
                </a:lnTo>
                <a:lnTo>
                  <a:pt x="71119" y="1031240"/>
                </a:lnTo>
                <a:lnTo>
                  <a:pt x="59689" y="1022350"/>
                </a:lnTo>
                <a:lnTo>
                  <a:pt x="46989" y="1018540"/>
                </a:lnTo>
                <a:lnTo>
                  <a:pt x="36829" y="1009650"/>
                </a:lnTo>
                <a:lnTo>
                  <a:pt x="26669" y="1002030"/>
                </a:lnTo>
                <a:lnTo>
                  <a:pt x="19050" y="993140"/>
                </a:lnTo>
                <a:lnTo>
                  <a:pt x="10160" y="984250"/>
                </a:lnTo>
                <a:lnTo>
                  <a:pt x="6350" y="975360"/>
                </a:lnTo>
                <a:lnTo>
                  <a:pt x="1269" y="966470"/>
                </a:lnTo>
                <a:lnTo>
                  <a:pt x="0" y="955040"/>
                </a:lnTo>
                <a:lnTo>
                  <a:pt x="0" y="233680"/>
                </a:lnTo>
                <a:lnTo>
                  <a:pt x="1269" y="226060"/>
                </a:lnTo>
                <a:lnTo>
                  <a:pt x="6350" y="217170"/>
                </a:lnTo>
                <a:lnTo>
                  <a:pt x="10160" y="208280"/>
                </a:lnTo>
                <a:lnTo>
                  <a:pt x="19050" y="199390"/>
                </a:lnTo>
                <a:lnTo>
                  <a:pt x="26669" y="191770"/>
                </a:lnTo>
                <a:lnTo>
                  <a:pt x="36829" y="182880"/>
                </a:lnTo>
                <a:lnTo>
                  <a:pt x="46989" y="176530"/>
                </a:lnTo>
                <a:lnTo>
                  <a:pt x="59689" y="167640"/>
                </a:lnTo>
                <a:lnTo>
                  <a:pt x="71119" y="162560"/>
                </a:lnTo>
                <a:lnTo>
                  <a:pt x="85089" y="154940"/>
                </a:lnTo>
                <a:lnTo>
                  <a:pt x="100329" y="151130"/>
                </a:lnTo>
                <a:lnTo>
                  <a:pt x="115569" y="146050"/>
                </a:lnTo>
                <a:lnTo>
                  <a:pt x="132079" y="142240"/>
                </a:lnTo>
                <a:lnTo>
                  <a:pt x="148589" y="138430"/>
                </a:lnTo>
                <a:lnTo>
                  <a:pt x="165100" y="137160"/>
                </a:lnTo>
                <a:lnTo>
                  <a:pt x="184150" y="134620"/>
                </a:lnTo>
                <a:lnTo>
                  <a:pt x="355600" y="134620"/>
                </a:lnTo>
                <a:lnTo>
                  <a:pt x="189229" y="0"/>
                </a:lnTo>
                <a:lnTo>
                  <a:pt x="588010" y="134620"/>
                </a:lnTo>
                <a:lnTo>
                  <a:pt x="2159000" y="134620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918709" y="4123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263129" y="518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 txBox="1"/>
          <p:nvPr/>
        </p:nvSpPr>
        <p:spPr>
          <a:xfrm>
            <a:off x="4152900" y="3799616"/>
            <a:ext cx="3049269" cy="1488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362710" marR="5080" algn="ctr">
              <a:lnSpc>
                <a:spcPct val="99700"/>
              </a:lnSpc>
            </a:pPr>
            <a:r>
              <a:rPr sz="1600" dirty="0">
                <a:latin typeface="Arial"/>
                <a:cs typeface="Arial"/>
              </a:rPr>
              <a:t>What’s </a:t>
            </a:r>
            <a:r>
              <a:rPr sz="1600" spc="-5" dirty="0">
                <a:latin typeface="Arial"/>
                <a:cs typeface="Arial"/>
              </a:rPr>
              <a:t>the IP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address  of </a:t>
            </a:r>
            <a:r>
              <a:rPr sz="1600" spc="-5" dirty="0">
                <a:latin typeface="Arial"/>
                <a:cs typeface="Arial"/>
                <a:hlinkClick r:id="rId8"/>
              </a:rPr>
              <a:t>              </a:t>
            </a:r>
            <a:r>
              <a:rPr sz="1600" u="sng" spc="-5" dirty="0" smtClean="0">
                <a:solidFill>
                  <a:srgbClr val="C00000"/>
                </a:solidFill>
                <a:latin typeface="Arial"/>
                <a:cs typeface="Arial"/>
              </a:rPr>
              <a:t>www.</a:t>
            </a:r>
            <a:r>
              <a:rPr lang="en-US" sz="1600" u="sng" spc="-5" dirty="0" smtClean="0">
                <a:solidFill>
                  <a:srgbClr val="C00000"/>
                </a:solidFill>
                <a:latin typeface="Arial"/>
                <a:cs typeface="Arial"/>
              </a:rPr>
              <a:t>abc</a:t>
            </a:r>
            <a:r>
              <a:rPr sz="1600" u="sng" spc="-5" dirty="0" smtClean="0">
                <a:solidFill>
                  <a:srgbClr val="C00000"/>
                </a:solidFill>
                <a:latin typeface="Arial"/>
                <a:cs typeface="Arial"/>
              </a:rPr>
              <a:t>.com</a:t>
            </a:r>
            <a:r>
              <a:rPr lang="en-US" sz="1600" u="sng" spc="-5" dirty="0">
                <a:solidFill>
                  <a:srgbClr val="C00000"/>
                </a:solidFill>
                <a:latin typeface="Arial"/>
                <a:cs typeface="Arial"/>
              </a:rPr>
              <a:t>?</a:t>
            </a:r>
            <a:endParaRPr lang="en-US" sz="1600" u="sng" spc="-5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362710" marR="5080" algn="ctr">
              <a:lnSpc>
                <a:spcPct val="99700"/>
              </a:lnSpc>
            </a:pPr>
            <a:endParaRPr sz="1600" u="sng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332" name="Picture 3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95" y="4559935"/>
            <a:ext cx="1040130" cy="1040130"/>
          </a:xfrm>
          <a:prstGeom prst="rect">
            <a:avLst/>
          </a:prstGeom>
        </p:spPr>
      </p:pic>
      <p:pic>
        <p:nvPicPr>
          <p:cNvPr id="333" name="Picture 3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62" y="2586354"/>
            <a:ext cx="1463040" cy="1463040"/>
          </a:xfrm>
          <a:prstGeom prst="rect">
            <a:avLst/>
          </a:prstGeom>
        </p:spPr>
      </p:pic>
      <p:pic>
        <p:nvPicPr>
          <p:cNvPr id="334" name="Picture 3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105" y="2456179"/>
            <a:ext cx="1483215" cy="1483215"/>
          </a:xfrm>
          <a:prstGeom prst="rect">
            <a:avLst/>
          </a:prstGeom>
        </p:spPr>
      </p:pic>
      <p:sp>
        <p:nvSpPr>
          <p:cNvPr id="336" name="TextBox 335"/>
          <p:cNvSpPr txBox="1"/>
          <p:nvPr/>
        </p:nvSpPr>
        <p:spPr>
          <a:xfrm>
            <a:off x="3393847" y="4073077"/>
            <a:ext cx="1649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apgemini.server.com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280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9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2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7180" y="5245101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3560" y="5198110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9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2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0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0670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5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0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7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0670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0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7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17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2568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17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4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7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2568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7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42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6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1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6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6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22068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6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72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84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87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40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18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00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49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01290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00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00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00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46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54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52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88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74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41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80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19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21001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16327" y="5152798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21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43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220570" y="1196752"/>
            <a:ext cx="207059" cy="90537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spcBef>
                <a:spcPts val="7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</a:p>
          <a:p>
            <a:pPr marL="12700">
              <a:spcBef>
                <a:spcPts val="60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2631438" y="735331"/>
            <a:ext cx="7929057" cy="1409360"/>
          </a:xfrm>
          <a:prstGeom prst="rect">
            <a:avLst/>
          </a:prstGeom>
        </p:spPr>
        <p:txBody>
          <a:bodyPr vert="horz" wrap="square" lIns="0" tIns="110490" rIns="0" bIns="0" rtlCol="0" anchor="t">
            <a:spAutoFit/>
          </a:bodyPr>
          <a:lstStyle/>
          <a:p>
            <a:pPr marL="820419">
              <a:lnSpc>
                <a:spcPct val="100000"/>
              </a:lnSpc>
              <a:spcBef>
                <a:spcPts val="870"/>
              </a:spcBef>
            </a:pPr>
            <a:r>
              <a:rPr spc="-5" dirty="0"/>
              <a:t>The </a:t>
            </a:r>
            <a:r>
              <a:rPr dirty="0"/>
              <a:t>Resolution</a:t>
            </a:r>
            <a:r>
              <a:rPr spc="-10" dirty="0"/>
              <a:t> </a:t>
            </a:r>
            <a:r>
              <a:rPr spc="-5" dirty="0"/>
              <a:t>Process</a:t>
            </a:r>
          </a:p>
          <a:p>
            <a:pPr marL="12700" marR="5080">
              <a:lnSpc>
                <a:spcPts val="3479"/>
              </a:lnSpc>
              <a:spcBef>
                <a:spcPts val="35"/>
              </a:spcBef>
            </a:pPr>
            <a:r>
              <a:rPr sz="2400" dirty="0">
                <a:solidFill>
                  <a:schemeClr val="tx1"/>
                </a:solidFill>
              </a:rPr>
              <a:t>The root </a:t>
            </a:r>
            <a:r>
              <a:rPr sz="2400" spc="-5" dirty="0">
                <a:solidFill>
                  <a:schemeClr val="tx1"/>
                </a:solidFill>
              </a:rPr>
              <a:t>server </a:t>
            </a:r>
            <a:r>
              <a:rPr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mr</a:t>
            </a:r>
            <a:r>
              <a:rPr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tx1"/>
                </a:solidFill>
              </a:rPr>
              <a:t>refers </a:t>
            </a:r>
            <a:r>
              <a:rPr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capgemini</a:t>
            </a:r>
            <a:r>
              <a:rPr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tx1"/>
                </a:solidFill>
              </a:rPr>
              <a:t>to the </a:t>
            </a:r>
            <a:r>
              <a:rPr sz="2400" i="1" dirty="0">
                <a:solidFill>
                  <a:schemeClr val="tx1"/>
                </a:solidFill>
                <a:latin typeface="Times New Roman"/>
                <a:cs typeface="Times New Roman"/>
              </a:rPr>
              <a:t>com </a:t>
            </a:r>
            <a:r>
              <a:rPr sz="2400" spc="-5" dirty="0">
                <a:solidFill>
                  <a:schemeClr val="tx1"/>
                </a:solidFill>
              </a:rPr>
              <a:t>name servers  </a:t>
            </a:r>
            <a:r>
              <a:rPr sz="2400" dirty="0">
                <a:solidFill>
                  <a:schemeClr val="tx1"/>
                </a:solidFill>
              </a:rPr>
              <a:t>This </a:t>
            </a:r>
            <a:r>
              <a:rPr sz="2400" spc="5" dirty="0">
                <a:solidFill>
                  <a:schemeClr val="tx1"/>
                </a:solidFill>
              </a:rPr>
              <a:t>type </a:t>
            </a:r>
            <a:r>
              <a:rPr sz="2400" dirty="0">
                <a:solidFill>
                  <a:schemeClr val="tx1"/>
                </a:solidFill>
              </a:rPr>
              <a:t>of </a:t>
            </a:r>
            <a:r>
              <a:rPr sz="2400" spc="-5" dirty="0">
                <a:solidFill>
                  <a:schemeClr val="tx1"/>
                </a:solidFill>
              </a:rPr>
              <a:t>response </a:t>
            </a:r>
            <a:r>
              <a:rPr sz="2400" dirty="0">
                <a:solidFill>
                  <a:schemeClr val="tx1"/>
                </a:solidFill>
              </a:rPr>
              <a:t>is called a</a:t>
            </a:r>
            <a:r>
              <a:rPr sz="2400" spc="-40" dirty="0">
                <a:solidFill>
                  <a:schemeClr val="tx1"/>
                </a:solidFill>
              </a:rPr>
              <a:t> </a:t>
            </a:r>
            <a:r>
              <a:rPr sz="2400" dirty="0">
                <a:solidFill>
                  <a:schemeClr val="tx1"/>
                </a:solidFill>
              </a:rPr>
              <a:t>“referral”</a:t>
            </a:r>
            <a:endParaRPr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324100" y="5709921"/>
            <a:ext cx="486664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30"/>
              </a:lnSpc>
              <a:spcBef>
                <a:spcPts val="100"/>
              </a:spcBef>
            </a:pPr>
            <a:r>
              <a:rPr lang="en-US" sz="1100" spc="-5" dirty="0" smtClean="0">
                <a:latin typeface="Arial"/>
                <a:cs typeface="Arial"/>
              </a:rPr>
              <a:t>group4</a:t>
            </a:r>
            <a:r>
              <a:rPr sz="1100" spc="-5" dirty="0" smtClean="0">
                <a:latin typeface="Arial"/>
                <a:cs typeface="Arial"/>
              </a:rPr>
              <a:t>.</a:t>
            </a:r>
            <a:r>
              <a:rPr lang="en-US" sz="1100" spc="-5" dirty="0" smtClean="0">
                <a:latin typeface="Arial"/>
                <a:cs typeface="Arial"/>
              </a:rPr>
              <a:t>capgemini</a:t>
            </a:r>
            <a:r>
              <a:rPr sz="1100" spc="-5" dirty="0" smtClean="0">
                <a:latin typeface="Arial"/>
                <a:cs typeface="Arial"/>
              </a:rPr>
              <a:t>.com</a:t>
            </a:r>
            <a:endParaRPr sz="1100" dirty="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sz="2200" spc="-5" dirty="0">
                <a:latin typeface="Courier New"/>
                <a:cs typeface="Courier New"/>
              </a:rPr>
              <a:t>ping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www.</a:t>
            </a:r>
            <a:r>
              <a:rPr lang="en-US"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abc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.com</a:t>
            </a:r>
            <a:endParaRPr sz="2200" u="sng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09509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41969" y="245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23479" y="35096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23479" y="3486150"/>
            <a:ext cx="609600" cy="46990"/>
          </a:xfrm>
          <a:custGeom>
            <a:avLst/>
            <a:gdLst/>
            <a:ahLst/>
            <a:cxnLst/>
            <a:rect l="l" t="t" r="r" b="b"/>
            <a:pathLst>
              <a:path w="609600" h="46989">
                <a:moveTo>
                  <a:pt x="0" y="46989"/>
                </a:moveTo>
                <a:lnTo>
                  <a:pt x="0" y="0"/>
                </a:lnTo>
                <a:lnTo>
                  <a:pt x="609600" y="0"/>
                </a:lnTo>
                <a:lnTo>
                  <a:pt x="609600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523479" y="3533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134350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43800" y="2457450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47609" y="2465070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59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47609" y="2465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06409" y="348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13320" y="2459989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13320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538720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10219" y="2459989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10219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381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110219" y="2457450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64121" y="2529839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89">
                <a:moveTo>
                  <a:pt x="0" y="224789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57682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663179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79359" y="2738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660640" y="267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35559" y="128269"/>
                </a:lnTo>
                <a:lnTo>
                  <a:pt x="3555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579359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61492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63142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656829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585709" y="2583179"/>
            <a:ext cx="21590" cy="83820"/>
          </a:xfrm>
          <a:custGeom>
            <a:avLst/>
            <a:gdLst/>
            <a:ahLst/>
            <a:cxnLst/>
            <a:rect l="l" t="t" r="r" b="b"/>
            <a:pathLst>
              <a:path w="21589" h="83819">
                <a:moveTo>
                  <a:pt x="0" y="83820"/>
                </a:moveTo>
                <a:lnTo>
                  <a:pt x="0" y="0"/>
                </a:lnTo>
                <a:lnTo>
                  <a:pt x="21589" y="0"/>
                </a:lnTo>
                <a:lnTo>
                  <a:pt x="21589" y="83820"/>
                </a:lnTo>
                <a:lnTo>
                  <a:pt x="0" y="838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81038" y="2578508"/>
            <a:ext cx="31115" cy="93345"/>
          </a:xfrm>
          <a:custGeom>
            <a:avLst/>
            <a:gdLst/>
            <a:ahLst/>
            <a:cxnLst/>
            <a:rect l="l" t="t" r="r" b="b"/>
            <a:pathLst>
              <a:path w="31114" h="93344">
                <a:moveTo>
                  <a:pt x="0" y="93164"/>
                </a:moveTo>
                <a:lnTo>
                  <a:pt x="30934" y="93164"/>
                </a:lnTo>
                <a:lnTo>
                  <a:pt x="30934" y="0"/>
                </a:lnTo>
                <a:lnTo>
                  <a:pt x="0" y="0"/>
                </a:lnTo>
                <a:lnTo>
                  <a:pt x="0" y="931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85709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60730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588250" y="2589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60857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617459" y="254762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69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610247" y="2542948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4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614920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62000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630795" y="255016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621678" y="2545488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4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626350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35240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00950" y="268605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29"/>
                </a:moveTo>
                <a:lnTo>
                  <a:pt x="0" y="0"/>
                </a:lnTo>
                <a:lnTo>
                  <a:pt x="8889" y="0"/>
                </a:lnTo>
                <a:lnTo>
                  <a:pt x="8889" y="49529"/>
                </a:lnTo>
                <a:lnTo>
                  <a:pt x="0" y="4952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600950" y="2735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09840" y="2686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079" y="0"/>
                </a:moveTo>
                <a:lnTo>
                  <a:pt x="1269" y="0"/>
                </a:lnTo>
                <a:lnTo>
                  <a:pt x="0" y="1270"/>
                </a:lnTo>
                <a:lnTo>
                  <a:pt x="0" y="5079"/>
                </a:lnTo>
                <a:lnTo>
                  <a:pt x="1269" y="6350"/>
                </a:lnTo>
                <a:lnTo>
                  <a:pt x="5079" y="6350"/>
                </a:lnTo>
                <a:lnTo>
                  <a:pt x="7619" y="5079"/>
                </a:lnTo>
                <a:lnTo>
                  <a:pt x="761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0"/>
                </a:moveTo>
                <a:lnTo>
                  <a:pt x="5079" y="0"/>
                </a:lnTo>
                <a:lnTo>
                  <a:pt x="7619" y="1270"/>
                </a:lnTo>
                <a:lnTo>
                  <a:pt x="7619" y="3810"/>
                </a:lnTo>
                <a:lnTo>
                  <a:pt x="7619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1269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1270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585709" y="2692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593329" y="2700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5079" y="0"/>
                </a:moveTo>
                <a:lnTo>
                  <a:pt x="1269" y="0"/>
                </a:lnTo>
                <a:lnTo>
                  <a:pt x="0" y="2539"/>
                </a:lnTo>
                <a:lnTo>
                  <a:pt x="0" y="6350"/>
                </a:lnTo>
                <a:lnTo>
                  <a:pt x="1269" y="8889"/>
                </a:lnTo>
                <a:lnTo>
                  <a:pt x="5079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810" y="0"/>
                </a:moveTo>
                <a:lnTo>
                  <a:pt x="5079" y="0"/>
                </a:lnTo>
                <a:lnTo>
                  <a:pt x="7619" y="2539"/>
                </a:lnTo>
                <a:lnTo>
                  <a:pt x="7619" y="5079"/>
                </a:lnTo>
                <a:lnTo>
                  <a:pt x="7619" y="6350"/>
                </a:lnTo>
                <a:lnTo>
                  <a:pt x="5079" y="8889"/>
                </a:lnTo>
                <a:lnTo>
                  <a:pt x="3810" y="8889"/>
                </a:lnTo>
                <a:lnTo>
                  <a:pt x="1269" y="8889"/>
                </a:lnTo>
                <a:lnTo>
                  <a:pt x="0" y="6350"/>
                </a:lnTo>
                <a:lnTo>
                  <a:pt x="0" y="5079"/>
                </a:lnTo>
                <a:lnTo>
                  <a:pt x="0" y="2539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85709" y="2712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593329" y="27216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562850" y="252857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3029" y="0"/>
                </a:moveTo>
                <a:lnTo>
                  <a:pt x="114300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562850" y="2528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78420" y="2758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36509" y="2706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45400" y="268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706359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087359" y="2536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707629" y="25781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702958" y="256961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4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707629" y="2581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084819" y="25742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707629" y="26206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702958" y="26127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707629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08481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707629" y="26670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702958" y="265978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707629" y="26695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08481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707629" y="27095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702958" y="27016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707629" y="2538729"/>
            <a:ext cx="377190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706359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087359" y="2900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707629" y="294005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702958" y="293283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707629" y="2942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84819" y="29375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707629" y="29832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702958" y="29760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707629" y="2985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084819" y="2980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707629" y="302831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702958" y="302046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07629" y="30314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084819" y="3025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07629" y="30721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702958" y="30649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707629" y="2901950"/>
            <a:ext cx="377190" cy="210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706359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087359" y="32473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707629" y="32867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702958" y="327954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4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707629" y="328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084819" y="3284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707629" y="33305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702958" y="332272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707629" y="333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084819" y="332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707629" y="33756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702958" y="336717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5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707629" y="3379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084819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707629" y="34194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889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702958" y="3410358"/>
            <a:ext cx="386715" cy="18415"/>
          </a:xfrm>
          <a:custGeom>
            <a:avLst/>
            <a:gdLst/>
            <a:ahLst/>
            <a:cxnLst/>
            <a:rect l="l" t="t" r="r" b="b"/>
            <a:pathLst>
              <a:path w="386715" h="18414">
                <a:moveTo>
                  <a:pt x="0" y="18234"/>
                </a:moveTo>
                <a:lnTo>
                  <a:pt x="386534" y="18234"/>
                </a:lnTo>
                <a:lnTo>
                  <a:pt x="386534" y="0"/>
                </a:lnTo>
                <a:lnTo>
                  <a:pt x="0" y="0"/>
                </a:lnTo>
                <a:lnTo>
                  <a:pt x="0" y="182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707629" y="3247389"/>
            <a:ext cx="377190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558177" y="2790597"/>
            <a:ext cx="152854" cy="89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7190741" y="3796349"/>
            <a:ext cx="128682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5" dirty="0" smtClean="0">
                <a:latin typeface="Arial"/>
                <a:cs typeface="Arial"/>
              </a:rPr>
              <a:t>m</a:t>
            </a:r>
            <a:r>
              <a:rPr lang="en-US" sz="1100" spc="-5" dirty="0" smtClean="0">
                <a:latin typeface="Arial"/>
                <a:cs typeface="Arial"/>
              </a:rPr>
              <a:t>r</a:t>
            </a:r>
            <a:r>
              <a:rPr sz="1100" spc="-5" dirty="0" smtClean="0">
                <a:latin typeface="Arial"/>
                <a:cs typeface="Arial"/>
              </a:rPr>
              <a:t>.root-servers.net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088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719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100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100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100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712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119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123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123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683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089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114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90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690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690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141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152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239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155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236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155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192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207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232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164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159658" y="2658518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164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164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164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193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186327" y="2624228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191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196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208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199028" y="2626768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203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213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177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177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185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164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171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164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171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138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138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257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213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224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284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665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83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79038" y="265089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83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663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283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279038" y="269407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283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663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283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279038" y="273979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283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663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283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279038" y="27817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283711" y="2618739"/>
            <a:ext cx="379729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284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665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283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279038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283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663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283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279038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283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663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283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279038" y="310174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283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663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283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279038" y="314492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283711" y="2981960"/>
            <a:ext cx="379729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284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665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283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279038" y="336082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283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663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283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279038" y="340273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283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663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283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279038" y="344845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283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663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283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279038" y="34929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283711" y="3328671"/>
            <a:ext cx="379729" cy="213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134257" y="2870607"/>
            <a:ext cx="154124" cy="90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 txBox="1"/>
          <p:nvPr/>
        </p:nvSpPr>
        <p:spPr>
          <a:xfrm>
            <a:off x="3356072" y="3818567"/>
            <a:ext cx="17183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100" spc="-5" dirty="0" smtClean="0">
                <a:latin typeface="Arial"/>
                <a:cs typeface="Arial"/>
              </a:rPr>
              <a:t>capgemini</a:t>
            </a:r>
            <a:r>
              <a:rPr sz="1100" spc="-5" dirty="0" smtClean="0">
                <a:latin typeface="Arial"/>
                <a:cs typeface="Arial"/>
              </a:rPr>
              <a:t>.</a:t>
            </a:r>
            <a:r>
              <a:rPr lang="en-US" sz="1100" spc="-5" dirty="0" smtClean="0">
                <a:latin typeface="Arial"/>
                <a:cs typeface="Arial"/>
              </a:rPr>
              <a:t>server</a:t>
            </a:r>
            <a:r>
              <a:rPr sz="1100" spc="-5" dirty="0" smtClean="0">
                <a:latin typeface="Arial"/>
                <a:cs typeface="Arial"/>
              </a:rPr>
              <a:t>.com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25" name="object 325"/>
          <p:cNvSpPr/>
          <p:nvPr/>
        </p:nvSpPr>
        <p:spPr>
          <a:xfrm>
            <a:off x="8575581" y="3932640"/>
            <a:ext cx="2147570" cy="1054100"/>
          </a:xfrm>
          <a:custGeom>
            <a:avLst/>
            <a:gdLst/>
            <a:ahLst/>
            <a:cxnLst/>
            <a:rect l="l" t="t" r="r" b="b"/>
            <a:pathLst>
              <a:path w="2147570" h="1054100">
                <a:moveTo>
                  <a:pt x="1981200" y="133350"/>
                </a:moveTo>
                <a:lnTo>
                  <a:pt x="166370" y="133350"/>
                </a:lnTo>
                <a:lnTo>
                  <a:pt x="149859" y="134619"/>
                </a:lnTo>
                <a:lnTo>
                  <a:pt x="134620" y="138430"/>
                </a:lnTo>
                <a:lnTo>
                  <a:pt x="118109" y="142239"/>
                </a:lnTo>
                <a:lnTo>
                  <a:pt x="105409" y="143510"/>
                </a:lnTo>
                <a:lnTo>
                  <a:pt x="88900" y="149860"/>
                </a:lnTo>
                <a:lnTo>
                  <a:pt x="77470" y="154939"/>
                </a:lnTo>
                <a:lnTo>
                  <a:pt x="63500" y="160019"/>
                </a:lnTo>
                <a:lnTo>
                  <a:pt x="53340" y="166369"/>
                </a:lnTo>
                <a:lnTo>
                  <a:pt x="41909" y="173989"/>
                </a:lnTo>
                <a:lnTo>
                  <a:pt x="31750" y="181610"/>
                </a:lnTo>
                <a:lnTo>
                  <a:pt x="22859" y="190500"/>
                </a:lnTo>
                <a:lnTo>
                  <a:pt x="15240" y="196850"/>
                </a:lnTo>
                <a:lnTo>
                  <a:pt x="8890" y="207010"/>
                </a:lnTo>
                <a:lnTo>
                  <a:pt x="0" y="224789"/>
                </a:lnTo>
                <a:lnTo>
                  <a:pt x="0" y="965200"/>
                </a:lnTo>
                <a:lnTo>
                  <a:pt x="5079" y="974089"/>
                </a:lnTo>
                <a:lnTo>
                  <a:pt x="8890" y="984250"/>
                </a:lnTo>
                <a:lnTo>
                  <a:pt x="41909" y="1016000"/>
                </a:lnTo>
                <a:lnTo>
                  <a:pt x="53340" y="1022350"/>
                </a:lnTo>
                <a:lnTo>
                  <a:pt x="63500" y="1028700"/>
                </a:lnTo>
                <a:lnTo>
                  <a:pt x="77470" y="1035050"/>
                </a:lnTo>
                <a:lnTo>
                  <a:pt x="88900" y="1040130"/>
                </a:lnTo>
                <a:lnTo>
                  <a:pt x="105409" y="1043939"/>
                </a:lnTo>
                <a:lnTo>
                  <a:pt x="118109" y="1049020"/>
                </a:lnTo>
                <a:lnTo>
                  <a:pt x="134620" y="1051560"/>
                </a:lnTo>
                <a:lnTo>
                  <a:pt x="149859" y="1054100"/>
                </a:lnTo>
                <a:lnTo>
                  <a:pt x="1995170" y="1054100"/>
                </a:lnTo>
                <a:lnTo>
                  <a:pt x="2054859" y="1040130"/>
                </a:lnTo>
                <a:lnTo>
                  <a:pt x="2080259" y="1028700"/>
                </a:lnTo>
                <a:lnTo>
                  <a:pt x="2094229" y="1022350"/>
                </a:lnTo>
                <a:lnTo>
                  <a:pt x="2103120" y="1016000"/>
                </a:lnTo>
                <a:lnTo>
                  <a:pt x="2113279" y="1009650"/>
                </a:lnTo>
                <a:lnTo>
                  <a:pt x="2120900" y="1000760"/>
                </a:lnTo>
                <a:lnTo>
                  <a:pt x="2131059" y="991869"/>
                </a:lnTo>
                <a:lnTo>
                  <a:pt x="2136140" y="984250"/>
                </a:lnTo>
                <a:lnTo>
                  <a:pt x="2139950" y="974089"/>
                </a:lnTo>
                <a:lnTo>
                  <a:pt x="2143759" y="965200"/>
                </a:lnTo>
                <a:lnTo>
                  <a:pt x="2147570" y="955039"/>
                </a:lnTo>
                <a:lnTo>
                  <a:pt x="2147570" y="233680"/>
                </a:lnTo>
                <a:lnTo>
                  <a:pt x="2143759" y="224789"/>
                </a:lnTo>
                <a:lnTo>
                  <a:pt x="2139950" y="214630"/>
                </a:lnTo>
                <a:lnTo>
                  <a:pt x="2131059" y="196850"/>
                </a:lnTo>
                <a:lnTo>
                  <a:pt x="2120900" y="190500"/>
                </a:lnTo>
                <a:lnTo>
                  <a:pt x="2113279" y="181610"/>
                </a:lnTo>
                <a:lnTo>
                  <a:pt x="2103120" y="173989"/>
                </a:lnTo>
                <a:lnTo>
                  <a:pt x="2094229" y="166369"/>
                </a:lnTo>
                <a:lnTo>
                  <a:pt x="2080259" y="160019"/>
                </a:lnTo>
                <a:lnTo>
                  <a:pt x="2068829" y="154939"/>
                </a:lnTo>
                <a:lnTo>
                  <a:pt x="2054859" y="149860"/>
                </a:lnTo>
                <a:lnTo>
                  <a:pt x="2042159" y="143510"/>
                </a:lnTo>
                <a:lnTo>
                  <a:pt x="2025650" y="142239"/>
                </a:lnTo>
                <a:lnTo>
                  <a:pt x="2011679" y="138430"/>
                </a:lnTo>
                <a:lnTo>
                  <a:pt x="1995170" y="134619"/>
                </a:lnTo>
                <a:lnTo>
                  <a:pt x="1981200" y="133350"/>
                </a:lnTo>
                <a:close/>
              </a:path>
              <a:path w="2147570" h="1054100">
                <a:moveTo>
                  <a:pt x="172720" y="0"/>
                </a:moveTo>
                <a:lnTo>
                  <a:pt x="323850" y="133350"/>
                </a:lnTo>
                <a:lnTo>
                  <a:pt x="538479" y="133350"/>
                </a:lnTo>
                <a:lnTo>
                  <a:pt x="17272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575581" y="3921782"/>
            <a:ext cx="2147570" cy="1064958"/>
          </a:xfrm>
          <a:custGeom>
            <a:avLst/>
            <a:gdLst/>
            <a:ahLst/>
            <a:cxnLst/>
            <a:rect l="l" t="t" r="r" b="b"/>
            <a:pathLst>
              <a:path w="2147570" h="1054100">
                <a:moveTo>
                  <a:pt x="1981200" y="133350"/>
                </a:moveTo>
                <a:lnTo>
                  <a:pt x="1995170" y="134619"/>
                </a:lnTo>
                <a:lnTo>
                  <a:pt x="2011679" y="138430"/>
                </a:lnTo>
                <a:lnTo>
                  <a:pt x="2025650" y="142239"/>
                </a:lnTo>
                <a:lnTo>
                  <a:pt x="2042159" y="143510"/>
                </a:lnTo>
                <a:lnTo>
                  <a:pt x="2054859" y="149860"/>
                </a:lnTo>
                <a:lnTo>
                  <a:pt x="2068829" y="154939"/>
                </a:lnTo>
                <a:lnTo>
                  <a:pt x="2080259" y="160019"/>
                </a:lnTo>
                <a:lnTo>
                  <a:pt x="2094229" y="166369"/>
                </a:lnTo>
                <a:lnTo>
                  <a:pt x="2103120" y="173989"/>
                </a:lnTo>
                <a:lnTo>
                  <a:pt x="2113279" y="181610"/>
                </a:lnTo>
                <a:lnTo>
                  <a:pt x="2120900" y="190500"/>
                </a:lnTo>
                <a:lnTo>
                  <a:pt x="2131059" y="196850"/>
                </a:lnTo>
                <a:lnTo>
                  <a:pt x="2136140" y="207010"/>
                </a:lnTo>
                <a:lnTo>
                  <a:pt x="2139950" y="214630"/>
                </a:lnTo>
                <a:lnTo>
                  <a:pt x="2143759" y="224789"/>
                </a:lnTo>
                <a:lnTo>
                  <a:pt x="2147570" y="233680"/>
                </a:lnTo>
                <a:lnTo>
                  <a:pt x="2147570" y="955039"/>
                </a:lnTo>
                <a:lnTo>
                  <a:pt x="2143759" y="965200"/>
                </a:lnTo>
                <a:lnTo>
                  <a:pt x="2139950" y="974089"/>
                </a:lnTo>
                <a:lnTo>
                  <a:pt x="2136140" y="984250"/>
                </a:lnTo>
                <a:lnTo>
                  <a:pt x="2131059" y="991869"/>
                </a:lnTo>
                <a:lnTo>
                  <a:pt x="2120900" y="1000760"/>
                </a:lnTo>
                <a:lnTo>
                  <a:pt x="2113279" y="1009650"/>
                </a:lnTo>
                <a:lnTo>
                  <a:pt x="2103120" y="1016000"/>
                </a:lnTo>
                <a:lnTo>
                  <a:pt x="2094229" y="1022350"/>
                </a:lnTo>
                <a:lnTo>
                  <a:pt x="2080259" y="1028700"/>
                </a:lnTo>
                <a:lnTo>
                  <a:pt x="2068829" y="1035050"/>
                </a:lnTo>
                <a:lnTo>
                  <a:pt x="2054859" y="1040130"/>
                </a:lnTo>
                <a:lnTo>
                  <a:pt x="2042159" y="1043939"/>
                </a:lnTo>
                <a:lnTo>
                  <a:pt x="2025650" y="1049020"/>
                </a:lnTo>
                <a:lnTo>
                  <a:pt x="2011679" y="1051560"/>
                </a:lnTo>
                <a:lnTo>
                  <a:pt x="1995170" y="1054100"/>
                </a:lnTo>
                <a:lnTo>
                  <a:pt x="1981200" y="1054100"/>
                </a:lnTo>
                <a:lnTo>
                  <a:pt x="166370" y="1054100"/>
                </a:lnTo>
                <a:lnTo>
                  <a:pt x="149859" y="1054100"/>
                </a:lnTo>
                <a:lnTo>
                  <a:pt x="134620" y="1051560"/>
                </a:lnTo>
                <a:lnTo>
                  <a:pt x="118109" y="1049020"/>
                </a:lnTo>
                <a:lnTo>
                  <a:pt x="105409" y="1043939"/>
                </a:lnTo>
                <a:lnTo>
                  <a:pt x="88900" y="1040130"/>
                </a:lnTo>
                <a:lnTo>
                  <a:pt x="77470" y="1035050"/>
                </a:lnTo>
                <a:lnTo>
                  <a:pt x="63500" y="1028700"/>
                </a:lnTo>
                <a:lnTo>
                  <a:pt x="53340" y="1022350"/>
                </a:lnTo>
                <a:lnTo>
                  <a:pt x="41909" y="1016000"/>
                </a:lnTo>
                <a:lnTo>
                  <a:pt x="8890" y="984250"/>
                </a:lnTo>
                <a:lnTo>
                  <a:pt x="5079" y="974089"/>
                </a:lnTo>
                <a:lnTo>
                  <a:pt x="0" y="965200"/>
                </a:lnTo>
                <a:lnTo>
                  <a:pt x="0" y="955039"/>
                </a:lnTo>
                <a:lnTo>
                  <a:pt x="0" y="233680"/>
                </a:lnTo>
                <a:lnTo>
                  <a:pt x="0" y="224789"/>
                </a:lnTo>
                <a:lnTo>
                  <a:pt x="5079" y="214630"/>
                </a:lnTo>
                <a:lnTo>
                  <a:pt x="8890" y="207010"/>
                </a:lnTo>
                <a:lnTo>
                  <a:pt x="15240" y="196850"/>
                </a:lnTo>
                <a:lnTo>
                  <a:pt x="22859" y="190500"/>
                </a:lnTo>
                <a:lnTo>
                  <a:pt x="31750" y="181610"/>
                </a:lnTo>
                <a:lnTo>
                  <a:pt x="41909" y="173989"/>
                </a:lnTo>
                <a:lnTo>
                  <a:pt x="53340" y="166369"/>
                </a:lnTo>
                <a:lnTo>
                  <a:pt x="63500" y="160019"/>
                </a:lnTo>
                <a:lnTo>
                  <a:pt x="77470" y="154939"/>
                </a:lnTo>
                <a:lnTo>
                  <a:pt x="88900" y="149860"/>
                </a:lnTo>
                <a:lnTo>
                  <a:pt x="105409" y="143510"/>
                </a:lnTo>
                <a:lnTo>
                  <a:pt x="118109" y="142239"/>
                </a:lnTo>
                <a:lnTo>
                  <a:pt x="134620" y="138430"/>
                </a:lnTo>
                <a:lnTo>
                  <a:pt x="149859" y="134619"/>
                </a:lnTo>
                <a:lnTo>
                  <a:pt x="166370" y="133350"/>
                </a:lnTo>
                <a:lnTo>
                  <a:pt x="323850" y="133350"/>
                </a:lnTo>
                <a:lnTo>
                  <a:pt x="172720" y="0"/>
                </a:lnTo>
                <a:lnTo>
                  <a:pt x="538479" y="133350"/>
                </a:lnTo>
                <a:lnTo>
                  <a:pt x="1981200" y="133350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3058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0454640" y="4636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 txBox="1"/>
          <p:nvPr/>
        </p:nvSpPr>
        <p:spPr>
          <a:xfrm>
            <a:off x="8772431" y="4071007"/>
            <a:ext cx="175387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55244" algn="ctr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Here’s </a:t>
            </a:r>
            <a:r>
              <a:rPr sz="1600" dirty="0">
                <a:latin typeface="Arial"/>
                <a:cs typeface="Arial"/>
              </a:rPr>
              <a:t>a list </a:t>
            </a:r>
            <a:r>
              <a:rPr sz="1600" spc="-5" dirty="0">
                <a:latin typeface="Arial"/>
                <a:cs typeface="Arial"/>
              </a:rPr>
              <a:t>of the  </a:t>
            </a:r>
            <a:r>
              <a:rPr sz="1600" dirty="0">
                <a:latin typeface="Arial"/>
                <a:cs typeface="Arial"/>
              </a:rPr>
              <a:t>com name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servers.  </a:t>
            </a:r>
            <a:r>
              <a:rPr sz="1600" dirty="0">
                <a:latin typeface="Arial"/>
                <a:cs typeface="Arial"/>
              </a:rPr>
              <a:t>Ask </a:t>
            </a:r>
            <a:r>
              <a:rPr sz="1600" spc="-5" dirty="0">
                <a:latin typeface="Arial"/>
                <a:cs typeface="Arial"/>
              </a:rPr>
              <a:t>one of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them</a:t>
            </a:r>
            <a:r>
              <a:rPr sz="1600" i="1" spc="-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30" name="object 330"/>
          <p:cNvSpPr/>
          <p:nvPr/>
        </p:nvSpPr>
        <p:spPr>
          <a:xfrm>
            <a:off x="5021579" y="2588260"/>
            <a:ext cx="2364740" cy="295910"/>
          </a:xfrm>
          <a:custGeom>
            <a:avLst/>
            <a:gdLst/>
            <a:ahLst/>
            <a:cxnLst/>
            <a:rect l="l" t="t" r="r" b="b"/>
            <a:pathLst>
              <a:path w="2364740" h="295910">
                <a:moveTo>
                  <a:pt x="0" y="295910"/>
                </a:moveTo>
                <a:lnTo>
                  <a:pt x="236474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933950" y="2835910"/>
            <a:ext cx="100330" cy="93980"/>
          </a:xfrm>
          <a:custGeom>
            <a:avLst/>
            <a:gdLst/>
            <a:ahLst/>
            <a:cxnLst/>
            <a:rect l="l" t="t" r="r" b="b"/>
            <a:pathLst>
              <a:path w="100329" h="93980">
                <a:moveTo>
                  <a:pt x="88900" y="0"/>
                </a:moveTo>
                <a:lnTo>
                  <a:pt x="0" y="59689"/>
                </a:lnTo>
                <a:lnTo>
                  <a:pt x="100329" y="93979"/>
                </a:lnTo>
                <a:lnTo>
                  <a:pt x="88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2" name="Picture 3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97" y="4301899"/>
            <a:ext cx="1359595" cy="1359595"/>
          </a:xfrm>
          <a:prstGeom prst="rect">
            <a:avLst/>
          </a:prstGeom>
        </p:spPr>
      </p:pic>
      <p:pic>
        <p:nvPicPr>
          <p:cNvPr id="333" name="Picture 3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591" y="2213687"/>
            <a:ext cx="1539331" cy="1539331"/>
          </a:xfrm>
          <a:prstGeom prst="rect">
            <a:avLst/>
          </a:prstGeom>
        </p:spPr>
      </p:pic>
      <p:pic>
        <p:nvPicPr>
          <p:cNvPr id="334" name="Picture 3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09" y="2231956"/>
            <a:ext cx="1564322" cy="156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9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2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7180" y="5245101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3560" y="5198110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9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2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0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0670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5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0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7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0670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0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7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17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2568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17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4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7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2568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7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42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6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1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6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6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22068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6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72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84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87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40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18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00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49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01290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00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00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00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46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54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52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88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74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41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80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19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21001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16327" y="5152798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21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43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3439161" y="833120"/>
            <a:ext cx="5304155" cy="4129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Resolution</a:t>
            </a:r>
            <a:r>
              <a:rPr spc="-65" dirty="0"/>
              <a:t> </a:t>
            </a:r>
            <a:r>
              <a:rPr spc="-5" dirty="0"/>
              <a:t>Process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2288541" y="1557020"/>
            <a:ext cx="759205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name server </a:t>
            </a:r>
            <a:r>
              <a:rPr lang="en-US" sz="2800" b="1" dirty="0" smtClean="0">
                <a:latin typeface="Times New Roman"/>
                <a:cs typeface="Times New Roman"/>
              </a:rPr>
              <a:t>capgemini</a:t>
            </a:r>
            <a:r>
              <a:rPr sz="2800" i="1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asks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i="1" spc="-5" dirty="0">
                <a:latin typeface="Times New Roman"/>
                <a:cs typeface="Times New Roman"/>
              </a:rPr>
              <a:t>com </a:t>
            </a:r>
            <a:r>
              <a:rPr sz="2800" spc="-5" dirty="0">
                <a:latin typeface="Times New Roman"/>
                <a:cs typeface="Times New Roman"/>
              </a:rPr>
              <a:t>name server</a:t>
            </a:r>
            <a:r>
              <a:rPr sz="2800" spc="-5" dirty="0" smtClean="0">
                <a:latin typeface="Times New Roman"/>
                <a:cs typeface="Times New Roman"/>
              </a:rPr>
              <a:t>,</a:t>
            </a: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lang="en-US" sz="2800" b="1" spc="-5" dirty="0" smtClean="0">
                <a:latin typeface="Times New Roman"/>
                <a:cs typeface="Times New Roman"/>
              </a:rPr>
              <a:t>com</a:t>
            </a:r>
            <a:r>
              <a:rPr sz="2800" spc="-110" dirty="0" smtClean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, 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www.</a:t>
            </a:r>
            <a:r>
              <a:rPr lang="en-US" sz="28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abc</a:t>
            </a:r>
            <a:r>
              <a:rPr sz="28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.com</a:t>
            </a:r>
            <a:r>
              <a:rPr sz="2800" u="sng" spc="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800" u="sng" spc="5" dirty="0" smtClean="0">
                <a:solidFill>
                  <a:srgbClr val="C00000"/>
                </a:solidFill>
                <a:latin typeface="Times New Roman"/>
                <a:cs typeface="Times New Roman"/>
              </a:rPr>
              <a:t>‘s </a:t>
            </a:r>
            <a:r>
              <a:rPr sz="2800" spc="-5" dirty="0" smtClean="0">
                <a:latin typeface="Times New Roman"/>
                <a:cs typeface="Times New Roman"/>
              </a:rPr>
              <a:t>address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09509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1969" y="245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23479" y="35096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23479" y="3486150"/>
            <a:ext cx="609600" cy="46990"/>
          </a:xfrm>
          <a:custGeom>
            <a:avLst/>
            <a:gdLst/>
            <a:ahLst/>
            <a:cxnLst/>
            <a:rect l="l" t="t" r="r" b="b"/>
            <a:pathLst>
              <a:path w="609600" h="46989">
                <a:moveTo>
                  <a:pt x="0" y="46989"/>
                </a:moveTo>
                <a:lnTo>
                  <a:pt x="0" y="0"/>
                </a:lnTo>
                <a:lnTo>
                  <a:pt x="609600" y="0"/>
                </a:lnTo>
                <a:lnTo>
                  <a:pt x="609600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23479" y="3533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34350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543800" y="2457450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47609" y="2465070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59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47609" y="2465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106409" y="348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13320" y="2459989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13320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38720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110219" y="2459989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10219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381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10219" y="2457450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64121" y="2529839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89">
                <a:moveTo>
                  <a:pt x="0" y="224789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7682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663179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79359" y="2738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660640" y="267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35559" y="128269"/>
                </a:lnTo>
                <a:lnTo>
                  <a:pt x="3555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79359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61492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63142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656829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585709" y="2583179"/>
            <a:ext cx="21590" cy="83820"/>
          </a:xfrm>
          <a:custGeom>
            <a:avLst/>
            <a:gdLst/>
            <a:ahLst/>
            <a:cxnLst/>
            <a:rect l="l" t="t" r="r" b="b"/>
            <a:pathLst>
              <a:path w="21589" h="83819">
                <a:moveTo>
                  <a:pt x="0" y="83820"/>
                </a:moveTo>
                <a:lnTo>
                  <a:pt x="0" y="0"/>
                </a:lnTo>
                <a:lnTo>
                  <a:pt x="21589" y="0"/>
                </a:lnTo>
                <a:lnTo>
                  <a:pt x="21589" y="83820"/>
                </a:lnTo>
                <a:lnTo>
                  <a:pt x="0" y="838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581038" y="2578508"/>
            <a:ext cx="31115" cy="93345"/>
          </a:xfrm>
          <a:custGeom>
            <a:avLst/>
            <a:gdLst/>
            <a:ahLst/>
            <a:cxnLst/>
            <a:rect l="l" t="t" r="r" b="b"/>
            <a:pathLst>
              <a:path w="31114" h="93344">
                <a:moveTo>
                  <a:pt x="0" y="93164"/>
                </a:moveTo>
                <a:lnTo>
                  <a:pt x="30934" y="93164"/>
                </a:lnTo>
                <a:lnTo>
                  <a:pt x="30934" y="0"/>
                </a:lnTo>
                <a:lnTo>
                  <a:pt x="0" y="0"/>
                </a:lnTo>
                <a:lnTo>
                  <a:pt x="0" y="931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85709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60730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588250" y="2589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60857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617459" y="254762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69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610247" y="2542948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4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614920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62000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630795" y="255016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621678" y="2545488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4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626350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635240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00950" y="268605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29"/>
                </a:moveTo>
                <a:lnTo>
                  <a:pt x="0" y="0"/>
                </a:lnTo>
                <a:lnTo>
                  <a:pt x="8889" y="0"/>
                </a:lnTo>
                <a:lnTo>
                  <a:pt x="8889" y="49529"/>
                </a:lnTo>
                <a:lnTo>
                  <a:pt x="0" y="4952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00950" y="2735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609840" y="2686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079" y="0"/>
                </a:moveTo>
                <a:lnTo>
                  <a:pt x="1269" y="0"/>
                </a:lnTo>
                <a:lnTo>
                  <a:pt x="0" y="1270"/>
                </a:lnTo>
                <a:lnTo>
                  <a:pt x="0" y="5079"/>
                </a:lnTo>
                <a:lnTo>
                  <a:pt x="1269" y="6350"/>
                </a:lnTo>
                <a:lnTo>
                  <a:pt x="5079" y="6350"/>
                </a:lnTo>
                <a:lnTo>
                  <a:pt x="7619" y="5079"/>
                </a:lnTo>
                <a:lnTo>
                  <a:pt x="761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0"/>
                </a:moveTo>
                <a:lnTo>
                  <a:pt x="5079" y="0"/>
                </a:lnTo>
                <a:lnTo>
                  <a:pt x="7619" y="1270"/>
                </a:lnTo>
                <a:lnTo>
                  <a:pt x="7619" y="3810"/>
                </a:lnTo>
                <a:lnTo>
                  <a:pt x="7619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1269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1270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585709" y="2692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593329" y="2700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5079" y="0"/>
                </a:moveTo>
                <a:lnTo>
                  <a:pt x="1269" y="0"/>
                </a:lnTo>
                <a:lnTo>
                  <a:pt x="0" y="2539"/>
                </a:lnTo>
                <a:lnTo>
                  <a:pt x="0" y="6350"/>
                </a:lnTo>
                <a:lnTo>
                  <a:pt x="1269" y="8889"/>
                </a:lnTo>
                <a:lnTo>
                  <a:pt x="5079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810" y="0"/>
                </a:moveTo>
                <a:lnTo>
                  <a:pt x="5079" y="0"/>
                </a:lnTo>
                <a:lnTo>
                  <a:pt x="7619" y="2539"/>
                </a:lnTo>
                <a:lnTo>
                  <a:pt x="7619" y="5079"/>
                </a:lnTo>
                <a:lnTo>
                  <a:pt x="7619" y="6350"/>
                </a:lnTo>
                <a:lnTo>
                  <a:pt x="5079" y="8889"/>
                </a:lnTo>
                <a:lnTo>
                  <a:pt x="3810" y="8889"/>
                </a:lnTo>
                <a:lnTo>
                  <a:pt x="1269" y="8889"/>
                </a:lnTo>
                <a:lnTo>
                  <a:pt x="0" y="6350"/>
                </a:lnTo>
                <a:lnTo>
                  <a:pt x="0" y="5079"/>
                </a:lnTo>
                <a:lnTo>
                  <a:pt x="0" y="2539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585709" y="2712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93329" y="27216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562850" y="252857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3029" y="0"/>
                </a:moveTo>
                <a:lnTo>
                  <a:pt x="114300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562850" y="2528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78420" y="2758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36509" y="2706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45400" y="268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706359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087359" y="2536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707629" y="25781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702958" y="256961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4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707629" y="2581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084819" y="25742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707629" y="26206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702958" y="26127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707629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08481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707629" y="26670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702958" y="265978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707629" y="26695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08481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707629" y="27095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702958" y="27016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707629" y="2538729"/>
            <a:ext cx="377190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706359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087359" y="2900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707629" y="294005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702958" y="293283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707629" y="2942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084819" y="29375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707629" y="29832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702958" y="29760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707629" y="2985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084819" y="2980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707629" y="302831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702958" y="302046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707629" y="30314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084819" y="3025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07629" y="30721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02958" y="30649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707629" y="2901950"/>
            <a:ext cx="377190" cy="210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706359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087359" y="32473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707629" y="32867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702958" y="327954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4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707629" y="328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084819" y="3284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707629" y="33305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702958" y="332272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707629" y="333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084819" y="332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707629" y="33756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702958" y="336717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5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707629" y="3379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084819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707629" y="34194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889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702958" y="3410358"/>
            <a:ext cx="386715" cy="18415"/>
          </a:xfrm>
          <a:custGeom>
            <a:avLst/>
            <a:gdLst/>
            <a:ahLst/>
            <a:cxnLst/>
            <a:rect l="l" t="t" r="r" b="b"/>
            <a:pathLst>
              <a:path w="386715" h="18414">
                <a:moveTo>
                  <a:pt x="0" y="18234"/>
                </a:moveTo>
                <a:lnTo>
                  <a:pt x="386534" y="18234"/>
                </a:lnTo>
                <a:lnTo>
                  <a:pt x="386534" y="0"/>
                </a:lnTo>
                <a:lnTo>
                  <a:pt x="0" y="0"/>
                </a:lnTo>
                <a:lnTo>
                  <a:pt x="0" y="182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707629" y="3247389"/>
            <a:ext cx="377190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558177" y="2790597"/>
            <a:ext cx="152854" cy="89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088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719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100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100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100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712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119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123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123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683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089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114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690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690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90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141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152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239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155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236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155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192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207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232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164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159658" y="2658518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164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164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164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193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186327" y="2624228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191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196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208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199028" y="2626768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203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213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177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177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185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164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171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164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171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138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138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257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213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224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284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665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283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279038" y="265089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83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663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83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279038" y="269407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283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663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283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279038" y="273979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283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663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283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279038" y="27817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283711" y="2618739"/>
            <a:ext cx="379729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284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665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283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279038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283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663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283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279038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283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663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283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279038" y="310174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283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663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283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279038" y="314492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283711" y="2981960"/>
            <a:ext cx="379729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284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665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283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279038" y="336082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283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663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283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279038" y="340273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283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663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283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279038" y="344845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283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663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283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279038" y="34929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283711" y="3328671"/>
            <a:ext cx="379729" cy="213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134257" y="2870607"/>
            <a:ext cx="154124" cy="90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847509" y="3716427"/>
            <a:ext cx="2660650" cy="873760"/>
          </a:xfrm>
          <a:custGeom>
            <a:avLst/>
            <a:gdLst/>
            <a:ahLst/>
            <a:cxnLst/>
            <a:rect l="l" t="t" r="r" b="b"/>
            <a:pathLst>
              <a:path w="2660650" h="873760">
                <a:moveTo>
                  <a:pt x="0" y="0"/>
                </a:moveTo>
                <a:lnTo>
                  <a:pt x="2660650" y="873760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543800" y="4551758"/>
            <a:ext cx="159158" cy="133908"/>
          </a:xfrm>
          <a:custGeom>
            <a:avLst/>
            <a:gdLst/>
            <a:ahLst/>
            <a:cxnLst/>
            <a:rect l="l" t="t" r="r" b="b"/>
            <a:pathLst>
              <a:path w="105410" h="90170">
                <a:moveTo>
                  <a:pt x="29210" y="0"/>
                </a:moveTo>
                <a:lnTo>
                  <a:pt x="0" y="90169"/>
                </a:lnTo>
                <a:lnTo>
                  <a:pt x="105410" y="74929"/>
                </a:lnTo>
                <a:lnTo>
                  <a:pt x="29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865964" y="2486432"/>
            <a:ext cx="2341880" cy="1055370"/>
          </a:xfrm>
          <a:custGeom>
            <a:avLst/>
            <a:gdLst/>
            <a:ahLst/>
            <a:cxnLst/>
            <a:rect l="l" t="t" r="r" b="b"/>
            <a:pathLst>
              <a:path w="2341879" h="1055370">
                <a:moveTo>
                  <a:pt x="588010" y="920750"/>
                </a:moveTo>
                <a:lnTo>
                  <a:pt x="354330" y="920750"/>
                </a:lnTo>
                <a:lnTo>
                  <a:pt x="187960" y="1055369"/>
                </a:lnTo>
                <a:lnTo>
                  <a:pt x="588010" y="920750"/>
                </a:lnTo>
                <a:close/>
              </a:path>
              <a:path w="2341879" h="1055370">
                <a:moveTo>
                  <a:pt x="2160270" y="0"/>
                </a:moveTo>
                <a:lnTo>
                  <a:pt x="181610" y="0"/>
                </a:lnTo>
                <a:lnTo>
                  <a:pt x="165100" y="2539"/>
                </a:lnTo>
                <a:lnTo>
                  <a:pt x="147320" y="3809"/>
                </a:lnTo>
                <a:lnTo>
                  <a:pt x="129539" y="8889"/>
                </a:lnTo>
                <a:lnTo>
                  <a:pt x="114300" y="11429"/>
                </a:lnTo>
                <a:lnTo>
                  <a:pt x="97789" y="16509"/>
                </a:lnTo>
                <a:lnTo>
                  <a:pt x="59689" y="33019"/>
                </a:lnTo>
                <a:lnTo>
                  <a:pt x="24130" y="57150"/>
                </a:lnTo>
                <a:lnTo>
                  <a:pt x="1270" y="91439"/>
                </a:lnTo>
                <a:lnTo>
                  <a:pt x="0" y="100329"/>
                </a:lnTo>
                <a:lnTo>
                  <a:pt x="0" y="820419"/>
                </a:lnTo>
                <a:lnTo>
                  <a:pt x="1270" y="831850"/>
                </a:lnTo>
                <a:lnTo>
                  <a:pt x="5080" y="840739"/>
                </a:lnTo>
                <a:lnTo>
                  <a:pt x="10160" y="850900"/>
                </a:lnTo>
                <a:lnTo>
                  <a:pt x="17780" y="858519"/>
                </a:lnTo>
                <a:lnTo>
                  <a:pt x="24130" y="867409"/>
                </a:lnTo>
                <a:lnTo>
                  <a:pt x="34289" y="875029"/>
                </a:lnTo>
                <a:lnTo>
                  <a:pt x="45720" y="882650"/>
                </a:lnTo>
                <a:lnTo>
                  <a:pt x="59689" y="887729"/>
                </a:lnTo>
                <a:lnTo>
                  <a:pt x="69850" y="896619"/>
                </a:lnTo>
                <a:lnTo>
                  <a:pt x="83820" y="900429"/>
                </a:lnTo>
                <a:lnTo>
                  <a:pt x="97789" y="908050"/>
                </a:lnTo>
                <a:lnTo>
                  <a:pt x="114300" y="910589"/>
                </a:lnTo>
                <a:lnTo>
                  <a:pt x="129539" y="915669"/>
                </a:lnTo>
                <a:lnTo>
                  <a:pt x="147320" y="916939"/>
                </a:lnTo>
                <a:lnTo>
                  <a:pt x="165100" y="920750"/>
                </a:lnTo>
                <a:lnTo>
                  <a:pt x="2175510" y="920750"/>
                </a:lnTo>
                <a:lnTo>
                  <a:pt x="2192020" y="916939"/>
                </a:lnTo>
                <a:lnTo>
                  <a:pt x="2208530" y="915669"/>
                </a:lnTo>
                <a:lnTo>
                  <a:pt x="2226310" y="910589"/>
                </a:lnTo>
                <a:lnTo>
                  <a:pt x="2240280" y="908050"/>
                </a:lnTo>
                <a:lnTo>
                  <a:pt x="2255520" y="900429"/>
                </a:lnTo>
                <a:lnTo>
                  <a:pt x="2268220" y="896619"/>
                </a:lnTo>
                <a:lnTo>
                  <a:pt x="2283460" y="887729"/>
                </a:lnTo>
                <a:lnTo>
                  <a:pt x="2293620" y="882650"/>
                </a:lnTo>
                <a:lnTo>
                  <a:pt x="2305050" y="875029"/>
                </a:lnTo>
                <a:lnTo>
                  <a:pt x="2312670" y="867409"/>
                </a:lnTo>
                <a:lnTo>
                  <a:pt x="2322830" y="858519"/>
                </a:lnTo>
                <a:lnTo>
                  <a:pt x="2327910" y="850900"/>
                </a:lnTo>
                <a:lnTo>
                  <a:pt x="2332990" y="840739"/>
                </a:lnTo>
                <a:lnTo>
                  <a:pt x="2338070" y="831850"/>
                </a:lnTo>
                <a:lnTo>
                  <a:pt x="2341880" y="820419"/>
                </a:lnTo>
                <a:lnTo>
                  <a:pt x="2341880" y="100329"/>
                </a:lnTo>
                <a:lnTo>
                  <a:pt x="2338070" y="91439"/>
                </a:lnTo>
                <a:lnTo>
                  <a:pt x="2332990" y="82550"/>
                </a:lnTo>
                <a:lnTo>
                  <a:pt x="2327910" y="74929"/>
                </a:lnTo>
                <a:lnTo>
                  <a:pt x="2322830" y="63500"/>
                </a:lnTo>
                <a:lnTo>
                  <a:pt x="2312670" y="57150"/>
                </a:lnTo>
                <a:lnTo>
                  <a:pt x="2305050" y="49529"/>
                </a:lnTo>
                <a:lnTo>
                  <a:pt x="2293620" y="41909"/>
                </a:lnTo>
                <a:lnTo>
                  <a:pt x="2283460" y="33019"/>
                </a:lnTo>
                <a:lnTo>
                  <a:pt x="2268220" y="27939"/>
                </a:lnTo>
                <a:lnTo>
                  <a:pt x="2255520" y="21589"/>
                </a:lnTo>
                <a:lnTo>
                  <a:pt x="2240280" y="16509"/>
                </a:lnTo>
                <a:lnTo>
                  <a:pt x="2226310" y="11429"/>
                </a:lnTo>
                <a:lnTo>
                  <a:pt x="2208530" y="8889"/>
                </a:lnTo>
                <a:lnTo>
                  <a:pt x="2192020" y="3809"/>
                </a:lnTo>
                <a:lnTo>
                  <a:pt x="2175510" y="2539"/>
                </a:lnTo>
                <a:lnTo>
                  <a:pt x="21602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862248" y="2485390"/>
            <a:ext cx="2341880" cy="1055370"/>
          </a:xfrm>
          <a:custGeom>
            <a:avLst/>
            <a:gdLst/>
            <a:ahLst/>
            <a:cxnLst/>
            <a:rect l="l" t="t" r="r" b="b"/>
            <a:pathLst>
              <a:path w="2341879" h="1055370">
                <a:moveTo>
                  <a:pt x="2160270" y="920750"/>
                </a:moveTo>
                <a:lnTo>
                  <a:pt x="2175510" y="920750"/>
                </a:lnTo>
                <a:lnTo>
                  <a:pt x="2192020" y="916939"/>
                </a:lnTo>
                <a:lnTo>
                  <a:pt x="2208530" y="915669"/>
                </a:lnTo>
                <a:lnTo>
                  <a:pt x="2226310" y="910589"/>
                </a:lnTo>
                <a:lnTo>
                  <a:pt x="2240280" y="908050"/>
                </a:lnTo>
                <a:lnTo>
                  <a:pt x="2255520" y="900429"/>
                </a:lnTo>
                <a:lnTo>
                  <a:pt x="2268220" y="896619"/>
                </a:lnTo>
                <a:lnTo>
                  <a:pt x="2283460" y="887729"/>
                </a:lnTo>
                <a:lnTo>
                  <a:pt x="2293620" y="882650"/>
                </a:lnTo>
                <a:lnTo>
                  <a:pt x="2305050" y="875029"/>
                </a:lnTo>
                <a:lnTo>
                  <a:pt x="2312670" y="867409"/>
                </a:lnTo>
                <a:lnTo>
                  <a:pt x="2322830" y="858519"/>
                </a:lnTo>
                <a:lnTo>
                  <a:pt x="2327910" y="850900"/>
                </a:lnTo>
                <a:lnTo>
                  <a:pt x="2332990" y="840739"/>
                </a:lnTo>
                <a:lnTo>
                  <a:pt x="2338070" y="831850"/>
                </a:lnTo>
                <a:lnTo>
                  <a:pt x="2341880" y="820419"/>
                </a:lnTo>
                <a:lnTo>
                  <a:pt x="2341880" y="100329"/>
                </a:lnTo>
                <a:lnTo>
                  <a:pt x="2338070" y="91439"/>
                </a:lnTo>
                <a:lnTo>
                  <a:pt x="2332990" y="82550"/>
                </a:lnTo>
                <a:lnTo>
                  <a:pt x="2327910" y="74929"/>
                </a:lnTo>
                <a:lnTo>
                  <a:pt x="2322830" y="63500"/>
                </a:lnTo>
                <a:lnTo>
                  <a:pt x="2312670" y="57150"/>
                </a:lnTo>
                <a:lnTo>
                  <a:pt x="2305050" y="49529"/>
                </a:lnTo>
                <a:lnTo>
                  <a:pt x="2293620" y="41909"/>
                </a:lnTo>
                <a:lnTo>
                  <a:pt x="2283460" y="33019"/>
                </a:lnTo>
                <a:lnTo>
                  <a:pt x="2268220" y="27939"/>
                </a:lnTo>
                <a:lnTo>
                  <a:pt x="2255520" y="21589"/>
                </a:lnTo>
                <a:lnTo>
                  <a:pt x="2240280" y="16509"/>
                </a:lnTo>
                <a:lnTo>
                  <a:pt x="2226310" y="11429"/>
                </a:lnTo>
                <a:lnTo>
                  <a:pt x="2208530" y="8889"/>
                </a:lnTo>
                <a:lnTo>
                  <a:pt x="2192020" y="3809"/>
                </a:lnTo>
                <a:lnTo>
                  <a:pt x="2175510" y="2539"/>
                </a:lnTo>
                <a:lnTo>
                  <a:pt x="2160270" y="0"/>
                </a:lnTo>
                <a:lnTo>
                  <a:pt x="181610" y="0"/>
                </a:lnTo>
                <a:lnTo>
                  <a:pt x="165100" y="2539"/>
                </a:lnTo>
                <a:lnTo>
                  <a:pt x="147320" y="3809"/>
                </a:lnTo>
                <a:lnTo>
                  <a:pt x="129539" y="8889"/>
                </a:lnTo>
                <a:lnTo>
                  <a:pt x="114300" y="11429"/>
                </a:lnTo>
                <a:lnTo>
                  <a:pt x="97789" y="16509"/>
                </a:lnTo>
                <a:lnTo>
                  <a:pt x="59689" y="33019"/>
                </a:lnTo>
                <a:lnTo>
                  <a:pt x="24130" y="57150"/>
                </a:lnTo>
                <a:lnTo>
                  <a:pt x="1270" y="91439"/>
                </a:lnTo>
                <a:lnTo>
                  <a:pt x="0" y="100329"/>
                </a:lnTo>
                <a:lnTo>
                  <a:pt x="0" y="820419"/>
                </a:lnTo>
                <a:lnTo>
                  <a:pt x="1270" y="831850"/>
                </a:lnTo>
                <a:lnTo>
                  <a:pt x="5080" y="840739"/>
                </a:lnTo>
                <a:lnTo>
                  <a:pt x="10160" y="850900"/>
                </a:lnTo>
                <a:lnTo>
                  <a:pt x="17780" y="858519"/>
                </a:lnTo>
                <a:lnTo>
                  <a:pt x="24130" y="867409"/>
                </a:lnTo>
                <a:lnTo>
                  <a:pt x="34289" y="875029"/>
                </a:lnTo>
                <a:lnTo>
                  <a:pt x="45720" y="882650"/>
                </a:lnTo>
                <a:lnTo>
                  <a:pt x="59689" y="887729"/>
                </a:lnTo>
                <a:lnTo>
                  <a:pt x="69850" y="896619"/>
                </a:lnTo>
                <a:lnTo>
                  <a:pt x="83820" y="900429"/>
                </a:lnTo>
                <a:lnTo>
                  <a:pt x="97789" y="908050"/>
                </a:lnTo>
                <a:lnTo>
                  <a:pt x="114300" y="910589"/>
                </a:lnTo>
                <a:lnTo>
                  <a:pt x="129539" y="915669"/>
                </a:lnTo>
                <a:lnTo>
                  <a:pt x="147320" y="916939"/>
                </a:lnTo>
                <a:lnTo>
                  <a:pt x="165100" y="920750"/>
                </a:lnTo>
                <a:lnTo>
                  <a:pt x="181610" y="920750"/>
                </a:lnTo>
                <a:lnTo>
                  <a:pt x="354330" y="920750"/>
                </a:lnTo>
                <a:lnTo>
                  <a:pt x="187960" y="1055369"/>
                </a:lnTo>
                <a:lnTo>
                  <a:pt x="588010" y="920750"/>
                </a:lnTo>
                <a:lnTo>
                  <a:pt x="2160270" y="920750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930140" y="2420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273290" y="3477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 txBox="1"/>
          <p:nvPr/>
        </p:nvSpPr>
        <p:spPr>
          <a:xfrm>
            <a:off x="3416299" y="2580979"/>
            <a:ext cx="5041901" cy="1033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4775" marR="1205865" algn="ctr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What’s the </a:t>
            </a:r>
            <a:r>
              <a:rPr sz="1600" dirty="0">
                <a:latin typeface="Arial"/>
                <a:cs typeface="Arial"/>
              </a:rPr>
              <a:t>IP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address  </a:t>
            </a:r>
            <a:r>
              <a:rPr sz="1600" spc="-5" dirty="0">
                <a:latin typeface="Arial"/>
                <a:cs typeface="Arial"/>
              </a:rPr>
              <a:t>of               </a:t>
            </a:r>
            <a:r>
              <a:rPr sz="1600" u="sng" spc="-5" dirty="0" smtClean="0">
                <a:solidFill>
                  <a:srgbClr val="C00000"/>
                </a:solidFill>
                <a:latin typeface="Arial"/>
                <a:cs typeface="Arial"/>
              </a:rPr>
              <a:t>www.</a:t>
            </a:r>
            <a:r>
              <a:rPr lang="en-US" sz="1600" u="sng" spc="-5" dirty="0" smtClean="0">
                <a:solidFill>
                  <a:srgbClr val="C00000"/>
                </a:solidFill>
                <a:latin typeface="Arial"/>
                <a:cs typeface="Arial"/>
              </a:rPr>
              <a:t>abc</a:t>
            </a:r>
            <a:r>
              <a:rPr sz="1600" u="sng" spc="-5" dirty="0" smtClean="0">
                <a:solidFill>
                  <a:srgbClr val="C00000"/>
                </a:solidFill>
                <a:latin typeface="Arial"/>
                <a:cs typeface="Arial"/>
              </a:rPr>
              <a:t>.com</a:t>
            </a:r>
            <a:r>
              <a:rPr lang="en-US" sz="1600" u="sng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5" dirty="0" smtClean="0"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R="5080" algn="r"/>
            <a:r>
              <a:rPr sz="1100" dirty="0" err="1" smtClean="0">
                <a:latin typeface="Arial"/>
                <a:cs typeface="Arial"/>
              </a:rPr>
              <a:t>m.r</a:t>
            </a:r>
            <a:r>
              <a:rPr sz="1100" spc="5" dirty="0" err="1" smtClean="0">
                <a:latin typeface="Arial"/>
                <a:cs typeface="Arial"/>
              </a:rPr>
              <a:t>o</a:t>
            </a:r>
            <a:r>
              <a:rPr sz="1100" spc="-5" dirty="0" err="1" smtClean="0">
                <a:latin typeface="Arial"/>
                <a:cs typeface="Arial"/>
              </a:rPr>
              <a:t>o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29" name="object 329"/>
          <p:cNvSpPr/>
          <p:nvPr/>
        </p:nvSpPr>
        <p:spPr>
          <a:xfrm>
            <a:off x="8305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8305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8305800" y="5140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893699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318500" y="5165090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>
                <a:moveTo>
                  <a:pt x="0" y="0"/>
                </a:moveTo>
                <a:lnTo>
                  <a:pt x="612140" y="0"/>
                </a:lnTo>
              </a:path>
            </a:pathLst>
          </a:custGeom>
          <a:ln w="48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8318500" y="5140959"/>
            <a:ext cx="612140" cy="48260"/>
          </a:xfrm>
          <a:custGeom>
            <a:avLst/>
            <a:gdLst/>
            <a:ahLst/>
            <a:cxnLst/>
            <a:rect l="l" t="t" r="r" b="b"/>
            <a:pathLst>
              <a:path w="612140" h="48260">
                <a:moveTo>
                  <a:pt x="0" y="48259"/>
                </a:moveTo>
                <a:lnTo>
                  <a:pt x="0" y="0"/>
                </a:lnTo>
                <a:lnTo>
                  <a:pt x="612140" y="0"/>
                </a:lnTo>
                <a:lnTo>
                  <a:pt x="612140" y="48259"/>
                </a:lnTo>
                <a:lnTo>
                  <a:pt x="0" y="482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8318500" y="5189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930640" y="5140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338819" y="4114800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6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342630" y="4122420"/>
            <a:ext cx="556260" cy="1014730"/>
          </a:xfrm>
          <a:custGeom>
            <a:avLst/>
            <a:gdLst/>
            <a:ahLst/>
            <a:cxnLst/>
            <a:rect l="l" t="t" r="r" b="b"/>
            <a:pathLst>
              <a:path w="556259" h="1014729">
                <a:moveTo>
                  <a:pt x="0" y="1014729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342630" y="4122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900159" y="513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308340" y="4118609"/>
            <a:ext cx="24130" cy="1016000"/>
          </a:xfrm>
          <a:custGeom>
            <a:avLst/>
            <a:gdLst/>
            <a:ahLst/>
            <a:cxnLst/>
            <a:rect l="l" t="t" r="r" b="b"/>
            <a:pathLst>
              <a:path w="24129" h="1016000">
                <a:moveTo>
                  <a:pt x="0" y="1016000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3083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333740" y="5135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8905240" y="4118609"/>
            <a:ext cx="26670" cy="1016000"/>
          </a:xfrm>
          <a:custGeom>
            <a:avLst/>
            <a:gdLst/>
            <a:ahLst/>
            <a:cxnLst/>
            <a:rect l="l" t="t" r="r" b="b"/>
            <a:pathLst>
              <a:path w="26670" h="1016000">
                <a:moveTo>
                  <a:pt x="0" y="0"/>
                </a:moveTo>
                <a:lnTo>
                  <a:pt x="26669" y="0"/>
                </a:lnTo>
                <a:lnTo>
                  <a:pt x="26669" y="1016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89052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8905240" y="4114800"/>
            <a:ext cx="0" cy="1031240"/>
          </a:xfrm>
          <a:custGeom>
            <a:avLst/>
            <a:gdLst/>
            <a:ahLst/>
            <a:cxnLst/>
            <a:rect l="l" t="t" r="r" b="b"/>
            <a:pathLst>
              <a:path h="1031239">
                <a:moveTo>
                  <a:pt x="0" y="0"/>
                </a:moveTo>
                <a:lnTo>
                  <a:pt x="0" y="103123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8359141" y="4187190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90" h="224789">
                <a:moveTo>
                  <a:pt x="0" y="224790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90"/>
                </a:lnTo>
                <a:lnTo>
                  <a:pt x="0" y="22479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371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8371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8371840" y="440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8458200" y="4199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8374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374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374380" y="4396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455659" y="4335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374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35560" y="128269"/>
                </a:lnTo>
                <a:lnTo>
                  <a:pt x="35560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374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374380" y="4333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8409940" y="4204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8426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8426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8426450" y="4321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451850" y="4207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382000" y="4241800"/>
            <a:ext cx="21590" cy="82550"/>
          </a:xfrm>
          <a:custGeom>
            <a:avLst/>
            <a:gdLst/>
            <a:ahLst/>
            <a:cxnLst/>
            <a:rect l="l" t="t" r="r" b="b"/>
            <a:pathLst>
              <a:path w="21590" h="82550">
                <a:moveTo>
                  <a:pt x="0" y="82550"/>
                </a:moveTo>
                <a:lnTo>
                  <a:pt x="0" y="0"/>
                </a:lnTo>
                <a:lnTo>
                  <a:pt x="21590" y="0"/>
                </a:lnTo>
                <a:lnTo>
                  <a:pt x="21590" y="82550"/>
                </a:lnTo>
                <a:lnTo>
                  <a:pt x="0" y="825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377328" y="4234588"/>
            <a:ext cx="31115" cy="94615"/>
          </a:xfrm>
          <a:custGeom>
            <a:avLst/>
            <a:gdLst/>
            <a:ahLst/>
            <a:cxnLst/>
            <a:rect l="l" t="t" r="r" b="b"/>
            <a:pathLst>
              <a:path w="31115" h="94614">
                <a:moveTo>
                  <a:pt x="0" y="94434"/>
                </a:moveTo>
                <a:lnTo>
                  <a:pt x="30934" y="94434"/>
                </a:lnTo>
                <a:lnTo>
                  <a:pt x="3093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382000" y="4324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8403590" y="424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383269" y="423925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8383269" y="4246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8403590" y="4239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8412480" y="420497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8405267" y="4200298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5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409940" y="4333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8415019" y="4204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8427084" y="420750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8417968" y="4202838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5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8422640" y="4321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431530" y="4207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8395969" y="434340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90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395969" y="4392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404859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382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635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5079"/>
                </a:lnTo>
                <a:lnTo>
                  <a:pt x="1270" y="6349"/>
                </a:lnTo>
                <a:lnTo>
                  <a:pt x="6350" y="6349"/>
                </a:lnTo>
                <a:lnTo>
                  <a:pt x="7620" y="5079"/>
                </a:lnTo>
                <a:lnTo>
                  <a:pt x="762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382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09" y="0"/>
                </a:moveTo>
                <a:lnTo>
                  <a:pt x="6350" y="0"/>
                </a:lnTo>
                <a:lnTo>
                  <a:pt x="7620" y="1269"/>
                </a:lnTo>
                <a:lnTo>
                  <a:pt x="7620" y="3809"/>
                </a:lnTo>
                <a:lnTo>
                  <a:pt x="7620" y="5079"/>
                </a:lnTo>
                <a:lnTo>
                  <a:pt x="6350" y="6349"/>
                </a:lnTo>
                <a:lnTo>
                  <a:pt x="3809" y="6349"/>
                </a:lnTo>
                <a:lnTo>
                  <a:pt x="1270" y="6349"/>
                </a:lnTo>
                <a:lnTo>
                  <a:pt x="0" y="5079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8382000" y="4351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8390890" y="4358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8382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635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7619"/>
                </a:lnTo>
                <a:lnTo>
                  <a:pt x="1270" y="10159"/>
                </a:lnTo>
                <a:lnTo>
                  <a:pt x="6350" y="10159"/>
                </a:lnTo>
                <a:lnTo>
                  <a:pt x="7620" y="7619"/>
                </a:lnTo>
                <a:lnTo>
                  <a:pt x="762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8382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3809" y="0"/>
                </a:moveTo>
                <a:lnTo>
                  <a:pt x="6350" y="0"/>
                </a:lnTo>
                <a:lnTo>
                  <a:pt x="7620" y="2539"/>
                </a:lnTo>
                <a:lnTo>
                  <a:pt x="7620" y="5079"/>
                </a:lnTo>
                <a:lnTo>
                  <a:pt x="7620" y="7619"/>
                </a:lnTo>
                <a:lnTo>
                  <a:pt x="6350" y="10159"/>
                </a:lnTo>
                <a:lnTo>
                  <a:pt x="3809" y="10159"/>
                </a:lnTo>
                <a:lnTo>
                  <a:pt x="1270" y="10159"/>
                </a:lnTo>
                <a:lnTo>
                  <a:pt x="0" y="7619"/>
                </a:lnTo>
                <a:lnTo>
                  <a:pt x="0" y="5079"/>
                </a:lnTo>
                <a:lnTo>
                  <a:pt x="0" y="253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382000" y="4370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390890" y="4380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359140" y="418592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70" h="228600">
                <a:moveTo>
                  <a:pt x="111759" y="0"/>
                </a:moveTo>
                <a:lnTo>
                  <a:pt x="115569" y="228599"/>
                </a:lnTo>
                <a:lnTo>
                  <a:pt x="0" y="228599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359140" y="4185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8475980" y="4415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8432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432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8432800" y="4363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8441690" y="4344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501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501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501380" y="4408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883650" y="4194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502650" y="423545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497978" y="422696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502650" y="4239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878569" y="4231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502650" y="427862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497978" y="427141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8502650" y="428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8878569" y="42760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502650" y="432371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8497978" y="431586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8502650" y="4326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878569" y="4320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8502650" y="436625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8497978" y="435777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502650" y="4196080"/>
            <a:ext cx="375920" cy="2120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8501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8501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501380" y="4770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8883650" y="4558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8502650" y="459740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497978" y="459018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8502650" y="4599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8878569" y="4594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502650" y="464057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8497978" y="463336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502650" y="4643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878569" y="4638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502650" y="468566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8497978" y="467781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502650" y="4688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8878569" y="4682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8502650" y="472884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497978" y="472099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8502650" y="4558030"/>
            <a:ext cx="375920" cy="2120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8501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501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8501380" y="51155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8883650" y="4903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502650" y="494347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8497978" y="493562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8502650" y="4946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8878569" y="4940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8502650" y="498665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497978" y="497880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502650" y="4989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878569" y="4983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8502650" y="503174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8497978" y="502452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502650" y="5034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8878569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8502650" y="507619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8497978" y="506770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8502650" y="4904740"/>
            <a:ext cx="375920" cy="2120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8354467" y="4446677"/>
            <a:ext cx="151584" cy="893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 txBox="1"/>
          <p:nvPr/>
        </p:nvSpPr>
        <p:spPr>
          <a:xfrm>
            <a:off x="2488293" y="5520524"/>
            <a:ext cx="67449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lang="en-US" sz="1100" spc="10" dirty="0" smtClean="0">
                <a:latin typeface="Arial"/>
                <a:cs typeface="Arial"/>
              </a:rPr>
              <a:t>com.name</a:t>
            </a:r>
            <a:r>
              <a:rPr sz="1100" dirty="0" smtClean="0">
                <a:latin typeface="Arial"/>
                <a:cs typeface="Arial"/>
              </a:rPr>
              <a:t>-s</a:t>
            </a:r>
            <a:r>
              <a:rPr sz="1100" spc="-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r</a:t>
            </a:r>
            <a:r>
              <a:rPr sz="1100" spc="-10" dirty="0" smtClean="0">
                <a:latin typeface="Arial"/>
                <a:cs typeface="Arial"/>
              </a:rPr>
              <a:t>v</a:t>
            </a:r>
            <a:r>
              <a:rPr sz="1100" spc="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rs.</a:t>
            </a:r>
            <a:r>
              <a:rPr sz="1100" spc="5" dirty="0" smtClean="0">
                <a:latin typeface="Arial"/>
                <a:cs typeface="Arial"/>
              </a:rPr>
              <a:t>n</a:t>
            </a:r>
            <a:r>
              <a:rPr sz="1100" spc="-1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t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lang="en-US" sz="1100" spc="-5" dirty="0" smtClean="0">
                <a:latin typeface="Arial"/>
                <a:cs typeface="Arial"/>
              </a:rPr>
              <a:t>group4</a:t>
            </a:r>
            <a:r>
              <a:rPr sz="1100" spc="-5" dirty="0" smtClean="0">
                <a:latin typeface="Arial"/>
                <a:cs typeface="Arial"/>
              </a:rPr>
              <a:t>.</a:t>
            </a:r>
            <a:r>
              <a:rPr lang="en-US" sz="1100" spc="-5" dirty="0" smtClean="0">
                <a:latin typeface="Arial"/>
                <a:cs typeface="Arial"/>
              </a:rPr>
              <a:t>capgemini</a:t>
            </a:r>
            <a:r>
              <a:rPr sz="1100" spc="-5" dirty="0" smtClean="0">
                <a:latin typeface="Arial"/>
                <a:cs typeface="Arial"/>
              </a:rPr>
              <a:t>.com</a:t>
            </a:r>
            <a:endParaRPr sz="1100" dirty="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sz="2200" spc="-5" dirty="0">
                <a:latin typeface="Courier New"/>
                <a:cs typeface="Courier New"/>
              </a:rPr>
              <a:t>ping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www.</a:t>
            </a:r>
            <a:r>
              <a:rPr lang="en-US"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abc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.com</a:t>
            </a:r>
            <a:endParaRPr sz="2200" dirty="0">
              <a:latin typeface="Courier New"/>
              <a:cs typeface="Courier New"/>
            </a:endParaRPr>
          </a:p>
        </p:txBody>
      </p:sp>
      <p:pic>
        <p:nvPicPr>
          <p:cNvPr id="456" name="Picture 45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93" y="4466399"/>
            <a:ext cx="1369217" cy="1372798"/>
          </a:xfrm>
          <a:prstGeom prst="rect">
            <a:avLst/>
          </a:prstGeom>
        </p:spPr>
      </p:pic>
      <p:pic>
        <p:nvPicPr>
          <p:cNvPr id="457" name="Picture 45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70" y="2485390"/>
            <a:ext cx="1511692" cy="1511692"/>
          </a:xfrm>
          <a:prstGeom prst="rect">
            <a:avLst/>
          </a:prstGeom>
        </p:spPr>
      </p:pic>
      <p:pic>
        <p:nvPicPr>
          <p:cNvPr id="458" name="Picture 45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492" y="2460597"/>
            <a:ext cx="1376072" cy="1376072"/>
          </a:xfrm>
          <a:prstGeom prst="rect">
            <a:avLst/>
          </a:prstGeom>
        </p:spPr>
      </p:pic>
      <p:pic>
        <p:nvPicPr>
          <p:cNvPr id="459" name="Picture 45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69" y="4108098"/>
            <a:ext cx="1441894" cy="1441894"/>
          </a:xfrm>
          <a:prstGeom prst="rect">
            <a:avLst/>
          </a:prstGeom>
        </p:spPr>
      </p:pic>
      <p:sp>
        <p:nvSpPr>
          <p:cNvPr id="461" name="TextBox 460"/>
          <p:cNvSpPr txBox="1"/>
          <p:nvPr/>
        </p:nvSpPr>
        <p:spPr>
          <a:xfrm>
            <a:off x="3213812" y="4031048"/>
            <a:ext cx="1691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apgemini.server.com</a:t>
            </a:r>
            <a:endParaRPr lang="en-US" sz="1000" dirty="0"/>
          </a:p>
        </p:txBody>
      </p:sp>
      <p:sp>
        <p:nvSpPr>
          <p:cNvPr id="462" name="TextBox 461"/>
          <p:cNvSpPr txBox="1"/>
          <p:nvPr/>
        </p:nvSpPr>
        <p:spPr>
          <a:xfrm>
            <a:off x="7330515" y="3833769"/>
            <a:ext cx="158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-5" dirty="0">
                <a:latin typeface="Arial"/>
                <a:cs typeface="Arial"/>
              </a:rPr>
              <a:t>mr.root-servers.net</a:t>
            </a:r>
            <a:endParaRPr lang="en-US" sz="1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9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2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7180" y="5245101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3560" y="5198110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9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2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0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0670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5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0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7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0670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0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7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17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2568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17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4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7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2568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7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42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6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1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6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6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22068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6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72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84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87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40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18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00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49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01290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00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00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00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46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54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52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88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74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41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80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19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21001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16327" y="5152798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21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43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05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05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05800" y="5140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93699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18500" y="5165090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>
                <a:moveTo>
                  <a:pt x="0" y="0"/>
                </a:moveTo>
                <a:lnTo>
                  <a:pt x="612140" y="0"/>
                </a:lnTo>
              </a:path>
            </a:pathLst>
          </a:custGeom>
          <a:ln w="48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18500" y="5140959"/>
            <a:ext cx="612140" cy="48260"/>
          </a:xfrm>
          <a:custGeom>
            <a:avLst/>
            <a:gdLst/>
            <a:ahLst/>
            <a:cxnLst/>
            <a:rect l="l" t="t" r="r" b="b"/>
            <a:pathLst>
              <a:path w="612140" h="48260">
                <a:moveTo>
                  <a:pt x="0" y="48259"/>
                </a:moveTo>
                <a:lnTo>
                  <a:pt x="0" y="0"/>
                </a:lnTo>
                <a:lnTo>
                  <a:pt x="612140" y="0"/>
                </a:lnTo>
                <a:lnTo>
                  <a:pt x="612140" y="48259"/>
                </a:lnTo>
                <a:lnTo>
                  <a:pt x="0" y="482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18500" y="5189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30640" y="5140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38819" y="4114800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6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42630" y="4122420"/>
            <a:ext cx="556260" cy="1014730"/>
          </a:xfrm>
          <a:custGeom>
            <a:avLst/>
            <a:gdLst/>
            <a:ahLst/>
            <a:cxnLst/>
            <a:rect l="l" t="t" r="r" b="b"/>
            <a:pathLst>
              <a:path w="556259" h="1014729">
                <a:moveTo>
                  <a:pt x="0" y="1014729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42630" y="4122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900159" y="513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08340" y="4118609"/>
            <a:ext cx="24130" cy="1016000"/>
          </a:xfrm>
          <a:custGeom>
            <a:avLst/>
            <a:gdLst/>
            <a:ahLst/>
            <a:cxnLst/>
            <a:rect l="l" t="t" r="r" b="b"/>
            <a:pathLst>
              <a:path w="24129" h="1016000">
                <a:moveTo>
                  <a:pt x="0" y="1016000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3083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33740" y="5135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905240" y="4118609"/>
            <a:ext cx="26670" cy="1016000"/>
          </a:xfrm>
          <a:custGeom>
            <a:avLst/>
            <a:gdLst/>
            <a:ahLst/>
            <a:cxnLst/>
            <a:rect l="l" t="t" r="r" b="b"/>
            <a:pathLst>
              <a:path w="26670" h="1016000">
                <a:moveTo>
                  <a:pt x="0" y="0"/>
                </a:moveTo>
                <a:lnTo>
                  <a:pt x="26669" y="0"/>
                </a:lnTo>
                <a:lnTo>
                  <a:pt x="26669" y="1016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9052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905240" y="4114800"/>
            <a:ext cx="0" cy="1031240"/>
          </a:xfrm>
          <a:custGeom>
            <a:avLst/>
            <a:gdLst/>
            <a:ahLst/>
            <a:cxnLst/>
            <a:rect l="l" t="t" r="r" b="b"/>
            <a:pathLst>
              <a:path h="1031239">
                <a:moveTo>
                  <a:pt x="0" y="0"/>
                </a:moveTo>
                <a:lnTo>
                  <a:pt x="0" y="103123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359141" y="4187190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90" h="224789">
                <a:moveTo>
                  <a:pt x="0" y="224790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90"/>
                </a:lnTo>
                <a:lnTo>
                  <a:pt x="0" y="22479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371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371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371840" y="440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58200" y="4199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374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374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374380" y="4396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455659" y="4335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374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35560" y="128269"/>
                </a:lnTo>
                <a:lnTo>
                  <a:pt x="35560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74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374380" y="4333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409940" y="4204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426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426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426450" y="4321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451850" y="4207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82000" y="4241800"/>
            <a:ext cx="21590" cy="82550"/>
          </a:xfrm>
          <a:custGeom>
            <a:avLst/>
            <a:gdLst/>
            <a:ahLst/>
            <a:cxnLst/>
            <a:rect l="l" t="t" r="r" b="b"/>
            <a:pathLst>
              <a:path w="21590" h="82550">
                <a:moveTo>
                  <a:pt x="0" y="82550"/>
                </a:moveTo>
                <a:lnTo>
                  <a:pt x="0" y="0"/>
                </a:lnTo>
                <a:lnTo>
                  <a:pt x="21590" y="0"/>
                </a:lnTo>
                <a:lnTo>
                  <a:pt x="21590" y="82550"/>
                </a:lnTo>
                <a:lnTo>
                  <a:pt x="0" y="825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77328" y="4234588"/>
            <a:ext cx="31115" cy="94615"/>
          </a:xfrm>
          <a:custGeom>
            <a:avLst/>
            <a:gdLst/>
            <a:ahLst/>
            <a:cxnLst/>
            <a:rect l="l" t="t" r="r" b="b"/>
            <a:pathLst>
              <a:path w="31115" h="94614">
                <a:moveTo>
                  <a:pt x="0" y="94434"/>
                </a:moveTo>
                <a:lnTo>
                  <a:pt x="30934" y="94434"/>
                </a:lnTo>
                <a:lnTo>
                  <a:pt x="3093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382000" y="4324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403590" y="424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383269" y="423925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383269" y="4246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03590" y="4239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412480" y="420497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405267" y="4200298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5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409940" y="4333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415019" y="4204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427084" y="420750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417968" y="4202838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5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422640" y="4321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431530" y="4207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395969" y="434340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90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395969" y="4392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404859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382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635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5079"/>
                </a:lnTo>
                <a:lnTo>
                  <a:pt x="1270" y="6349"/>
                </a:lnTo>
                <a:lnTo>
                  <a:pt x="6350" y="6349"/>
                </a:lnTo>
                <a:lnTo>
                  <a:pt x="7620" y="5079"/>
                </a:lnTo>
                <a:lnTo>
                  <a:pt x="762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382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09" y="0"/>
                </a:moveTo>
                <a:lnTo>
                  <a:pt x="6350" y="0"/>
                </a:lnTo>
                <a:lnTo>
                  <a:pt x="7620" y="1269"/>
                </a:lnTo>
                <a:lnTo>
                  <a:pt x="7620" y="3809"/>
                </a:lnTo>
                <a:lnTo>
                  <a:pt x="7620" y="5079"/>
                </a:lnTo>
                <a:lnTo>
                  <a:pt x="6350" y="6349"/>
                </a:lnTo>
                <a:lnTo>
                  <a:pt x="3809" y="6349"/>
                </a:lnTo>
                <a:lnTo>
                  <a:pt x="1270" y="6349"/>
                </a:lnTo>
                <a:lnTo>
                  <a:pt x="0" y="5079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382000" y="4351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390890" y="4358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382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635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7619"/>
                </a:lnTo>
                <a:lnTo>
                  <a:pt x="1270" y="10159"/>
                </a:lnTo>
                <a:lnTo>
                  <a:pt x="6350" y="10159"/>
                </a:lnTo>
                <a:lnTo>
                  <a:pt x="7620" y="7619"/>
                </a:lnTo>
                <a:lnTo>
                  <a:pt x="762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82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3809" y="0"/>
                </a:moveTo>
                <a:lnTo>
                  <a:pt x="6350" y="0"/>
                </a:lnTo>
                <a:lnTo>
                  <a:pt x="7620" y="2539"/>
                </a:lnTo>
                <a:lnTo>
                  <a:pt x="7620" y="5079"/>
                </a:lnTo>
                <a:lnTo>
                  <a:pt x="7620" y="7619"/>
                </a:lnTo>
                <a:lnTo>
                  <a:pt x="6350" y="10159"/>
                </a:lnTo>
                <a:lnTo>
                  <a:pt x="3809" y="10159"/>
                </a:lnTo>
                <a:lnTo>
                  <a:pt x="1270" y="10159"/>
                </a:lnTo>
                <a:lnTo>
                  <a:pt x="0" y="7619"/>
                </a:lnTo>
                <a:lnTo>
                  <a:pt x="0" y="5079"/>
                </a:lnTo>
                <a:lnTo>
                  <a:pt x="0" y="253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82000" y="4370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390890" y="4380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359140" y="418592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70" h="228600">
                <a:moveTo>
                  <a:pt x="111759" y="0"/>
                </a:moveTo>
                <a:lnTo>
                  <a:pt x="115569" y="228599"/>
                </a:lnTo>
                <a:lnTo>
                  <a:pt x="0" y="228599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359140" y="4185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475980" y="4415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32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432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432800" y="4363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441690" y="4344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501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501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501380" y="4408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883650" y="4194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502650" y="423545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497978" y="422696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502650" y="4239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878569" y="4231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502650" y="427862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497978" y="427141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502650" y="428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878569" y="42760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502650" y="432371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497978" y="431586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502650" y="4326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878569" y="4320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502650" y="436625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497978" y="435777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02650" y="4196080"/>
            <a:ext cx="375920" cy="21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501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501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501380" y="4770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883650" y="4558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502650" y="459740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497978" y="459018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502650" y="4599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878569" y="4594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502650" y="464057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497978" y="463336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502650" y="4643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878569" y="4638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502650" y="468566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497978" y="467781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502650" y="4688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878569" y="4682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502650" y="472884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497978" y="472099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502650" y="4558030"/>
            <a:ext cx="375920" cy="21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501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501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501380" y="51155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883650" y="4903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502650" y="494347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497978" y="493562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502650" y="4946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878569" y="4940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502650" y="498665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497978" y="497880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502650" y="4989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878569" y="4983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502650" y="503174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497978" y="502452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502650" y="5034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878569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502650" y="507619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497978" y="506770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502650" y="4904740"/>
            <a:ext cx="375920" cy="212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54467" y="4446677"/>
            <a:ext cx="151584" cy="89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>
            <a:spLocks noGrp="1"/>
          </p:cNvSpPr>
          <p:nvPr>
            <p:ph type="title"/>
          </p:nvPr>
        </p:nvSpPr>
        <p:spPr>
          <a:xfrm>
            <a:off x="3439161" y="833120"/>
            <a:ext cx="5304155" cy="4129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Resolution</a:t>
            </a:r>
            <a:r>
              <a:rPr spc="-65" dirty="0"/>
              <a:t> </a:t>
            </a:r>
            <a:r>
              <a:rPr spc="-5" dirty="0"/>
              <a:t>Process</a:t>
            </a:r>
          </a:p>
        </p:txBody>
      </p:sp>
      <p:sp>
        <p:nvSpPr>
          <p:cNvPr id="194" name="object 194"/>
          <p:cNvSpPr txBox="1"/>
          <p:nvPr/>
        </p:nvSpPr>
        <p:spPr>
          <a:xfrm>
            <a:off x="1775520" y="1557020"/>
            <a:ext cx="8856984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i="1" spc="-5" dirty="0">
                <a:latin typeface="Times New Roman"/>
                <a:cs typeface="Times New Roman"/>
              </a:rPr>
              <a:t>com </a:t>
            </a:r>
            <a:r>
              <a:rPr sz="2800" spc="-10" dirty="0">
                <a:latin typeface="Times New Roman"/>
                <a:cs typeface="Times New Roman"/>
              </a:rPr>
              <a:t>name </a:t>
            </a:r>
            <a:r>
              <a:rPr sz="2800" spc="-5" dirty="0">
                <a:latin typeface="Times New Roman"/>
                <a:cs typeface="Times New Roman"/>
              </a:rPr>
              <a:t>server </a:t>
            </a:r>
            <a:r>
              <a:rPr lang="en-US" sz="2800" b="1" dirty="0" smtClean="0">
                <a:latin typeface="Times New Roman"/>
                <a:cs typeface="Times New Roman"/>
              </a:rPr>
              <a:t>com.name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Times New Roman"/>
                <a:cs typeface="Times New Roman"/>
              </a:rPr>
              <a:t>refers </a:t>
            </a:r>
            <a:r>
              <a:rPr lang="en-US" sz="2800" b="1" dirty="0" smtClean="0">
                <a:latin typeface="Times New Roman"/>
                <a:cs typeface="Times New Roman"/>
              </a:rPr>
              <a:t>capgemini</a:t>
            </a:r>
            <a:r>
              <a:rPr sz="2800" i="1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</a:p>
          <a:p>
            <a:pPr marL="355600"/>
            <a:r>
              <a:rPr lang="en-US" sz="2800" b="1" spc="-5" dirty="0" smtClean="0">
                <a:latin typeface="Times New Roman"/>
                <a:cs typeface="Times New Roman"/>
              </a:rPr>
              <a:t>abc</a:t>
            </a:r>
            <a:r>
              <a:rPr sz="2800" b="1" spc="-5" dirty="0" smtClean="0">
                <a:latin typeface="Times New Roman"/>
                <a:cs typeface="Times New Roman"/>
              </a:rPr>
              <a:t>.com </a:t>
            </a:r>
            <a:r>
              <a:rPr sz="2800" spc="-5" dirty="0">
                <a:latin typeface="Times New Roman"/>
                <a:cs typeface="Times New Roman"/>
              </a:rPr>
              <a:t>name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servers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2324100" y="5367020"/>
            <a:ext cx="470800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lang="en-US" sz="1100" spc="-5" dirty="0" smtClean="0">
                <a:latin typeface="Arial"/>
                <a:cs typeface="Arial"/>
              </a:rPr>
              <a:t>group4</a:t>
            </a:r>
            <a:r>
              <a:rPr sz="1100" spc="-5" dirty="0" smtClean="0">
                <a:latin typeface="Arial"/>
                <a:cs typeface="Arial"/>
              </a:rPr>
              <a:t>.</a:t>
            </a:r>
            <a:r>
              <a:rPr lang="en-US" sz="1100" spc="-5" dirty="0" smtClean="0">
                <a:latin typeface="Arial"/>
                <a:cs typeface="Arial"/>
              </a:rPr>
              <a:t>capgemini</a:t>
            </a:r>
            <a:r>
              <a:rPr sz="1100" spc="-5" dirty="0" smtClean="0">
                <a:latin typeface="Arial"/>
                <a:cs typeface="Arial"/>
              </a:rPr>
              <a:t>.com</a:t>
            </a:r>
            <a:endParaRPr sz="1100" dirty="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sz="2200" spc="-5" dirty="0">
                <a:latin typeface="Courier New"/>
                <a:cs typeface="Courier New"/>
              </a:rPr>
              <a:t>ping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www.</a:t>
            </a:r>
            <a:r>
              <a:rPr lang="en-US"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abc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.com</a:t>
            </a:r>
            <a:endParaRPr sz="2200" u="sng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509509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141969" y="245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523479" y="35096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523479" y="3486150"/>
            <a:ext cx="609600" cy="46990"/>
          </a:xfrm>
          <a:custGeom>
            <a:avLst/>
            <a:gdLst/>
            <a:ahLst/>
            <a:cxnLst/>
            <a:rect l="l" t="t" r="r" b="b"/>
            <a:pathLst>
              <a:path w="609600" h="46989">
                <a:moveTo>
                  <a:pt x="0" y="46989"/>
                </a:moveTo>
                <a:lnTo>
                  <a:pt x="0" y="0"/>
                </a:lnTo>
                <a:lnTo>
                  <a:pt x="609600" y="0"/>
                </a:lnTo>
                <a:lnTo>
                  <a:pt x="609600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523479" y="3533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134350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543800" y="2457450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547609" y="2465070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59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547609" y="2465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106409" y="348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513320" y="2459989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513320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538720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110219" y="2459989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110219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1381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110219" y="2457450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564121" y="2529839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89">
                <a:moveTo>
                  <a:pt x="0" y="224789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57682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663179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579359" y="2738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660640" y="267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35559" y="128269"/>
                </a:lnTo>
                <a:lnTo>
                  <a:pt x="3555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579359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61492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63142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656829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585709" y="2583179"/>
            <a:ext cx="21590" cy="83820"/>
          </a:xfrm>
          <a:custGeom>
            <a:avLst/>
            <a:gdLst/>
            <a:ahLst/>
            <a:cxnLst/>
            <a:rect l="l" t="t" r="r" b="b"/>
            <a:pathLst>
              <a:path w="21589" h="83819">
                <a:moveTo>
                  <a:pt x="0" y="83820"/>
                </a:moveTo>
                <a:lnTo>
                  <a:pt x="0" y="0"/>
                </a:lnTo>
                <a:lnTo>
                  <a:pt x="21589" y="0"/>
                </a:lnTo>
                <a:lnTo>
                  <a:pt x="21589" y="83820"/>
                </a:lnTo>
                <a:lnTo>
                  <a:pt x="0" y="838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581038" y="2578508"/>
            <a:ext cx="31115" cy="93345"/>
          </a:xfrm>
          <a:custGeom>
            <a:avLst/>
            <a:gdLst/>
            <a:ahLst/>
            <a:cxnLst/>
            <a:rect l="l" t="t" r="r" b="b"/>
            <a:pathLst>
              <a:path w="31114" h="93344">
                <a:moveTo>
                  <a:pt x="0" y="93164"/>
                </a:moveTo>
                <a:lnTo>
                  <a:pt x="30934" y="93164"/>
                </a:lnTo>
                <a:lnTo>
                  <a:pt x="30934" y="0"/>
                </a:lnTo>
                <a:lnTo>
                  <a:pt x="0" y="0"/>
                </a:lnTo>
                <a:lnTo>
                  <a:pt x="0" y="931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585709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60730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588250" y="2589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60857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617459" y="254762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69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610247" y="2542948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4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614920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62000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630795" y="255016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621678" y="2545488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4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626350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635240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600950" y="268605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29"/>
                </a:moveTo>
                <a:lnTo>
                  <a:pt x="0" y="0"/>
                </a:lnTo>
                <a:lnTo>
                  <a:pt x="8889" y="0"/>
                </a:lnTo>
                <a:lnTo>
                  <a:pt x="8889" y="49529"/>
                </a:lnTo>
                <a:lnTo>
                  <a:pt x="0" y="4952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600950" y="2735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609840" y="2686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079" y="0"/>
                </a:moveTo>
                <a:lnTo>
                  <a:pt x="1269" y="0"/>
                </a:lnTo>
                <a:lnTo>
                  <a:pt x="0" y="1270"/>
                </a:lnTo>
                <a:lnTo>
                  <a:pt x="0" y="5079"/>
                </a:lnTo>
                <a:lnTo>
                  <a:pt x="1269" y="6350"/>
                </a:lnTo>
                <a:lnTo>
                  <a:pt x="5079" y="6350"/>
                </a:lnTo>
                <a:lnTo>
                  <a:pt x="7619" y="5079"/>
                </a:lnTo>
                <a:lnTo>
                  <a:pt x="761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0"/>
                </a:moveTo>
                <a:lnTo>
                  <a:pt x="5079" y="0"/>
                </a:lnTo>
                <a:lnTo>
                  <a:pt x="7619" y="1270"/>
                </a:lnTo>
                <a:lnTo>
                  <a:pt x="7619" y="3810"/>
                </a:lnTo>
                <a:lnTo>
                  <a:pt x="7619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1269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1270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585709" y="2692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593329" y="2700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5079" y="0"/>
                </a:moveTo>
                <a:lnTo>
                  <a:pt x="1269" y="0"/>
                </a:lnTo>
                <a:lnTo>
                  <a:pt x="0" y="2539"/>
                </a:lnTo>
                <a:lnTo>
                  <a:pt x="0" y="6350"/>
                </a:lnTo>
                <a:lnTo>
                  <a:pt x="1269" y="8889"/>
                </a:lnTo>
                <a:lnTo>
                  <a:pt x="5079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810" y="0"/>
                </a:moveTo>
                <a:lnTo>
                  <a:pt x="5079" y="0"/>
                </a:lnTo>
                <a:lnTo>
                  <a:pt x="7619" y="2539"/>
                </a:lnTo>
                <a:lnTo>
                  <a:pt x="7619" y="5079"/>
                </a:lnTo>
                <a:lnTo>
                  <a:pt x="7619" y="6350"/>
                </a:lnTo>
                <a:lnTo>
                  <a:pt x="5079" y="8889"/>
                </a:lnTo>
                <a:lnTo>
                  <a:pt x="3810" y="8889"/>
                </a:lnTo>
                <a:lnTo>
                  <a:pt x="1269" y="8889"/>
                </a:lnTo>
                <a:lnTo>
                  <a:pt x="0" y="6350"/>
                </a:lnTo>
                <a:lnTo>
                  <a:pt x="0" y="5079"/>
                </a:lnTo>
                <a:lnTo>
                  <a:pt x="0" y="2539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585709" y="2712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593329" y="27216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562850" y="252857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3029" y="0"/>
                </a:moveTo>
                <a:lnTo>
                  <a:pt x="114300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562850" y="2528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678420" y="2758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636509" y="2706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645400" y="268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706359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087359" y="2536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707629" y="25781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702958" y="256961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4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707629" y="2581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084819" y="25742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707629" y="26206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702958" y="26127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707629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808481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707629" y="26670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702958" y="265978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707629" y="26695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08481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707629" y="27095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702958" y="27016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707629" y="2538729"/>
            <a:ext cx="377190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706359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087359" y="2900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707629" y="294005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702958" y="293283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707629" y="2942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8084819" y="29375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707629" y="29832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702958" y="29760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707629" y="2985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084819" y="2980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707629" y="302831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702958" y="302046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707629" y="30314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8084819" y="3025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707629" y="30721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702958" y="30649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7707629" y="2901950"/>
            <a:ext cx="377190" cy="2108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706359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087359" y="32473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707629" y="32867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7702958" y="327954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4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7707629" y="328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084819" y="3284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7707629" y="33305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7702958" y="332272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707629" y="333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8084819" y="332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707629" y="33756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702958" y="336717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5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707629" y="3379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8084819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707629" y="34194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889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7702958" y="3410358"/>
            <a:ext cx="386715" cy="18415"/>
          </a:xfrm>
          <a:custGeom>
            <a:avLst/>
            <a:gdLst/>
            <a:ahLst/>
            <a:cxnLst/>
            <a:rect l="l" t="t" r="r" b="b"/>
            <a:pathLst>
              <a:path w="386715" h="18414">
                <a:moveTo>
                  <a:pt x="0" y="18234"/>
                </a:moveTo>
                <a:lnTo>
                  <a:pt x="386534" y="18234"/>
                </a:lnTo>
                <a:lnTo>
                  <a:pt x="386534" y="0"/>
                </a:lnTo>
                <a:lnTo>
                  <a:pt x="0" y="0"/>
                </a:lnTo>
                <a:lnTo>
                  <a:pt x="0" y="182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707629" y="3247389"/>
            <a:ext cx="377190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558177" y="2790597"/>
            <a:ext cx="152854" cy="893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088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19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100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100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100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712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119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123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123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683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089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114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690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690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690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141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152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239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155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236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155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192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207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232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164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159658" y="2658518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164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164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164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193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186327" y="2624228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191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196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208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199028" y="2626768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203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213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177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177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185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164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171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164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171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138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138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257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213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4224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284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665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283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279038" y="265089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283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663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283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279038" y="269407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283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663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283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279038" y="273979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283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663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283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279038" y="27817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283711" y="2618739"/>
            <a:ext cx="379729" cy="2133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284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665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283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279038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283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663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4283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279038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283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4663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283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279038" y="310174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283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663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4283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4279038" y="314492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4283711" y="2981960"/>
            <a:ext cx="379729" cy="2133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284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665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283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279038" y="336082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283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663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283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279038" y="340273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283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663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283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279038" y="344845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283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663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283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279038" y="34929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4283711" y="3328671"/>
            <a:ext cx="379729" cy="2133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4134257" y="2870607"/>
            <a:ext cx="154124" cy="906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 txBox="1"/>
          <p:nvPr/>
        </p:nvSpPr>
        <p:spPr>
          <a:xfrm>
            <a:off x="3315334" y="3984213"/>
            <a:ext cx="17183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100" spc="-5" dirty="0">
                <a:latin typeface="Arial"/>
                <a:cs typeface="Arial"/>
              </a:rPr>
              <a:t>c</a:t>
            </a:r>
            <a:r>
              <a:rPr lang="en-US" sz="1100" spc="-5" dirty="0" smtClean="0">
                <a:latin typeface="Arial"/>
                <a:cs typeface="Arial"/>
              </a:rPr>
              <a:t>apgemini.server</a:t>
            </a:r>
            <a:r>
              <a:rPr sz="1100" spc="-5" dirty="0" smtClean="0">
                <a:latin typeface="Arial"/>
                <a:cs typeface="Arial"/>
              </a:rPr>
              <a:t>.com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50" name="object 450"/>
          <p:cNvSpPr/>
          <p:nvPr/>
        </p:nvSpPr>
        <p:spPr>
          <a:xfrm>
            <a:off x="4931409" y="3450590"/>
            <a:ext cx="2660650" cy="873760"/>
          </a:xfrm>
          <a:custGeom>
            <a:avLst/>
            <a:gdLst/>
            <a:ahLst/>
            <a:cxnLst/>
            <a:rect l="l" t="t" r="r" b="b"/>
            <a:pathLst>
              <a:path w="2660650" h="873760">
                <a:moveTo>
                  <a:pt x="0" y="0"/>
                </a:moveTo>
                <a:lnTo>
                  <a:pt x="2660650" y="873760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846320" y="3407409"/>
            <a:ext cx="105410" cy="90170"/>
          </a:xfrm>
          <a:custGeom>
            <a:avLst/>
            <a:gdLst/>
            <a:ahLst/>
            <a:cxnLst/>
            <a:rect l="l" t="t" r="r" b="b"/>
            <a:pathLst>
              <a:path w="105410" h="90170">
                <a:moveTo>
                  <a:pt x="105409" y="0"/>
                </a:moveTo>
                <a:lnTo>
                  <a:pt x="0" y="15239"/>
                </a:lnTo>
                <a:lnTo>
                  <a:pt x="76200" y="90169"/>
                </a:lnTo>
                <a:lnTo>
                  <a:pt x="105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9207572" y="3303317"/>
            <a:ext cx="1979930" cy="1520190"/>
          </a:xfrm>
          <a:custGeom>
            <a:avLst/>
            <a:gdLst/>
            <a:ahLst/>
            <a:cxnLst/>
            <a:rect l="l" t="t" r="r" b="b"/>
            <a:pathLst>
              <a:path w="1979929" h="1520189">
                <a:moveTo>
                  <a:pt x="496570" y="1327149"/>
                </a:moveTo>
                <a:lnTo>
                  <a:pt x="298450" y="1327149"/>
                </a:lnTo>
                <a:lnTo>
                  <a:pt x="158750" y="1520189"/>
                </a:lnTo>
                <a:lnTo>
                  <a:pt x="496570" y="1327149"/>
                </a:lnTo>
                <a:close/>
              </a:path>
              <a:path w="1979929" h="1520189">
                <a:moveTo>
                  <a:pt x="1826259" y="0"/>
                </a:moveTo>
                <a:lnTo>
                  <a:pt x="153670" y="0"/>
                </a:lnTo>
                <a:lnTo>
                  <a:pt x="138429" y="3809"/>
                </a:lnTo>
                <a:lnTo>
                  <a:pt x="124459" y="6350"/>
                </a:lnTo>
                <a:lnTo>
                  <a:pt x="109220" y="12700"/>
                </a:lnTo>
                <a:lnTo>
                  <a:pt x="95250" y="16509"/>
                </a:lnTo>
                <a:lnTo>
                  <a:pt x="82550" y="24129"/>
                </a:lnTo>
                <a:lnTo>
                  <a:pt x="69850" y="30479"/>
                </a:lnTo>
                <a:lnTo>
                  <a:pt x="58420" y="40639"/>
                </a:lnTo>
                <a:lnTo>
                  <a:pt x="49529" y="46989"/>
                </a:lnTo>
                <a:lnTo>
                  <a:pt x="38100" y="60959"/>
                </a:lnTo>
                <a:lnTo>
                  <a:pt x="29209" y="71119"/>
                </a:lnTo>
                <a:lnTo>
                  <a:pt x="20320" y="82550"/>
                </a:lnTo>
                <a:lnTo>
                  <a:pt x="3809" y="119379"/>
                </a:lnTo>
                <a:lnTo>
                  <a:pt x="0" y="143509"/>
                </a:lnTo>
                <a:lnTo>
                  <a:pt x="0" y="1183639"/>
                </a:lnTo>
                <a:lnTo>
                  <a:pt x="7620" y="1225549"/>
                </a:lnTo>
                <a:lnTo>
                  <a:pt x="29209" y="1262379"/>
                </a:lnTo>
                <a:lnTo>
                  <a:pt x="49529" y="1280159"/>
                </a:lnTo>
                <a:lnTo>
                  <a:pt x="58420" y="1292859"/>
                </a:lnTo>
                <a:lnTo>
                  <a:pt x="69850" y="1297939"/>
                </a:lnTo>
                <a:lnTo>
                  <a:pt x="82550" y="1308099"/>
                </a:lnTo>
                <a:lnTo>
                  <a:pt x="95250" y="1313179"/>
                </a:lnTo>
                <a:lnTo>
                  <a:pt x="109220" y="1320799"/>
                </a:lnTo>
                <a:lnTo>
                  <a:pt x="124459" y="1322069"/>
                </a:lnTo>
                <a:lnTo>
                  <a:pt x="138429" y="1327149"/>
                </a:lnTo>
                <a:lnTo>
                  <a:pt x="1838959" y="1327149"/>
                </a:lnTo>
                <a:lnTo>
                  <a:pt x="1852929" y="1322069"/>
                </a:lnTo>
                <a:lnTo>
                  <a:pt x="1866900" y="1320799"/>
                </a:lnTo>
                <a:lnTo>
                  <a:pt x="1882140" y="1313179"/>
                </a:lnTo>
                <a:lnTo>
                  <a:pt x="1893570" y="1308099"/>
                </a:lnTo>
                <a:lnTo>
                  <a:pt x="1906270" y="1297939"/>
                </a:lnTo>
                <a:lnTo>
                  <a:pt x="1917700" y="1292859"/>
                </a:lnTo>
                <a:lnTo>
                  <a:pt x="1929129" y="1280159"/>
                </a:lnTo>
                <a:lnTo>
                  <a:pt x="1938020" y="1272539"/>
                </a:lnTo>
                <a:lnTo>
                  <a:pt x="1948179" y="1262379"/>
                </a:lnTo>
                <a:lnTo>
                  <a:pt x="1955800" y="1249679"/>
                </a:lnTo>
                <a:lnTo>
                  <a:pt x="1963420" y="1238249"/>
                </a:lnTo>
                <a:lnTo>
                  <a:pt x="1967229" y="1225549"/>
                </a:lnTo>
                <a:lnTo>
                  <a:pt x="1972309" y="1211579"/>
                </a:lnTo>
                <a:lnTo>
                  <a:pt x="1976120" y="1200149"/>
                </a:lnTo>
                <a:lnTo>
                  <a:pt x="1979929" y="1183639"/>
                </a:lnTo>
                <a:lnTo>
                  <a:pt x="1979929" y="143509"/>
                </a:lnTo>
                <a:lnTo>
                  <a:pt x="1976120" y="132079"/>
                </a:lnTo>
                <a:lnTo>
                  <a:pt x="1972309" y="119379"/>
                </a:lnTo>
                <a:lnTo>
                  <a:pt x="1967229" y="107950"/>
                </a:lnTo>
                <a:lnTo>
                  <a:pt x="1963420" y="91439"/>
                </a:lnTo>
                <a:lnTo>
                  <a:pt x="1955800" y="82550"/>
                </a:lnTo>
                <a:lnTo>
                  <a:pt x="1948179" y="71119"/>
                </a:lnTo>
                <a:lnTo>
                  <a:pt x="1938020" y="60959"/>
                </a:lnTo>
                <a:lnTo>
                  <a:pt x="1929129" y="46989"/>
                </a:lnTo>
                <a:lnTo>
                  <a:pt x="1917700" y="40639"/>
                </a:lnTo>
                <a:lnTo>
                  <a:pt x="1906270" y="30479"/>
                </a:lnTo>
                <a:lnTo>
                  <a:pt x="1893570" y="24129"/>
                </a:lnTo>
                <a:lnTo>
                  <a:pt x="1882140" y="16509"/>
                </a:lnTo>
                <a:lnTo>
                  <a:pt x="1866900" y="12700"/>
                </a:lnTo>
                <a:lnTo>
                  <a:pt x="1852929" y="6350"/>
                </a:lnTo>
                <a:lnTo>
                  <a:pt x="1838959" y="3809"/>
                </a:lnTo>
                <a:lnTo>
                  <a:pt x="18262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9181362" y="3303317"/>
            <a:ext cx="1979930" cy="1520190"/>
          </a:xfrm>
          <a:custGeom>
            <a:avLst/>
            <a:gdLst/>
            <a:ahLst/>
            <a:cxnLst/>
            <a:rect l="l" t="t" r="r" b="b"/>
            <a:pathLst>
              <a:path w="1979929" h="1520189">
                <a:moveTo>
                  <a:pt x="1826259" y="1327149"/>
                </a:moveTo>
                <a:lnTo>
                  <a:pt x="1838959" y="1327149"/>
                </a:lnTo>
                <a:lnTo>
                  <a:pt x="1852929" y="1322069"/>
                </a:lnTo>
                <a:lnTo>
                  <a:pt x="1866900" y="1320799"/>
                </a:lnTo>
                <a:lnTo>
                  <a:pt x="1882140" y="1313179"/>
                </a:lnTo>
                <a:lnTo>
                  <a:pt x="1893570" y="1308099"/>
                </a:lnTo>
                <a:lnTo>
                  <a:pt x="1906270" y="1297939"/>
                </a:lnTo>
                <a:lnTo>
                  <a:pt x="1917700" y="1292859"/>
                </a:lnTo>
                <a:lnTo>
                  <a:pt x="1929129" y="1280159"/>
                </a:lnTo>
                <a:lnTo>
                  <a:pt x="1938020" y="1272539"/>
                </a:lnTo>
                <a:lnTo>
                  <a:pt x="1948179" y="1262379"/>
                </a:lnTo>
                <a:lnTo>
                  <a:pt x="1955800" y="1249679"/>
                </a:lnTo>
                <a:lnTo>
                  <a:pt x="1963420" y="1238249"/>
                </a:lnTo>
                <a:lnTo>
                  <a:pt x="1967229" y="1225549"/>
                </a:lnTo>
                <a:lnTo>
                  <a:pt x="1972309" y="1211579"/>
                </a:lnTo>
                <a:lnTo>
                  <a:pt x="1976120" y="1200149"/>
                </a:lnTo>
                <a:lnTo>
                  <a:pt x="1979929" y="1183639"/>
                </a:lnTo>
                <a:lnTo>
                  <a:pt x="1979929" y="143509"/>
                </a:lnTo>
                <a:lnTo>
                  <a:pt x="1976120" y="132079"/>
                </a:lnTo>
                <a:lnTo>
                  <a:pt x="1972309" y="119379"/>
                </a:lnTo>
                <a:lnTo>
                  <a:pt x="1967229" y="107950"/>
                </a:lnTo>
                <a:lnTo>
                  <a:pt x="1963420" y="91439"/>
                </a:lnTo>
                <a:lnTo>
                  <a:pt x="1955800" y="82550"/>
                </a:lnTo>
                <a:lnTo>
                  <a:pt x="1948179" y="71119"/>
                </a:lnTo>
                <a:lnTo>
                  <a:pt x="1938020" y="60959"/>
                </a:lnTo>
                <a:lnTo>
                  <a:pt x="1929129" y="46989"/>
                </a:lnTo>
                <a:lnTo>
                  <a:pt x="1917700" y="40639"/>
                </a:lnTo>
                <a:lnTo>
                  <a:pt x="1906270" y="30479"/>
                </a:lnTo>
                <a:lnTo>
                  <a:pt x="1893570" y="24129"/>
                </a:lnTo>
                <a:lnTo>
                  <a:pt x="1882140" y="16509"/>
                </a:lnTo>
                <a:lnTo>
                  <a:pt x="1866900" y="12700"/>
                </a:lnTo>
                <a:lnTo>
                  <a:pt x="1852929" y="6350"/>
                </a:lnTo>
                <a:lnTo>
                  <a:pt x="1838959" y="3809"/>
                </a:lnTo>
                <a:lnTo>
                  <a:pt x="1826259" y="0"/>
                </a:lnTo>
                <a:lnTo>
                  <a:pt x="153670" y="0"/>
                </a:lnTo>
                <a:lnTo>
                  <a:pt x="138429" y="3809"/>
                </a:lnTo>
                <a:lnTo>
                  <a:pt x="124459" y="6350"/>
                </a:lnTo>
                <a:lnTo>
                  <a:pt x="109220" y="12700"/>
                </a:lnTo>
                <a:lnTo>
                  <a:pt x="95250" y="16509"/>
                </a:lnTo>
                <a:lnTo>
                  <a:pt x="82550" y="24129"/>
                </a:lnTo>
                <a:lnTo>
                  <a:pt x="69850" y="30479"/>
                </a:lnTo>
                <a:lnTo>
                  <a:pt x="58420" y="40639"/>
                </a:lnTo>
                <a:lnTo>
                  <a:pt x="49529" y="46989"/>
                </a:lnTo>
                <a:lnTo>
                  <a:pt x="38100" y="60959"/>
                </a:lnTo>
                <a:lnTo>
                  <a:pt x="13970" y="91439"/>
                </a:lnTo>
                <a:lnTo>
                  <a:pt x="1270" y="132079"/>
                </a:lnTo>
                <a:lnTo>
                  <a:pt x="0" y="143509"/>
                </a:lnTo>
                <a:lnTo>
                  <a:pt x="0" y="1183639"/>
                </a:lnTo>
                <a:lnTo>
                  <a:pt x="7620" y="1225549"/>
                </a:lnTo>
                <a:lnTo>
                  <a:pt x="29209" y="1262379"/>
                </a:lnTo>
                <a:lnTo>
                  <a:pt x="49529" y="1280159"/>
                </a:lnTo>
                <a:lnTo>
                  <a:pt x="58420" y="1292859"/>
                </a:lnTo>
                <a:lnTo>
                  <a:pt x="69850" y="1297939"/>
                </a:lnTo>
                <a:lnTo>
                  <a:pt x="82550" y="1308099"/>
                </a:lnTo>
                <a:lnTo>
                  <a:pt x="95250" y="1313179"/>
                </a:lnTo>
                <a:lnTo>
                  <a:pt x="109220" y="1320799"/>
                </a:lnTo>
                <a:lnTo>
                  <a:pt x="124459" y="1322069"/>
                </a:lnTo>
                <a:lnTo>
                  <a:pt x="138429" y="1327149"/>
                </a:lnTo>
                <a:lnTo>
                  <a:pt x="153670" y="1327149"/>
                </a:lnTo>
                <a:lnTo>
                  <a:pt x="298450" y="1327149"/>
                </a:lnTo>
                <a:lnTo>
                  <a:pt x="158750" y="1520189"/>
                </a:lnTo>
                <a:lnTo>
                  <a:pt x="496570" y="1327149"/>
                </a:lnTo>
                <a:lnTo>
                  <a:pt x="1826259" y="1327149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8458200" y="2439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10439400" y="3962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 txBox="1"/>
          <p:nvPr/>
        </p:nvSpPr>
        <p:spPr>
          <a:xfrm>
            <a:off x="7880071" y="3437274"/>
            <a:ext cx="3117850" cy="995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0520" marR="5080" indent="-14097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Here’s </a:t>
            </a:r>
            <a:r>
              <a:rPr sz="1600" dirty="0">
                <a:latin typeface="Arial"/>
                <a:cs typeface="Arial"/>
              </a:rPr>
              <a:t>a list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  nominum.com  </a:t>
            </a:r>
            <a:r>
              <a:rPr sz="1600" dirty="0">
                <a:latin typeface="Arial"/>
                <a:cs typeface="Arial"/>
              </a:rPr>
              <a:t>name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servers.</a:t>
            </a:r>
            <a:endParaRPr sz="1600" dirty="0">
              <a:latin typeface="Arial"/>
              <a:cs typeface="Arial"/>
            </a:endParaRPr>
          </a:p>
          <a:p>
            <a:pPr marL="1528445">
              <a:lnSpc>
                <a:spcPts val="1850"/>
              </a:lnSpc>
            </a:pPr>
            <a:r>
              <a:rPr sz="1600" dirty="0">
                <a:latin typeface="Arial"/>
                <a:cs typeface="Arial"/>
              </a:rPr>
              <a:t>Ask </a:t>
            </a:r>
            <a:r>
              <a:rPr sz="1600" spc="-5" dirty="0">
                <a:latin typeface="Arial"/>
                <a:cs typeface="Arial"/>
              </a:rPr>
              <a:t>one of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them</a:t>
            </a:r>
            <a:r>
              <a:rPr sz="1600" i="1" spc="-5" dirty="0" smtClean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57" name="Picture 45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63" y="4429422"/>
            <a:ext cx="1276571" cy="1276571"/>
          </a:xfrm>
          <a:prstGeom prst="rect">
            <a:avLst/>
          </a:prstGeom>
        </p:spPr>
      </p:pic>
      <p:pic>
        <p:nvPicPr>
          <p:cNvPr id="458" name="Picture 45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63" y="2436999"/>
            <a:ext cx="1548970" cy="1548970"/>
          </a:xfrm>
          <a:prstGeom prst="rect">
            <a:avLst/>
          </a:prstGeom>
        </p:spPr>
      </p:pic>
      <p:pic>
        <p:nvPicPr>
          <p:cNvPr id="459" name="Picture 45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24" y="2353140"/>
            <a:ext cx="1414871" cy="1414871"/>
          </a:xfrm>
          <a:prstGeom prst="rect">
            <a:avLst/>
          </a:prstGeom>
        </p:spPr>
      </p:pic>
      <p:sp>
        <p:nvSpPr>
          <p:cNvPr id="461" name="TextBox 460"/>
          <p:cNvSpPr txBox="1"/>
          <p:nvPr/>
        </p:nvSpPr>
        <p:spPr>
          <a:xfrm>
            <a:off x="7700260" y="5507879"/>
            <a:ext cx="161158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10" dirty="0">
                <a:latin typeface="Arial"/>
                <a:cs typeface="Arial"/>
              </a:rPr>
              <a:t>com.name</a:t>
            </a:r>
            <a:r>
              <a:rPr lang="en-US" sz="1050" dirty="0">
                <a:latin typeface="Arial"/>
                <a:cs typeface="Arial"/>
              </a:rPr>
              <a:t>-s</a:t>
            </a:r>
            <a:r>
              <a:rPr lang="en-US" sz="1050" spc="-5" dirty="0">
                <a:latin typeface="Arial"/>
                <a:cs typeface="Arial"/>
              </a:rPr>
              <a:t>e</a:t>
            </a:r>
            <a:r>
              <a:rPr lang="en-US" sz="1050" dirty="0">
                <a:latin typeface="Arial"/>
                <a:cs typeface="Arial"/>
              </a:rPr>
              <a:t>r</a:t>
            </a:r>
            <a:r>
              <a:rPr lang="en-US" sz="1050" spc="-10" dirty="0">
                <a:latin typeface="Arial"/>
                <a:cs typeface="Arial"/>
              </a:rPr>
              <a:t>v</a:t>
            </a:r>
            <a:r>
              <a:rPr lang="en-US" sz="1050" spc="5" dirty="0">
                <a:latin typeface="Arial"/>
                <a:cs typeface="Arial"/>
              </a:rPr>
              <a:t>e</a:t>
            </a:r>
            <a:r>
              <a:rPr lang="en-US" sz="1050" dirty="0">
                <a:latin typeface="Arial"/>
                <a:cs typeface="Arial"/>
              </a:rPr>
              <a:t>rs.</a:t>
            </a:r>
            <a:r>
              <a:rPr lang="en-US" sz="1050" spc="5" dirty="0">
                <a:latin typeface="Arial"/>
                <a:cs typeface="Arial"/>
              </a:rPr>
              <a:t>n</a:t>
            </a:r>
            <a:r>
              <a:rPr lang="en-US" sz="1050" spc="-15" dirty="0">
                <a:latin typeface="Arial"/>
                <a:cs typeface="Arial"/>
              </a:rPr>
              <a:t>e</a:t>
            </a:r>
            <a:r>
              <a:rPr lang="en-US" sz="1050" dirty="0">
                <a:latin typeface="Arial"/>
                <a:cs typeface="Arial"/>
              </a:rPr>
              <a:t>t</a:t>
            </a:r>
          </a:p>
          <a:p>
            <a:endParaRPr lang="en-US" dirty="0"/>
          </a:p>
        </p:txBody>
      </p:sp>
      <p:sp>
        <p:nvSpPr>
          <p:cNvPr id="462" name="TextBox 461"/>
          <p:cNvSpPr txBox="1"/>
          <p:nvPr/>
        </p:nvSpPr>
        <p:spPr>
          <a:xfrm>
            <a:off x="7086085" y="3726943"/>
            <a:ext cx="172366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5" dirty="0">
                <a:latin typeface="Arial"/>
                <a:cs typeface="Arial"/>
              </a:rPr>
              <a:t>mr.root-servers.net</a:t>
            </a:r>
            <a:endParaRPr lang="en-US" sz="1050" dirty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463" name="Picture 46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679" y="4077786"/>
            <a:ext cx="1505530" cy="15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9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2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7180" y="5245101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3560" y="5198110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9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2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0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0670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5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0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7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0670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0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7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17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2568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17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4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7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2568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7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42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6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1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6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6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22068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6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72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84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87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40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18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00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49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01290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00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00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00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46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54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52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88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74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41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80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19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21001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16327" y="5152798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21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43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05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05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05800" y="5140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93699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18500" y="5165090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>
                <a:moveTo>
                  <a:pt x="0" y="0"/>
                </a:moveTo>
                <a:lnTo>
                  <a:pt x="612140" y="0"/>
                </a:lnTo>
              </a:path>
            </a:pathLst>
          </a:custGeom>
          <a:ln w="48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18500" y="5140959"/>
            <a:ext cx="612140" cy="48260"/>
          </a:xfrm>
          <a:custGeom>
            <a:avLst/>
            <a:gdLst/>
            <a:ahLst/>
            <a:cxnLst/>
            <a:rect l="l" t="t" r="r" b="b"/>
            <a:pathLst>
              <a:path w="612140" h="48260">
                <a:moveTo>
                  <a:pt x="0" y="48259"/>
                </a:moveTo>
                <a:lnTo>
                  <a:pt x="0" y="0"/>
                </a:lnTo>
                <a:lnTo>
                  <a:pt x="612140" y="0"/>
                </a:lnTo>
                <a:lnTo>
                  <a:pt x="612140" y="48259"/>
                </a:lnTo>
                <a:lnTo>
                  <a:pt x="0" y="482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18500" y="5189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30640" y="5140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38819" y="4114800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6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42630" y="4122420"/>
            <a:ext cx="556260" cy="1014730"/>
          </a:xfrm>
          <a:custGeom>
            <a:avLst/>
            <a:gdLst/>
            <a:ahLst/>
            <a:cxnLst/>
            <a:rect l="l" t="t" r="r" b="b"/>
            <a:pathLst>
              <a:path w="556259" h="1014729">
                <a:moveTo>
                  <a:pt x="0" y="1014729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42630" y="4122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900159" y="513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08340" y="4118609"/>
            <a:ext cx="24130" cy="1016000"/>
          </a:xfrm>
          <a:custGeom>
            <a:avLst/>
            <a:gdLst/>
            <a:ahLst/>
            <a:cxnLst/>
            <a:rect l="l" t="t" r="r" b="b"/>
            <a:pathLst>
              <a:path w="24129" h="1016000">
                <a:moveTo>
                  <a:pt x="0" y="1016000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3083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33740" y="5135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905240" y="4118609"/>
            <a:ext cx="26670" cy="1016000"/>
          </a:xfrm>
          <a:custGeom>
            <a:avLst/>
            <a:gdLst/>
            <a:ahLst/>
            <a:cxnLst/>
            <a:rect l="l" t="t" r="r" b="b"/>
            <a:pathLst>
              <a:path w="26670" h="1016000">
                <a:moveTo>
                  <a:pt x="0" y="0"/>
                </a:moveTo>
                <a:lnTo>
                  <a:pt x="26669" y="0"/>
                </a:lnTo>
                <a:lnTo>
                  <a:pt x="26669" y="1016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9052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905240" y="4114800"/>
            <a:ext cx="0" cy="1031240"/>
          </a:xfrm>
          <a:custGeom>
            <a:avLst/>
            <a:gdLst/>
            <a:ahLst/>
            <a:cxnLst/>
            <a:rect l="l" t="t" r="r" b="b"/>
            <a:pathLst>
              <a:path h="1031239">
                <a:moveTo>
                  <a:pt x="0" y="0"/>
                </a:moveTo>
                <a:lnTo>
                  <a:pt x="0" y="103123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359141" y="4187190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90" h="224789">
                <a:moveTo>
                  <a:pt x="0" y="224790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90"/>
                </a:lnTo>
                <a:lnTo>
                  <a:pt x="0" y="22479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371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371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371840" y="440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58200" y="4199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374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374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374380" y="4396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455659" y="4335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374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35560" y="128269"/>
                </a:lnTo>
                <a:lnTo>
                  <a:pt x="35560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74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374380" y="4333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409940" y="4204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426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426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426450" y="4321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451850" y="4207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82000" y="4241800"/>
            <a:ext cx="21590" cy="82550"/>
          </a:xfrm>
          <a:custGeom>
            <a:avLst/>
            <a:gdLst/>
            <a:ahLst/>
            <a:cxnLst/>
            <a:rect l="l" t="t" r="r" b="b"/>
            <a:pathLst>
              <a:path w="21590" h="82550">
                <a:moveTo>
                  <a:pt x="0" y="82550"/>
                </a:moveTo>
                <a:lnTo>
                  <a:pt x="0" y="0"/>
                </a:lnTo>
                <a:lnTo>
                  <a:pt x="21590" y="0"/>
                </a:lnTo>
                <a:lnTo>
                  <a:pt x="21590" y="82550"/>
                </a:lnTo>
                <a:lnTo>
                  <a:pt x="0" y="825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77328" y="4234588"/>
            <a:ext cx="31115" cy="94615"/>
          </a:xfrm>
          <a:custGeom>
            <a:avLst/>
            <a:gdLst/>
            <a:ahLst/>
            <a:cxnLst/>
            <a:rect l="l" t="t" r="r" b="b"/>
            <a:pathLst>
              <a:path w="31115" h="94614">
                <a:moveTo>
                  <a:pt x="0" y="94434"/>
                </a:moveTo>
                <a:lnTo>
                  <a:pt x="30934" y="94434"/>
                </a:lnTo>
                <a:lnTo>
                  <a:pt x="3093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382000" y="4324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403590" y="424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383269" y="423925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383269" y="4246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03590" y="4239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412480" y="420497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405267" y="4200298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5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409940" y="4333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415019" y="4204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427084" y="420750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417968" y="4202838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5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422640" y="4321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431530" y="4207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395969" y="434340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90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395969" y="4392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404859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382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635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5079"/>
                </a:lnTo>
                <a:lnTo>
                  <a:pt x="1270" y="6349"/>
                </a:lnTo>
                <a:lnTo>
                  <a:pt x="6350" y="6349"/>
                </a:lnTo>
                <a:lnTo>
                  <a:pt x="7620" y="5079"/>
                </a:lnTo>
                <a:lnTo>
                  <a:pt x="762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382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09" y="0"/>
                </a:moveTo>
                <a:lnTo>
                  <a:pt x="6350" y="0"/>
                </a:lnTo>
                <a:lnTo>
                  <a:pt x="7620" y="1269"/>
                </a:lnTo>
                <a:lnTo>
                  <a:pt x="7620" y="3809"/>
                </a:lnTo>
                <a:lnTo>
                  <a:pt x="7620" y="5079"/>
                </a:lnTo>
                <a:lnTo>
                  <a:pt x="6350" y="6349"/>
                </a:lnTo>
                <a:lnTo>
                  <a:pt x="3809" y="6349"/>
                </a:lnTo>
                <a:lnTo>
                  <a:pt x="1270" y="6349"/>
                </a:lnTo>
                <a:lnTo>
                  <a:pt x="0" y="5079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382000" y="4351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390890" y="4358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382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635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7619"/>
                </a:lnTo>
                <a:lnTo>
                  <a:pt x="1270" y="10159"/>
                </a:lnTo>
                <a:lnTo>
                  <a:pt x="6350" y="10159"/>
                </a:lnTo>
                <a:lnTo>
                  <a:pt x="7620" y="7619"/>
                </a:lnTo>
                <a:lnTo>
                  <a:pt x="762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82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3809" y="0"/>
                </a:moveTo>
                <a:lnTo>
                  <a:pt x="6350" y="0"/>
                </a:lnTo>
                <a:lnTo>
                  <a:pt x="7620" y="2539"/>
                </a:lnTo>
                <a:lnTo>
                  <a:pt x="7620" y="5079"/>
                </a:lnTo>
                <a:lnTo>
                  <a:pt x="7620" y="7619"/>
                </a:lnTo>
                <a:lnTo>
                  <a:pt x="6350" y="10159"/>
                </a:lnTo>
                <a:lnTo>
                  <a:pt x="3809" y="10159"/>
                </a:lnTo>
                <a:lnTo>
                  <a:pt x="1270" y="10159"/>
                </a:lnTo>
                <a:lnTo>
                  <a:pt x="0" y="7619"/>
                </a:lnTo>
                <a:lnTo>
                  <a:pt x="0" y="5079"/>
                </a:lnTo>
                <a:lnTo>
                  <a:pt x="0" y="253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82000" y="4370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390890" y="4380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359140" y="418592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70" h="228600">
                <a:moveTo>
                  <a:pt x="111759" y="0"/>
                </a:moveTo>
                <a:lnTo>
                  <a:pt x="115569" y="228599"/>
                </a:lnTo>
                <a:lnTo>
                  <a:pt x="0" y="228599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359140" y="4185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475980" y="4415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32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432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432800" y="4363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441690" y="4344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501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501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501380" y="4408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883650" y="4194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502650" y="423545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497978" y="422696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502650" y="4239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878569" y="4231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502650" y="427862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497978" y="427141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502650" y="428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878569" y="42760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502650" y="432371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497978" y="431586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502650" y="4326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878569" y="4320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502650" y="436625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497978" y="435777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02650" y="4196080"/>
            <a:ext cx="375920" cy="21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501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501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501380" y="4770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883650" y="4558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502650" y="459740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497978" y="459018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502650" y="4599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878569" y="4594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502650" y="464057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497978" y="463336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502650" y="4643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878569" y="4638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502650" y="468566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497978" y="467781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502650" y="4688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878569" y="4682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502650" y="472884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497978" y="472099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502650" y="4558030"/>
            <a:ext cx="375920" cy="21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501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501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501380" y="51155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883650" y="4903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502650" y="494347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497978" y="493562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502650" y="4946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878569" y="4940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502650" y="498665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497978" y="497880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502650" y="4989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878569" y="4983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502650" y="503174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497978" y="502452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502650" y="5034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878569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502650" y="507619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497978" y="506770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502650" y="4904740"/>
            <a:ext cx="375920" cy="212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54467" y="4446677"/>
            <a:ext cx="151584" cy="89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076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076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0769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706870" y="3698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089650" y="475107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8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089650" y="4726940"/>
            <a:ext cx="609600" cy="48260"/>
          </a:xfrm>
          <a:custGeom>
            <a:avLst/>
            <a:gdLst/>
            <a:ahLst/>
            <a:cxnLst/>
            <a:rect l="l" t="t" r="r" b="b"/>
            <a:pathLst>
              <a:path w="609600" h="48260">
                <a:moveTo>
                  <a:pt x="0" y="4826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260"/>
                </a:lnTo>
                <a:lnTo>
                  <a:pt x="0" y="482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089650" y="477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6992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108700" y="3699509"/>
            <a:ext cx="0" cy="1027430"/>
          </a:xfrm>
          <a:custGeom>
            <a:avLst/>
            <a:gdLst/>
            <a:ahLst/>
            <a:cxnLst/>
            <a:rect l="l" t="t" r="r" b="b"/>
            <a:pathLst>
              <a:path h="1027429">
                <a:moveTo>
                  <a:pt x="0" y="0"/>
                </a:moveTo>
                <a:lnTo>
                  <a:pt x="0" y="102742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112509" y="3707129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60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112509" y="3707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71309" y="472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078220" y="370205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103620" y="4721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676390" y="370205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676390" y="3702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676390" y="3699509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0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130290" y="377190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20" h="224789">
                <a:moveTo>
                  <a:pt x="0" y="224789"/>
                </a:moveTo>
                <a:lnTo>
                  <a:pt x="0" y="0"/>
                </a:lnTo>
                <a:lnTo>
                  <a:pt x="109220" y="0"/>
                </a:lnTo>
                <a:lnTo>
                  <a:pt x="109220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141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141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141720" y="39839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228079" y="3783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144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144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144259" y="3980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225540" y="3920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44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35559" y="127000"/>
                </a:lnTo>
                <a:lnTo>
                  <a:pt x="3555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144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0" y="0"/>
                </a:lnTo>
                <a:lnTo>
                  <a:pt x="35560" y="0"/>
                </a:lnTo>
                <a:lnTo>
                  <a:pt x="3556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144259" y="3916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179820" y="3789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196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25400" y="111760"/>
                </a:lnTo>
                <a:lnTo>
                  <a:pt x="25400" y="0"/>
                </a:lnTo>
                <a:lnTo>
                  <a:pt x="0" y="0"/>
                </a:lnTo>
                <a:lnTo>
                  <a:pt x="0" y="11176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196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0" y="0"/>
                </a:lnTo>
                <a:lnTo>
                  <a:pt x="25400" y="0"/>
                </a:lnTo>
                <a:lnTo>
                  <a:pt x="25400" y="111760"/>
                </a:lnTo>
                <a:lnTo>
                  <a:pt x="0" y="1117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196329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221729" y="3793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153150" y="3823970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20" h="85089">
                <a:moveTo>
                  <a:pt x="0" y="85089"/>
                </a:moveTo>
                <a:lnTo>
                  <a:pt x="0" y="0"/>
                </a:lnTo>
                <a:lnTo>
                  <a:pt x="20320" y="0"/>
                </a:lnTo>
                <a:lnTo>
                  <a:pt x="20320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148478" y="3819298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5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153150" y="3909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173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153150" y="3823970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153150" y="3831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173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182359" y="3789679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175147" y="3785008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4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179820" y="3916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184900" y="3789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196329" y="3793490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76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186578" y="3788818"/>
            <a:ext cx="19685" cy="121285"/>
          </a:xfrm>
          <a:custGeom>
            <a:avLst/>
            <a:gdLst/>
            <a:ahLst/>
            <a:cxnLst/>
            <a:rect l="l" t="t" r="r" b="b"/>
            <a:pathLst>
              <a:path w="19685" h="121285">
                <a:moveTo>
                  <a:pt x="0" y="121104"/>
                </a:moveTo>
                <a:lnTo>
                  <a:pt x="19504" y="121104"/>
                </a:lnTo>
                <a:lnTo>
                  <a:pt x="19504" y="0"/>
                </a:lnTo>
                <a:lnTo>
                  <a:pt x="0" y="0"/>
                </a:lnTo>
                <a:lnTo>
                  <a:pt x="0" y="1211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191250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202679" y="3793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165850" y="392937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165850" y="3978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174740" y="392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153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153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1269"/>
                </a:lnTo>
                <a:lnTo>
                  <a:pt x="6350" y="3809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153150" y="3934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159500" y="394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153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253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153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2539"/>
                </a:lnTo>
                <a:lnTo>
                  <a:pt x="6350" y="3810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153150" y="3956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159500" y="3963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127750" y="3771901"/>
            <a:ext cx="115570" cy="227329"/>
          </a:xfrm>
          <a:custGeom>
            <a:avLst/>
            <a:gdLst/>
            <a:ahLst/>
            <a:cxnLst/>
            <a:rect l="l" t="t" r="r" b="b"/>
            <a:pathLst>
              <a:path w="115570" h="227329">
                <a:moveTo>
                  <a:pt x="113029" y="0"/>
                </a:moveTo>
                <a:lnTo>
                  <a:pt x="115570" y="227330"/>
                </a:lnTo>
                <a:lnTo>
                  <a:pt x="0" y="22733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127750" y="3771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245859" y="4000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202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202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202679" y="3948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211570" y="392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272529" y="377825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272529" y="377825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272529" y="3992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653529" y="3778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272529" y="382015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267858" y="381294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272529" y="3822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650990" y="381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272529" y="386270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267858" y="385485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272529" y="3865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650990" y="3859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272529" y="390842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267858" y="390057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272529" y="391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650990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272529" y="395097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267858" y="3942488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272529" y="3779520"/>
            <a:ext cx="378460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272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272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272529" y="4354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653529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272529" y="418210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267858" y="417489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272529" y="4184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650990" y="4179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272529" y="422465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267858" y="421680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272529" y="4227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650990" y="422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272529" y="427037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267858" y="426252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272529" y="4273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650990" y="4267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272529" y="431419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267858" y="4305708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272529" y="4142740"/>
            <a:ext cx="378460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272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272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272529" y="4701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653529" y="4488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272529" y="452882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267858" y="452160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272529" y="4531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650990" y="4526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272529" y="457200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267858" y="4563518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272529" y="4575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650990" y="4568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272529" y="461708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267858" y="460923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272529" y="4620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650990" y="4613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272529" y="466153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267858" y="465368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272529" y="4489451"/>
            <a:ext cx="378460" cy="2120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123077" y="4031387"/>
            <a:ext cx="154124" cy="893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 txBox="1">
            <a:spLocks noGrp="1"/>
          </p:cNvSpPr>
          <p:nvPr>
            <p:ph type="title"/>
          </p:nvPr>
        </p:nvSpPr>
        <p:spPr>
          <a:xfrm>
            <a:off x="3439161" y="833120"/>
            <a:ext cx="5304155" cy="4129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Resolution</a:t>
            </a:r>
            <a:r>
              <a:rPr spc="-65" dirty="0"/>
              <a:t> </a:t>
            </a:r>
            <a:r>
              <a:rPr spc="-5" dirty="0"/>
              <a:t>Process</a:t>
            </a:r>
          </a:p>
        </p:txBody>
      </p:sp>
      <p:sp>
        <p:nvSpPr>
          <p:cNvPr id="319" name="object 319"/>
          <p:cNvSpPr txBox="1"/>
          <p:nvPr/>
        </p:nvSpPr>
        <p:spPr>
          <a:xfrm>
            <a:off x="2288541" y="15367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0" name="object 320"/>
          <p:cNvSpPr txBox="1"/>
          <p:nvPr/>
        </p:nvSpPr>
        <p:spPr>
          <a:xfrm>
            <a:off x="2631440" y="1557020"/>
            <a:ext cx="7205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name server </a:t>
            </a:r>
            <a:r>
              <a:rPr lang="en-US" sz="2400" b="1" dirty="0" smtClean="0">
                <a:latin typeface="Times New Roman"/>
                <a:cs typeface="Times New Roman"/>
              </a:rPr>
              <a:t>capgemini</a:t>
            </a:r>
            <a:r>
              <a:rPr sz="2400" i="1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asks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lang="en-US" sz="2400" b="1" spc="-5" dirty="0" smtClean="0">
                <a:latin typeface="Times New Roman"/>
                <a:cs typeface="Times New Roman"/>
              </a:rPr>
              <a:t>abc</a:t>
            </a:r>
            <a:r>
              <a:rPr sz="2400" b="1" spc="-5" dirty="0" smtClean="0">
                <a:latin typeface="Times New Roman"/>
                <a:cs typeface="Times New Roman"/>
              </a:rPr>
              <a:t>.com </a:t>
            </a:r>
            <a:r>
              <a:rPr sz="2400" spc="-10" dirty="0">
                <a:latin typeface="Times New Roman"/>
                <a:cs typeface="Times New Roman"/>
              </a:rPr>
              <a:t>name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server,</a:t>
            </a:r>
          </a:p>
          <a:p>
            <a:pPr marL="12700"/>
            <a:r>
              <a:rPr sz="2400" b="1" spc="-5" dirty="0" smtClean="0">
                <a:latin typeface="Times New Roman"/>
                <a:cs typeface="Times New Roman"/>
              </a:rPr>
              <a:t>ns1.</a:t>
            </a:r>
            <a:r>
              <a:rPr lang="en-US" sz="2400" b="1" spc="-5" dirty="0" smtClean="0">
                <a:latin typeface="Times New Roman"/>
                <a:cs typeface="Times New Roman"/>
              </a:rPr>
              <a:t>abc</a:t>
            </a:r>
            <a:r>
              <a:rPr sz="2400" spc="-5" dirty="0" smtClean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www.</a:t>
            </a:r>
            <a:r>
              <a:rPr lang="en-US" sz="24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abc</a:t>
            </a:r>
            <a:r>
              <a:rPr sz="24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.com</a:t>
            </a:r>
            <a:r>
              <a:rPr sz="2400" u="sng" spc="3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509509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141969" y="245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7523479" y="35096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523479" y="3486150"/>
            <a:ext cx="609600" cy="46990"/>
          </a:xfrm>
          <a:custGeom>
            <a:avLst/>
            <a:gdLst/>
            <a:ahLst/>
            <a:cxnLst/>
            <a:rect l="l" t="t" r="r" b="b"/>
            <a:pathLst>
              <a:path w="609600" h="46989">
                <a:moveTo>
                  <a:pt x="0" y="46989"/>
                </a:moveTo>
                <a:lnTo>
                  <a:pt x="0" y="0"/>
                </a:lnTo>
                <a:lnTo>
                  <a:pt x="609600" y="0"/>
                </a:lnTo>
                <a:lnTo>
                  <a:pt x="609600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523479" y="3533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134350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543800" y="2457450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547609" y="2465070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59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547609" y="2465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8106409" y="348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513320" y="2459989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513320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538720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110219" y="2459989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110219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1381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110219" y="2457450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564121" y="2529839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89">
                <a:moveTo>
                  <a:pt x="0" y="224789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57682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663179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579359" y="2738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660640" y="267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35559" y="128269"/>
                </a:lnTo>
                <a:lnTo>
                  <a:pt x="3555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579359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61492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763142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7656829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7585709" y="2583179"/>
            <a:ext cx="21590" cy="83820"/>
          </a:xfrm>
          <a:custGeom>
            <a:avLst/>
            <a:gdLst/>
            <a:ahLst/>
            <a:cxnLst/>
            <a:rect l="l" t="t" r="r" b="b"/>
            <a:pathLst>
              <a:path w="21589" h="83819">
                <a:moveTo>
                  <a:pt x="0" y="83820"/>
                </a:moveTo>
                <a:lnTo>
                  <a:pt x="0" y="0"/>
                </a:lnTo>
                <a:lnTo>
                  <a:pt x="21589" y="0"/>
                </a:lnTo>
                <a:lnTo>
                  <a:pt x="21589" y="83820"/>
                </a:lnTo>
                <a:lnTo>
                  <a:pt x="0" y="838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581038" y="2578508"/>
            <a:ext cx="31115" cy="93345"/>
          </a:xfrm>
          <a:custGeom>
            <a:avLst/>
            <a:gdLst/>
            <a:ahLst/>
            <a:cxnLst/>
            <a:rect l="l" t="t" r="r" b="b"/>
            <a:pathLst>
              <a:path w="31114" h="93344">
                <a:moveTo>
                  <a:pt x="0" y="93164"/>
                </a:moveTo>
                <a:lnTo>
                  <a:pt x="30934" y="93164"/>
                </a:lnTo>
                <a:lnTo>
                  <a:pt x="30934" y="0"/>
                </a:lnTo>
                <a:lnTo>
                  <a:pt x="0" y="0"/>
                </a:lnTo>
                <a:lnTo>
                  <a:pt x="0" y="931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585709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60730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7588250" y="2589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760857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617459" y="254762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69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610247" y="2542948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4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614920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62000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7630795" y="255016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7621678" y="2545488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4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7626350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635240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7600950" y="268605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29"/>
                </a:moveTo>
                <a:lnTo>
                  <a:pt x="0" y="0"/>
                </a:lnTo>
                <a:lnTo>
                  <a:pt x="8889" y="0"/>
                </a:lnTo>
                <a:lnTo>
                  <a:pt x="8889" y="49529"/>
                </a:lnTo>
                <a:lnTo>
                  <a:pt x="0" y="4952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7600950" y="2735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7609840" y="2686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079" y="0"/>
                </a:moveTo>
                <a:lnTo>
                  <a:pt x="1269" y="0"/>
                </a:lnTo>
                <a:lnTo>
                  <a:pt x="0" y="1270"/>
                </a:lnTo>
                <a:lnTo>
                  <a:pt x="0" y="5079"/>
                </a:lnTo>
                <a:lnTo>
                  <a:pt x="1269" y="6350"/>
                </a:lnTo>
                <a:lnTo>
                  <a:pt x="5079" y="6350"/>
                </a:lnTo>
                <a:lnTo>
                  <a:pt x="7619" y="5079"/>
                </a:lnTo>
                <a:lnTo>
                  <a:pt x="761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0"/>
                </a:moveTo>
                <a:lnTo>
                  <a:pt x="5079" y="0"/>
                </a:lnTo>
                <a:lnTo>
                  <a:pt x="7619" y="1270"/>
                </a:lnTo>
                <a:lnTo>
                  <a:pt x="7619" y="3810"/>
                </a:lnTo>
                <a:lnTo>
                  <a:pt x="7619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1269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1270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585709" y="2692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7593329" y="2700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5079" y="0"/>
                </a:moveTo>
                <a:lnTo>
                  <a:pt x="1269" y="0"/>
                </a:lnTo>
                <a:lnTo>
                  <a:pt x="0" y="2539"/>
                </a:lnTo>
                <a:lnTo>
                  <a:pt x="0" y="6350"/>
                </a:lnTo>
                <a:lnTo>
                  <a:pt x="1269" y="8889"/>
                </a:lnTo>
                <a:lnTo>
                  <a:pt x="5079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810" y="0"/>
                </a:moveTo>
                <a:lnTo>
                  <a:pt x="5079" y="0"/>
                </a:lnTo>
                <a:lnTo>
                  <a:pt x="7619" y="2539"/>
                </a:lnTo>
                <a:lnTo>
                  <a:pt x="7619" y="5079"/>
                </a:lnTo>
                <a:lnTo>
                  <a:pt x="7619" y="6350"/>
                </a:lnTo>
                <a:lnTo>
                  <a:pt x="5079" y="8889"/>
                </a:lnTo>
                <a:lnTo>
                  <a:pt x="3810" y="8889"/>
                </a:lnTo>
                <a:lnTo>
                  <a:pt x="1269" y="8889"/>
                </a:lnTo>
                <a:lnTo>
                  <a:pt x="0" y="6350"/>
                </a:lnTo>
                <a:lnTo>
                  <a:pt x="0" y="5079"/>
                </a:lnTo>
                <a:lnTo>
                  <a:pt x="0" y="2539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585709" y="2712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593329" y="27216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562850" y="252857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3029" y="0"/>
                </a:moveTo>
                <a:lnTo>
                  <a:pt x="114300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562850" y="2528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678420" y="2758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636509" y="2706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645400" y="268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7706359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087359" y="2536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707629" y="25781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702958" y="256961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4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707629" y="2581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084819" y="25742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707629" y="26206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7702958" y="26127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7707629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08481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707629" y="26670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702958" y="265978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707629" y="26695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08481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707629" y="27095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702958" y="27016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7707629" y="2538729"/>
            <a:ext cx="377190" cy="213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706359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8087359" y="2900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707629" y="294005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7702958" y="293283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707629" y="2942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8084819" y="29375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7707629" y="29832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7702958" y="29760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7707629" y="2985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084819" y="2980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7707629" y="302831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702958" y="302046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707629" y="30314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8084819" y="3025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7707629" y="30721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7702958" y="30649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707629" y="2901950"/>
            <a:ext cx="377190" cy="2108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706359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8087359" y="32473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707629" y="32867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702958" y="327954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4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707629" y="328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084819" y="3284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707629" y="33305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702958" y="332272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707629" y="333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8084819" y="332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707629" y="33756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702958" y="336717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5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707629" y="3379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084819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707629" y="34194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889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702958" y="3410358"/>
            <a:ext cx="386715" cy="18415"/>
          </a:xfrm>
          <a:custGeom>
            <a:avLst/>
            <a:gdLst/>
            <a:ahLst/>
            <a:cxnLst/>
            <a:rect l="l" t="t" r="r" b="b"/>
            <a:pathLst>
              <a:path w="386715" h="18414">
                <a:moveTo>
                  <a:pt x="0" y="18234"/>
                </a:moveTo>
                <a:lnTo>
                  <a:pt x="386534" y="18234"/>
                </a:lnTo>
                <a:lnTo>
                  <a:pt x="386534" y="0"/>
                </a:lnTo>
                <a:lnTo>
                  <a:pt x="0" y="0"/>
                </a:lnTo>
                <a:lnTo>
                  <a:pt x="0" y="182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707629" y="3247389"/>
            <a:ext cx="377190" cy="213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558177" y="2790597"/>
            <a:ext cx="152854" cy="8935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088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4719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4100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100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100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712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119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123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123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683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089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114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690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4690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4690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4141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4152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4239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4155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236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4155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4192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4207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4232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4164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4159658" y="2658518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4164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4164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4164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4193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186327" y="2624228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191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196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208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199028" y="2626768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4203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4213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4177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4177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4185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164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171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4164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4171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4138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4138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4257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4213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4224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4284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4665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4283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4279038" y="265089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4283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4663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4283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4279038" y="269407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4283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4663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4283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4279038" y="273979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4283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4663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4283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4279038" y="27817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4283711" y="2618739"/>
            <a:ext cx="379729" cy="2133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4284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4665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4283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4279038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4283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4663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4283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4279038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4283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4663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4283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4279038" y="310174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4283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4663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4283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4279038" y="314492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4283711" y="2981960"/>
            <a:ext cx="379729" cy="2133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4284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4665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4283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4279038" y="336082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4283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4663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4283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279038" y="340273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4283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4663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4283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4279038" y="344845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4283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4663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4283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4279038" y="34929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4283711" y="3328671"/>
            <a:ext cx="379729" cy="2133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4134257" y="2870607"/>
            <a:ext cx="154124" cy="906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 txBox="1"/>
          <p:nvPr/>
        </p:nvSpPr>
        <p:spPr>
          <a:xfrm>
            <a:off x="2324099" y="4801871"/>
            <a:ext cx="6874509" cy="143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4270">
              <a:spcBef>
                <a:spcPts val="100"/>
              </a:spcBef>
            </a:pPr>
            <a:r>
              <a:rPr lang="en-US" sz="1100" spc="-5" dirty="0" smtClean="0">
                <a:latin typeface="Arial"/>
                <a:cs typeface="Arial"/>
              </a:rPr>
              <a:t>  </a:t>
            </a:r>
            <a:r>
              <a:rPr sz="1100" spc="-5" dirty="0" smtClean="0">
                <a:latin typeface="Arial"/>
                <a:cs typeface="Arial"/>
              </a:rPr>
              <a:t>ns</a:t>
            </a:r>
            <a:r>
              <a:rPr lang="en-US" sz="1100" spc="-5" dirty="0" smtClean="0">
                <a:latin typeface="Arial"/>
                <a:cs typeface="Arial"/>
              </a:rPr>
              <a:t>1</a:t>
            </a:r>
            <a:r>
              <a:rPr sz="1100" spc="-5" dirty="0" smtClean="0">
                <a:latin typeface="Arial"/>
                <a:cs typeface="Arial"/>
              </a:rPr>
              <a:t>.</a:t>
            </a:r>
            <a:r>
              <a:rPr lang="en-US" sz="1100" spc="-5" dirty="0" smtClean="0">
                <a:latin typeface="Arial"/>
                <a:cs typeface="Arial"/>
              </a:rPr>
              <a:t>abc</a:t>
            </a:r>
            <a:r>
              <a:rPr sz="1100" spc="-5" dirty="0" smtClean="0">
                <a:latin typeface="Arial"/>
                <a:cs typeface="Arial"/>
              </a:rPr>
              <a:t>.net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R="5080" algn="r"/>
            <a:r>
              <a:rPr lang="en-US" sz="1100" spc="10" dirty="0" smtClean="0">
                <a:latin typeface="Arial"/>
                <a:cs typeface="Arial"/>
              </a:rPr>
              <a:t>com</a:t>
            </a:r>
            <a:r>
              <a:rPr sz="1100" spc="10" dirty="0" smtClean="0">
                <a:latin typeface="Arial"/>
                <a:cs typeface="Arial"/>
              </a:rPr>
              <a:t>.</a:t>
            </a:r>
            <a:r>
              <a:rPr lang="en-US" sz="1100" spc="5" dirty="0" smtClean="0">
                <a:latin typeface="Arial"/>
                <a:cs typeface="Arial"/>
              </a:rPr>
              <a:t>name</a:t>
            </a:r>
            <a:r>
              <a:rPr sz="1100" dirty="0" smtClean="0">
                <a:latin typeface="Arial"/>
                <a:cs typeface="Arial"/>
              </a:rPr>
              <a:t>-s</a:t>
            </a:r>
            <a:r>
              <a:rPr sz="1100" spc="-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r</a:t>
            </a:r>
            <a:r>
              <a:rPr sz="1100" spc="-10" dirty="0" smtClean="0">
                <a:latin typeface="Arial"/>
                <a:cs typeface="Arial"/>
              </a:rPr>
              <a:t>v</a:t>
            </a:r>
            <a:r>
              <a:rPr sz="1100" spc="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rs.</a:t>
            </a:r>
            <a:r>
              <a:rPr sz="1100" spc="5" dirty="0" smtClean="0">
                <a:latin typeface="Arial"/>
                <a:cs typeface="Arial"/>
              </a:rPr>
              <a:t>n</a:t>
            </a:r>
            <a:r>
              <a:rPr sz="1100" spc="-1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t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lang="en-US" sz="1100" spc="-5" dirty="0" smtClean="0">
                <a:latin typeface="Arial"/>
                <a:cs typeface="Arial"/>
              </a:rPr>
              <a:t>group4.capgemini</a:t>
            </a:r>
            <a:r>
              <a:rPr sz="1100" spc="-5" dirty="0" smtClean="0">
                <a:latin typeface="Arial"/>
                <a:cs typeface="Arial"/>
              </a:rPr>
              <a:t>.com</a:t>
            </a:r>
            <a:endParaRPr sz="1100" dirty="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sz="2200" spc="-5" dirty="0">
                <a:latin typeface="Courier New"/>
                <a:cs typeface="Courier New"/>
              </a:rPr>
              <a:t>ping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www.</a:t>
            </a:r>
            <a:r>
              <a:rPr lang="en-US"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abc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.com</a:t>
            </a:r>
            <a:endParaRPr sz="2200" u="sng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sp>
        <p:nvSpPr>
          <p:cNvPr id="575" name="object 575"/>
          <p:cNvSpPr/>
          <p:nvPr/>
        </p:nvSpPr>
        <p:spPr>
          <a:xfrm>
            <a:off x="4857750" y="2439670"/>
            <a:ext cx="2339340" cy="1055370"/>
          </a:xfrm>
          <a:custGeom>
            <a:avLst/>
            <a:gdLst/>
            <a:ahLst/>
            <a:cxnLst/>
            <a:rect l="l" t="t" r="r" b="b"/>
            <a:pathLst>
              <a:path w="2339340" h="1055370">
                <a:moveTo>
                  <a:pt x="586739" y="920750"/>
                </a:moveTo>
                <a:lnTo>
                  <a:pt x="353060" y="920750"/>
                </a:lnTo>
                <a:lnTo>
                  <a:pt x="186689" y="1055369"/>
                </a:lnTo>
                <a:lnTo>
                  <a:pt x="586739" y="920750"/>
                </a:lnTo>
                <a:close/>
              </a:path>
              <a:path w="2339340" h="1055370">
                <a:moveTo>
                  <a:pt x="2157729" y="0"/>
                </a:moveTo>
                <a:lnTo>
                  <a:pt x="181610" y="0"/>
                </a:lnTo>
                <a:lnTo>
                  <a:pt x="163829" y="2539"/>
                </a:lnTo>
                <a:lnTo>
                  <a:pt x="146050" y="3809"/>
                </a:lnTo>
                <a:lnTo>
                  <a:pt x="129539" y="8889"/>
                </a:lnTo>
                <a:lnTo>
                  <a:pt x="113029" y="11429"/>
                </a:lnTo>
                <a:lnTo>
                  <a:pt x="82550" y="21589"/>
                </a:lnTo>
                <a:lnTo>
                  <a:pt x="68579" y="27939"/>
                </a:lnTo>
                <a:lnTo>
                  <a:pt x="58420" y="33019"/>
                </a:lnTo>
                <a:lnTo>
                  <a:pt x="45720" y="41909"/>
                </a:lnTo>
                <a:lnTo>
                  <a:pt x="34289" y="49529"/>
                </a:lnTo>
                <a:lnTo>
                  <a:pt x="24129" y="57150"/>
                </a:lnTo>
                <a:lnTo>
                  <a:pt x="16510" y="63500"/>
                </a:lnTo>
                <a:lnTo>
                  <a:pt x="10160" y="74929"/>
                </a:lnTo>
                <a:lnTo>
                  <a:pt x="3810" y="82550"/>
                </a:lnTo>
                <a:lnTo>
                  <a:pt x="1270" y="91439"/>
                </a:lnTo>
                <a:lnTo>
                  <a:pt x="0" y="100329"/>
                </a:lnTo>
                <a:lnTo>
                  <a:pt x="0" y="820419"/>
                </a:lnTo>
                <a:lnTo>
                  <a:pt x="16510" y="858519"/>
                </a:lnTo>
                <a:lnTo>
                  <a:pt x="58420" y="887729"/>
                </a:lnTo>
                <a:lnTo>
                  <a:pt x="68579" y="896619"/>
                </a:lnTo>
                <a:lnTo>
                  <a:pt x="82550" y="900429"/>
                </a:lnTo>
                <a:lnTo>
                  <a:pt x="97789" y="908050"/>
                </a:lnTo>
                <a:lnTo>
                  <a:pt x="113029" y="910589"/>
                </a:lnTo>
                <a:lnTo>
                  <a:pt x="129539" y="915669"/>
                </a:lnTo>
                <a:lnTo>
                  <a:pt x="146050" y="916939"/>
                </a:lnTo>
                <a:lnTo>
                  <a:pt x="163829" y="920750"/>
                </a:lnTo>
                <a:lnTo>
                  <a:pt x="2174240" y="920750"/>
                </a:lnTo>
                <a:lnTo>
                  <a:pt x="2189479" y="916939"/>
                </a:lnTo>
                <a:lnTo>
                  <a:pt x="2207260" y="915669"/>
                </a:lnTo>
                <a:lnTo>
                  <a:pt x="2225040" y="910589"/>
                </a:lnTo>
                <a:lnTo>
                  <a:pt x="2237740" y="908050"/>
                </a:lnTo>
                <a:lnTo>
                  <a:pt x="2252979" y="900429"/>
                </a:lnTo>
                <a:lnTo>
                  <a:pt x="2266950" y="896619"/>
                </a:lnTo>
                <a:lnTo>
                  <a:pt x="2280920" y="887729"/>
                </a:lnTo>
                <a:lnTo>
                  <a:pt x="2291079" y="882650"/>
                </a:lnTo>
                <a:lnTo>
                  <a:pt x="2302510" y="875029"/>
                </a:lnTo>
                <a:lnTo>
                  <a:pt x="2311400" y="867409"/>
                </a:lnTo>
                <a:lnTo>
                  <a:pt x="2321560" y="858519"/>
                </a:lnTo>
                <a:lnTo>
                  <a:pt x="2325370" y="850900"/>
                </a:lnTo>
                <a:lnTo>
                  <a:pt x="2331720" y="840739"/>
                </a:lnTo>
                <a:lnTo>
                  <a:pt x="2335529" y="831850"/>
                </a:lnTo>
                <a:lnTo>
                  <a:pt x="2339340" y="820419"/>
                </a:lnTo>
                <a:lnTo>
                  <a:pt x="2339340" y="100329"/>
                </a:lnTo>
                <a:lnTo>
                  <a:pt x="2331720" y="82550"/>
                </a:lnTo>
                <a:lnTo>
                  <a:pt x="2325370" y="74929"/>
                </a:lnTo>
                <a:lnTo>
                  <a:pt x="2321560" y="63500"/>
                </a:lnTo>
                <a:lnTo>
                  <a:pt x="2311400" y="57150"/>
                </a:lnTo>
                <a:lnTo>
                  <a:pt x="2302510" y="49529"/>
                </a:lnTo>
                <a:lnTo>
                  <a:pt x="2291079" y="41909"/>
                </a:lnTo>
                <a:lnTo>
                  <a:pt x="2280920" y="33019"/>
                </a:lnTo>
                <a:lnTo>
                  <a:pt x="2266950" y="27939"/>
                </a:lnTo>
                <a:lnTo>
                  <a:pt x="2252979" y="21589"/>
                </a:lnTo>
                <a:lnTo>
                  <a:pt x="2237740" y="16509"/>
                </a:lnTo>
                <a:lnTo>
                  <a:pt x="2225040" y="11429"/>
                </a:lnTo>
                <a:lnTo>
                  <a:pt x="2207260" y="8889"/>
                </a:lnTo>
                <a:lnTo>
                  <a:pt x="2189479" y="3809"/>
                </a:lnTo>
                <a:lnTo>
                  <a:pt x="2174240" y="2539"/>
                </a:lnTo>
                <a:lnTo>
                  <a:pt x="215772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4857750" y="2439670"/>
            <a:ext cx="2339340" cy="1055370"/>
          </a:xfrm>
          <a:custGeom>
            <a:avLst/>
            <a:gdLst/>
            <a:ahLst/>
            <a:cxnLst/>
            <a:rect l="l" t="t" r="r" b="b"/>
            <a:pathLst>
              <a:path w="2339340" h="1055370">
                <a:moveTo>
                  <a:pt x="2157729" y="920750"/>
                </a:moveTo>
                <a:lnTo>
                  <a:pt x="2174240" y="920750"/>
                </a:lnTo>
                <a:lnTo>
                  <a:pt x="2189479" y="916939"/>
                </a:lnTo>
                <a:lnTo>
                  <a:pt x="2207260" y="915669"/>
                </a:lnTo>
                <a:lnTo>
                  <a:pt x="2225040" y="910589"/>
                </a:lnTo>
                <a:lnTo>
                  <a:pt x="2237740" y="908050"/>
                </a:lnTo>
                <a:lnTo>
                  <a:pt x="2252979" y="900429"/>
                </a:lnTo>
                <a:lnTo>
                  <a:pt x="2266950" y="896619"/>
                </a:lnTo>
                <a:lnTo>
                  <a:pt x="2280920" y="887729"/>
                </a:lnTo>
                <a:lnTo>
                  <a:pt x="2291079" y="882650"/>
                </a:lnTo>
                <a:lnTo>
                  <a:pt x="2302510" y="875029"/>
                </a:lnTo>
                <a:lnTo>
                  <a:pt x="2311400" y="867409"/>
                </a:lnTo>
                <a:lnTo>
                  <a:pt x="2321560" y="858519"/>
                </a:lnTo>
                <a:lnTo>
                  <a:pt x="2325370" y="850900"/>
                </a:lnTo>
                <a:lnTo>
                  <a:pt x="2331720" y="840739"/>
                </a:lnTo>
                <a:lnTo>
                  <a:pt x="2335529" y="831850"/>
                </a:lnTo>
                <a:lnTo>
                  <a:pt x="2339340" y="820419"/>
                </a:lnTo>
                <a:lnTo>
                  <a:pt x="2339340" y="100329"/>
                </a:lnTo>
                <a:lnTo>
                  <a:pt x="2335529" y="91439"/>
                </a:lnTo>
                <a:lnTo>
                  <a:pt x="2331720" y="82550"/>
                </a:lnTo>
                <a:lnTo>
                  <a:pt x="2325370" y="74929"/>
                </a:lnTo>
                <a:lnTo>
                  <a:pt x="2321560" y="63500"/>
                </a:lnTo>
                <a:lnTo>
                  <a:pt x="2311400" y="57150"/>
                </a:lnTo>
                <a:lnTo>
                  <a:pt x="2302510" y="49529"/>
                </a:lnTo>
                <a:lnTo>
                  <a:pt x="2291079" y="41909"/>
                </a:lnTo>
                <a:lnTo>
                  <a:pt x="2280920" y="33019"/>
                </a:lnTo>
                <a:lnTo>
                  <a:pt x="2266950" y="27939"/>
                </a:lnTo>
                <a:lnTo>
                  <a:pt x="2252979" y="21589"/>
                </a:lnTo>
                <a:lnTo>
                  <a:pt x="2237740" y="16509"/>
                </a:lnTo>
                <a:lnTo>
                  <a:pt x="2225040" y="11429"/>
                </a:lnTo>
                <a:lnTo>
                  <a:pt x="2207260" y="8889"/>
                </a:lnTo>
                <a:lnTo>
                  <a:pt x="2189479" y="3809"/>
                </a:lnTo>
                <a:lnTo>
                  <a:pt x="2174240" y="2539"/>
                </a:lnTo>
                <a:lnTo>
                  <a:pt x="2157729" y="0"/>
                </a:lnTo>
                <a:lnTo>
                  <a:pt x="181610" y="0"/>
                </a:lnTo>
                <a:lnTo>
                  <a:pt x="163829" y="2539"/>
                </a:lnTo>
                <a:lnTo>
                  <a:pt x="146050" y="3809"/>
                </a:lnTo>
                <a:lnTo>
                  <a:pt x="129539" y="8889"/>
                </a:lnTo>
                <a:lnTo>
                  <a:pt x="82550" y="21589"/>
                </a:lnTo>
                <a:lnTo>
                  <a:pt x="45720" y="41909"/>
                </a:lnTo>
                <a:lnTo>
                  <a:pt x="34289" y="49529"/>
                </a:lnTo>
                <a:lnTo>
                  <a:pt x="24129" y="57150"/>
                </a:lnTo>
                <a:lnTo>
                  <a:pt x="16510" y="63500"/>
                </a:lnTo>
                <a:lnTo>
                  <a:pt x="10160" y="74929"/>
                </a:lnTo>
                <a:lnTo>
                  <a:pt x="3810" y="82550"/>
                </a:lnTo>
                <a:lnTo>
                  <a:pt x="1270" y="91439"/>
                </a:lnTo>
                <a:lnTo>
                  <a:pt x="0" y="100329"/>
                </a:lnTo>
                <a:lnTo>
                  <a:pt x="0" y="820419"/>
                </a:lnTo>
                <a:lnTo>
                  <a:pt x="16510" y="858519"/>
                </a:lnTo>
                <a:lnTo>
                  <a:pt x="58420" y="887729"/>
                </a:lnTo>
                <a:lnTo>
                  <a:pt x="68579" y="896619"/>
                </a:lnTo>
                <a:lnTo>
                  <a:pt x="82550" y="900429"/>
                </a:lnTo>
                <a:lnTo>
                  <a:pt x="97789" y="908050"/>
                </a:lnTo>
                <a:lnTo>
                  <a:pt x="113029" y="910589"/>
                </a:lnTo>
                <a:lnTo>
                  <a:pt x="129539" y="915669"/>
                </a:lnTo>
                <a:lnTo>
                  <a:pt x="146050" y="916939"/>
                </a:lnTo>
                <a:lnTo>
                  <a:pt x="163829" y="920750"/>
                </a:lnTo>
                <a:lnTo>
                  <a:pt x="181610" y="920750"/>
                </a:lnTo>
                <a:lnTo>
                  <a:pt x="353060" y="920750"/>
                </a:lnTo>
                <a:lnTo>
                  <a:pt x="186689" y="1055369"/>
                </a:lnTo>
                <a:lnTo>
                  <a:pt x="586739" y="920750"/>
                </a:lnTo>
                <a:lnTo>
                  <a:pt x="2157729" y="920750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4857750" y="2439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7199629" y="34963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 txBox="1"/>
          <p:nvPr/>
        </p:nvSpPr>
        <p:spPr>
          <a:xfrm>
            <a:off x="3727019" y="2536190"/>
            <a:ext cx="4699861" cy="12522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00480" marR="1280160" algn="ctr">
              <a:lnSpc>
                <a:spcPct val="99700"/>
              </a:lnSpc>
              <a:spcBef>
                <a:spcPts val="105"/>
              </a:spcBef>
            </a:pPr>
            <a:r>
              <a:rPr sz="1600" dirty="0">
                <a:latin typeface="Arial"/>
                <a:cs typeface="Arial"/>
              </a:rPr>
              <a:t>What’s </a:t>
            </a:r>
            <a:r>
              <a:rPr sz="1600" spc="-5" dirty="0">
                <a:latin typeface="Arial"/>
                <a:cs typeface="Arial"/>
              </a:rPr>
              <a:t>the IP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address  of               </a:t>
            </a:r>
            <a:r>
              <a:rPr sz="1600" u="sng" spc="-5" dirty="0" smtClean="0">
                <a:solidFill>
                  <a:srgbClr val="C00000"/>
                </a:solidFill>
                <a:latin typeface="Arial"/>
                <a:cs typeface="Arial"/>
              </a:rPr>
              <a:t>www.</a:t>
            </a:r>
            <a:r>
              <a:rPr lang="en-US" sz="1600" u="sng" spc="-5" dirty="0" smtClean="0">
                <a:solidFill>
                  <a:srgbClr val="C00000"/>
                </a:solidFill>
                <a:latin typeface="Arial"/>
                <a:cs typeface="Arial"/>
              </a:rPr>
              <a:t>abc</a:t>
            </a:r>
            <a:r>
              <a:rPr sz="1600" u="sng" spc="-5" dirty="0" smtClean="0">
                <a:solidFill>
                  <a:srgbClr val="C00000"/>
                </a:solidFill>
                <a:latin typeface="Arial"/>
                <a:cs typeface="Arial"/>
              </a:rPr>
              <a:t>.co</a:t>
            </a:r>
            <a:r>
              <a:rPr lang="en-US" sz="1600" u="sng" spc="-5" dirty="0" smtClean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endParaRPr sz="1600" u="sng" dirty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R="5080" algn="r"/>
            <a:r>
              <a:rPr sz="1100" dirty="0" smtClean="0">
                <a:latin typeface="Arial"/>
                <a:cs typeface="Arial"/>
              </a:rPr>
              <a:t>m</a:t>
            </a:r>
            <a:r>
              <a:rPr lang="en-US" sz="1100" dirty="0" smtClean="0">
                <a:latin typeface="Arial"/>
                <a:cs typeface="Arial"/>
              </a:rPr>
              <a:t>r</a:t>
            </a:r>
            <a:r>
              <a:rPr sz="1100" dirty="0" smtClean="0">
                <a:latin typeface="Arial"/>
                <a:cs typeface="Arial"/>
              </a:rPr>
              <a:t>.r</a:t>
            </a:r>
            <a:r>
              <a:rPr sz="1100" spc="5" dirty="0" smtClean="0">
                <a:latin typeface="Arial"/>
                <a:cs typeface="Arial"/>
              </a:rPr>
              <a:t>o</a:t>
            </a:r>
            <a:r>
              <a:rPr sz="1100" spc="-5" dirty="0" smtClean="0">
                <a:latin typeface="Arial"/>
                <a:cs typeface="Arial"/>
              </a:rPr>
              <a:t>o</a:t>
            </a:r>
            <a:r>
              <a:rPr sz="1100" dirty="0" smtClean="0">
                <a:latin typeface="Arial"/>
                <a:cs typeface="Arial"/>
              </a:rPr>
              <a:t>t-</a:t>
            </a:r>
            <a:r>
              <a:rPr sz="1100" spc="5" dirty="0" smtClean="0">
                <a:latin typeface="Arial"/>
                <a:cs typeface="Arial"/>
              </a:rPr>
              <a:t>s</a:t>
            </a:r>
            <a:r>
              <a:rPr sz="1100" spc="-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r</a:t>
            </a:r>
            <a:r>
              <a:rPr sz="1100" spc="-10" dirty="0" smtClean="0">
                <a:latin typeface="Arial"/>
                <a:cs typeface="Arial"/>
              </a:rPr>
              <a:t>v</a:t>
            </a:r>
            <a:r>
              <a:rPr sz="1100" spc="-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r</a:t>
            </a:r>
            <a:r>
              <a:rPr sz="1100" spc="5" dirty="0" smtClean="0">
                <a:latin typeface="Arial"/>
                <a:cs typeface="Arial"/>
              </a:rPr>
              <a:t>s</a:t>
            </a:r>
            <a:r>
              <a:rPr sz="1100" dirty="0" smtClean="0">
                <a:latin typeface="Arial"/>
                <a:cs typeface="Arial"/>
              </a:rPr>
              <a:t>.</a:t>
            </a:r>
            <a:r>
              <a:rPr sz="1100" spc="-5" dirty="0" smtClean="0">
                <a:latin typeface="Arial"/>
                <a:cs typeface="Arial"/>
              </a:rPr>
              <a:t>ne</a:t>
            </a:r>
            <a:r>
              <a:rPr sz="1100" dirty="0" smtClean="0">
                <a:latin typeface="Arial"/>
                <a:cs typeface="Arial"/>
              </a:rPr>
              <a:t>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80" name="object 580"/>
          <p:cNvSpPr/>
          <p:nvPr/>
        </p:nvSpPr>
        <p:spPr>
          <a:xfrm>
            <a:off x="4800600" y="3542029"/>
            <a:ext cx="1078230" cy="293370"/>
          </a:xfrm>
          <a:custGeom>
            <a:avLst/>
            <a:gdLst/>
            <a:ahLst/>
            <a:cxnLst/>
            <a:rect l="l" t="t" r="r" b="b"/>
            <a:pathLst>
              <a:path w="1078229" h="293370">
                <a:moveTo>
                  <a:pt x="0" y="0"/>
                </a:moveTo>
                <a:lnTo>
                  <a:pt x="1078229" y="29337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5859780" y="3788409"/>
            <a:ext cx="104139" cy="91440"/>
          </a:xfrm>
          <a:custGeom>
            <a:avLst/>
            <a:gdLst/>
            <a:ahLst/>
            <a:cxnLst/>
            <a:rect l="l" t="t" r="r" b="b"/>
            <a:pathLst>
              <a:path w="104139" h="91439">
                <a:moveTo>
                  <a:pt x="25400" y="0"/>
                </a:moveTo>
                <a:lnTo>
                  <a:pt x="0" y="91439"/>
                </a:lnTo>
                <a:lnTo>
                  <a:pt x="104140" y="71119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2" name="Picture 58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60" y="4343400"/>
            <a:ext cx="1352550" cy="1352550"/>
          </a:xfrm>
          <a:prstGeom prst="rect">
            <a:avLst/>
          </a:prstGeom>
        </p:spPr>
      </p:pic>
      <p:pic>
        <p:nvPicPr>
          <p:cNvPr id="583" name="Picture 58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16" y="2395918"/>
            <a:ext cx="1177834" cy="1177834"/>
          </a:xfrm>
          <a:prstGeom prst="rect">
            <a:avLst/>
          </a:prstGeom>
        </p:spPr>
      </p:pic>
      <p:pic>
        <p:nvPicPr>
          <p:cNvPr id="584" name="Picture 58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11" y="3669819"/>
            <a:ext cx="1125728" cy="1125728"/>
          </a:xfrm>
          <a:prstGeom prst="rect">
            <a:avLst/>
          </a:prstGeom>
        </p:spPr>
      </p:pic>
      <p:pic>
        <p:nvPicPr>
          <p:cNvPr id="585" name="Picture 58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837" y="4020345"/>
            <a:ext cx="1354772" cy="1354772"/>
          </a:xfrm>
          <a:prstGeom prst="rect">
            <a:avLst/>
          </a:prstGeom>
        </p:spPr>
      </p:pic>
      <p:pic>
        <p:nvPicPr>
          <p:cNvPr id="586" name="Picture 58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2418771"/>
            <a:ext cx="1396116" cy="1396116"/>
          </a:xfrm>
          <a:prstGeom prst="rect">
            <a:avLst/>
          </a:prstGeom>
        </p:spPr>
      </p:pic>
      <p:sp>
        <p:nvSpPr>
          <p:cNvPr id="587" name="TextBox 586"/>
          <p:cNvSpPr txBox="1"/>
          <p:nvPr/>
        </p:nvSpPr>
        <p:spPr>
          <a:xfrm>
            <a:off x="3256014" y="3818637"/>
            <a:ext cx="168963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pc="-5" dirty="0">
                <a:latin typeface="Arial"/>
                <a:cs typeface="Arial"/>
              </a:rPr>
              <a:t>capgemini.server.com</a:t>
            </a:r>
            <a:endParaRPr lang="en-US" sz="1050" b="1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9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2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7180" y="5245101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3560" y="5198110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9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2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0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0670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5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0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7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0670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0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7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17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2568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17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4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7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2568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7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42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6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1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6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6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22068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6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72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84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87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40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18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00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49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01290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00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00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00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46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54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52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88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74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41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80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19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21001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16327" y="5152798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21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43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05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05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05800" y="5140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93699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18500" y="5165090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>
                <a:moveTo>
                  <a:pt x="0" y="0"/>
                </a:moveTo>
                <a:lnTo>
                  <a:pt x="612140" y="0"/>
                </a:lnTo>
              </a:path>
            </a:pathLst>
          </a:custGeom>
          <a:ln w="48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18500" y="5140959"/>
            <a:ext cx="612140" cy="48260"/>
          </a:xfrm>
          <a:custGeom>
            <a:avLst/>
            <a:gdLst/>
            <a:ahLst/>
            <a:cxnLst/>
            <a:rect l="l" t="t" r="r" b="b"/>
            <a:pathLst>
              <a:path w="612140" h="48260">
                <a:moveTo>
                  <a:pt x="0" y="48259"/>
                </a:moveTo>
                <a:lnTo>
                  <a:pt x="0" y="0"/>
                </a:lnTo>
                <a:lnTo>
                  <a:pt x="612140" y="0"/>
                </a:lnTo>
                <a:lnTo>
                  <a:pt x="612140" y="48259"/>
                </a:lnTo>
                <a:lnTo>
                  <a:pt x="0" y="482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18500" y="5189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30640" y="5140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38819" y="4114800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6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42630" y="4122420"/>
            <a:ext cx="556260" cy="1014730"/>
          </a:xfrm>
          <a:custGeom>
            <a:avLst/>
            <a:gdLst/>
            <a:ahLst/>
            <a:cxnLst/>
            <a:rect l="l" t="t" r="r" b="b"/>
            <a:pathLst>
              <a:path w="556259" h="1014729">
                <a:moveTo>
                  <a:pt x="0" y="1014729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42630" y="4122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900159" y="513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08340" y="4118609"/>
            <a:ext cx="24130" cy="1016000"/>
          </a:xfrm>
          <a:custGeom>
            <a:avLst/>
            <a:gdLst/>
            <a:ahLst/>
            <a:cxnLst/>
            <a:rect l="l" t="t" r="r" b="b"/>
            <a:pathLst>
              <a:path w="24129" h="1016000">
                <a:moveTo>
                  <a:pt x="0" y="1016000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3083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33740" y="5135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905240" y="4118609"/>
            <a:ext cx="26670" cy="1016000"/>
          </a:xfrm>
          <a:custGeom>
            <a:avLst/>
            <a:gdLst/>
            <a:ahLst/>
            <a:cxnLst/>
            <a:rect l="l" t="t" r="r" b="b"/>
            <a:pathLst>
              <a:path w="26670" h="1016000">
                <a:moveTo>
                  <a:pt x="0" y="0"/>
                </a:moveTo>
                <a:lnTo>
                  <a:pt x="26669" y="0"/>
                </a:lnTo>
                <a:lnTo>
                  <a:pt x="26669" y="1016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9052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905240" y="4114800"/>
            <a:ext cx="0" cy="1031240"/>
          </a:xfrm>
          <a:custGeom>
            <a:avLst/>
            <a:gdLst/>
            <a:ahLst/>
            <a:cxnLst/>
            <a:rect l="l" t="t" r="r" b="b"/>
            <a:pathLst>
              <a:path h="1031239">
                <a:moveTo>
                  <a:pt x="0" y="0"/>
                </a:moveTo>
                <a:lnTo>
                  <a:pt x="0" y="103123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359141" y="4187190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90" h="224789">
                <a:moveTo>
                  <a:pt x="0" y="224790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90"/>
                </a:lnTo>
                <a:lnTo>
                  <a:pt x="0" y="22479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371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371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371840" y="440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58200" y="4199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374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374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374380" y="4396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455659" y="4335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374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35560" y="128269"/>
                </a:lnTo>
                <a:lnTo>
                  <a:pt x="35560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74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374380" y="4333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409940" y="4204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426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426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426450" y="4321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451850" y="4207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82000" y="4241800"/>
            <a:ext cx="21590" cy="82550"/>
          </a:xfrm>
          <a:custGeom>
            <a:avLst/>
            <a:gdLst/>
            <a:ahLst/>
            <a:cxnLst/>
            <a:rect l="l" t="t" r="r" b="b"/>
            <a:pathLst>
              <a:path w="21590" h="82550">
                <a:moveTo>
                  <a:pt x="0" y="82550"/>
                </a:moveTo>
                <a:lnTo>
                  <a:pt x="0" y="0"/>
                </a:lnTo>
                <a:lnTo>
                  <a:pt x="21590" y="0"/>
                </a:lnTo>
                <a:lnTo>
                  <a:pt x="21590" y="82550"/>
                </a:lnTo>
                <a:lnTo>
                  <a:pt x="0" y="825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77328" y="4234588"/>
            <a:ext cx="31115" cy="94615"/>
          </a:xfrm>
          <a:custGeom>
            <a:avLst/>
            <a:gdLst/>
            <a:ahLst/>
            <a:cxnLst/>
            <a:rect l="l" t="t" r="r" b="b"/>
            <a:pathLst>
              <a:path w="31115" h="94614">
                <a:moveTo>
                  <a:pt x="0" y="94434"/>
                </a:moveTo>
                <a:lnTo>
                  <a:pt x="30934" y="94434"/>
                </a:lnTo>
                <a:lnTo>
                  <a:pt x="3093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382000" y="4324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403590" y="424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383269" y="423925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383269" y="4246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03590" y="4239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412480" y="420497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405267" y="4200298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5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409940" y="4333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415019" y="4204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427084" y="420750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417968" y="4202838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5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422640" y="4321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431530" y="4207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395969" y="434340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90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395969" y="4392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404859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382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635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5079"/>
                </a:lnTo>
                <a:lnTo>
                  <a:pt x="1270" y="6349"/>
                </a:lnTo>
                <a:lnTo>
                  <a:pt x="6350" y="6349"/>
                </a:lnTo>
                <a:lnTo>
                  <a:pt x="7620" y="5079"/>
                </a:lnTo>
                <a:lnTo>
                  <a:pt x="762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382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09" y="0"/>
                </a:moveTo>
                <a:lnTo>
                  <a:pt x="6350" y="0"/>
                </a:lnTo>
                <a:lnTo>
                  <a:pt x="7620" y="1269"/>
                </a:lnTo>
                <a:lnTo>
                  <a:pt x="7620" y="3809"/>
                </a:lnTo>
                <a:lnTo>
                  <a:pt x="7620" y="5079"/>
                </a:lnTo>
                <a:lnTo>
                  <a:pt x="6350" y="6349"/>
                </a:lnTo>
                <a:lnTo>
                  <a:pt x="3809" y="6349"/>
                </a:lnTo>
                <a:lnTo>
                  <a:pt x="1270" y="6349"/>
                </a:lnTo>
                <a:lnTo>
                  <a:pt x="0" y="5079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382000" y="4351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390890" y="4358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382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635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7619"/>
                </a:lnTo>
                <a:lnTo>
                  <a:pt x="1270" y="10159"/>
                </a:lnTo>
                <a:lnTo>
                  <a:pt x="6350" y="10159"/>
                </a:lnTo>
                <a:lnTo>
                  <a:pt x="7620" y="7619"/>
                </a:lnTo>
                <a:lnTo>
                  <a:pt x="762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82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3809" y="0"/>
                </a:moveTo>
                <a:lnTo>
                  <a:pt x="6350" y="0"/>
                </a:lnTo>
                <a:lnTo>
                  <a:pt x="7620" y="2539"/>
                </a:lnTo>
                <a:lnTo>
                  <a:pt x="7620" y="5079"/>
                </a:lnTo>
                <a:lnTo>
                  <a:pt x="7620" y="7619"/>
                </a:lnTo>
                <a:lnTo>
                  <a:pt x="6350" y="10159"/>
                </a:lnTo>
                <a:lnTo>
                  <a:pt x="3809" y="10159"/>
                </a:lnTo>
                <a:lnTo>
                  <a:pt x="1270" y="10159"/>
                </a:lnTo>
                <a:lnTo>
                  <a:pt x="0" y="7619"/>
                </a:lnTo>
                <a:lnTo>
                  <a:pt x="0" y="5079"/>
                </a:lnTo>
                <a:lnTo>
                  <a:pt x="0" y="253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82000" y="4370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390890" y="4380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359140" y="418592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70" h="228600">
                <a:moveTo>
                  <a:pt x="111759" y="0"/>
                </a:moveTo>
                <a:lnTo>
                  <a:pt x="115569" y="228599"/>
                </a:lnTo>
                <a:lnTo>
                  <a:pt x="0" y="228599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359140" y="4185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475980" y="4415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32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432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432800" y="4363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441690" y="4344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501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501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501380" y="4408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883650" y="4194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502650" y="423545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497978" y="422696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502650" y="4239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878569" y="4231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502650" y="427862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497978" y="427141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502650" y="428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878569" y="42760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502650" y="432371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497978" y="431586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502650" y="4326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878569" y="4320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502650" y="436625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497978" y="435777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02650" y="4196080"/>
            <a:ext cx="375920" cy="21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501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501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501380" y="4770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883650" y="4558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502650" y="459740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497978" y="459018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502650" y="4599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878569" y="4594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502650" y="464057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497978" y="463336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502650" y="4643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878569" y="4638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502650" y="468566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497978" y="467781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502650" y="4688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878569" y="4682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502650" y="472884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497978" y="472099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502650" y="4558030"/>
            <a:ext cx="375920" cy="21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501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501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501380" y="51155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883650" y="4903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502650" y="494347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497978" y="493562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502650" y="4946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878569" y="4940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502650" y="498665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497978" y="497880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502650" y="4989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878569" y="4983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502650" y="503174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497978" y="502452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502650" y="5034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878569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502650" y="507619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497978" y="506770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502650" y="4904740"/>
            <a:ext cx="375920" cy="212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54467" y="4446677"/>
            <a:ext cx="151584" cy="89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076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076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0769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706870" y="3698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089650" y="475107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8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089650" y="4726940"/>
            <a:ext cx="609600" cy="48260"/>
          </a:xfrm>
          <a:custGeom>
            <a:avLst/>
            <a:gdLst/>
            <a:ahLst/>
            <a:cxnLst/>
            <a:rect l="l" t="t" r="r" b="b"/>
            <a:pathLst>
              <a:path w="609600" h="48260">
                <a:moveTo>
                  <a:pt x="0" y="4826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260"/>
                </a:lnTo>
                <a:lnTo>
                  <a:pt x="0" y="482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089650" y="477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6992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108700" y="3699509"/>
            <a:ext cx="0" cy="1027430"/>
          </a:xfrm>
          <a:custGeom>
            <a:avLst/>
            <a:gdLst/>
            <a:ahLst/>
            <a:cxnLst/>
            <a:rect l="l" t="t" r="r" b="b"/>
            <a:pathLst>
              <a:path h="1027429">
                <a:moveTo>
                  <a:pt x="0" y="0"/>
                </a:moveTo>
                <a:lnTo>
                  <a:pt x="0" y="102742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112509" y="3707129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60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112509" y="3707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71309" y="472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078220" y="370205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103620" y="4721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676390" y="370205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676390" y="3702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676390" y="3699509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0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130290" y="377190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20" h="224789">
                <a:moveTo>
                  <a:pt x="0" y="224789"/>
                </a:moveTo>
                <a:lnTo>
                  <a:pt x="0" y="0"/>
                </a:lnTo>
                <a:lnTo>
                  <a:pt x="109220" y="0"/>
                </a:lnTo>
                <a:lnTo>
                  <a:pt x="109220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141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141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141720" y="39839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228079" y="3783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144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144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144259" y="3980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225540" y="3920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44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35559" y="127000"/>
                </a:lnTo>
                <a:lnTo>
                  <a:pt x="3555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144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0" y="0"/>
                </a:lnTo>
                <a:lnTo>
                  <a:pt x="35560" y="0"/>
                </a:lnTo>
                <a:lnTo>
                  <a:pt x="3556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144259" y="3916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179820" y="3789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196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25400" y="111760"/>
                </a:lnTo>
                <a:lnTo>
                  <a:pt x="25400" y="0"/>
                </a:lnTo>
                <a:lnTo>
                  <a:pt x="0" y="0"/>
                </a:lnTo>
                <a:lnTo>
                  <a:pt x="0" y="11176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196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0" y="0"/>
                </a:lnTo>
                <a:lnTo>
                  <a:pt x="25400" y="0"/>
                </a:lnTo>
                <a:lnTo>
                  <a:pt x="25400" y="111760"/>
                </a:lnTo>
                <a:lnTo>
                  <a:pt x="0" y="1117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196329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221729" y="3793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153150" y="3823970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20" h="85089">
                <a:moveTo>
                  <a:pt x="0" y="85089"/>
                </a:moveTo>
                <a:lnTo>
                  <a:pt x="0" y="0"/>
                </a:lnTo>
                <a:lnTo>
                  <a:pt x="20320" y="0"/>
                </a:lnTo>
                <a:lnTo>
                  <a:pt x="20320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148478" y="3819298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5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153150" y="3909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173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153150" y="3823970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153150" y="3831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173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182359" y="3789679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175147" y="3785008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4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179820" y="3916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184900" y="3789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196329" y="3793490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76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186578" y="3788818"/>
            <a:ext cx="19685" cy="121285"/>
          </a:xfrm>
          <a:custGeom>
            <a:avLst/>
            <a:gdLst/>
            <a:ahLst/>
            <a:cxnLst/>
            <a:rect l="l" t="t" r="r" b="b"/>
            <a:pathLst>
              <a:path w="19685" h="121285">
                <a:moveTo>
                  <a:pt x="0" y="121104"/>
                </a:moveTo>
                <a:lnTo>
                  <a:pt x="19504" y="121104"/>
                </a:lnTo>
                <a:lnTo>
                  <a:pt x="19504" y="0"/>
                </a:lnTo>
                <a:lnTo>
                  <a:pt x="0" y="0"/>
                </a:lnTo>
                <a:lnTo>
                  <a:pt x="0" y="1211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191250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202679" y="3793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165850" y="392937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165850" y="3978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174740" y="392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153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153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1269"/>
                </a:lnTo>
                <a:lnTo>
                  <a:pt x="6350" y="3809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153150" y="3934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159500" y="394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153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253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153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2539"/>
                </a:lnTo>
                <a:lnTo>
                  <a:pt x="6350" y="3810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153150" y="3956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159500" y="3963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127750" y="3771901"/>
            <a:ext cx="115570" cy="227329"/>
          </a:xfrm>
          <a:custGeom>
            <a:avLst/>
            <a:gdLst/>
            <a:ahLst/>
            <a:cxnLst/>
            <a:rect l="l" t="t" r="r" b="b"/>
            <a:pathLst>
              <a:path w="115570" h="227329">
                <a:moveTo>
                  <a:pt x="113029" y="0"/>
                </a:moveTo>
                <a:lnTo>
                  <a:pt x="115570" y="227330"/>
                </a:lnTo>
                <a:lnTo>
                  <a:pt x="0" y="22733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127750" y="3771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245859" y="4000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202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202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202679" y="3948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211570" y="392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272529" y="377825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272529" y="377825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272529" y="3992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653529" y="3778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272529" y="382015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267858" y="381294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272529" y="3822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650990" y="381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272529" y="386270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267858" y="385485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272529" y="3865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650990" y="3859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272529" y="390842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267858" y="390057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272529" y="391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650990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272529" y="395097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267858" y="3942488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272529" y="3779520"/>
            <a:ext cx="378460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272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272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272529" y="4354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653529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272529" y="418210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267858" y="417489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272529" y="4184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650990" y="4179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272529" y="422465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267858" y="421680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272529" y="4227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650990" y="422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272529" y="427037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267858" y="426252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272529" y="4273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650990" y="4267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272529" y="431419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267858" y="4305708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272529" y="4142740"/>
            <a:ext cx="378460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272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272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272529" y="4701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653529" y="4488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272529" y="452882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267858" y="452160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272529" y="4531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650990" y="4526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272529" y="457200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267858" y="4563518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272529" y="4575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650990" y="4568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272529" y="461708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267858" y="460923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272529" y="4620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650990" y="4613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272529" y="466153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267858" y="465368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272529" y="4489451"/>
            <a:ext cx="378460" cy="2120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123077" y="4031387"/>
            <a:ext cx="154124" cy="893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 txBox="1">
            <a:spLocks noGrp="1"/>
          </p:cNvSpPr>
          <p:nvPr>
            <p:ph type="title"/>
          </p:nvPr>
        </p:nvSpPr>
        <p:spPr>
          <a:xfrm>
            <a:off x="3439161" y="833120"/>
            <a:ext cx="5304155" cy="4129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Resolution</a:t>
            </a:r>
            <a:r>
              <a:rPr spc="-65" dirty="0"/>
              <a:t> </a:t>
            </a:r>
            <a:r>
              <a:rPr spc="-5" dirty="0"/>
              <a:t>Process</a:t>
            </a:r>
          </a:p>
        </p:txBody>
      </p:sp>
      <p:sp>
        <p:nvSpPr>
          <p:cNvPr id="319" name="object 319"/>
          <p:cNvSpPr txBox="1"/>
          <p:nvPr/>
        </p:nvSpPr>
        <p:spPr>
          <a:xfrm>
            <a:off x="2288540" y="1557020"/>
            <a:ext cx="66560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lang="en-US" sz="2800" b="1" spc="-5" dirty="0" smtClean="0">
                <a:latin typeface="Times New Roman"/>
                <a:cs typeface="Times New Roman"/>
              </a:rPr>
              <a:t>abc</a:t>
            </a:r>
            <a:r>
              <a:rPr sz="2800" b="1" spc="-5" dirty="0" smtClean="0">
                <a:latin typeface="Times New Roman"/>
                <a:cs typeface="Times New Roman"/>
              </a:rPr>
              <a:t>.com </a:t>
            </a:r>
            <a:r>
              <a:rPr sz="2800" spc="-5" dirty="0">
                <a:latin typeface="Times New Roman"/>
                <a:cs typeface="Times New Roman"/>
              </a:rPr>
              <a:t>name server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b="1" spc="-5" dirty="0" smtClean="0">
                <a:latin typeface="Times New Roman"/>
                <a:cs typeface="Times New Roman"/>
              </a:rPr>
              <a:t>ns1.</a:t>
            </a:r>
            <a:r>
              <a:rPr lang="en-US" sz="2800" b="1" spc="-5" dirty="0" smtClean="0">
                <a:latin typeface="Times New Roman"/>
                <a:cs typeface="Times New Roman"/>
              </a:rPr>
              <a:t>abc</a:t>
            </a:r>
            <a:endParaRPr sz="2800" b="1" dirty="0">
              <a:latin typeface="Times New Roman"/>
              <a:cs typeface="Times New Roman"/>
            </a:endParaRPr>
          </a:p>
          <a:p>
            <a:pPr marL="355600"/>
            <a:r>
              <a:rPr sz="2800" spc="-5" dirty="0">
                <a:latin typeface="Times New Roman"/>
                <a:cs typeface="Times New Roman"/>
              </a:rPr>
              <a:t>responds with </a:t>
            </a:r>
            <a:r>
              <a:rPr sz="28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www.</a:t>
            </a:r>
            <a:r>
              <a:rPr lang="en-US" sz="28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abc</a:t>
            </a:r>
            <a:r>
              <a:rPr sz="28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.com</a:t>
            </a:r>
            <a:r>
              <a:rPr sz="2800" i="1" spc="-5" dirty="0" smtClean="0">
                <a:latin typeface="Times New Roman"/>
                <a:cs typeface="Times New Roman"/>
              </a:rPr>
              <a:t>’s</a:t>
            </a:r>
            <a:r>
              <a:rPr sz="2800" i="1" spc="-20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20" name="object 320"/>
          <p:cNvSpPr txBox="1"/>
          <p:nvPr/>
        </p:nvSpPr>
        <p:spPr>
          <a:xfrm>
            <a:off x="2324100" y="5367020"/>
            <a:ext cx="67449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lang="en-US" sz="1100" spc="10" dirty="0">
                <a:latin typeface="Arial"/>
                <a:cs typeface="Arial"/>
              </a:rPr>
              <a:t>c</a:t>
            </a:r>
            <a:r>
              <a:rPr lang="en-US" sz="1100" spc="10" dirty="0" smtClean="0">
                <a:latin typeface="Arial"/>
                <a:cs typeface="Arial"/>
              </a:rPr>
              <a:t>om.name</a:t>
            </a:r>
            <a:r>
              <a:rPr sz="1100" dirty="0" smtClean="0">
                <a:latin typeface="Arial"/>
                <a:cs typeface="Arial"/>
              </a:rPr>
              <a:t>-s</a:t>
            </a:r>
            <a:r>
              <a:rPr sz="1100" spc="-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r</a:t>
            </a:r>
            <a:r>
              <a:rPr sz="1100" spc="-10" dirty="0" smtClean="0">
                <a:latin typeface="Arial"/>
                <a:cs typeface="Arial"/>
              </a:rPr>
              <a:t>v</a:t>
            </a:r>
            <a:r>
              <a:rPr sz="1100" spc="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rs.</a:t>
            </a:r>
            <a:r>
              <a:rPr sz="1100" spc="5" dirty="0" smtClean="0">
                <a:latin typeface="Arial"/>
                <a:cs typeface="Arial"/>
              </a:rPr>
              <a:t>n</a:t>
            </a:r>
            <a:r>
              <a:rPr sz="1100" spc="-1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t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lang="en-US" sz="1100" spc="-5" dirty="0">
                <a:latin typeface="Arial"/>
                <a:cs typeface="Arial"/>
              </a:rPr>
              <a:t>g</a:t>
            </a:r>
            <a:r>
              <a:rPr lang="en-US" sz="1100" spc="-5" dirty="0" smtClean="0">
                <a:latin typeface="Arial"/>
                <a:cs typeface="Arial"/>
              </a:rPr>
              <a:t>roup4.capgemini</a:t>
            </a:r>
            <a:r>
              <a:rPr sz="1100" spc="-5" dirty="0" smtClean="0">
                <a:latin typeface="Arial"/>
                <a:cs typeface="Arial"/>
              </a:rPr>
              <a:t>.com</a:t>
            </a:r>
            <a:endParaRPr sz="1100" dirty="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sz="2200" spc="-5" dirty="0">
                <a:latin typeface="Courier New"/>
                <a:cs typeface="Courier New"/>
              </a:rPr>
              <a:t>ping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www.</a:t>
            </a:r>
            <a:r>
              <a:rPr lang="en-US"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abc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.com</a:t>
            </a:r>
            <a:endParaRPr sz="2200" u="sng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509509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141969" y="245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7523479" y="35096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523479" y="3486150"/>
            <a:ext cx="609600" cy="46990"/>
          </a:xfrm>
          <a:custGeom>
            <a:avLst/>
            <a:gdLst/>
            <a:ahLst/>
            <a:cxnLst/>
            <a:rect l="l" t="t" r="r" b="b"/>
            <a:pathLst>
              <a:path w="609600" h="46989">
                <a:moveTo>
                  <a:pt x="0" y="46989"/>
                </a:moveTo>
                <a:lnTo>
                  <a:pt x="0" y="0"/>
                </a:lnTo>
                <a:lnTo>
                  <a:pt x="609600" y="0"/>
                </a:lnTo>
                <a:lnTo>
                  <a:pt x="609600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523479" y="3533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134350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543800" y="2457450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547609" y="2465070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59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547609" y="2465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8106409" y="348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513320" y="2459989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513320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538720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110219" y="2459989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110219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1381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110219" y="2457450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564121" y="2529839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89">
                <a:moveTo>
                  <a:pt x="0" y="224789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57682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663179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579359" y="2738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660640" y="267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35559" y="128269"/>
                </a:lnTo>
                <a:lnTo>
                  <a:pt x="3555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579359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61492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763142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7656829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7585709" y="2583179"/>
            <a:ext cx="21590" cy="83820"/>
          </a:xfrm>
          <a:custGeom>
            <a:avLst/>
            <a:gdLst/>
            <a:ahLst/>
            <a:cxnLst/>
            <a:rect l="l" t="t" r="r" b="b"/>
            <a:pathLst>
              <a:path w="21589" h="83819">
                <a:moveTo>
                  <a:pt x="0" y="83820"/>
                </a:moveTo>
                <a:lnTo>
                  <a:pt x="0" y="0"/>
                </a:lnTo>
                <a:lnTo>
                  <a:pt x="21589" y="0"/>
                </a:lnTo>
                <a:lnTo>
                  <a:pt x="21589" y="83820"/>
                </a:lnTo>
                <a:lnTo>
                  <a:pt x="0" y="838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581038" y="2578508"/>
            <a:ext cx="31115" cy="93345"/>
          </a:xfrm>
          <a:custGeom>
            <a:avLst/>
            <a:gdLst/>
            <a:ahLst/>
            <a:cxnLst/>
            <a:rect l="l" t="t" r="r" b="b"/>
            <a:pathLst>
              <a:path w="31114" h="93344">
                <a:moveTo>
                  <a:pt x="0" y="93164"/>
                </a:moveTo>
                <a:lnTo>
                  <a:pt x="30934" y="93164"/>
                </a:lnTo>
                <a:lnTo>
                  <a:pt x="30934" y="0"/>
                </a:lnTo>
                <a:lnTo>
                  <a:pt x="0" y="0"/>
                </a:lnTo>
                <a:lnTo>
                  <a:pt x="0" y="931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585709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60730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7588250" y="2589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760857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617459" y="254762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69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610247" y="2542948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4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614920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62000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7630795" y="255016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7621678" y="2545488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4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7626350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635240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7600950" y="268605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29"/>
                </a:moveTo>
                <a:lnTo>
                  <a:pt x="0" y="0"/>
                </a:lnTo>
                <a:lnTo>
                  <a:pt x="8889" y="0"/>
                </a:lnTo>
                <a:lnTo>
                  <a:pt x="8889" y="49529"/>
                </a:lnTo>
                <a:lnTo>
                  <a:pt x="0" y="4952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7600950" y="2735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7609840" y="2686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079" y="0"/>
                </a:moveTo>
                <a:lnTo>
                  <a:pt x="1269" y="0"/>
                </a:lnTo>
                <a:lnTo>
                  <a:pt x="0" y="1270"/>
                </a:lnTo>
                <a:lnTo>
                  <a:pt x="0" y="5079"/>
                </a:lnTo>
                <a:lnTo>
                  <a:pt x="1269" y="6350"/>
                </a:lnTo>
                <a:lnTo>
                  <a:pt x="5079" y="6350"/>
                </a:lnTo>
                <a:lnTo>
                  <a:pt x="7619" y="5079"/>
                </a:lnTo>
                <a:lnTo>
                  <a:pt x="761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0"/>
                </a:moveTo>
                <a:lnTo>
                  <a:pt x="5079" y="0"/>
                </a:lnTo>
                <a:lnTo>
                  <a:pt x="7619" y="1270"/>
                </a:lnTo>
                <a:lnTo>
                  <a:pt x="7619" y="3810"/>
                </a:lnTo>
                <a:lnTo>
                  <a:pt x="7619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1269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1270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585709" y="2692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7593329" y="2700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5079" y="0"/>
                </a:moveTo>
                <a:lnTo>
                  <a:pt x="1269" y="0"/>
                </a:lnTo>
                <a:lnTo>
                  <a:pt x="0" y="2539"/>
                </a:lnTo>
                <a:lnTo>
                  <a:pt x="0" y="6350"/>
                </a:lnTo>
                <a:lnTo>
                  <a:pt x="1269" y="8889"/>
                </a:lnTo>
                <a:lnTo>
                  <a:pt x="5079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810" y="0"/>
                </a:moveTo>
                <a:lnTo>
                  <a:pt x="5079" y="0"/>
                </a:lnTo>
                <a:lnTo>
                  <a:pt x="7619" y="2539"/>
                </a:lnTo>
                <a:lnTo>
                  <a:pt x="7619" y="5079"/>
                </a:lnTo>
                <a:lnTo>
                  <a:pt x="7619" y="6350"/>
                </a:lnTo>
                <a:lnTo>
                  <a:pt x="5079" y="8889"/>
                </a:lnTo>
                <a:lnTo>
                  <a:pt x="3810" y="8889"/>
                </a:lnTo>
                <a:lnTo>
                  <a:pt x="1269" y="8889"/>
                </a:lnTo>
                <a:lnTo>
                  <a:pt x="0" y="6350"/>
                </a:lnTo>
                <a:lnTo>
                  <a:pt x="0" y="5079"/>
                </a:lnTo>
                <a:lnTo>
                  <a:pt x="0" y="2539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585709" y="2712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593329" y="27216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562850" y="252857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3029" y="0"/>
                </a:moveTo>
                <a:lnTo>
                  <a:pt x="114300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562850" y="2528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678420" y="2758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636509" y="2706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645400" y="268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7706359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087359" y="2536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707629" y="25781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702958" y="256961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4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707629" y="2581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084819" y="25742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707629" y="26206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7702958" y="26127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7707629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08481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707629" y="26670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702958" y="265978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707629" y="26695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08481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707629" y="27095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702958" y="27016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7707629" y="2538729"/>
            <a:ext cx="377190" cy="213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706359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8087359" y="2900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707629" y="294005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7702958" y="293283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707629" y="2942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8084819" y="29375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7707629" y="29832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7702958" y="29760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7707629" y="2985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084819" y="2980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7707629" y="302831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702958" y="302046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707629" y="30314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8084819" y="3025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7707629" y="30721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7702958" y="30649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707629" y="2901950"/>
            <a:ext cx="377190" cy="2108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706359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8087359" y="32473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707629" y="32867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702958" y="327954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4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707629" y="328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084819" y="3284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707629" y="33305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702958" y="332272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707629" y="333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8084819" y="332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707629" y="33756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702958" y="336717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5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707629" y="3379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084819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707629" y="34194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889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702958" y="3410358"/>
            <a:ext cx="386715" cy="18415"/>
          </a:xfrm>
          <a:custGeom>
            <a:avLst/>
            <a:gdLst/>
            <a:ahLst/>
            <a:cxnLst/>
            <a:rect l="l" t="t" r="r" b="b"/>
            <a:pathLst>
              <a:path w="386715" h="18414">
                <a:moveTo>
                  <a:pt x="0" y="18234"/>
                </a:moveTo>
                <a:lnTo>
                  <a:pt x="386534" y="18234"/>
                </a:lnTo>
                <a:lnTo>
                  <a:pt x="386534" y="0"/>
                </a:lnTo>
                <a:lnTo>
                  <a:pt x="0" y="0"/>
                </a:lnTo>
                <a:lnTo>
                  <a:pt x="0" y="182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707629" y="3247389"/>
            <a:ext cx="377190" cy="213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558177" y="2790597"/>
            <a:ext cx="152854" cy="8935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 txBox="1"/>
          <p:nvPr/>
        </p:nvSpPr>
        <p:spPr>
          <a:xfrm>
            <a:off x="7218680" y="3582671"/>
            <a:ext cx="13976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5" dirty="0" smtClean="0">
                <a:latin typeface="Arial"/>
                <a:cs typeface="Arial"/>
              </a:rPr>
              <a:t>m</a:t>
            </a:r>
            <a:r>
              <a:rPr lang="en-US" sz="1100" spc="-5" dirty="0" smtClean="0">
                <a:latin typeface="Arial"/>
                <a:cs typeface="Arial"/>
              </a:rPr>
              <a:t>r</a:t>
            </a:r>
            <a:r>
              <a:rPr sz="1100" spc="-5" dirty="0" smtClean="0">
                <a:latin typeface="Arial"/>
                <a:cs typeface="Arial"/>
              </a:rPr>
              <a:t>.root-servers.net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50" name="object 450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4088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4719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100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100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100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712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119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123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123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683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089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114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4690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4690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4690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4141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4152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4239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155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236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4155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4192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4207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4232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4164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4159658" y="2658518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4164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4164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4164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193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186327" y="2624228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191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196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208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4199028" y="2626768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4203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4213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4177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4177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4185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164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171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4164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4171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4138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4138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4257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4213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4224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4284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4665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4283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4279038" y="265089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4283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4663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4283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4279038" y="269407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4283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4663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4283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4279038" y="273979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4283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4663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4283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4279038" y="27817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4283711" y="2618739"/>
            <a:ext cx="379729" cy="2133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4284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4665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4283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4279038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4283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4663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4283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4279038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4283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4663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4283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4279038" y="310174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4283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4663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4283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4279038" y="314492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4283711" y="2981960"/>
            <a:ext cx="379729" cy="2133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4284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4665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4283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4279038" y="336082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4283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4663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283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4279038" y="340273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4283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4663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4283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4279038" y="344845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4283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4663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4283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4279038" y="34929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4283711" y="3328671"/>
            <a:ext cx="379729" cy="2133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4134257" y="2870607"/>
            <a:ext cx="154124" cy="906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 txBox="1"/>
          <p:nvPr/>
        </p:nvSpPr>
        <p:spPr>
          <a:xfrm>
            <a:off x="3495290" y="3853261"/>
            <a:ext cx="17183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100" spc="-5" dirty="0">
                <a:latin typeface="Arial"/>
                <a:cs typeface="Arial"/>
              </a:rPr>
              <a:t>c</a:t>
            </a:r>
            <a:r>
              <a:rPr lang="en-US" sz="1100" spc="-5" dirty="0" smtClean="0">
                <a:latin typeface="Arial"/>
                <a:cs typeface="Arial"/>
              </a:rPr>
              <a:t>apgemini.server</a:t>
            </a:r>
            <a:r>
              <a:rPr sz="1100" spc="-5" dirty="0" smtClean="0">
                <a:latin typeface="Arial"/>
                <a:cs typeface="Arial"/>
              </a:rPr>
              <a:t>.com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76" name="object 576"/>
          <p:cNvSpPr txBox="1"/>
          <p:nvPr/>
        </p:nvSpPr>
        <p:spPr>
          <a:xfrm>
            <a:off x="5995670" y="4801871"/>
            <a:ext cx="162306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5" dirty="0" smtClean="0">
                <a:latin typeface="Arial"/>
                <a:cs typeface="Arial"/>
              </a:rPr>
              <a:t>ns1.</a:t>
            </a:r>
            <a:r>
              <a:rPr lang="en-US" sz="1100" spc="-5" dirty="0">
                <a:latin typeface="Arial"/>
                <a:cs typeface="Arial"/>
              </a:rPr>
              <a:t>a</a:t>
            </a:r>
            <a:r>
              <a:rPr lang="en-US" sz="1100" spc="-5" dirty="0" smtClean="0">
                <a:latin typeface="Arial"/>
                <a:cs typeface="Arial"/>
              </a:rPr>
              <a:t>bc</a:t>
            </a:r>
            <a:r>
              <a:rPr sz="1100" spc="-5" dirty="0" smtClean="0">
                <a:latin typeface="Arial"/>
                <a:cs typeface="Arial"/>
              </a:rPr>
              <a:t>.net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77" name="object 577"/>
          <p:cNvSpPr/>
          <p:nvPr/>
        </p:nvSpPr>
        <p:spPr>
          <a:xfrm>
            <a:off x="3733800" y="4495800"/>
            <a:ext cx="2197100" cy="1009650"/>
          </a:xfrm>
          <a:custGeom>
            <a:avLst/>
            <a:gdLst/>
            <a:ahLst/>
            <a:cxnLst/>
            <a:rect l="l" t="t" r="r" b="b"/>
            <a:pathLst>
              <a:path w="2197100" h="1009650">
                <a:moveTo>
                  <a:pt x="2025650" y="128269"/>
                </a:moveTo>
                <a:lnTo>
                  <a:pt x="171450" y="128269"/>
                </a:lnTo>
                <a:lnTo>
                  <a:pt x="154939" y="130810"/>
                </a:lnTo>
                <a:lnTo>
                  <a:pt x="137160" y="133350"/>
                </a:lnTo>
                <a:lnTo>
                  <a:pt x="120650" y="137160"/>
                </a:lnTo>
                <a:lnTo>
                  <a:pt x="106680" y="139700"/>
                </a:lnTo>
                <a:lnTo>
                  <a:pt x="91439" y="144780"/>
                </a:lnTo>
                <a:lnTo>
                  <a:pt x="54610" y="161289"/>
                </a:lnTo>
                <a:lnTo>
                  <a:pt x="33019" y="176530"/>
                </a:lnTo>
                <a:lnTo>
                  <a:pt x="24130" y="182880"/>
                </a:lnTo>
                <a:lnTo>
                  <a:pt x="17780" y="190500"/>
                </a:lnTo>
                <a:lnTo>
                  <a:pt x="10160" y="198119"/>
                </a:lnTo>
                <a:lnTo>
                  <a:pt x="5080" y="207010"/>
                </a:lnTo>
                <a:lnTo>
                  <a:pt x="1269" y="215900"/>
                </a:lnTo>
                <a:lnTo>
                  <a:pt x="0" y="223519"/>
                </a:lnTo>
                <a:lnTo>
                  <a:pt x="0" y="914400"/>
                </a:lnTo>
                <a:lnTo>
                  <a:pt x="1269" y="925830"/>
                </a:lnTo>
                <a:lnTo>
                  <a:pt x="5080" y="933450"/>
                </a:lnTo>
                <a:lnTo>
                  <a:pt x="10160" y="942340"/>
                </a:lnTo>
                <a:lnTo>
                  <a:pt x="17780" y="948690"/>
                </a:lnTo>
                <a:lnTo>
                  <a:pt x="24130" y="957580"/>
                </a:lnTo>
                <a:lnTo>
                  <a:pt x="33019" y="966469"/>
                </a:lnTo>
                <a:lnTo>
                  <a:pt x="43180" y="974090"/>
                </a:lnTo>
                <a:lnTo>
                  <a:pt x="54610" y="980440"/>
                </a:lnTo>
                <a:lnTo>
                  <a:pt x="66039" y="985519"/>
                </a:lnTo>
                <a:lnTo>
                  <a:pt x="77469" y="991869"/>
                </a:lnTo>
                <a:lnTo>
                  <a:pt x="91439" y="996950"/>
                </a:lnTo>
                <a:lnTo>
                  <a:pt x="106680" y="1000760"/>
                </a:lnTo>
                <a:lnTo>
                  <a:pt x="120650" y="1003300"/>
                </a:lnTo>
                <a:lnTo>
                  <a:pt x="137160" y="1007110"/>
                </a:lnTo>
                <a:lnTo>
                  <a:pt x="154939" y="1009650"/>
                </a:lnTo>
                <a:lnTo>
                  <a:pt x="2039620" y="1009650"/>
                </a:lnTo>
                <a:lnTo>
                  <a:pt x="2057400" y="1007110"/>
                </a:lnTo>
                <a:lnTo>
                  <a:pt x="2072639" y="1003300"/>
                </a:lnTo>
                <a:lnTo>
                  <a:pt x="2087879" y="1000760"/>
                </a:lnTo>
                <a:lnTo>
                  <a:pt x="2100579" y="996950"/>
                </a:lnTo>
                <a:lnTo>
                  <a:pt x="2115820" y="991869"/>
                </a:lnTo>
                <a:lnTo>
                  <a:pt x="2128520" y="985519"/>
                </a:lnTo>
                <a:lnTo>
                  <a:pt x="2141220" y="980440"/>
                </a:lnTo>
                <a:lnTo>
                  <a:pt x="2151379" y="974090"/>
                </a:lnTo>
                <a:lnTo>
                  <a:pt x="2161540" y="966469"/>
                </a:lnTo>
                <a:lnTo>
                  <a:pt x="2170429" y="957580"/>
                </a:lnTo>
                <a:lnTo>
                  <a:pt x="2178050" y="948690"/>
                </a:lnTo>
                <a:lnTo>
                  <a:pt x="2184400" y="942340"/>
                </a:lnTo>
                <a:lnTo>
                  <a:pt x="2190750" y="933450"/>
                </a:lnTo>
                <a:lnTo>
                  <a:pt x="2197100" y="914400"/>
                </a:lnTo>
                <a:lnTo>
                  <a:pt x="2197100" y="223519"/>
                </a:lnTo>
                <a:lnTo>
                  <a:pt x="2193290" y="215900"/>
                </a:lnTo>
                <a:lnTo>
                  <a:pt x="2190750" y="207010"/>
                </a:lnTo>
                <a:lnTo>
                  <a:pt x="2184400" y="198119"/>
                </a:lnTo>
                <a:lnTo>
                  <a:pt x="2178050" y="190500"/>
                </a:lnTo>
                <a:lnTo>
                  <a:pt x="2170429" y="182880"/>
                </a:lnTo>
                <a:lnTo>
                  <a:pt x="2161540" y="176530"/>
                </a:lnTo>
                <a:lnTo>
                  <a:pt x="2141220" y="161289"/>
                </a:lnTo>
                <a:lnTo>
                  <a:pt x="2128520" y="154939"/>
                </a:lnTo>
                <a:lnTo>
                  <a:pt x="2115820" y="149860"/>
                </a:lnTo>
                <a:lnTo>
                  <a:pt x="2100579" y="144780"/>
                </a:lnTo>
                <a:lnTo>
                  <a:pt x="2087879" y="139700"/>
                </a:lnTo>
                <a:lnTo>
                  <a:pt x="2072639" y="137160"/>
                </a:lnTo>
                <a:lnTo>
                  <a:pt x="2057400" y="133350"/>
                </a:lnTo>
                <a:lnTo>
                  <a:pt x="2039620" y="130810"/>
                </a:lnTo>
                <a:lnTo>
                  <a:pt x="2025650" y="128269"/>
                </a:lnTo>
                <a:close/>
              </a:path>
              <a:path w="2197100" h="1009650">
                <a:moveTo>
                  <a:pt x="2019300" y="0"/>
                </a:moveTo>
                <a:lnTo>
                  <a:pt x="1645920" y="128269"/>
                </a:lnTo>
                <a:lnTo>
                  <a:pt x="1865629" y="128269"/>
                </a:lnTo>
                <a:lnTo>
                  <a:pt x="201930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3733800" y="4495800"/>
            <a:ext cx="2197100" cy="1009650"/>
          </a:xfrm>
          <a:custGeom>
            <a:avLst/>
            <a:gdLst/>
            <a:ahLst/>
            <a:cxnLst/>
            <a:rect l="l" t="t" r="r" b="b"/>
            <a:pathLst>
              <a:path w="2197100" h="1009650">
                <a:moveTo>
                  <a:pt x="171450" y="128269"/>
                </a:moveTo>
                <a:lnTo>
                  <a:pt x="154939" y="130810"/>
                </a:lnTo>
                <a:lnTo>
                  <a:pt x="137160" y="133350"/>
                </a:lnTo>
                <a:lnTo>
                  <a:pt x="120650" y="137160"/>
                </a:lnTo>
                <a:lnTo>
                  <a:pt x="77469" y="149860"/>
                </a:lnTo>
                <a:lnTo>
                  <a:pt x="43180" y="168910"/>
                </a:lnTo>
                <a:lnTo>
                  <a:pt x="33019" y="176530"/>
                </a:lnTo>
                <a:lnTo>
                  <a:pt x="24130" y="182880"/>
                </a:lnTo>
                <a:lnTo>
                  <a:pt x="17780" y="190500"/>
                </a:lnTo>
                <a:lnTo>
                  <a:pt x="10160" y="198119"/>
                </a:lnTo>
                <a:lnTo>
                  <a:pt x="5080" y="207010"/>
                </a:lnTo>
                <a:lnTo>
                  <a:pt x="1269" y="215900"/>
                </a:lnTo>
                <a:lnTo>
                  <a:pt x="0" y="223519"/>
                </a:lnTo>
                <a:lnTo>
                  <a:pt x="0" y="914400"/>
                </a:lnTo>
                <a:lnTo>
                  <a:pt x="1269" y="925830"/>
                </a:lnTo>
                <a:lnTo>
                  <a:pt x="5080" y="933450"/>
                </a:lnTo>
                <a:lnTo>
                  <a:pt x="10160" y="942340"/>
                </a:lnTo>
                <a:lnTo>
                  <a:pt x="17780" y="948690"/>
                </a:lnTo>
                <a:lnTo>
                  <a:pt x="24130" y="957580"/>
                </a:lnTo>
                <a:lnTo>
                  <a:pt x="33019" y="966469"/>
                </a:lnTo>
                <a:lnTo>
                  <a:pt x="43180" y="974090"/>
                </a:lnTo>
                <a:lnTo>
                  <a:pt x="54610" y="980440"/>
                </a:lnTo>
                <a:lnTo>
                  <a:pt x="66039" y="985519"/>
                </a:lnTo>
                <a:lnTo>
                  <a:pt x="77469" y="991869"/>
                </a:lnTo>
                <a:lnTo>
                  <a:pt x="91439" y="996950"/>
                </a:lnTo>
                <a:lnTo>
                  <a:pt x="106680" y="1000760"/>
                </a:lnTo>
                <a:lnTo>
                  <a:pt x="120650" y="1003300"/>
                </a:lnTo>
                <a:lnTo>
                  <a:pt x="137160" y="1007110"/>
                </a:lnTo>
                <a:lnTo>
                  <a:pt x="154939" y="1009650"/>
                </a:lnTo>
                <a:lnTo>
                  <a:pt x="171450" y="1009650"/>
                </a:lnTo>
                <a:lnTo>
                  <a:pt x="2025650" y="1009650"/>
                </a:lnTo>
                <a:lnTo>
                  <a:pt x="2039620" y="1009650"/>
                </a:lnTo>
                <a:lnTo>
                  <a:pt x="2057400" y="1007110"/>
                </a:lnTo>
                <a:lnTo>
                  <a:pt x="2072639" y="1003300"/>
                </a:lnTo>
                <a:lnTo>
                  <a:pt x="2087879" y="1000760"/>
                </a:lnTo>
                <a:lnTo>
                  <a:pt x="2100579" y="996950"/>
                </a:lnTo>
                <a:lnTo>
                  <a:pt x="2115820" y="991869"/>
                </a:lnTo>
                <a:lnTo>
                  <a:pt x="2128520" y="985519"/>
                </a:lnTo>
                <a:lnTo>
                  <a:pt x="2141220" y="980440"/>
                </a:lnTo>
                <a:lnTo>
                  <a:pt x="2151379" y="974090"/>
                </a:lnTo>
                <a:lnTo>
                  <a:pt x="2161540" y="966469"/>
                </a:lnTo>
                <a:lnTo>
                  <a:pt x="2170429" y="957580"/>
                </a:lnTo>
                <a:lnTo>
                  <a:pt x="2178050" y="948690"/>
                </a:lnTo>
                <a:lnTo>
                  <a:pt x="2184400" y="942340"/>
                </a:lnTo>
                <a:lnTo>
                  <a:pt x="2190750" y="933450"/>
                </a:lnTo>
                <a:lnTo>
                  <a:pt x="2193290" y="925830"/>
                </a:lnTo>
                <a:lnTo>
                  <a:pt x="2197100" y="914400"/>
                </a:lnTo>
                <a:lnTo>
                  <a:pt x="2197100" y="223519"/>
                </a:lnTo>
                <a:lnTo>
                  <a:pt x="2193290" y="215900"/>
                </a:lnTo>
                <a:lnTo>
                  <a:pt x="2190750" y="207010"/>
                </a:lnTo>
                <a:lnTo>
                  <a:pt x="2184400" y="198119"/>
                </a:lnTo>
                <a:lnTo>
                  <a:pt x="2178050" y="190500"/>
                </a:lnTo>
                <a:lnTo>
                  <a:pt x="2170429" y="182880"/>
                </a:lnTo>
                <a:lnTo>
                  <a:pt x="2161540" y="176530"/>
                </a:lnTo>
                <a:lnTo>
                  <a:pt x="2151379" y="168910"/>
                </a:lnTo>
                <a:lnTo>
                  <a:pt x="2141220" y="161289"/>
                </a:lnTo>
                <a:lnTo>
                  <a:pt x="2128520" y="154939"/>
                </a:lnTo>
                <a:lnTo>
                  <a:pt x="2115820" y="149860"/>
                </a:lnTo>
                <a:lnTo>
                  <a:pt x="2100579" y="144780"/>
                </a:lnTo>
                <a:lnTo>
                  <a:pt x="2087879" y="139700"/>
                </a:lnTo>
                <a:lnTo>
                  <a:pt x="2072639" y="137160"/>
                </a:lnTo>
                <a:lnTo>
                  <a:pt x="2057400" y="133350"/>
                </a:lnTo>
                <a:lnTo>
                  <a:pt x="2039620" y="130810"/>
                </a:lnTo>
                <a:lnTo>
                  <a:pt x="2025650" y="128269"/>
                </a:lnTo>
                <a:lnTo>
                  <a:pt x="1865629" y="128269"/>
                </a:lnTo>
                <a:lnTo>
                  <a:pt x="2019300" y="0"/>
                </a:lnTo>
                <a:lnTo>
                  <a:pt x="1645920" y="128269"/>
                </a:lnTo>
                <a:lnTo>
                  <a:pt x="171450" y="128269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7338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5933440" y="5506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 txBox="1"/>
          <p:nvPr/>
        </p:nvSpPr>
        <p:spPr>
          <a:xfrm>
            <a:off x="3953511" y="4673600"/>
            <a:ext cx="179387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Here’s the </a:t>
            </a:r>
            <a:r>
              <a:rPr sz="1600" dirty="0">
                <a:latin typeface="Arial"/>
                <a:cs typeface="Arial"/>
              </a:rPr>
              <a:t>IP  </a:t>
            </a:r>
            <a:r>
              <a:rPr sz="1600" spc="-5" dirty="0">
                <a:latin typeface="Arial"/>
                <a:cs typeface="Arial"/>
              </a:rPr>
              <a:t>address for  </a:t>
            </a:r>
            <a:r>
              <a:rPr sz="1600" u="sng" spc="-20" dirty="0" smtClean="0">
                <a:solidFill>
                  <a:srgbClr val="C00000"/>
                </a:solidFill>
                <a:latin typeface="Arial"/>
                <a:cs typeface="Arial"/>
              </a:rPr>
              <a:t>www</a:t>
            </a:r>
            <a:r>
              <a:rPr sz="1600" u="sng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lang="en-US" sz="1600" u="sng" spc="-10" dirty="0" smtClean="0">
                <a:solidFill>
                  <a:srgbClr val="C00000"/>
                </a:solidFill>
                <a:latin typeface="Arial"/>
                <a:cs typeface="Arial"/>
              </a:rPr>
              <a:t>abc</a:t>
            </a:r>
            <a:r>
              <a:rPr sz="1600" u="sng" spc="-5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1600" u="sng" spc="5" dirty="0" smtClean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600" u="sng" spc="-10" dirty="0" smtClean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600" u="sng" dirty="0" smtClean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endParaRPr sz="1600" u="sng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582" name="object 582"/>
          <p:cNvSpPr/>
          <p:nvPr/>
        </p:nvSpPr>
        <p:spPr>
          <a:xfrm>
            <a:off x="5017770" y="3613150"/>
            <a:ext cx="951230" cy="250190"/>
          </a:xfrm>
          <a:custGeom>
            <a:avLst/>
            <a:gdLst/>
            <a:ahLst/>
            <a:cxnLst/>
            <a:rect l="l" t="t" r="r" b="b"/>
            <a:pathLst>
              <a:path w="951229" h="250189">
                <a:moveTo>
                  <a:pt x="0" y="0"/>
                </a:moveTo>
                <a:lnTo>
                  <a:pt x="951229" y="250189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4932680" y="3569970"/>
            <a:ext cx="104139" cy="91440"/>
          </a:xfrm>
          <a:custGeom>
            <a:avLst/>
            <a:gdLst/>
            <a:ahLst/>
            <a:cxnLst/>
            <a:rect l="l" t="t" r="r" b="b"/>
            <a:pathLst>
              <a:path w="104139" h="91439">
                <a:moveTo>
                  <a:pt x="104140" y="0"/>
                </a:moveTo>
                <a:lnTo>
                  <a:pt x="0" y="21589"/>
                </a:lnTo>
                <a:lnTo>
                  <a:pt x="80010" y="91439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4" name="Picture 58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950" y="4495800"/>
            <a:ext cx="1207099" cy="1207099"/>
          </a:xfrm>
          <a:prstGeom prst="rect">
            <a:avLst/>
          </a:prstGeom>
        </p:spPr>
      </p:pic>
      <p:pic>
        <p:nvPicPr>
          <p:cNvPr id="585" name="Picture 58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22" y="2392865"/>
            <a:ext cx="1236187" cy="1192745"/>
          </a:xfrm>
          <a:prstGeom prst="rect">
            <a:avLst/>
          </a:prstGeom>
        </p:spPr>
      </p:pic>
      <p:pic>
        <p:nvPicPr>
          <p:cNvPr id="586" name="Picture 58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71" y="2518568"/>
            <a:ext cx="1221423" cy="1221423"/>
          </a:xfrm>
          <a:prstGeom prst="rect">
            <a:avLst/>
          </a:prstGeom>
        </p:spPr>
      </p:pic>
      <p:pic>
        <p:nvPicPr>
          <p:cNvPr id="587" name="Picture 58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189" y="4033154"/>
            <a:ext cx="1345622" cy="1345622"/>
          </a:xfrm>
          <a:prstGeom prst="rect">
            <a:avLst/>
          </a:prstGeom>
        </p:spPr>
      </p:pic>
      <p:pic>
        <p:nvPicPr>
          <p:cNvPr id="588" name="Picture 58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590" y="3662872"/>
            <a:ext cx="1171892" cy="11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9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2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7180" y="5245101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3560" y="5198110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9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2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0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0670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5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0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7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0670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0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7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17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2568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17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4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7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2568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7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42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6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1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6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6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22068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6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72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84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87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40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18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00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49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01290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00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00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00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46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54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52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88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74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41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80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19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21001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16327" y="5152798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21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43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05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05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05800" y="5140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93699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18500" y="5165090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>
                <a:moveTo>
                  <a:pt x="0" y="0"/>
                </a:moveTo>
                <a:lnTo>
                  <a:pt x="612140" y="0"/>
                </a:lnTo>
              </a:path>
            </a:pathLst>
          </a:custGeom>
          <a:ln w="48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18500" y="5140959"/>
            <a:ext cx="612140" cy="48260"/>
          </a:xfrm>
          <a:custGeom>
            <a:avLst/>
            <a:gdLst/>
            <a:ahLst/>
            <a:cxnLst/>
            <a:rect l="l" t="t" r="r" b="b"/>
            <a:pathLst>
              <a:path w="612140" h="48260">
                <a:moveTo>
                  <a:pt x="0" y="48259"/>
                </a:moveTo>
                <a:lnTo>
                  <a:pt x="0" y="0"/>
                </a:lnTo>
                <a:lnTo>
                  <a:pt x="612140" y="0"/>
                </a:lnTo>
                <a:lnTo>
                  <a:pt x="612140" y="48259"/>
                </a:lnTo>
                <a:lnTo>
                  <a:pt x="0" y="482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18500" y="5189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30640" y="5140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38819" y="4114800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6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42630" y="4122420"/>
            <a:ext cx="556260" cy="1014730"/>
          </a:xfrm>
          <a:custGeom>
            <a:avLst/>
            <a:gdLst/>
            <a:ahLst/>
            <a:cxnLst/>
            <a:rect l="l" t="t" r="r" b="b"/>
            <a:pathLst>
              <a:path w="556259" h="1014729">
                <a:moveTo>
                  <a:pt x="0" y="1014729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42630" y="4122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900159" y="513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08340" y="4118609"/>
            <a:ext cx="24130" cy="1016000"/>
          </a:xfrm>
          <a:custGeom>
            <a:avLst/>
            <a:gdLst/>
            <a:ahLst/>
            <a:cxnLst/>
            <a:rect l="l" t="t" r="r" b="b"/>
            <a:pathLst>
              <a:path w="24129" h="1016000">
                <a:moveTo>
                  <a:pt x="0" y="1016000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3083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33740" y="5135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905240" y="4118609"/>
            <a:ext cx="26670" cy="1016000"/>
          </a:xfrm>
          <a:custGeom>
            <a:avLst/>
            <a:gdLst/>
            <a:ahLst/>
            <a:cxnLst/>
            <a:rect l="l" t="t" r="r" b="b"/>
            <a:pathLst>
              <a:path w="26670" h="1016000">
                <a:moveTo>
                  <a:pt x="0" y="0"/>
                </a:moveTo>
                <a:lnTo>
                  <a:pt x="26669" y="0"/>
                </a:lnTo>
                <a:lnTo>
                  <a:pt x="26669" y="1016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9052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905240" y="4114800"/>
            <a:ext cx="0" cy="1031240"/>
          </a:xfrm>
          <a:custGeom>
            <a:avLst/>
            <a:gdLst/>
            <a:ahLst/>
            <a:cxnLst/>
            <a:rect l="l" t="t" r="r" b="b"/>
            <a:pathLst>
              <a:path h="1031239">
                <a:moveTo>
                  <a:pt x="0" y="0"/>
                </a:moveTo>
                <a:lnTo>
                  <a:pt x="0" y="103123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359141" y="4187190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90" h="224789">
                <a:moveTo>
                  <a:pt x="0" y="224790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90"/>
                </a:lnTo>
                <a:lnTo>
                  <a:pt x="0" y="22479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371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371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371840" y="440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58200" y="4199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374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374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374380" y="4396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455659" y="4335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374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35560" y="128269"/>
                </a:lnTo>
                <a:lnTo>
                  <a:pt x="35560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74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374380" y="4333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409940" y="4204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426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426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426450" y="4321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451850" y="4207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82000" y="4241800"/>
            <a:ext cx="21590" cy="82550"/>
          </a:xfrm>
          <a:custGeom>
            <a:avLst/>
            <a:gdLst/>
            <a:ahLst/>
            <a:cxnLst/>
            <a:rect l="l" t="t" r="r" b="b"/>
            <a:pathLst>
              <a:path w="21590" h="82550">
                <a:moveTo>
                  <a:pt x="0" y="82550"/>
                </a:moveTo>
                <a:lnTo>
                  <a:pt x="0" y="0"/>
                </a:lnTo>
                <a:lnTo>
                  <a:pt x="21590" y="0"/>
                </a:lnTo>
                <a:lnTo>
                  <a:pt x="21590" y="82550"/>
                </a:lnTo>
                <a:lnTo>
                  <a:pt x="0" y="825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77328" y="4234588"/>
            <a:ext cx="31115" cy="94615"/>
          </a:xfrm>
          <a:custGeom>
            <a:avLst/>
            <a:gdLst/>
            <a:ahLst/>
            <a:cxnLst/>
            <a:rect l="l" t="t" r="r" b="b"/>
            <a:pathLst>
              <a:path w="31115" h="94614">
                <a:moveTo>
                  <a:pt x="0" y="94434"/>
                </a:moveTo>
                <a:lnTo>
                  <a:pt x="30934" y="94434"/>
                </a:lnTo>
                <a:lnTo>
                  <a:pt x="3093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382000" y="4324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403590" y="424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383269" y="423925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383269" y="4246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03590" y="4239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412480" y="420497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405267" y="4200298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5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409940" y="4333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415019" y="4204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427084" y="420750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417968" y="4202838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5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422640" y="4321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431530" y="4207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395969" y="434340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90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395969" y="4392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404859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382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635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5079"/>
                </a:lnTo>
                <a:lnTo>
                  <a:pt x="1270" y="6349"/>
                </a:lnTo>
                <a:lnTo>
                  <a:pt x="6350" y="6349"/>
                </a:lnTo>
                <a:lnTo>
                  <a:pt x="7620" y="5079"/>
                </a:lnTo>
                <a:lnTo>
                  <a:pt x="762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382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09" y="0"/>
                </a:moveTo>
                <a:lnTo>
                  <a:pt x="6350" y="0"/>
                </a:lnTo>
                <a:lnTo>
                  <a:pt x="7620" y="1269"/>
                </a:lnTo>
                <a:lnTo>
                  <a:pt x="7620" y="3809"/>
                </a:lnTo>
                <a:lnTo>
                  <a:pt x="7620" y="5079"/>
                </a:lnTo>
                <a:lnTo>
                  <a:pt x="6350" y="6349"/>
                </a:lnTo>
                <a:lnTo>
                  <a:pt x="3809" y="6349"/>
                </a:lnTo>
                <a:lnTo>
                  <a:pt x="1270" y="6349"/>
                </a:lnTo>
                <a:lnTo>
                  <a:pt x="0" y="5079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382000" y="4351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390890" y="4358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382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635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7619"/>
                </a:lnTo>
                <a:lnTo>
                  <a:pt x="1270" y="10159"/>
                </a:lnTo>
                <a:lnTo>
                  <a:pt x="6350" y="10159"/>
                </a:lnTo>
                <a:lnTo>
                  <a:pt x="7620" y="7619"/>
                </a:lnTo>
                <a:lnTo>
                  <a:pt x="762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82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3809" y="0"/>
                </a:moveTo>
                <a:lnTo>
                  <a:pt x="6350" y="0"/>
                </a:lnTo>
                <a:lnTo>
                  <a:pt x="7620" y="2539"/>
                </a:lnTo>
                <a:lnTo>
                  <a:pt x="7620" y="5079"/>
                </a:lnTo>
                <a:lnTo>
                  <a:pt x="7620" y="7619"/>
                </a:lnTo>
                <a:lnTo>
                  <a:pt x="6350" y="10159"/>
                </a:lnTo>
                <a:lnTo>
                  <a:pt x="3809" y="10159"/>
                </a:lnTo>
                <a:lnTo>
                  <a:pt x="1270" y="10159"/>
                </a:lnTo>
                <a:lnTo>
                  <a:pt x="0" y="7619"/>
                </a:lnTo>
                <a:lnTo>
                  <a:pt x="0" y="5079"/>
                </a:lnTo>
                <a:lnTo>
                  <a:pt x="0" y="253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82000" y="4370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390890" y="4380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359140" y="418592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70" h="228600">
                <a:moveTo>
                  <a:pt x="111759" y="0"/>
                </a:moveTo>
                <a:lnTo>
                  <a:pt x="115569" y="228599"/>
                </a:lnTo>
                <a:lnTo>
                  <a:pt x="0" y="228599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359140" y="4185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475980" y="4415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32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432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432800" y="4363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441690" y="4344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501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501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501380" y="4408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883650" y="4194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502650" y="423545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497978" y="422696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502650" y="4239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878569" y="4231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502650" y="427862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497978" y="427141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502650" y="428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878569" y="42760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502650" y="432371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497978" y="431586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502650" y="4326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878569" y="4320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502650" y="436625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497978" y="435777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02650" y="4196080"/>
            <a:ext cx="375920" cy="21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501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501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501380" y="4770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883650" y="4558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502650" y="459740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497978" y="459018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502650" y="4599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878569" y="4594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502650" y="464057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497978" y="463336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502650" y="4643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878569" y="4638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502650" y="468566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497978" y="467781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502650" y="4688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878569" y="4682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502650" y="472884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497978" y="472099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502650" y="4558030"/>
            <a:ext cx="375920" cy="21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501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501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501380" y="51155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883650" y="4903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502650" y="494347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497978" y="493562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502650" y="4946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878569" y="4940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502650" y="498665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497978" y="497880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502650" y="4989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878569" y="4983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502650" y="503174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497978" y="502452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502650" y="5034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878569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502650" y="507619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497978" y="506770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502650" y="4904740"/>
            <a:ext cx="375920" cy="212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54467" y="4446677"/>
            <a:ext cx="151584" cy="89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076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076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0769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706870" y="3698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089650" y="475107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8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089650" y="4726940"/>
            <a:ext cx="609600" cy="48260"/>
          </a:xfrm>
          <a:custGeom>
            <a:avLst/>
            <a:gdLst/>
            <a:ahLst/>
            <a:cxnLst/>
            <a:rect l="l" t="t" r="r" b="b"/>
            <a:pathLst>
              <a:path w="609600" h="48260">
                <a:moveTo>
                  <a:pt x="0" y="4826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260"/>
                </a:lnTo>
                <a:lnTo>
                  <a:pt x="0" y="482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089650" y="477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6992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108700" y="3699509"/>
            <a:ext cx="0" cy="1027430"/>
          </a:xfrm>
          <a:custGeom>
            <a:avLst/>
            <a:gdLst/>
            <a:ahLst/>
            <a:cxnLst/>
            <a:rect l="l" t="t" r="r" b="b"/>
            <a:pathLst>
              <a:path h="1027429">
                <a:moveTo>
                  <a:pt x="0" y="0"/>
                </a:moveTo>
                <a:lnTo>
                  <a:pt x="0" y="102742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112509" y="3707129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60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112509" y="3707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71309" y="472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078220" y="370205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103620" y="4721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676390" y="370205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676390" y="3702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676390" y="3699509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0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130290" y="377190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20" h="224789">
                <a:moveTo>
                  <a:pt x="0" y="224789"/>
                </a:moveTo>
                <a:lnTo>
                  <a:pt x="0" y="0"/>
                </a:lnTo>
                <a:lnTo>
                  <a:pt x="109220" y="0"/>
                </a:lnTo>
                <a:lnTo>
                  <a:pt x="109220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141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141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141720" y="39839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228079" y="3783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144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144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144259" y="3980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225540" y="3920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44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35559" y="127000"/>
                </a:lnTo>
                <a:lnTo>
                  <a:pt x="3555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144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0" y="0"/>
                </a:lnTo>
                <a:lnTo>
                  <a:pt x="35560" y="0"/>
                </a:lnTo>
                <a:lnTo>
                  <a:pt x="3556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144259" y="3916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179820" y="3789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196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25400" y="111760"/>
                </a:lnTo>
                <a:lnTo>
                  <a:pt x="25400" y="0"/>
                </a:lnTo>
                <a:lnTo>
                  <a:pt x="0" y="0"/>
                </a:lnTo>
                <a:lnTo>
                  <a:pt x="0" y="11176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196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0" y="0"/>
                </a:lnTo>
                <a:lnTo>
                  <a:pt x="25400" y="0"/>
                </a:lnTo>
                <a:lnTo>
                  <a:pt x="25400" y="111760"/>
                </a:lnTo>
                <a:lnTo>
                  <a:pt x="0" y="1117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196329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221729" y="3793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153150" y="3823970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20" h="85089">
                <a:moveTo>
                  <a:pt x="0" y="85089"/>
                </a:moveTo>
                <a:lnTo>
                  <a:pt x="0" y="0"/>
                </a:lnTo>
                <a:lnTo>
                  <a:pt x="20320" y="0"/>
                </a:lnTo>
                <a:lnTo>
                  <a:pt x="20320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148478" y="3819298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5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153150" y="3909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173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153150" y="3823970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153150" y="3831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173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182359" y="3789679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175147" y="3785008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4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179820" y="3916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184900" y="3789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196329" y="3793490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76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186578" y="3788818"/>
            <a:ext cx="19685" cy="121285"/>
          </a:xfrm>
          <a:custGeom>
            <a:avLst/>
            <a:gdLst/>
            <a:ahLst/>
            <a:cxnLst/>
            <a:rect l="l" t="t" r="r" b="b"/>
            <a:pathLst>
              <a:path w="19685" h="121285">
                <a:moveTo>
                  <a:pt x="0" y="121104"/>
                </a:moveTo>
                <a:lnTo>
                  <a:pt x="19504" y="121104"/>
                </a:lnTo>
                <a:lnTo>
                  <a:pt x="19504" y="0"/>
                </a:lnTo>
                <a:lnTo>
                  <a:pt x="0" y="0"/>
                </a:lnTo>
                <a:lnTo>
                  <a:pt x="0" y="1211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191250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202679" y="3793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165850" y="392937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165850" y="3978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174740" y="392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153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153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1269"/>
                </a:lnTo>
                <a:lnTo>
                  <a:pt x="6350" y="3809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153150" y="3934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159500" y="394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153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253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153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2539"/>
                </a:lnTo>
                <a:lnTo>
                  <a:pt x="6350" y="3810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153150" y="3956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159500" y="3963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127750" y="3771901"/>
            <a:ext cx="115570" cy="227329"/>
          </a:xfrm>
          <a:custGeom>
            <a:avLst/>
            <a:gdLst/>
            <a:ahLst/>
            <a:cxnLst/>
            <a:rect l="l" t="t" r="r" b="b"/>
            <a:pathLst>
              <a:path w="115570" h="227329">
                <a:moveTo>
                  <a:pt x="113029" y="0"/>
                </a:moveTo>
                <a:lnTo>
                  <a:pt x="115570" y="227330"/>
                </a:lnTo>
                <a:lnTo>
                  <a:pt x="0" y="22733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127750" y="3771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245859" y="4000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202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202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202679" y="3948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211570" y="392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272529" y="377825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272529" y="377825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272529" y="3992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653529" y="3778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272529" y="382015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267858" y="381294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272529" y="3822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650990" y="381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272529" y="386270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267858" y="385485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272529" y="3865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650990" y="3859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272529" y="390842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267858" y="390057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272529" y="391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650990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272529" y="395097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267858" y="3942488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272529" y="3779520"/>
            <a:ext cx="378460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272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272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272529" y="4354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653529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272529" y="418210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267858" y="417489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272529" y="4184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650990" y="4179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272529" y="422465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267858" y="421680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272529" y="4227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650990" y="422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272529" y="427037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267858" y="426252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272529" y="4273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650990" y="4267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272529" y="431419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267858" y="4305708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272529" y="4142740"/>
            <a:ext cx="378460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272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272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272529" y="4701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653529" y="4488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272529" y="452882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267858" y="452160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272529" y="4531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650990" y="4526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272529" y="457200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267858" y="4563518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272529" y="4575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650990" y="4568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272529" y="461708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267858" y="460923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272529" y="4620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650990" y="4613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272529" y="466153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267858" y="465368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272529" y="4489451"/>
            <a:ext cx="378460" cy="2120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123077" y="4031387"/>
            <a:ext cx="154124" cy="893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894579" y="2486660"/>
            <a:ext cx="2194560" cy="1008380"/>
          </a:xfrm>
          <a:custGeom>
            <a:avLst/>
            <a:gdLst/>
            <a:ahLst/>
            <a:cxnLst/>
            <a:rect l="l" t="t" r="r" b="b"/>
            <a:pathLst>
              <a:path w="2194560" h="1008379">
                <a:moveTo>
                  <a:pt x="549910" y="878839"/>
                </a:moveTo>
                <a:lnTo>
                  <a:pt x="332740" y="878839"/>
                </a:lnTo>
                <a:lnTo>
                  <a:pt x="176530" y="1008379"/>
                </a:lnTo>
                <a:lnTo>
                  <a:pt x="549910" y="878839"/>
                </a:lnTo>
                <a:close/>
              </a:path>
              <a:path w="2194560" h="1008379">
                <a:moveTo>
                  <a:pt x="2023110" y="0"/>
                </a:moveTo>
                <a:lnTo>
                  <a:pt x="170180" y="0"/>
                </a:lnTo>
                <a:lnTo>
                  <a:pt x="153670" y="2539"/>
                </a:lnTo>
                <a:lnTo>
                  <a:pt x="135890" y="3810"/>
                </a:lnTo>
                <a:lnTo>
                  <a:pt x="120650" y="7619"/>
                </a:lnTo>
                <a:lnTo>
                  <a:pt x="105410" y="10160"/>
                </a:lnTo>
                <a:lnTo>
                  <a:pt x="91440" y="16510"/>
                </a:lnTo>
                <a:lnTo>
                  <a:pt x="54610" y="31750"/>
                </a:lnTo>
                <a:lnTo>
                  <a:pt x="24130" y="55879"/>
                </a:lnTo>
                <a:lnTo>
                  <a:pt x="15240" y="60960"/>
                </a:lnTo>
                <a:lnTo>
                  <a:pt x="8890" y="69850"/>
                </a:lnTo>
                <a:lnTo>
                  <a:pt x="5080" y="77469"/>
                </a:lnTo>
                <a:lnTo>
                  <a:pt x="2540" y="86360"/>
                </a:lnTo>
                <a:lnTo>
                  <a:pt x="0" y="93979"/>
                </a:lnTo>
                <a:lnTo>
                  <a:pt x="0" y="783589"/>
                </a:lnTo>
                <a:lnTo>
                  <a:pt x="2540" y="795019"/>
                </a:lnTo>
                <a:lnTo>
                  <a:pt x="5080" y="803910"/>
                </a:lnTo>
                <a:lnTo>
                  <a:pt x="8890" y="811529"/>
                </a:lnTo>
                <a:lnTo>
                  <a:pt x="15240" y="820419"/>
                </a:lnTo>
                <a:lnTo>
                  <a:pt x="24130" y="828039"/>
                </a:lnTo>
                <a:lnTo>
                  <a:pt x="33020" y="836929"/>
                </a:lnTo>
                <a:lnTo>
                  <a:pt x="66040" y="855979"/>
                </a:lnTo>
                <a:lnTo>
                  <a:pt x="105410" y="869950"/>
                </a:lnTo>
                <a:lnTo>
                  <a:pt x="120650" y="875029"/>
                </a:lnTo>
                <a:lnTo>
                  <a:pt x="135890" y="877569"/>
                </a:lnTo>
                <a:lnTo>
                  <a:pt x="153670" y="878839"/>
                </a:lnTo>
                <a:lnTo>
                  <a:pt x="2038350" y="878839"/>
                </a:lnTo>
                <a:lnTo>
                  <a:pt x="2054860" y="877569"/>
                </a:lnTo>
                <a:lnTo>
                  <a:pt x="2070100" y="875029"/>
                </a:lnTo>
                <a:lnTo>
                  <a:pt x="2085340" y="869950"/>
                </a:lnTo>
                <a:lnTo>
                  <a:pt x="2098040" y="866139"/>
                </a:lnTo>
                <a:lnTo>
                  <a:pt x="2138680" y="849629"/>
                </a:lnTo>
                <a:lnTo>
                  <a:pt x="2167890" y="828039"/>
                </a:lnTo>
                <a:lnTo>
                  <a:pt x="2176780" y="820419"/>
                </a:lnTo>
                <a:lnTo>
                  <a:pt x="2181860" y="811529"/>
                </a:lnTo>
                <a:lnTo>
                  <a:pt x="2188210" y="803910"/>
                </a:lnTo>
                <a:lnTo>
                  <a:pt x="2190750" y="795019"/>
                </a:lnTo>
                <a:lnTo>
                  <a:pt x="2194560" y="783589"/>
                </a:lnTo>
                <a:lnTo>
                  <a:pt x="2194560" y="93979"/>
                </a:lnTo>
                <a:lnTo>
                  <a:pt x="2190750" y="86360"/>
                </a:lnTo>
                <a:lnTo>
                  <a:pt x="2188210" y="77469"/>
                </a:lnTo>
                <a:lnTo>
                  <a:pt x="2181860" y="69850"/>
                </a:lnTo>
                <a:lnTo>
                  <a:pt x="2176780" y="60960"/>
                </a:lnTo>
                <a:lnTo>
                  <a:pt x="2167890" y="55879"/>
                </a:lnTo>
                <a:lnTo>
                  <a:pt x="2125980" y="25400"/>
                </a:lnTo>
                <a:lnTo>
                  <a:pt x="2098040" y="16510"/>
                </a:lnTo>
                <a:lnTo>
                  <a:pt x="2085340" y="10160"/>
                </a:lnTo>
                <a:lnTo>
                  <a:pt x="2070100" y="7619"/>
                </a:lnTo>
                <a:lnTo>
                  <a:pt x="2054860" y="3810"/>
                </a:lnTo>
                <a:lnTo>
                  <a:pt x="2038350" y="2539"/>
                </a:lnTo>
                <a:lnTo>
                  <a:pt x="202311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894579" y="2486660"/>
            <a:ext cx="2194560" cy="1008380"/>
          </a:xfrm>
          <a:custGeom>
            <a:avLst/>
            <a:gdLst/>
            <a:ahLst/>
            <a:cxnLst/>
            <a:rect l="l" t="t" r="r" b="b"/>
            <a:pathLst>
              <a:path w="2194560" h="1008379">
                <a:moveTo>
                  <a:pt x="2023110" y="878839"/>
                </a:moveTo>
                <a:lnTo>
                  <a:pt x="2038350" y="878839"/>
                </a:lnTo>
                <a:lnTo>
                  <a:pt x="2054860" y="877569"/>
                </a:lnTo>
                <a:lnTo>
                  <a:pt x="2070100" y="875029"/>
                </a:lnTo>
                <a:lnTo>
                  <a:pt x="2085340" y="869950"/>
                </a:lnTo>
                <a:lnTo>
                  <a:pt x="2098040" y="866139"/>
                </a:lnTo>
                <a:lnTo>
                  <a:pt x="2138680" y="849629"/>
                </a:lnTo>
                <a:lnTo>
                  <a:pt x="2167890" y="828039"/>
                </a:lnTo>
                <a:lnTo>
                  <a:pt x="2176780" y="820419"/>
                </a:lnTo>
                <a:lnTo>
                  <a:pt x="2181860" y="811529"/>
                </a:lnTo>
                <a:lnTo>
                  <a:pt x="2188210" y="803910"/>
                </a:lnTo>
                <a:lnTo>
                  <a:pt x="2190750" y="795019"/>
                </a:lnTo>
                <a:lnTo>
                  <a:pt x="2194560" y="783589"/>
                </a:lnTo>
                <a:lnTo>
                  <a:pt x="2194560" y="93979"/>
                </a:lnTo>
                <a:lnTo>
                  <a:pt x="2190750" y="86360"/>
                </a:lnTo>
                <a:lnTo>
                  <a:pt x="2188210" y="77469"/>
                </a:lnTo>
                <a:lnTo>
                  <a:pt x="2181860" y="69850"/>
                </a:lnTo>
                <a:lnTo>
                  <a:pt x="2176780" y="60960"/>
                </a:lnTo>
                <a:lnTo>
                  <a:pt x="2167890" y="55879"/>
                </a:lnTo>
                <a:lnTo>
                  <a:pt x="2125980" y="25400"/>
                </a:lnTo>
                <a:lnTo>
                  <a:pt x="2098040" y="16510"/>
                </a:lnTo>
                <a:lnTo>
                  <a:pt x="2085340" y="10160"/>
                </a:lnTo>
                <a:lnTo>
                  <a:pt x="2070100" y="7619"/>
                </a:lnTo>
                <a:lnTo>
                  <a:pt x="2054860" y="3810"/>
                </a:lnTo>
                <a:lnTo>
                  <a:pt x="2038350" y="2539"/>
                </a:lnTo>
                <a:lnTo>
                  <a:pt x="2023110" y="0"/>
                </a:lnTo>
                <a:lnTo>
                  <a:pt x="170180" y="0"/>
                </a:lnTo>
                <a:lnTo>
                  <a:pt x="153670" y="2539"/>
                </a:lnTo>
                <a:lnTo>
                  <a:pt x="135890" y="3810"/>
                </a:lnTo>
                <a:lnTo>
                  <a:pt x="120650" y="7619"/>
                </a:lnTo>
                <a:lnTo>
                  <a:pt x="105410" y="10160"/>
                </a:lnTo>
                <a:lnTo>
                  <a:pt x="91440" y="16510"/>
                </a:lnTo>
                <a:lnTo>
                  <a:pt x="54610" y="31750"/>
                </a:lnTo>
                <a:lnTo>
                  <a:pt x="24130" y="55879"/>
                </a:lnTo>
                <a:lnTo>
                  <a:pt x="15240" y="60960"/>
                </a:lnTo>
                <a:lnTo>
                  <a:pt x="8890" y="69850"/>
                </a:lnTo>
                <a:lnTo>
                  <a:pt x="5080" y="77469"/>
                </a:lnTo>
                <a:lnTo>
                  <a:pt x="2540" y="86360"/>
                </a:lnTo>
                <a:lnTo>
                  <a:pt x="0" y="93979"/>
                </a:lnTo>
                <a:lnTo>
                  <a:pt x="0" y="783589"/>
                </a:lnTo>
                <a:lnTo>
                  <a:pt x="2540" y="795019"/>
                </a:lnTo>
                <a:lnTo>
                  <a:pt x="5080" y="803910"/>
                </a:lnTo>
                <a:lnTo>
                  <a:pt x="8890" y="811529"/>
                </a:lnTo>
                <a:lnTo>
                  <a:pt x="15240" y="820419"/>
                </a:lnTo>
                <a:lnTo>
                  <a:pt x="24130" y="828039"/>
                </a:lnTo>
                <a:lnTo>
                  <a:pt x="33020" y="836929"/>
                </a:lnTo>
                <a:lnTo>
                  <a:pt x="66040" y="855979"/>
                </a:lnTo>
                <a:lnTo>
                  <a:pt x="105410" y="869950"/>
                </a:lnTo>
                <a:lnTo>
                  <a:pt x="120650" y="875029"/>
                </a:lnTo>
                <a:lnTo>
                  <a:pt x="135890" y="877569"/>
                </a:lnTo>
                <a:lnTo>
                  <a:pt x="153670" y="878839"/>
                </a:lnTo>
                <a:lnTo>
                  <a:pt x="170180" y="878839"/>
                </a:lnTo>
                <a:lnTo>
                  <a:pt x="332740" y="878839"/>
                </a:lnTo>
                <a:lnTo>
                  <a:pt x="176530" y="1008379"/>
                </a:lnTo>
                <a:lnTo>
                  <a:pt x="549910" y="878839"/>
                </a:lnTo>
                <a:lnTo>
                  <a:pt x="2023110" y="878839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894579" y="24866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7091679" y="34963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148330" y="3509645"/>
            <a:ext cx="549502" cy="903924"/>
          </a:xfrm>
          <a:custGeom>
            <a:avLst/>
            <a:gdLst/>
            <a:ahLst/>
            <a:cxnLst/>
            <a:rect l="l" t="t" r="r" b="b"/>
            <a:pathLst>
              <a:path w="518160" h="703579">
                <a:moveTo>
                  <a:pt x="0" y="703579"/>
                </a:moveTo>
                <a:lnTo>
                  <a:pt x="518159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056836" y="4430397"/>
            <a:ext cx="95250" cy="104139"/>
          </a:xfrm>
          <a:custGeom>
            <a:avLst/>
            <a:gdLst/>
            <a:ahLst/>
            <a:cxnLst/>
            <a:rect l="l" t="t" r="r" b="b"/>
            <a:pathLst>
              <a:path w="95250" h="104139">
                <a:moveTo>
                  <a:pt x="19050" y="0"/>
                </a:moveTo>
                <a:lnTo>
                  <a:pt x="0" y="104140"/>
                </a:lnTo>
                <a:lnTo>
                  <a:pt x="95250" y="5588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 txBox="1">
            <a:spLocks noGrp="1"/>
          </p:cNvSpPr>
          <p:nvPr>
            <p:ph type="title"/>
          </p:nvPr>
        </p:nvSpPr>
        <p:spPr>
          <a:xfrm>
            <a:off x="3439161" y="833120"/>
            <a:ext cx="5304155" cy="4129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Resolution</a:t>
            </a:r>
            <a:r>
              <a:rPr spc="-65" dirty="0"/>
              <a:t> </a:t>
            </a:r>
            <a:r>
              <a:rPr spc="-5" dirty="0"/>
              <a:t>Process</a:t>
            </a:r>
          </a:p>
        </p:txBody>
      </p:sp>
      <p:sp>
        <p:nvSpPr>
          <p:cNvPr id="325" name="object 325"/>
          <p:cNvSpPr txBox="1"/>
          <p:nvPr/>
        </p:nvSpPr>
        <p:spPr>
          <a:xfrm>
            <a:off x="1775520" y="1557020"/>
            <a:ext cx="878497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name server </a:t>
            </a:r>
            <a:r>
              <a:rPr lang="en-US" sz="2800" b="1" dirty="0" smtClean="0">
                <a:latin typeface="Times New Roman"/>
                <a:cs typeface="Times New Roman"/>
              </a:rPr>
              <a:t>capgemini</a:t>
            </a:r>
            <a:r>
              <a:rPr sz="2800" i="1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responds to </a:t>
            </a:r>
            <a:r>
              <a:rPr lang="en-US" sz="2800" b="1" dirty="0" smtClean="0">
                <a:latin typeface="Times New Roman"/>
                <a:cs typeface="Times New Roman"/>
              </a:rPr>
              <a:t>group4</a:t>
            </a:r>
            <a:r>
              <a:rPr sz="2800" i="1" spc="-90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endParaRPr sz="2800" dirty="0">
              <a:latin typeface="Times New Roman"/>
              <a:cs typeface="Times New Roman"/>
            </a:endParaRPr>
          </a:p>
          <a:p>
            <a:pPr marL="355600"/>
            <a:r>
              <a:rPr sz="2800" b="1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www.</a:t>
            </a:r>
            <a:r>
              <a:rPr lang="en-US" sz="2800" b="1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abc</a:t>
            </a:r>
            <a:r>
              <a:rPr sz="2800" b="1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.com</a:t>
            </a:r>
            <a:r>
              <a:rPr lang="en-US" sz="2800" b="1" u="sng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address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26" name="object 326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7509509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8141969" y="245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523479" y="35096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523479" y="3486150"/>
            <a:ext cx="609600" cy="46990"/>
          </a:xfrm>
          <a:custGeom>
            <a:avLst/>
            <a:gdLst/>
            <a:ahLst/>
            <a:cxnLst/>
            <a:rect l="l" t="t" r="r" b="b"/>
            <a:pathLst>
              <a:path w="609600" h="46989">
                <a:moveTo>
                  <a:pt x="0" y="46989"/>
                </a:moveTo>
                <a:lnTo>
                  <a:pt x="0" y="0"/>
                </a:lnTo>
                <a:lnTo>
                  <a:pt x="609600" y="0"/>
                </a:lnTo>
                <a:lnTo>
                  <a:pt x="609600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523479" y="3533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134350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543800" y="2457450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547609" y="2465070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59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547609" y="2465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106409" y="348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513320" y="2459989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513320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538720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110219" y="2459989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110219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1381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8110219" y="2457450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564121" y="2529839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89">
                <a:moveTo>
                  <a:pt x="0" y="224789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57682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663179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579359" y="2738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660640" y="267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35559" y="128269"/>
                </a:lnTo>
                <a:lnTo>
                  <a:pt x="3555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7579359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761492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63142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656829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7585709" y="2583179"/>
            <a:ext cx="21590" cy="83820"/>
          </a:xfrm>
          <a:custGeom>
            <a:avLst/>
            <a:gdLst/>
            <a:ahLst/>
            <a:cxnLst/>
            <a:rect l="l" t="t" r="r" b="b"/>
            <a:pathLst>
              <a:path w="21589" h="83819">
                <a:moveTo>
                  <a:pt x="0" y="83820"/>
                </a:moveTo>
                <a:lnTo>
                  <a:pt x="0" y="0"/>
                </a:lnTo>
                <a:lnTo>
                  <a:pt x="21589" y="0"/>
                </a:lnTo>
                <a:lnTo>
                  <a:pt x="21589" y="83820"/>
                </a:lnTo>
                <a:lnTo>
                  <a:pt x="0" y="838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7581038" y="2578508"/>
            <a:ext cx="31115" cy="93345"/>
          </a:xfrm>
          <a:custGeom>
            <a:avLst/>
            <a:gdLst/>
            <a:ahLst/>
            <a:cxnLst/>
            <a:rect l="l" t="t" r="r" b="b"/>
            <a:pathLst>
              <a:path w="31114" h="93344">
                <a:moveTo>
                  <a:pt x="0" y="93164"/>
                </a:moveTo>
                <a:lnTo>
                  <a:pt x="30934" y="93164"/>
                </a:lnTo>
                <a:lnTo>
                  <a:pt x="30934" y="0"/>
                </a:lnTo>
                <a:lnTo>
                  <a:pt x="0" y="0"/>
                </a:lnTo>
                <a:lnTo>
                  <a:pt x="0" y="931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7585709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60730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588250" y="2589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760857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7617459" y="254762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69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7610247" y="2542948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4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614920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762000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7630795" y="255016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7621678" y="2545488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4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626350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635240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600950" y="268605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29"/>
                </a:moveTo>
                <a:lnTo>
                  <a:pt x="0" y="0"/>
                </a:lnTo>
                <a:lnTo>
                  <a:pt x="8889" y="0"/>
                </a:lnTo>
                <a:lnTo>
                  <a:pt x="8889" y="49529"/>
                </a:lnTo>
                <a:lnTo>
                  <a:pt x="0" y="4952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7600950" y="2735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7609840" y="2686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079" y="0"/>
                </a:moveTo>
                <a:lnTo>
                  <a:pt x="1269" y="0"/>
                </a:lnTo>
                <a:lnTo>
                  <a:pt x="0" y="1270"/>
                </a:lnTo>
                <a:lnTo>
                  <a:pt x="0" y="5079"/>
                </a:lnTo>
                <a:lnTo>
                  <a:pt x="1269" y="6350"/>
                </a:lnTo>
                <a:lnTo>
                  <a:pt x="5079" y="6350"/>
                </a:lnTo>
                <a:lnTo>
                  <a:pt x="7619" y="5079"/>
                </a:lnTo>
                <a:lnTo>
                  <a:pt x="761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0"/>
                </a:moveTo>
                <a:lnTo>
                  <a:pt x="5079" y="0"/>
                </a:lnTo>
                <a:lnTo>
                  <a:pt x="7619" y="1270"/>
                </a:lnTo>
                <a:lnTo>
                  <a:pt x="7619" y="3810"/>
                </a:lnTo>
                <a:lnTo>
                  <a:pt x="7619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1269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1270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585709" y="2692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593329" y="2700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5079" y="0"/>
                </a:moveTo>
                <a:lnTo>
                  <a:pt x="1269" y="0"/>
                </a:lnTo>
                <a:lnTo>
                  <a:pt x="0" y="2539"/>
                </a:lnTo>
                <a:lnTo>
                  <a:pt x="0" y="6350"/>
                </a:lnTo>
                <a:lnTo>
                  <a:pt x="1269" y="8889"/>
                </a:lnTo>
                <a:lnTo>
                  <a:pt x="5079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810" y="0"/>
                </a:moveTo>
                <a:lnTo>
                  <a:pt x="5079" y="0"/>
                </a:lnTo>
                <a:lnTo>
                  <a:pt x="7619" y="2539"/>
                </a:lnTo>
                <a:lnTo>
                  <a:pt x="7619" y="5079"/>
                </a:lnTo>
                <a:lnTo>
                  <a:pt x="7619" y="6350"/>
                </a:lnTo>
                <a:lnTo>
                  <a:pt x="5079" y="8889"/>
                </a:lnTo>
                <a:lnTo>
                  <a:pt x="3810" y="8889"/>
                </a:lnTo>
                <a:lnTo>
                  <a:pt x="1269" y="8889"/>
                </a:lnTo>
                <a:lnTo>
                  <a:pt x="0" y="6350"/>
                </a:lnTo>
                <a:lnTo>
                  <a:pt x="0" y="5079"/>
                </a:lnTo>
                <a:lnTo>
                  <a:pt x="0" y="2539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585709" y="2712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593329" y="27216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562850" y="252857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3029" y="0"/>
                </a:moveTo>
                <a:lnTo>
                  <a:pt x="114300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562850" y="2528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678420" y="2758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7636509" y="2706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645400" y="268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706359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087359" y="2536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7707629" y="25781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7702958" y="256961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4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707629" y="2581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084819" y="25742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707629" y="26206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702958" y="26127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707629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808481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707629" y="26670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7702958" y="265978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7707629" y="26695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808481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707629" y="27095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7702958" y="27016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707629" y="2538729"/>
            <a:ext cx="377190" cy="213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7706359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087359" y="2900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7707629" y="294005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7702958" y="293283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7707629" y="2942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8084819" y="29375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707629" y="29832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702958" y="29760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707629" y="2985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084819" y="2980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7707629" y="302831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702958" y="302046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707629" y="30314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084819" y="3025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707629" y="30721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702958" y="30649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707629" y="2901950"/>
            <a:ext cx="377190" cy="2108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706359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8087359" y="32473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707629" y="32867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702958" y="327954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4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707629" y="328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8084819" y="3284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707629" y="33305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702958" y="332272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707629" y="333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084819" y="332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707629" y="33756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702958" y="336717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5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707629" y="3379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084819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707629" y="34194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889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702958" y="3410358"/>
            <a:ext cx="386715" cy="18415"/>
          </a:xfrm>
          <a:custGeom>
            <a:avLst/>
            <a:gdLst/>
            <a:ahLst/>
            <a:cxnLst/>
            <a:rect l="l" t="t" r="r" b="b"/>
            <a:pathLst>
              <a:path w="386715" h="18414">
                <a:moveTo>
                  <a:pt x="0" y="18234"/>
                </a:moveTo>
                <a:lnTo>
                  <a:pt x="386534" y="18234"/>
                </a:lnTo>
                <a:lnTo>
                  <a:pt x="386534" y="0"/>
                </a:lnTo>
                <a:lnTo>
                  <a:pt x="0" y="0"/>
                </a:lnTo>
                <a:lnTo>
                  <a:pt x="0" y="182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707629" y="3247389"/>
            <a:ext cx="377190" cy="213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558177" y="2790597"/>
            <a:ext cx="152854" cy="8935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088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719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100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100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100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712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119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123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4123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4683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4089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4114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4690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4690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4690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4141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152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239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4155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4236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4155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4192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4207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4232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4164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4159658" y="2658518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4164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164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164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193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4186327" y="2624228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4191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4196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4208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4199028" y="2626768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4203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4213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177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177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185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4164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4171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4164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4171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4138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4138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4257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4213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4224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4284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4665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4283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4279038" y="265089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4283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4663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4283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4279038" y="269407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4283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4663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4283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4279038" y="273979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4283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4663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4283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4279038" y="27817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4283711" y="2618739"/>
            <a:ext cx="379729" cy="2133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4284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4665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4283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4279038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4283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4663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4283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4279038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4283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4663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4283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4279038" y="310174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4283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4663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4283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4279038" y="314492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4283711" y="2981960"/>
            <a:ext cx="379729" cy="2133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4284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4665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283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4279038" y="336082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4283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4663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4283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4279038" y="340273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4283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4663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4283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4279038" y="344845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4283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4663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4283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4279038" y="34929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4283711" y="3328671"/>
            <a:ext cx="379729" cy="2133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4134257" y="2870607"/>
            <a:ext cx="154124" cy="906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 txBox="1"/>
          <p:nvPr/>
        </p:nvSpPr>
        <p:spPr>
          <a:xfrm>
            <a:off x="3806190" y="2559050"/>
            <a:ext cx="4575175" cy="12291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68425" marR="1430020" indent="2540" algn="ctr">
              <a:lnSpc>
                <a:spcPct val="99700"/>
              </a:lnSpc>
              <a:spcBef>
                <a:spcPts val="105"/>
              </a:spcBef>
            </a:pPr>
            <a:r>
              <a:rPr sz="1600" spc="-5" dirty="0">
                <a:latin typeface="Arial"/>
                <a:cs typeface="Arial"/>
              </a:rPr>
              <a:t>Here’s the </a:t>
            </a:r>
            <a:r>
              <a:rPr sz="1600" dirty="0">
                <a:latin typeface="Arial"/>
                <a:cs typeface="Arial"/>
              </a:rPr>
              <a:t>IP  </a:t>
            </a:r>
            <a:r>
              <a:rPr sz="1600" spc="-5" dirty="0">
                <a:latin typeface="Arial"/>
                <a:cs typeface="Arial"/>
              </a:rPr>
              <a:t>address for  </a:t>
            </a:r>
            <a:r>
              <a:rPr sz="1600" spc="-20" dirty="0" smtClean="0">
                <a:solidFill>
                  <a:srgbClr val="C00000"/>
                </a:solidFill>
                <a:latin typeface="Arial"/>
                <a:cs typeface="Arial"/>
              </a:rPr>
              <a:t>ww</a:t>
            </a:r>
            <a:r>
              <a:rPr sz="1600" spc="-10" dirty="0" smtClean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1600" spc="-5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abc</a:t>
            </a:r>
            <a:r>
              <a:rPr sz="1600" spc="-5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1600" spc="5" dirty="0" smtClean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endParaRPr sz="1600" dirty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R="5080" algn="r"/>
            <a:r>
              <a:rPr sz="1100" dirty="0" smtClean="0">
                <a:latin typeface="Arial"/>
                <a:cs typeface="Arial"/>
              </a:rPr>
              <a:t>m</a:t>
            </a:r>
            <a:r>
              <a:rPr lang="en-US" sz="1100" dirty="0" smtClean="0">
                <a:latin typeface="Arial"/>
                <a:cs typeface="Arial"/>
              </a:rPr>
              <a:t>r</a:t>
            </a:r>
            <a:r>
              <a:rPr sz="1100" dirty="0" smtClean="0">
                <a:latin typeface="Arial"/>
                <a:cs typeface="Arial"/>
              </a:rPr>
              <a:t>.</a:t>
            </a:r>
            <a:r>
              <a:rPr lang="en-US" sz="1100" dirty="0" smtClean="0">
                <a:latin typeface="Arial"/>
                <a:cs typeface="Arial"/>
              </a:rPr>
              <a:t>r</a:t>
            </a:r>
            <a:r>
              <a:rPr sz="1100" spc="5" dirty="0" smtClean="0">
                <a:latin typeface="Arial"/>
                <a:cs typeface="Arial"/>
              </a:rPr>
              <a:t>o</a:t>
            </a:r>
            <a:r>
              <a:rPr sz="1100" spc="-5" dirty="0" smtClean="0">
                <a:latin typeface="Arial"/>
                <a:cs typeface="Arial"/>
              </a:rPr>
              <a:t>o</a:t>
            </a:r>
            <a:r>
              <a:rPr sz="1100" dirty="0" smtClean="0">
                <a:latin typeface="Arial"/>
                <a:cs typeface="Arial"/>
              </a:rPr>
              <a:t>t-</a:t>
            </a:r>
            <a:r>
              <a:rPr sz="1100" spc="5" dirty="0" smtClean="0">
                <a:latin typeface="Arial"/>
                <a:cs typeface="Arial"/>
              </a:rPr>
              <a:t>s</a:t>
            </a:r>
            <a:r>
              <a:rPr sz="1100" spc="-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r</a:t>
            </a:r>
            <a:r>
              <a:rPr sz="1100" spc="-10" dirty="0" smtClean="0">
                <a:latin typeface="Arial"/>
                <a:cs typeface="Arial"/>
              </a:rPr>
              <a:t>v</a:t>
            </a:r>
            <a:r>
              <a:rPr sz="1100" spc="-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r</a:t>
            </a:r>
            <a:r>
              <a:rPr sz="1100" spc="5" dirty="0" smtClean="0">
                <a:latin typeface="Arial"/>
                <a:cs typeface="Arial"/>
              </a:rPr>
              <a:t>s</a:t>
            </a:r>
            <a:r>
              <a:rPr sz="1100" dirty="0" smtClean="0">
                <a:latin typeface="Arial"/>
                <a:cs typeface="Arial"/>
              </a:rPr>
              <a:t>.</a:t>
            </a:r>
            <a:r>
              <a:rPr sz="1100" spc="-5" dirty="0" smtClean="0">
                <a:latin typeface="Arial"/>
                <a:cs typeface="Arial"/>
              </a:rPr>
              <a:t>ne</a:t>
            </a:r>
            <a:r>
              <a:rPr sz="1100" dirty="0" smtClean="0">
                <a:latin typeface="Arial"/>
                <a:cs typeface="Arial"/>
              </a:rPr>
              <a:t>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80" name="object 580"/>
          <p:cNvSpPr txBox="1"/>
          <p:nvPr/>
        </p:nvSpPr>
        <p:spPr>
          <a:xfrm>
            <a:off x="2324100" y="4801871"/>
            <a:ext cx="6744970" cy="143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1679">
              <a:spcBef>
                <a:spcPts val="100"/>
              </a:spcBef>
            </a:pPr>
            <a:r>
              <a:rPr lang="en-US" sz="1100" spc="-5" dirty="0" smtClean="0">
                <a:latin typeface="Arial"/>
                <a:cs typeface="Arial"/>
              </a:rPr>
              <a:t>          </a:t>
            </a:r>
            <a:r>
              <a:rPr sz="1100" spc="-5" dirty="0" smtClean="0">
                <a:latin typeface="Arial"/>
                <a:cs typeface="Arial"/>
              </a:rPr>
              <a:t>ns1.</a:t>
            </a:r>
            <a:r>
              <a:rPr lang="en-US" sz="1100" spc="-5" dirty="0" smtClean="0">
                <a:latin typeface="Arial"/>
                <a:cs typeface="Arial"/>
              </a:rPr>
              <a:t>abc</a:t>
            </a:r>
            <a:r>
              <a:rPr sz="1100" spc="-5" dirty="0" smtClean="0">
                <a:latin typeface="Arial"/>
                <a:cs typeface="Arial"/>
              </a:rPr>
              <a:t>.net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R="5080" algn="r"/>
            <a:r>
              <a:rPr lang="en-US" sz="1100" spc="10" dirty="0" smtClean="0">
                <a:latin typeface="Arial"/>
                <a:cs typeface="Arial"/>
              </a:rPr>
              <a:t> com.name</a:t>
            </a:r>
            <a:r>
              <a:rPr sz="1100" dirty="0" smtClean="0">
                <a:latin typeface="Arial"/>
                <a:cs typeface="Arial"/>
              </a:rPr>
              <a:t>-s</a:t>
            </a:r>
            <a:r>
              <a:rPr sz="1100" spc="-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r</a:t>
            </a:r>
            <a:r>
              <a:rPr sz="1100" spc="-10" dirty="0" smtClean="0">
                <a:latin typeface="Arial"/>
                <a:cs typeface="Arial"/>
              </a:rPr>
              <a:t>v</a:t>
            </a:r>
            <a:r>
              <a:rPr sz="1100" spc="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rs.</a:t>
            </a:r>
            <a:r>
              <a:rPr sz="1100" spc="5" dirty="0" smtClean="0">
                <a:latin typeface="Arial"/>
                <a:cs typeface="Arial"/>
              </a:rPr>
              <a:t>n</a:t>
            </a:r>
            <a:r>
              <a:rPr sz="1100" spc="-1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t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lang="en-US" sz="1100" spc="-5" dirty="0">
                <a:latin typeface="Arial"/>
                <a:cs typeface="Arial"/>
              </a:rPr>
              <a:t>g</a:t>
            </a:r>
            <a:r>
              <a:rPr lang="en-US" sz="1100" spc="-5" dirty="0" smtClean="0">
                <a:latin typeface="Arial"/>
                <a:cs typeface="Arial"/>
              </a:rPr>
              <a:t>roup4.capgemini</a:t>
            </a:r>
            <a:r>
              <a:rPr sz="1100" spc="-5" dirty="0" smtClean="0">
                <a:latin typeface="Arial"/>
                <a:cs typeface="Arial"/>
              </a:rPr>
              <a:t>.com</a:t>
            </a:r>
            <a:endParaRPr sz="1100" dirty="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sz="2200" spc="-5" dirty="0">
                <a:latin typeface="Courier New"/>
                <a:cs typeface="Courier New"/>
              </a:rPr>
              <a:t>ping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www.</a:t>
            </a:r>
            <a:r>
              <a:rPr lang="en-US"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abc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.com</a:t>
            </a:r>
            <a:endParaRPr sz="2200" u="sng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pic>
        <p:nvPicPr>
          <p:cNvPr id="581" name="Picture 58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02" y="4568156"/>
            <a:ext cx="1133429" cy="1133429"/>
          </a:xfrm>
          <a:prstGeom prst="rect">
            <a:avLst/>
          </a:prstGeom>
        </p:spPr>
      </p:pic>
      <p:pic>
        <p:nvPicPr>
          <p:cNvPr id="582" name="Picture 58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61" y="2474369"/>
            <a:ext cx="1370419" cy="1370419"/>
          </a:xfrm>
          <a:prstGeom prst="rect">
            <a:avLst/>
          </a:prstGeom>
        </p:spPr>
      </p:pic>
      <p:sp>
        <p:nvSpPr>
          <p:cNvPr id="583" name="TextBox 582"/>
          <p:cNvSpPr txBox="1"/>
          <p:nvPr/>
        </p:nvSpPr>
        <p:spPr>
          <a:xfrm>
            <a:off x="3389425" y="3896411"/>
            <a:ext cx="174965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5" dirty="0">
                <a:latin typeface="Arial"/>
                <a:cs typeface="Arial"/>
              </a:rPr>
              <a:t>capgemini.server.com</a:t>
            </a:r>
            <a:endParaRPr lang="en-US" sz="1050" dirty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584" name="Picture 58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33" y="3634741"/>
            <a:ext cx="1166811" cy="1166811"/>
          </a:xfrm>
          <a:prstGeom prst="rect">
            <a:avLst/>
          </a:prstGeom>
        </p:spPr>
      </p:pic>
      <p:pic>
        <p:nvPicPr>
          <p:cNvPr id="585" name="Picture 58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486" y="3882213"/>
            <a:ext cx="1494157" cy="1494157"/>
          </a:xfrm>
          <a:prstGeom prst="rect">
            <a:avLst/>
          </a:prstGeom>
        </p:spPr>
      </p:pic>
      <p:pic>
        <p:nvPicPr>
          <p:cNvPr id="586" name="Picture 58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69" y="2216064"/>
            <a:ext cx="1382939" cy="138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8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616" y="548680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What Is a DNS Cache?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1556792"/>
            <a:ext cx="103691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DNS Cache sometimes it called DNS resolver cache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It is a temporary database which has been maintained by the computer’s operating system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That contains records of all the recent and attempted visits of the website and other Internet domains.</a:t>
            </a:r>
          </a:p>
        </p:txBody>
      </p:sp>
    </p:spTree>
    <p:extLst>
      <p:ext uri="{BB962C8B-B14F-4D97-AF65-F5344CB8AC3E}">
        <p14:creationId xmlns:p14="http://schemas.microsoft.com/office/powerpoint/2010/main" val="40356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7956" y="116632"/>
            <a:ext cx="6704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The Purpose of a DNS Cache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5480" y="1412776"/>
            <a:ext cx="92890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internet relies on the Domain Name System (DNS) to maintain an index of all public websites and their corresponding IP addresses. 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DNS cache attempts to speed up the process even more by handling the name resolution of recently visited addresses before the request is sent out to the internet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390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7728" y="404664"/>
            <a:ext cx="53230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How a DNS Cache Works</a:t>
            </a:r>
          </a:p>
        </p:txBody>
      </p:sp>
      <p:sp>
        <p:nvSpPr>
          <p:cNvPr id="3" name="Rectangle 2"/>
          <p:cNvSpPr/>
          <p:nvPr/>
        </p:nvSpPr>
        <p:spPr>
          <a:xfrm>
            <a:off x="727368" y="1628800"/>
            <a:ext cx="112012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Before a browser issues its requests to the outside network, the computer intercepts each one and looks up the domain name in the DNS cache database.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docs.google.com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-------------------------------------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Record Name . . . . . : docs.google.com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Record Type . . . . . : 1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Time To Live . . . . : 21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Data Length . . . . . : 4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Section . . . . . . . : Answer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A (Host) Record . . . : 172.217.6.174</a:t>
            </a:r>
          </a:p>
        </p:txBody>
      </p:sp>
    </p:spTree>
    <p:extLst>
      <p:ext uri="{BB962C8B-B14F-4D97-AF65-F5344CB8AC3E}">
        <p14:creationId xmlns:p14="http://schemas.microsoft.com/office/powerpoint/2010/main" val="6563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DNS HISTORY Cont….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86" y="1700808"/>
            <a:ext cx="11370945" cy="4351337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the system grew, HOSTS.txt had problems with</a:t>
            </a: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Scalability ( Traffic and load).</a:t>
            </a:r>
          </a:p>
          <a:p>
            <a:pPr lvl="2"/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Traffic: As the network grew the users of the network grew, so there was traffic.</a:t>
            </a:r>
          </a:p>
          <a:p>
            <a:pPr lvl="2"/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Load: As the user’s grew the data from the user was more and the HOSTS.txt file has a limitation’s  </a:t>
            </a:r>
          </a:p>
          <a:p>
            <a:pPr marL="4763" lvl="1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Name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ollisions.</a:t>
            </a:r>
          </a:p>
          <a:p>
            <a:pPr lvl="2"/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Different IP address were having the same naming conventions.</a:t>
            </a:r>
          </a:p>
          <a:p>
            <a:pPr lvl="2"/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Consistency.</a:t>
            </a:r>
          </a:p>
          <a:p>
            <a:pPr lvl="2"/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was no consistency because the network had huge traffic and load.</a:t>
            </a:r>
          </a:p>
          <a:p>
            <a:pPr marL="4763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1984, Paul Mockapetris released the first version (RFCs882 and 883,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superseded by 1034 and 1035….)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986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9576" y="548680"/>
            <a:ext cx="69127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What Is DNS Cache Poisoning?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424" y="1700808"/>
            <a:ext cx="10009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DNS cache becomes poisoned or polluted when unauthorized domain names or IP addresses are inserted into it.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3341" y="3361058"/>
            <a:ext cx="10709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DNS Flushing: What It Does and How to Do It</a:t>
            </a:r>
          </a:p>
        </p:txBody>
      </p:sp>
      <p:sp>
        <p:nvSpPr>
          <p:cNvPr id="5" name="Rectangle 4"/>
          <p:cNvSpPr/>
          <p:nvPr/>
        </p:nvSpPr>
        <p:spPr>
          <a:xfrm>
            <a:off x="983432" y="4221088"/>
            <a:ext cx="9937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When troubleshooting cache poisoning or other internet connectivity issues, a computer administrator may wish to flush (i.e. clear, reset, or erase) a DNS cache.</a:t>
            </a:r>
          </a:p>
        </p:txBody>
      </p:sp>
    </p:spTree>
    <p:extLst>
      <p:ext uri="{BB962C8B-B14F-4D97-AF65-F5344CB8AC3E}">
        <p14:creationId xmlns:p14="http://schemas.microsoft.com/office/powerpoint/2010/main" val="23116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Recursive resolution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recursive query is a kind of query, in which the DNS server, who received your query will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all the job of fetching the answer, and giving it back to you. During this process, the DNS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 might also query other DNS server's in the internet on your behalf, for the answer.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Iterative resolution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 sends query to 1st server if server is authorized to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 name it sends answer otherwise send IP address of next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 who can resolve query. Now here client sends query to 2nd 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 .Client continues this process of sending query to server until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is resolved.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recursive client only send query to 1st server then server will send request to next server until query is resolved.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iterative client is responsible for sending query to different servers until query is resolved.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47647" y="3284984"/>
            <a:ext cx="4176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111111"/>
                </a:solidFill>
              </a:rPr>
              <a:t>DNS server which keeps all root zone is called TLD name server.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432480"/>
            <a:ext cx="6700029" cy="4351338"/>
          </a:xfrm>
        </p:spPr>
      </p:pic>
    </p:spTree>
    <p:extLst>
      <p:ext uri="{BB962C8B-B14F-4D97-AF65-F5344CB8AC3E}">
        <p14:creationId xmlns:p14="http://schemas.microsoft.com/office/powerpoint/2010/main" val="39647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root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</a:t>
            </a:r>
            <a:r>
              <a:rPr lang="en-US" dirty="0" smtClean="0"/>
              <a:t>at </a:t>
            </a:r>
            <a:r>
              <a:rPr lang="en-US" dirty="0"/>
              <a:t>Amsterdam, , the </a:t>
            </a:r>
            <a:r>
              <a:rPr lang="en-US" dirty="0" smtClean="0"/>
              <a:t>Netherlands</a:t>
            </a:r>
          </a:p>
          <a:p>
            <a:endParaRPr lang="en-US" dirty="0"/>
          </a:p>
          <a:p>
            <a:r>
              <a:rPr lang="en-US" dirty="0" smtClean="0"/>
              <a:t>198.41.0.4 – IPV4</a:t>
            </a:r>
          </a:p>
          <a:p>
            <a:r>
              <a:rPr lang="en-US" dirty="0" smtClean="0"/>
              <a:t>2001:503:ba3e</a:t>
            </a:r>
            <a:r>
              <a:rPr lang="en-US" dirty="0"/>
              <a:t>::</a:t>
            </a:r>
            <a:r>
              <a:rPr lang="en-US" dirty="0" smtClean="0"/>
              <a:t>2:30 – IPV6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B root server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/>
              <a:t>Located </a:t>
            </a:r>
            <a:r>
              <a:rPr lang="en-US" sz="2000" dirty="0" smtClean="0"/>
              <a:t>at </a:t>
            </a:r>
            <a:r>
              <a:rPr lang="en-US" sz="2000" dirty="0"/>
              <a:t>Budapest, Hungary</a:t>
            </a:r>
          </a:p>
          <a:p>
            <a:endParaRPr lang="en-US" sz="2000" dirty="0"/>
          </a:p>
          <a:p>
            <a:r>
              <a:rPr lang="en-US" sz="2000" dirty="0"/>
              <a:t>199.9.14.201 – IPV4</a:t>
            </a:r>
          </a:p>
          <a:p>
            <a:r>
              <a:rPr lang="en-US" sz="2000" dirty="0"/>
              <a:t>2001:500:200::b – IPV6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8" y="980728"/>
            <a:ext cx="3296037" cy="2258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3588543"/>
            <a:ext cx="3684802" cy="209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4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</a:t>
            </a:r>
            <a:r>
              <a:rPr lang="en-US" dirty="0"/>
              <a:t>Paris, </a:t>
            </a:r>
            <a:r>
              <a:rPr lang="en-US" dirty="0" smtClean="0"/>
              <a:t>France</a:t>
            </a:r>
          </a:p>
          <a:p>
            <a:endParaRPr lang="en-US" dirty="0"/>
          </a:p>
          <a:p>
            <a:r>
              <a:rPr lang="en-US" dirty="0" smtClean="0"/>
              <a:t>192.33.4.12 – IPV4</a:t>
            </a:r>
          </a:p>
          <a:p>
            <a:r>
              <a:rPr lang="en-US" dirty="0" smtClean="0"/>
              <a:t>2001:500:2</a:t>
            </a:r>
            <a:r>
              <a:rPr lang="en-US" dirty="0"/>
              <a:t>::</a:t>
            </a:r>
            <a:r>
              <a:rPr lang="en-US" dirty="0" smtClean="0"/>
              <a:t>c – IPV6</a:t>
            </a:r>
          </a:p>
          <a:p>
            <a:endParaRPr lang="en-US" dirty="0"/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 root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server</a:t>
            </a:r>
          </a:p>
          <a:p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Located </a:t>
            </a:r>
            <a:r>
              <a:rPr lang="en-US" dirty="0" smtClean="0"/>
              <a:t>at </a:t>
            </a:r>
            <a:r>
              <a:rPr lang="en-US" dirty="0"/>
              <a:t>London, United Kingdom</a:t>
            </a:r>
          </a:p>
          <a:p>
            <a:endParaRPr lang="en-US" dirty="0"/>
          </a:p>
          <a:p>
            <a:r>
              <a:rPr lang="en-US" dirty="0"/>
              <a:t>199.7.91.13 – IPV4</a:t>
            </a:r>
          </a:p>
          <a:p>
            <a:r>
              <a:rPr lang="en-US" dirty="0"/>
              <a:t>2001:500:2d::d – IPV6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848220"/>
            <a:ext cx="3124572" cy="2379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068" y="3475609"/>
            <a:ext cx="3628628" cy="22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at Boston, </a:t>
            </a:r>
            <a:r>
              <a:rPr lang="en-US" dirty="0" smtClean="0"/>
              <a:t>US </a:t>
            </a:r>
          </a:p>
          <a:p>
            <a:endParaRPr lang="en-US" dirty="0"/>
          </a:p>
          <a:p>
            <a:r>
              <a:rPr lang="en-US" dirty="0" smtClean="0"/>
              <a:t>192.203.230.10 – IPV4 </a:t>
            </a:r>
          </a:p>
          <a:p>
            <a:r>
              <a:rPr lang="en-US" dirty="0" smtClean="0"/>
              <a:t>2001:500:a8</a:t>
            </a:r>
            <a:r>
              <a:rPr lang="en-US" dirty="0"/>
              <a:t>::</a:t>
            </a:r>
            <a:r>
              <a:rPr lang="en-US" dirty="0" smtClean="0"/>
              <a:t>e – IPV6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 root server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Located at Melbourne, Victoria, Australia</a:t>
            </a:r>
          </a:p>
          <a:p>
            <a:endParaRPr lang="en-US" dirty="0"/>
          </a:p>
          <a:p>
            <a:r>
              <a:rPr lang="en-US" dirty="0"/>
              <a:t>192.5.5.241 – IPV4</a:t>
            </a:r>
          </a:p>
          <a:p>
            <a:r>
              <a:rPr lang="en-US" dirty="0"/>
              <a:t>2001:500:2f::f – IPV6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834" y="1124744"/>
            <a:ext cx="3127844" cy="1975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768" y="3501008"/>
            <a:ext cx="3252910" cy="218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</a:t>
            </a:r>
            <a:r>
              <a:rPr lang="en-US" dirty="0"/>
              <a:t>Chicago, Illinois, </a:t>
            </a:r>
            <a:r>
              <a:rPr lang="en-US" dirty="0" smtClean="0"/>
              <a:t>USA</a:t>
            </a:r>
          </a:p>
          <a:p>
            <a:endParaRPr lang="en-US" dirty="0"/>
          </a:p>
          <a:p>
            <a:r>
              <a:rPr lang="en-US" dirty="0" smtClean="0"/>
              <a:t>192.112.36.4 – IPV4</a:t>
            </a:r>
          </a:p>
          <a:p>
            <a:r>
              <a:rPr lang="en-US" dirty="0" smtClean="0"/>
              <a:t>2001:500:12</a:t>
            </a:r>
            <a:r>
              <a:rPr lang="en-US" dirty="0"/>
              <a:t>::</a:t>
            </a:r>
            <a:r>
              <a:rPr lang="en-US" dirty="0" smtClean="0"/>
              <a:t>d0d – IPV6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H root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server</a:t>
            </a:r>
          </a:p>
          <a:p>
            <a:r>
              <a:rPr lang="en-US" dirty="0"/>
              <a:t>Located at Des Moines, Iowa, USA </a:t>
            </a:r>
          </a:p>
          <a:p>
            <a:endParaRPr lang="en-US" dirty="0"/>
          </a:p>
          <a:p>
            <a:r>
              <a:rPr lang="en-US" dirty="0"/>
              <a:t> 198.97.190.53 – IPV4</a:t>
            </a:r>
          </a:p>
          <a:p>
            <a:r>
              <a:rPr lang="en-US" dirty="0"/>
              <a:t>2001:500:1::53 – IPV6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692696"/>
            <a:ext cx="3137227" cy="2279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218751"/>
            <a:ext cx="3384376" cy="202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7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</a:t>
            </a:r>
            <a:r>
              <a:rPr lang="en-US" dirty="0"/>
              <a:t>Chennai, Tamilnadu, </a:t>
            </a:r>
            <a:r>
              <a:rPr lang="en-US" dirty="0" smtClean="0"/>
              <a:t>India </a:t>
            </a:r>
          </a:p>
          <a:p>
            <a:endParaRPr lang="en-US" dirty="0"/>
          </a:p>
          <a:p>
            <a:r>
              <a:rPr lang="en-US" dirty="0" smtClean="0"/>
              <a:t>192.36.148.17 – IPV4</a:t>
            </a:r>
          </a:p>
          <a:p>
            <a:r>
              <a:rPr lang="en-US" dirty="0" smtClean="0"/>
              <a:t>2001:7fe</a:t>
            </a:r>
            <a:r>
              <a:rPr lang="en-US" dirty="0"/>
              <a:t>::</a:t>
            </a:r>
            <a:r>
              <a:rPr lang="en-US" dirty="0" smtClean="0"/>
              <a:t>53 – IPV6</a:t>
            </a:r>
          </a:p>
          <a:p>
            <a:endParaRPr lang="en-US" dirty="0"/>
          </a:p>
          <a:p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J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root server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Located at Singapore</a:t>
            </a:r>
          </a:p>
          <a:p>
            <a:endParaRPr lang="en-US" dirty="0"/>
          </a:p>
          <a:p>
            <a:r>
              <a:rPr lang="en-US" dirty="0"/>
              <a:t>192.58.128.30 – IPV4</a:t>
            </a:r>
          </a:p>
          <a:p>
            <a:r>
              <a:rPr lang="en-US" dirty="0"/>
              <a:t>2001:503:c27::2:30 – IPV6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980728"/>
            <a:ext cx="3055414" cy="2044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24" y="3587368"/>
            <a:ext cx="3161554" cy="21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</a:t>
            </a:r>
            <a:r>
              <a:rPr lang="en-US" dirty="0"/>
              <a:t>Moscow, </a:t>
            </a:r>
            <a:r>
              <a:rPr lang="en-US" dirty="0" smtClean="0"/>
              <a:t>Russia</a:t>
            </a:r>
          </a:p>
          <a:p>
            <a:endParaRPr lang="en-US" dirty="0"/>
          </a:p>
          <a:p>
            <a:r>
              <a:rPr lang="en-US" dirty="0" smtClean="0"/>
              <a:t>193.0.14.129 – IPV4</a:t>
            </a:r>
          </a:p>
          <a:p>
            <a:r>
              <a:rPr lang="en-US" dirty="0" smtClean="0"/>
              <a:t>2001:7fd</a:t>
            </a:r>
            <a:r>
              <a:rPr lang="en-US" dirty="0"/>
              <a:t>::</a:t>
            </a:r>
            <a:r>
              <a:rPr lang="en-US" dirty="0" smtClean="0"/>
              <a:t>1 – IPV6</a:t>
            </a:r>
          </a:p>
          <a:p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 root server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Located at Tehran, Iran</a:t>
            </a:r>
          </a:p>
          <a:p>
            <a:endParaRPr lang="en-US" dirty="0"/>
          </a:p>
          <a:p>
            <a:r>
              <a:rPr lang="en-US" dirty="0"/>
              <a:t>199.7.83.42 – IPV4</a:t>
            </a:r>
          </a:p>
          <a:p>
            <a:r>
              <a:rPr lang="en-US" dirty="0"/>
              <a:t>2001:500:9f::42 – IPV6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92" y="836712"/>
            <a:ext cx="3147814" cy="2264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824" y="3349589"/>
            <a:ext cx="3139348" cy="21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Calibri" panose="020F0502020204030204" pitchFamily="34" charset="0"/>
              </a:rPr>
              <a:t>DNS Hierarchy</a:t>
            </a: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/>
            </a:r>
            <a:b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DNS uses a hierarchy to manage its distributed database system. The DNS hierarchy, also called the domain name space, is an inverted tree structure, much like eDirectory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.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18" y="2793548"/>
            <a:ext cx="6840760" cy="40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</a:t>
            </a:r>
            <a:r>
              <a:rPr lang="en-US" dirty="0"/>
              <a:t>Chimbote, </a:t>
            </a:r>
            <a:r>
              <a:rPr lang="en-US" dirty="0" smtClean="0"/>
              <a:t>Peru</a:t>
            </a:r>
          </a:p>
          <a:p>
            <a:endParaRPr lang="en-US" dirty="0"/>
          </a:p>
          <a:p>
            <a:r>
              <a:rPr lang="en-US" dirty="0" smtClean="0"/>
              <a:t>202.12.27.33 – IPV4</a:t>
            </a:r>
          </a:p>
          <a:p>
            <a:r>
              <a:rPr lang="en-US" dirty="0"/>
              <a:t>2001:dc3::</a:t>
            </a:r>
            <a:r>
              <a:rPr lang="en-US" dirty="0" smtClean="0"/>
              <a:t>35 – IPV6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836712"/>
            <a:ext cx="3816424" cy="315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of DNS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Website Request </a:t>
            </a:r>
          </a:p>
          <a:p>
            <a:r>
              <a:rPr lang="en-US" b="1" dirty="0"/>
              <a:t>Ask resolver </a:t>
            </a:r>
          </a:p>
          <a:p>
            <a:r>
              <a:rPr lang="en-US" b="1" dirty="0"/>
              <a:t>Ask root server </a:t>
            </a:r>
          </a:p>
          <a:p>
            <a:r>
              <a:rPr lang="en-US" b="1" dirty="0"/>
              <a:t>Ask TLD server </a:t>
            </a:r>
          </a:p>
          <a:p>
            <a:r>
              <a:rPr lang="en-US" b="1" dirty="0"/>
              <a:t>Ask authoritative name servers </a:t>
            </a:r>
          </a:p>
          <a:p>
            <a:r>
              <a:rPr lang="en-US" b="1" dirty="0"/>
              <a:t>Cache the IP and return it to the browser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Configuration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6" t="34750" r="28553" b="37118"/>
          <a:stretch/>
        </p:blipFill>
        <p:spPr>
          <a:xfrm>
            <a:off x="927283" y="1094704"/>
            <a:ext cx="9612033" cy="5142608"/>
          </a:xfrm>
        </p:spPr>
      </p:pic>
    </p:spTree>
    <p:extLst>
      <p:ext uri="{BB962C8B-B14F-4D97-AF65-F5344CB8AC3E}">
        <p14:creationId xmlns:p14="http://schemas.microsoft.com/office/powerpoint/2010/main" val="406383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Configuration </a:t>
            </a:r>
            <a:r>
              <a:rPr lang="en-US" dirty="0" smtClean="0"/>
              <a:t>Contd……..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8129" r="33283" b="30499"/>
          <a:stretch/>
        </p:blipFill>
        <p:spPr>
          <a:xfrm>
            <a:off x="2423592" y="986727"/>
            <a:ext cx="7249764" cy="5034561"/>
          </a:xfrm>
        </p:spPr>
      </p:pic>
    </p:spTree>
    <p:extLst>
      <p:ext uri="{BB962C8B-B14F-4D97-AF65-F5344CB8AC3E}">
        <p14:creationId xmlns:p14="http://schemas.microsoft.com/office/powerpoint/2010/main" val="428491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Configuration Contd……..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8130" r="33283" b="30499"/>
          <a:stretch/>
        </p:blipFill>
        <p:spPr>
          <a:xfrm>
            <a:off x="2357314" y="1277988"/>
            <a:ext cx="7195039" cy="4996555"/>
          </a:xfrm>
        </p:spPr>
      </p:pic>
    </p:spTree>
    <p:extLst>
      <p:ext uri="{BB962C8B-B14F-4D97-AF65-F5344CB8AC3E}">
        <p14:creationId xmlns:p14="http://schemas.microsoft.com/office/powerpoint/2010/main" val="34418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Configuration Contd……..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8130" r="33283" b="30499"/>
          <a:stretch/>
        </p:blipFill>
        <p:spPr>
          <a:xfrm>
            <a:off x="2678470" y="1412776"/>
            <a:ext cx="6552728" cy="4550505"/>
          </a:xfrm>
        </p:spPr>
      </p:pic>
    </p:spTree>
    <p:extLst>
      <p:ext uri="{BB962C8B-B14F-4D97-AF65-F5344CB8AC3E}">
        <p14:creationId xmlns:p14="http://schemas.microsoft.com/office/powerpoint/2010/main" val="154617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Configuration Contd……..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40" t="24821" r="27701" b="27189"/>
          <a:stretch/>
        </p:blipFill>
        <p:spPr>
          <a:xfrm>
            <a:off x="1979497" y="1628800"/>
            <a:ext cx="7950674" cy="4803535"/>
          </a:xfrm>
        </p:spPr>
      </p:pic>
    </p:spTree>
    <p:extLst>
      <p:ext uri="{BB962C8B-B14F-4D97-AF65-F5344CB8AC3E}">
        <p14:creationId xmlns:p14="http://schemas.microsoft.com/office/powerpoint/2010/main" val="261665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Configuration Contd……..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8129" r="33283" b="30499"/>
          <a:stretch/>
        </p:blipFill>
        <p:spPr>
          <a:xfrm>
            <a:off x="2351584" y="1556792"/>
            <a:ext cx="6912768" cy="4800536"/>
          </a:xfrm>
        </p:spPr>
      </p:pic>
    </p:spTree>
    <p:extLst>
      <p:ext uri="{BB962C8B-B14F-4D97-AF65-F5344CB8AC3E}">
        <p14:creationId xmlns:p14="http://schemas.microsoft.com/office/powerpoint/2010/main" val="206445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Configuration Contd……..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4820" r="33283" b="28844"/>
          <a:stretch/>
        </p:blipFill>
        <p:spPr>
          <a:xfrm>
            <a:off x="2534454" y="1277988"/>
            <a:ext cx="6840760" cy="5320594"/>
          </a:xfrm>
        </p:spPr>
      </p:pic>
    </p:spTree>
    <p:extLst>
      <p:ext uri="{BB962C8B-B14F-4D97-AF65-F5344CB8AC3E}">
        <p14:creationId xmlns:p14="http://schemas.microsoft.com/office/powerpoint/2010/main" val="26133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Configuration Contd……..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4820" r="33283" b="30499"/>
          <a:stretch/>
        </p:blipFill>
        <p:spPr>
          <a:xfrm>
            <a:off x="2654468" y="1277988"/>
            <a:ext cx="6600732" cy="4950551"/>
          </a:xfrm>
        </p:spPr>
      </p:pic>
    </p:spTree>
    <p:extLst>
      <p:ext uri="{BB962C8B-B14F-4D97-AF65-F5344CB8AC3E}">
        <p14:creationId xmlns:p14="http://schemas.microsoft.com/office/powerpoint/2010/main" val="351655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5750" indent="-285750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67" y="548681"/>
            <a:ext cx="11370945" cy="5215532"/>
          </a:xfrm>
        </p:spPr>
        <p:txBody>
          <a:bodyPr>
            <a:normAutofit/>
          </a:bodyPr>
          <a:lstStyle/>
          <a:p>
            <a:r>
              <a:rPr lang="en-US" sz="2800" b="1" dirty="0"/>
              <a:t>Top-Level Name Component of the DNS </a:t>
            </a:r>
            <a:r>
              <a:rPr lang="en-US" sz="2800" b="1" dirty="0" smtClean="0"/>
              <a:t>Hierarchy</a:t>
            </a:r>
          </a:p>
          <a:p>
            <a:endParaRPr lang="en-US" sz="28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07988" y="980728"/>
            <a:ext cx="10800580" cy="5616624"/>
          </a:xfrm>
          <a:prstGeom prst="rect">
            <a:avLst/>
          </a:prstGeom>
        </p:spPr>
        <p:txBody>
          <a:bodyPr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543039"/>
              </p:ext>
            </p:extLst>
          </p:nvPr>
        </p:nvGraphicFramePr>
        <p:xfrm>
          <a:off x="839415" y="1628800"/>
          <a:ext cx="10369153" cy="604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9"/>
                <a:gridCol w="5832648"/>
                <a:gridCol w="2304256"/>
              </a:tblGrid>
              <a:tr h="1058414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Top-Level Name 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 DNS Domain Name</a:t>
                      </a:r>
                      <a:endParaRPr lang="en-US" dirty="0"/>
                    </a:p>
                  </a:txBody>
                  <a:tcPr/>
                </a:tc>
              </a:tr>
              <a:tr h="558977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.com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Internet name authority delegates portions of the domain namespace under this level to commercial organizations, such as the Microsoft Corporation.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microsoft.com</a:t>
                      </a:r>
                      <a:endParaRPr lang="en-US" sz="1400" dirty="0"/>
                    </a:p>
                  </a:txBody>
                  <a:tcPr/>
                </a:tc>
              </a:tr>
              <a:tr h="55897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Internet name authority delegates portions of this domain namespace to educational organizations, such as the Massachusetts Institute of Technology (MIT).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mit.edu</a:t>
                      </a:r>
                      <a:endParaRPr lang="en-US" sz="1400" dirty="0"/>
                    </a:p>
                  </a:txBody>
                  <a:tcPr/>
                </a:tc>
              </a:tr>
              <a:tr h="55897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.gov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Internet name authority delegates portions of this domain namespace to governmental organizations, such as the White House in Washington, D.C.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whitehouse.gov</a:t>
                      </a:r>
                      <a:endParaRPr lang="en-US" sz="1400" dirty="0"/>
                    </a:p>
                  </a:txBody>
                  <a:tcPr/>
                </a:tc>
              </a:tr>
              <a:tr h="558977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Internet name authority delegates portions of this domain namespace to noncommercial organizations, such as the Center for Networked Information Discovery and Retrieval (CNIDR).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cnidr.org</a:t>
                      </a:r>
                      <a:endParaRPr lang="en-US" sz="1400" dirty="0"/>
                    </a:p>
                  </a:txBody>
                  <a:tcPr/>
                </a:tc>
              </a:tr>
              <a:tr h="55897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Internet name authority delegates portions of this domain namespace to networking organizations, such as the National Science Foundation (NSF).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nsf.net</a:t>
                      </a:r>
                      <a:endParaRPr lang="en-US" sz="1400" dirty="0"/>
                    </a:p>
                  </a:txBody>
                  <a:tcPr/>
                </a:tc>
              </a:tr>
              <a:tr h="5589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8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2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Configuration Contd……..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4820" r="33283" b="28844"/>
          <a:stretch/>
        </p:blipFill>
        <p:spPr>
          <a:xfrm>
            <a:off x="2606462" y="1277988"/>
            <a:ext cx="6696744" cy="5208582"/>
          </a:xfrm>
        </p:spPr>
      </p:pic>
    </p:spTree>
    <p:extLst>
      <p:ext uri="{BB962C8B-B14F-4D97-AF65-F5344CB8AC3E}">
        <p14:creationId xmlns:p14="http://schemas.microsoft.com/office/powerpoint/2010/main" val="2820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Configuration Contd……..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4820" r="33283" b="28844"/>
          <a:stretch/>
        </p:blipFill>
        <p:spPr>
          <a:xfrm>
            <a:off x="3192813" y="1277988"/>
            <a:ext cx="6191107" cy="4815308"/>
          </a:xfrm>
        </p:spPr>
      </p:pic>
    </p:spTree>
    <p:extLst>
      <p:ext uri="{BB962C8B-B14F-4D97-AF65-F5344CB8AC3E}">
        <p14:creationId xmlns:p14="http://schemas.microsoft.com/office/powerpoint/2010/main" val="19517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				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		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</a:rPr>
              <a:t>THANK YOU 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0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05" y="332656"/>
            <a:ext cx="11083532" cy="859536"/>
          </a:xfrm>
        </p:spPr>
        <p:txBody>
          <a:bodyPr>
            <a:noAutofit/>
          </a:bodyPr>
          <a:lstStyle/>
          <a:p>
            <a:r>
              <a:rPr lang="en-US" sz="4400" b="1" dirty="0"/>
              <a:t>Root Hints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600" dirty="0"/>
              <a:t>Root hints are DNS data stored in a DNS server. </a:t>
            </a:r>
            <a:endParaRPr lang="en-US" sz="9600" dirty="0" smtClean="0"/>
          </a:p>
          <a:p>
            <a:endParaRPr lang="en-US" sz="9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600" dirty="0" smtClean="0"/>
              <a:t>Root </a:t>
            </a:r>
            <a:r>
              <a:rPr lang="en-US" sz="9600" dirty="0"/>
              <a:t>hints are used to prepare servers authoritative for non-root zones so that they can learn and discover authoritative servers that manage domains located at a higher level or in other subtrees of the DNS domain namespace. </a:t>
            </a:r>
          </a:p>
          <a:p>
            <a:endParaRPr lang="en-US" sz="9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600" dirty="0"/>
              <a:t>These hints are essential for servers authoritative at lower levels of the namespace when locating and finding servers under these conditions. </a:t>
            </a:r>
          </a:p>
          <a:p>
            <a:endParaRPr lang="en-US" sz="9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600" dirty="0"/>
              <a:t>By default, the DNS Server service implements root hints using a file, named Cache.dns, stored in the %systemroot%\System32\</a:t>
            </a:r>
            <a:r>
              <a:rPr lang="en-US" sz="9600" dirty="0" err="1"/>
              <a:t>Dns</a:t>
            </a:r>
            <a:r>
              <a:rPr lang="en-US" sz="9600" dirty="0"/>
              <a:t> folder on the server computer.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Zone Resolution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zone represents a discrete portion of the domain namespace. Zones provide a way to partition the domain namespace into manageable sections and they provide the following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Multiple zones in a domain namespace are used to distribute administrative tasks to different groups.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04" y="3068960"/>
            <a:ext cx="6447763" cy="36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DNS Zone ?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955095"/>
            <a:ext cx="6048672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Every domain name, which is a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part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 DNS system, has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several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DNS settings, also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known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DNS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records ,to keep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his DNS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records in order,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DNS zone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was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DNS zone represents a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boundary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authority subject to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management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certain entities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315" y="1955095"/>
            <a:ext cx="5285669" cy="386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DNS Zones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3 types of DNS Zone.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Primary DNS Zone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Secondary DNS Zone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Stub DNS Zone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32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22843</TotalTime>
  <Words>1911</Words>
  <Application>Microsoft Office PowerPoint</Application>
  <PresentationFormat>Widescreen</PresentationFormat>
  <Paragraphs>399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Calibri</vt:lpstr>
      <vt:lpstr>Courier New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DNS History</vt:lpstr>
      <vt:lpstr>DNS HISTORY Cont….</vt:lpstr>
      <vt:lpstr>DNS Hierarchy </vt:lpstr>
      <vt:lpstr>  </vt:lpstr>
      <vt:lpstr>Root Hints </vt:lpstr>
      <vt:lpstr>Zone Resolution </vt:lpstr>
      <vt:lpstr>What is a DNS Zone ?</vt:lpstr>
      <vt:lpstr>Types of DNS Zones</vt:lpstr>
      <vt:lpstr>Primary DNS Zone</vt:lpstr>
      <vt:lpstr>Secondary DNS Zone</vt:lpstr>
      <vt:lpstr>Stub DNS Zone</vt:lpstr>
      <vt:lpstr>DNS RECORDS </vt:lpstr>
      <vt:lpstr>1.A/AAAA: </vt:lpstr>
      <vt:lpstr>2.CNAME: (Canonical NAME) </vt:lpstr>
      <vt:lpstr>3.PTR(Pointer Record)</vt:lpstr>
      <vt:lpstr>4.MX(Mail Exchange)</vt:lpstr>
      <vt:lpstr>The Resolution Process</vt:lpstr>
      <vt:lpstr>The Resolution Process</vt:lpstr>
      <vt:lpstr>The Resolution Process</vt:lpstr>
      <vt:lpstr>The Resolution Process The root server mr refers capgemini to the com name servers  This type of response is called a “referral”</vt:lpstr>
      <vt:lpstr>The Resolution Process</vt:lpstr>
      <vt:lpstr>The Resolution Process</vt:lpstr>
      <vt:lpstr>The Resolution Process</vt:lpstr>
      <vt:lpstr>The Resolution Process</vt:lpstr>
      <vt:lpstr>The Resolution Process</vt:lpstr>
      <vt:lpstr>PowerPoint Presentation</vt:lpstr>
      <vt:lpstr>PowerPoint Presentation</vt:lpstr>
      <vt:lpstr>PowerPoint Presentation</vt:lpstr>
      <vt:lpstr>PowerPoint Presentation</vt:lpstr>
      <vt:lpstr>Recursive resolution  </vt:lpstr>
      <vt:lpstr>Iterative resolution  </vt:lpstr>
      <vt:lpstr>PowerPoint Presentation</vt:lpstr>
      <vt:lpstr>A root server</vt:lpstr>
      <vt:lpstr>C root server</vt:lpstr>
      <vt:lpstr>E root server</vt:lpstr>
      <vt:lpstr>G root server</vt:lpstr>
      <vt:lpstr>I root server</vt:lpstr>
      <vt:lpstr>K root server</vt:lpstr>
      <vt:lpstr>M root server</vt:lpstr>
      <vt:lpstr>Working of DNS  </vt:lpstr>
      <vt:lpstr>DNS Configuration </vt:lpstr>
      <vt:lpstr>DNS Configuration Contd……..</vt:lpstr>
      <vt:lpstr>DNS Configuration Contd……..</vt:lpstr>
      <vt:lpstr>DNS Configuration Contd……..</vt:lpstr>
      <vt:lpstr>DNS Configuration Contd……..</vt:lpstr>
      <vt:lpstr>DNS Configuration Contd……..</vt:lpstr>
      <vt:lpstr>DNS Configuration Contd……..</vt:lpstr>
      <vt:lpstr>DNS Configuration Contd……..</vt:lpstr>
      <vt:lpstr>DNS Configuration Contd……..</vt:lpstr>
      <vt:lpstr>DNS Configuration Contd……..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Administrator</cp:lastModifiedBy>
  <cp:revision>196</cp:revision>
  <dcterms:created xsi:type="dcterms:W3CDTF">2017-10-18T07:07:16Z</dcterms:created>
  <dcterms:modified xsi:type="dcterms:W3CDTF">2018-03-30T08:22:14Z</dcterms:modified>
</cp:coreProperties>
</file>