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307" r:id="rId2"/>
    <p:sldId id="308" r:id="rId3"/>
    <p:sldId id="258" r:id="rId4"/>
    <p:sldId id="342" r:id="rId5"/>
    <p:sldId id="335" r:id="rId6"/>
    <p:sldId id="336" r:id="rId7"/>
    <p:sldId id="368" r:id="rId8"/>
    <p:sldId id="369" r:id="rId9"/>
    <p:sldId id="346" r:id="rId10"/>
    <p:sldId id="347" r:id="rId11"/>
    <p:sldId id="364" r:id="rId12"/>
    <p:sldId id="348" r:id="rId13"/>
    <p:sldId id="349" r:id="rId14"/>
    <p:sldId id="350" r:id="rId15"/>
    <p:sldId id="367" r:id="rId16"/>
    <p:sldId id="351" r:id="rId17"/>
    <p:sldId id="352" r:id="rId18"/>
    <p:sldId id="365" r:id="rId19"/>
    <p:sldId id="353" r:id="rId20"/>
    <p:sldId id="354" r:id="rId21"/>
    <p:sldId id="366" r:id="rId22"/>
    <p:sldId id="355" r:id="rId23"/>
    <p:sldId id="356" r:id="rId24"/>
    <p:sldId id="357" r:id="rId25"/>
    <p:sldId id="358" r:id="rId26"/>
    <p:sldId id="359" r:id="rId27"/>
    <p:sldId id="362" r:id="rId28"/>
    <p:sldId id="363" r:id="rId29"/>
    <p:sldId id="33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53FF"/>
    <a:srgbClr val="FB0D24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>
      <p:cViewPr>
        <p:scale>
          <a:sx n="44" d="100"/>
          <a:sy n="44" d="100"/>
        </p:scale>
        <p:origin x="-2190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CC06B-5545-48A8-8CBD-0D7860A8DE51}" type="doc">
      <dgm:prSet loTypeId="urn:microsoft.com/office/officeart/2005/8/layout/cycle6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672D680-954F-4F33-9549-E3BC9436F046}">
      <dgm:prSet phldrT="[Text]"/>
      <dgm:spPr/>
      <dgm:t>
        <a:bodyPr/>
        <a:lstStyle/>
        <a:p>
          <a:r>
            <a:rPr lang="en-US" dirty="0" smtClean="0"/>
            <a:t>Add Hotel</a:t>
          </a:r>
          <a:endParaRPr lang="en-US" dirty="0"/>
        </a:p>
      </dgm:t>
    </dgm:pt>
    <dgm:pt modelId="{854CCE6E-8CFF-45F1-BC7F-ACEBC4B16ED7}" type="parTrans" cxnId="{0BB29421-A387-49E0-81DD-D3D06176F398}">
      <dgm:prSet/>
      <dgm:spPr/>
      <dgm:t>
        <a:bodyPr/>
        <a:lstStyle/>
        <a:p>
          <a:endParaRPr lang="en-US"/>
        </a:p>
      </dgm:t>
    </dgm:pt>
    <dgm:pt modelId="{9679BACF-C59A-414E-8223-A50A29EEF0D6}" type="sibTrans" cxnId="{0BB29421-A387-49E0-81DD-D3D06176F398}">
      <dgm:prSet/>
      <dgm:spPr/>
      <dgm:t>
        <a:bodyPr/>
        <a:lstStyle/>
        <a:p>
          <a:endParaRPr lang="en-US"/>
        </a:p>
      </dgm:t>
    </dgm:pt>
    <dgm:pt modelId="{A134F7F7-5A44-4486-B70C-49F8EFA05F8E}">
      <dgm:prSet phldrT="[Text]"/>
      <dgm:spPr/>
      <dgm:t>
        <a:bodyPr/>
        <a:lstStyle/>
        <a:p>
          <a:r>
            <a:rPr lang="en-US" dirty="0" smtClean="0"/>
            <a:t>Update Hotel</a:t>
          </a:r>
          <a:endParaRPr lang="en-US" dirty="0"/>
        </a:p>
      </dgm:t>
    </dgm:pt>
    <dgm:pt modelId="{DFB5AB33-DC4D-4939-B4EF-E3236E30A718}" type="parTrans" cxnId="{AE80B1ED-6AB9-4B22-A59D-1F73D099CBFC}">
      <dgm:prSet/>
      <dgm:spPr/>
      <dgm:t>
        <a:bodyPr/>
        <a:lstStyle/>
        <a:p>
          <a:endParaRPr lang="en-US"/>
        </a:p>
      </dgm:t>
    </dgm:pt>
    <dgm:pt modelId="{DB21F5AE-556B-431F-8B4C-1BD70427E827}" type="sibTrans" cxnId="{AE80B1ED-6AB9-4B22-A59D-1F73D099CBFC}">
      <dgm:prSet/>
      <dgm:spPr/>
      <dgm:t>
        <a:bodyPr/>
        <a:lstStyle/>
        <a:p>
          <a:endParaRPr lang="en-US"/>
        </a:p>
      </dgm:t>
    </dgm:pt>
    <dgm:pt modelId="{F3F457A1-8AD6-4DC4-9A9E-B7002FD41379}">
      <dgm:prSet phldrT="[Text]"/>
      <dgm:spPr/>
      <dgm:t>
        <a:bodyPr/>
        <a:lstStyle/>
        <a:p>
          <a:r>
            <a:rPr lang="en-US" dirty="0" smtClean="0"/>
            <a:t>Delete Hotel</a:t>
          </a:r>
          <a:endParaRPr lang="en-US" dirty="0"/>
        </a:p>
      </dgm:t>
    </dgm:pt>
    <dgm:pt modelId="{6523D339-32E3-44A8-9965-CCF5FBA3ACF4}" type="parTrans" cxnId="{9C638BE8-5A05-4862-9888-1F33FD5F1407}">
      <dgm:prSet/>
      <dgm:spPr/>
      <dgm:t>
        <a:bodyPr/>
        <a:lstStyle/>
        <a:p>
          <a:endParaRPr lang="en-US"/>
        </a:p>
      </dgm:t>
    </dgm:pt>
    <dgm:pt modelId="{829D04C9-B2CD-4174-9F1C-54DCD8D03896}" type="sibTrans" cxnId="{9C638BE8-5A05-4862-9888-1F33FD5F1407}">
      <dgm:prSet/>
      <dgm:spPr/>
      <dgm:t>
        <a:bodyPr/>
        <a:lstStyle/>
        <a:p>
          <a:endParaRPr lang="en-US"/>
        </a:p>
      </dgm:t>
    </dgm:pt>
    <dgm:pt modelId="{E349DCAB-8847-4D3D-87AD-1C61ADBC8A52}">
      <dgm:prSet phldrT="[Text]"/>
      <dgm:spPr/>
      <dgm:t>
        <a:bodyPr/>
        <a:lstStyle/>
        <a:p>
          <a:r>
            <a:rPr lang="en-US" dirty="0" smtClean="0"/>
            <a:t>View Hotel Booking Details</a:t>
          </a:r>
          <a:endParaRPr lang="en-US" dirty="0"/>
        </a:p>
      </dgm:t>
    </dgm:pt>
    <dgm:pt modelId="{513C505E-82EB-4995-B949-398BC4367CC5}" type="parTrans" cxnId="{1C0B71C3-634F-43C4-B6D3-2D6820A59A8C}">
      <dgm:prSet/>
      <dgm:spPr/>
      <dgm:t>
        <a:bodyPr/>
        <a:lstStyle/>
        <a:p>
          <a:endParaRPr lang="en-US"/>
        </a:p>
      </dgm:t>
    </dgm:pt>
    <dgm:pt modelId="{EEBE737F-AB5D-466F-8054-0B70B4002C8A}" type="sibTrans" cxnId="{1C0B71C3-634F-43C4-B6D3-2D6820A59A8C}">
      <dgm:prSet/>
      <dgm:spPr/>
      <dgm:t>
        <a:bodyPr/>
        <a:lstStyle/>
        <a:p>
          <a:endParaRPr lang="en-US"/>
        </a:p>
      </dgm:t>
    </dgm:pt>
    <dgm:pt modelId="{2AFA29A8-0CE4-4334-BAC3-ED696F85A1F5}">
      <dgm:prSet phldrT="[Text]"/>
      <dgm:spPr/>
      <dgm:t>
        <a:bodyPr/>
        <a:lstStyle/>
        <a:p>
          <a:r>
            <a:rPr lang="en-US" dirty="0" smtClean="0"/>
            <a:t>View all requested Hotel</a:t>
          </a:r>
          <a:endParaRPr lang="en-US" dirty="0"/>
        </a:p>
      </dgm:t>
    </dgm:pt>
    <dgm:pt modelId="{B31AC722-51E4-4015-AD58-72838B3B60C8}" type="parTrans" cxnId="{A25D3C7B-30C9-4CA7-854D-201602D3EEB2}">
      <dgm:prSet/>
      <dgm:spPr/>
      <dgm:t>
        <a:bodyPr/>
        <a:lstStyle/>
        <a:p>
          <a:endParaRPr lang="en-US"/>
        </a:p>
      </dgm:t>
    </dgm:pt>
    <dgm:pt modelId="{3A60F26F-677B-4428-98DD-8D91B6B8E541}" type="sibTrans" cxnId="{A25D3C7B-30C9-4CA7-854D-201602D3EEB2}">
      <dgm:prSet/>
      <dgm:spPr/>
      <dgm:t>
        <a:bodyPr/>
        <a:lstStyle/>
        <a:p>
          <a:endParaRPr lang="en-US"/>
        </a:p>
      </dgm:t>
    </dgm:pt>
    <dgm:pt modelId="{C132B34E-B87D-4A49-8D4B-F6AF83CF8E30}" type="pres">
      <dgm:prSet presAssocID="{60ECC06B-5545-48A8-8CBD-0D7860A8DE5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6933BA-B50D-450B-AAEB-48170BE180DE}" type="pres">
      <dgm:prSet presAssocID="{4672D680-954F-4F33-9549-E3BC9436F0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B25A0C-A29D-4EF3-8A51-CF6F38B19D62}" type="pres">
      <dgm:prSet presAssocID="{4672D680-954F-4F33-9549-E3BC9436F046}" presName="spNode" presStyleCnt="0"/>
      <dgm:spPr/>
    </dgm:pt>
    <dgm:pt modelId="{5BC18BC3-3285-4E0F-84E5-A8A5D3D5D60C}" type="pres">
      <dgm:prSet presAssocID="{9679BACF-C59A-414E-8223-A50A29EEF0D6}" presName="sibTrans" presStyleLbl="sibTrans1D1" presStyleIdx="0" presStyleCnt="5"/>
      <dgm:spPr/>
      <dgm:t>
        <a:bodyPr/>
        <a:lstStyle/>
        <a:p>
          <a:endParaRPr lang="en-IN"/>
        </a:p>
      </dgm:t>
    </dgm:pt>
    <dgm:pt modelId="{C4B83BCD-2764-4641-900C-5D7261620F85}" type="pres">
      <dgm:prSet presAssocID="{A134F7F7-5A44-4486-B70C-49F8EFA05F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44C6E-0071-4EA6-878B-89900AC0731C}" type="pres">
      <dgm:prSet presAssocID="{A134F7F7-5A44-4486-B70C-49F8EFA05F8E}" presName="spNode" presStyleCnt="0"/>
      <dgm:spPr/>
    </dgm:pt>
    <dgm:pt modelId="{A78D3014-E6FD-44EF-AB38-E40CF7DF095D}" type="pres">
      <dgm:prSet presAssocID="{DB21F5AE-556B-431F-8B4C-1BD70427E827}" presName="sibTrans" presStyleLbl="sibTrans1D1" presStyleIdx="1" presStyleCnt="5"/>
      <dgm:spPr/>
      <dgm:t>
        <a:bodyPr/>
        <a:lstStyle/>
        <a:p>
          <a:endParaRPr lang="en-IN"/>
        </a:p>
      </dgm:t>
    </dgm:pt>
    <dgm:pt modelId="{8F947D2C-A264-4FDD-A879-DBA4E601822B}" type="pres">
      <dgm:prSet presAssocID="{F3F457A1-8AD6-4DC4-9A9E-B7002FD413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54AE9-6521-4B22-995A-D35295AD4851}" type="pres">
      <dgm:prSet presAssocID="{F3F457A1-8AD6-4DC4-9A9E-B7002FD41379}" presName="spNode" presStyleCnt="0"/>
      <dgm:spPr/>
    </dgm:pt>
    <dgm:pt modelId="{C222ABC2-F63F-48CE-ADEA-CA02BCA050D2}" type="pres">
      <dgm:prSet presAssocID="{829D04C9-B2CD-4174-9F1C-54DCD8D03896}" presName="sibTrans" presStyleLbl="sibTrans1D1" presStyleIdx="2" presStyleCnt="5"/>
      <dgm:spPr/>
      <dgm:t>
        <a:bodyPr/>
        <a:lstStyle/>
        <a:p>
          <a:endParaRPr lang="en-IN"/>
        </a:p>
      </dgm:t>
    </dgm:pt>
    <dgm:pt modelId="{EB3E9F18-E09C-425E-AEE4-D4BCE1DC9CB4}" type="pres">
      <dgm:prSet presAssocID="{E349DCAB-8847-4D3D-87AD-1C61ADBC8A5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D5775-0369-4DC1-BF19-007CD02091D7}" type="pres">
      <dgm:prSet presAssocID="{E349DCAB-8847-4D3D-87AD-1C61ADBC8A52}" presName="spNode" presStyleCnt="0"/>
      <dgm:spPr/>
    </dgm:pt>
    <dgm:pt modelId="{68533FF6-BA62-4833-B97F-A594CA9C4906}" type="pres">
      <dgm:prSet presAssocID="{EEBE737F-AB5D-466F-8054-0B70B4002C8A}" presName="sibTrans" presStyleLbl="sibTrans1D1" presStyleIdx="3" presStyleCnt="5"/>
      <dgm:spPr/>
      <dgm:t>
        <a:bodyPr/>
        <a:lstStyle/>
        <a:p>
          <a:endParaRPr lang="en-IN"/>
        </a:p>
      </dgm:t>
    </dgm:pt>
    <dgm:pt modelId="{A40E9BA4-83CD-4DD8-9AE2-C89B45DBB0DD}" type="pres">
      <dgm:prSet presAssocID="{2AFA29A8-0CE4-4334-BAC3-ED696F85A1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E6B08-8034-4C4F-ADFF-9D11E14C0FFB}" type="pres">
      <dgm:prSet presAssocID="{2AFA29A8-0CE4-4334-BAC3-ED696F85A1F5}" presName="spNode" presStyleCnt="0"/>
      <dgm:spPr/>
    </dgm:pt>
    <dgm:pt modelId="{15D0436F-1BDA-4538-AC5B-74FC13E3D07D}" type="pres">
      <dgm:prSet presAssocID="{3A60F26F-677B-4428-98DD-8D91B6B8E541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1C0B71C3-634F-43C4-B6D3-2D6820A59A8C}" srcId="{60ECC06B-5545-48A8-8CBD-0D7860A8DE51}" destId="{E349DCAB-8847-4D3D-87AD-1C61ADBC8A52}" srcOrd="3" destOrd="0" parTransId="{513C505E-82EB-4995-B949-398BC4367CC5}" sibTransId="{EEBE737F-AB5D-466F-8054-0B70B4002C8A}"/>
    <dgm:cxn modelId="{4147E6E4-B33E-46DB-9463-5150F27BD902}" type="presOf" srcId="{2AFA29A8-0CE4-4334-BAC3-ED696F85A1F5}" destId="{A40E9BA4-83CD-4DD8-9AE2-C89B45DBB0DD}" srcOrd="0" destOrd="0" presId="urn:microsoft.com/office/officeart/2005/8/layout/cycle6"/>
    <dgm:cxn modelId="{9C638BE8-5A05-4862-9888-1F33FD5F1407}" srcId="{60ECC06B-5545-48A8-8CBD-0D7860A8DE51}" destId="{F3F457A1-8AD6-4DC4-9A9E-B7002FD41379}" srcOrd="2" destOrd="0" parTransId="{6523D339-32E3-44A8-9965-CCF5FBA3ACF4}" sibTransId="{829D04C9-B2CD-4174-9F1C-54DCD8D03896}"/>
    <dgm:cxn modelId="{82999BE4-C77E-4263-B838-86703E6A35D5}" type="presOf" srcId="{9679BACF-C59A-414E-8223-A50A29EEF0D6}" destId="{5BC18BC3-3285-4E0F-84E5-A8A5D3D5D60C}" srcOrd="0" destOrd="0" presId="urn:microsoft.com/office/officeart/2005/8/layout/cycle6"/>
    <dgm:cxn modelId="{C14DCB11-C09F-4165-B1B0-6B9CD93F246A}" type="presOf" srcId="{4672D680-954F-4F33-9549-E3BC9436F046}" destId="{B06933BA-B50D-450B-AAEB-48170BE180DE}" srcOrd="0" destOrd="0" presId="urn:microsoft.com/office/officeart/2005/8/layout/cycle6"/>
    <dgm:cxn modelId="{9DB21A0B-9DEF-414E-AAC8-7AFEB0B3BEEF}" type="presOf" srcId="{60ECC06B-5545-48A8-8CBD-0D7860A8DE51}" destId="{C132B34E-B87D-4A49-8D4B-F6AF83CF8E30}" srcOrd="0" destOrd="0" presId="urn:microsoft.com/office/officeart/2005/8/layout/cycle6"/>
    <dgm:cxn modelId="{0BB29421-A387-49E0-81DD-D3D06176F398}" srcId="{60ECC06B-5545-48A8-8CBD-0D7860A8DE51}" destId="{4672D680-954F-4F33-9549-E3BC9436F046}" srcOrd="0" destOrd="0" parTransId="{854CCE6E-8CFF-45F1-BC7F-ACEBC4B16ED7}" sibTransId="{9679BACF-C59A-414E-8223-A50A29EEF0D6}"/>
    <dgm:cxn modelId="{A4C60E09-331D-4453-8CCD-3D0358F53CF8}" type="presOf" srcId="{3A60F26F-677B-4428-98DD-8D91B6B8E541}" destId="{15D0436F-1BDA-4538-AC5B-74FC13E3D07D}" srcOrd="0" destOrd="0" presId="urn:microsoft.com/office/officeart/2005/8/layout/cycle6"/>
    <dgm:cxn modelId="{A25D3C7B-30C9-4CA7-854D-201602D3EEB2}" srcId="{60ECC06B-5545-48A8-8CBD-0D7860A8DE51}" destId="{2AFA29A8-0CE4-4334-BAC3-ED696F85A1F5}" srcOrd="4" destOrd="0" parTransId="{B31AC722-51E4-4015-AD58-72838B3B60C8}" sibTransId="{3A60F26F-677B-4428-98DD-8D91B6B8E541}"/>
    <dgm:cxn modelId="{D4522383-BCA2-4347-A746-163D73212A59}" type="presOf" srcId="{F3F457A1-8AD6-4DC4-9A9E-B7002FD41379}" destId="{8F947D2C-A264-4FDD-A879-DBA4E601822B}" srcOrd="0" destOrd="0" presId="urn:microsoft.com/office/officeart/2005/8/layout/cycle6"/>
    <dgm:cxn modelId="{CE62E164-8AA6-4387-8491-1F61EC197FBE}" type="presOf" srcId="{EEBE737F-AB5D-466F-8054-0B70B4002C8A}" destId="{68533FF6-BA62-4833-B97F-A594CA9C4906}" srcOrd="0" destOrd="0" presId="urn:microsoft.com/office/officeart/2005/8/layout/cycle6"/>
    <dgm:cxn modelId="{BD51F9D4-D6DF-4F9E-AE44-065015A837BD}" type="presOf" srcId="{A134F7F7-5A44-4486-B70C-49F8EFA05F8E}" destId="{C4B83BCD-2764-4641-900C-5D7261620F85}" srcOrd="0" destOrd="0" presId="urn:microsoft.com/office/officeart/2005/8/layout/cycle6"/>
    <dgm:cxn modelId="{AE80B1ED-6AB9-4B22-A59D-1F73D099CBFC}" srcId="{60ECC06B-5545-48A8-8CBD-0D7860A8DE51}" destId="{A134F7F7-5A44-4486-B70C-49F8EFA05F8E}" srcOrd="1" destOrd="0" parTransId="{DFB5AB33-DC4D-4939-B4EF-E3236E30A718}" sibTransId="{DB21F5AE-556B-431F-8B4C-1BD70427E827}"/>
    <dgm:cxn modelId="{3725969A-B81C-4897-AB13-837A81B19257}" type="presOf" srcId="{DB21F5AE-556B-431F-8B4C-1BD70427E827}" destId="{A78D3014-E6FD-44EF-AB38-E40CF7DF095D}" srcOrd="0" destOrd="0" presId="urn:microsoft.com/office/officeart/2005/8/layout/cycle6"/>
    <dgm:cxn modelId="{74BCBCCB-253D-4A4F-85EB-517C2AA67591}" type="presOf" srcId="{829D04C9-B2CD-4174-9F1C-54DCD8D03896}" destId="{C222ABC2-F63F-48CE-ADEA-CA02BCA050D2}" srcOrd="0" destOrd="0" presId="urn:microsoft.com/office/officeart/2005/8/layout/cycle6"/>
    <dgm:cxn modelId="{7A524EF4-A16F-4E93-B967-3D15AE4966B7}" type="presOf" srcId="{E349DCAB-8847-4D3D-87AD-1C61ADBC8A52}" destId="{EB3E9F18-E09C-425E-AEE4-D4BCE1DC9CB4}" srcOrd="0" destOrd="0" presId="urn:microsoft.com/office/officeart/2005/8/layout/cycle6"/>
    <dgm:cxn modelId="{C8209E00-32C7-492A-AD98-1CFBD5AB4077}" type="presParOf" srcId="{C132B34E-B87D-4A49-8D4B-F6AF83CF8E30}" destId="{B06933BA-B50D-450B-AAEB-48170BE180DE}" srcOrd="0" destOrd="0" presId="urn:microsoft.com/office/officeart/2005/8/layout/cycle6"/>
    <dgm:cxn modelId="{20E3BDA2-BF7C-4E2A-B5EB-84053955E6BF}" type="presParOf" srcId="{C132B34E-B87D-4A49-8D4B-F6AF83CF8E30}" destId="{D0B25A0C-A29D-4EF3-8A51-CF6F38B19D62}" srcOrd="1" destOrd="0" presId="urn:microsoft.com/office/officeart/2005/8/layout/cycle6"/>
    <dgm:cxn modelId="{D78A2F26-9563-4792-9AFE-615AE9CE8E4B}" type="presParOf" srcId="{C132B34E-B87D-4A49-8D4B-F6AF83CF8E30}" destId="{5BC18BC3-3285-4E0F-84E5-A8A5D3D5D60C}" srcOrd="2" destOrd="0" presId="urn:microsoft.com/office/officeart/2005/8/layout/cycle6"/>
    <dgm:cxn modelId="{7B0BE3EC-0A15-4280-92A0-2927A5DBEDC5}" type="presParOf" srcId="{C132B34E-B87D-4A49-8D4B-F6AF83CF8E30}" destId="{C4B83BCD-2764-4641-900C-5D7261620F85}" srcOrd="3" destOrd="0" presId="urn:microsoft.com/office/officeart/2005/8/layout/cycle6"/>
    <dgm:cxn modelId="{383161CB-C6BD-410A-8350-CF945414382D}" type="presParOf" srcId="{C132B34E-B87D-4A49-8D4B-F6AF83CF8E30}" destId="{59D44C6E-0071-4EA6-878B-89900AC0731C}" srcOrd="4" destOrd="0" presId="urn:microsoft.com/office/officeart/2005/8/layout/cycle6"/>
    <dgm:cxn modelId="{EDADD468-DA60-4BA7-A01D-4A63DD8EB822}" type="presParOf" srcId="{C132B34E-B87D-4A49-8D4B-F6AF83CF8E30}" destId="{A78D3014-E6FD-44EF-AB38-E40CF7DF095D}" srcOrd="5" destOrd="0" presId="urn:microsoft.com/office/officeart/2005/8/layout/cycle6"/>
    <dgm:cxn modelId="{65ADA767-9BC5-4070-97A5-66DF06382C69}" type="presParOf" srcId="{C132B34E-B87D-4A49-8D4B-F6AF83CF8E30}" destId="{8F947D2C-A264-4FDD-A879-DBA4E601822B}" srcOrd="6" destOrd="0" presId="urn:microsoft.com/office/officeart/2005/8/layout/cycle6"/>
    <dgm:cxn modelId="{6F911B7B-9A4F-4A7E-88EA-71F4B6A5EC5E}" type="presParOf" srcId="{C132B34E-B87D-4A49-8D4B-F6AF83CF8E30}" destId="{31954AE9-6521-4B22-995A-D35295AD4851}" srcOrd="7" destOrd="0" presId="urn:microsoft.com/office/officeart/2005/8/layout/cycle6"/>
    <dgm:cxn modelId="{E53111E7-59FD-405B-AB62-FF0DA83B75EB}" type="presParOf" srcId="{C132B34E-B87D-4A49-8D4B-F6AF83CF8E30}" destId="{C222ABC2-F63F-48CE-ADEA-CA02BCA050D2}" srcOrd="8" destOrd="0" presId="urn:microsoft.com/office/officeart/2005/8/layout/cycle6"/>
    <dgm:cxn modelId="{B403C1E5-5ACD-443E-BF97-F9D3B9DE0108}" type="presParOf" srcId="{C132B34E-B87D-4A49-8D4B-F6AF83CF8E30}" destId="{EB3E9F18-E09C-425E-AEE4-D4BCE1DC9CB4}" srcOrd="9" destOrd="0" presId="urn:microsoft.com/office/officeart/2005/8/layout/cycle6"/>
    <dgm:cxn modelId="{B2B3B350-1AC4-4EBE-825F-418F77777DDD}" type="presParOf" srcId="{C132B34E-B87D-4A49-8D4B-F6AF83CF8E30}" destId="{488D5775-0369-4DC1-BF19-007CD02091D7}" srcOrd="10" destOrd="0" presId="urn:microsoft.com/office/officeart/2005/8/layout/cycle6"/>
    <dgm:cxn modelId="{09139B15-86FA-4E55-985B-02531CFBCD7C}" type="presParOf" srcId="{C132B34E-B87D-4A49-8D4B-F6AF83CF8E30}" destId="{68533FF6-BA62-4833-B97F-A594CA9C4906}" srcOrd="11" destOrd="0" presId="urn:microsoft.com/office/officeart/2005/8/layout/cycle6"/>
    <dgm:cxn modelId="{8723610C-DAFF-4609-922B-3A5D747C258D}" type="presParOf" srcId="{C132B34E-B87D-4A49-8D4B-F6AF83CF8E30}" destId="{A40E9BA4-83CD-4DD8-9AE2-C89B45DBB0DD}" srcOrd="12" destOrd="0" presId="urn:microsoft.com/office/officeart/2005/8/layout/cycle6"/>
    <dgm:cxn modelId="{2674F48D-0135-46A4-81B4-7810665709A3}" type="presParOf" srcId="{C132B34E-B87D-4A49-8D4B-F6AF83CF8E30}" destId="{F55E6B08-8034-4C4F-ADFF-9D11E14C0FFB}" srcOrd="13" destOrd="0" presId="urn:microsoft.com/office/officeart/2005/8/layout/cycle6"/>
    <dgm:cxn modelId="{D5645044-2FF0-4CB6-B477-0BF8C2636853}" type="presParOf" srcId="{C132B34E-B87D-4A49-8D4B-F6AF83CF8E30}" destId="{15D0436F-1BDA-4538-AC5B-74FC13E3D07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X="100000" custScaleY="163663" custLinFactNeighborX="27688" custLinFactNeighborY="-6038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21B51607-F5C2-4174-8CA1-557DE30CAF59}" type="presOf" srcId="{0BD08EE0-BF9E-4795-9B77-0FBE4D9C3FAA}" destId="{E5C0A0C3-950D-4232-9872-9174C1E989AA}" srcOrd="0" destOrd="0" presId="urn:microsoft.com/office/officeart/2005/8/layout/vList2"/>
    <dgm:cxn modelId="{C6E20EB4-CC22-4C48-A655-EDF38DAA8536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F2C2DAC-F5F2-4DE4-987F-4A845A81092A}" type="presOf" srcId="{528F3EA0-FF05-41BA-8D3E-F7B5C76FE089}" destId="{1C2747ED-0D77-4E6D-821C-76CAEE910644}" srcOrd="0" destOrd="0" presId="urn:microsoft.com/office/officeart/2005/8/layout/vList2"/>
    <dgm:cxn modelId="{90E2DF44-0B9A-48D4-AD2E-CD8CF0694213}" type="presParOf" srcId="{B9ED2192-F917-4BE7-A6BE-813D7F382554}" destId="{1C2747ED-0D77-4E6D-821C-76CAEE910644}" srcOrd="0" destOrd="0" presId="urn:microsoft.com/office/officeart/2005/8/layout/vList2"/>
    <dgm:cxn modelId="{6B1AF8B0-956B-4E91-92EB-8499880B81B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X="20000" custLinFactNeighborY="-1738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53602EDE-1A20-42AE-882E-1C85D1315776}" type="presOf" srcId="{0BD08EE0-BF9E-4795-9B77-0FBE4D9C3FAA}" destId="{E5C0A0C3-950D-4232-9872-9174C1E989AA}" srcOrd="0" destOrd="0" presId="urn:microsoft.com/office/officeart/2005/8/layout/vList2"/>
    <dgm:cxn modelId="{E61E371F-B411-4012-B9C6-5B5EEAEA06D7}" type="presOf" srcId="{66487DD0-4D79-4180-AB81-B361B4FACE09}" destId="{B9ED2192-F917-4BE7-A6BE-813D7F382554}" srcOrd="0" destOrd="0" presId="urn:microsoft.com/office/officeart/2005/8/layout/vList2"/>
    <dgm:cxn modelId="{E3DBE082-2972-4DB8-8AAF-2D02BF0E5ED1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8EA959-D67D-43E1-90DE-4C1091839FC3}" type="presParOf" srcId="{B9ED2192-F917-4BE7-A6BE-813D7F382554}" destId="{1C2747ED-0D77-4E6D-821C-76CAEE910644}" srcOrd="0" destOrd="0" presId="urn:microsoft.com/office/officeart/2005/8/layout/vList2"/>
    <dgm:cxn modelId="{0C20E2EE-3639-4A86-9136-313072069B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 custT="1"/>
      <dgm:spPr/>
      <dgm:t>
        <a:bodyPr/>
        <a:lstStyle/>
        <a:p>
          <a:r>
            <a:rPr lang="en-US" sz="1800" dirty="0" smtClean="0"/>
            <a:t>For confidentiality</a:t>
          </a:r>
          <a:endParaRPr lang="en-US" sz="1800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Y="3064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X="-100000" custLinFactNeighborX="-176000" custLinFactNeighborY="321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D1C355B-4450-4851-B48E-6464A39EFE7B}" type="presOf" srcId="{66487DD0-4D79-4180-AB81-B361B4FACE09}" destId="{B9ED2192-F917-4BE7-A6BE-813D7F382554}" srcOrd="0" destOrd="0" presId="urn:microsoft.com/office/officeart/2005/8/layout/vList2"/>
    <dgm:cxn modelId="{6A2A1E54-2043-41B6-BA4E-2F3D87BA18AE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967B102-3E53-4DF9-ADC5-A5E7C8E074E1}" type="presOf" srcId="{0BD08EE0-BF9E-4795-9B77-0FBE4D9C3FAA}" destId="{E5C0A0C3-950D-4232-9872-9174C1E989AA}" srcOrd="0" destOrd="0" presId="urn:microsoft.com/office/officeart/2005/8/layout/vList2"/>
    <dgm:cxn modelId="{7F0EA398-C9D1-4650-8EA3-9FB02664DF03}" type="presParOf" srcId="{B9ED2192-F917-4BE7-A6BE-813D7F382554}" destId="{1C2747ED-0D77-4E6D-821C-76CAEE910644}" srcOrd="0" destOrd="0" presId="urn:microsoft.com/office/officeart/2005/8/layout/vList2"/>
    <dgm:cxn modelId="{7A4A287B-92D6-4445-AC52-FF94B44C99C1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D4941-3F16-47EA-B69F-FD4B007807EF}" type="doc">
      <dgm:prSet loTypeId="urn:microsoft.com/office/officeart/2008/layout/RadialCluster" loCatId="cycle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985B183-AEAF-4C5A-8645-DBB3428C34DC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EBB0883E-BAE1-407B-8391-BDD3FD7B7228}" type="parTrans" cxnId="{AB4D0411-39D1-4944-8B38-50488F9B523F}">
      <dgm:prSet/>
      <dgm:spPr/>
      <dgm:t>
        <a:bodyPr/>
        <a:lstStyle/>
        <a:p>
          <a:endParaRPr lang="en-US"/>
        </a:p>
      </dgm:t>
    </dgm:pt>
    <dgm:pt modelId="{0E514BE4-F0D7-4091-B157-A0819F19561A}" type="sibTrans" cxnId="{AB4D0411-39D1-4944-8B38-50488F9B523F}">
      <dgm:prSet/>
      <dgm:spPr/>
      <dgm:t>
        <a:bodyPr/>
        <a:lstStyle/>
        <a:p>
          <a:endParaRPr lang="en-US"/>
        </a:p>
      </dgm:t>
    </dgm:pt>
    <dgm:pt modelId="{CB3A87C1-E358-453D-9BC2-3D52CEADCD1B}">
      <dgm:prSet phldrT="[Text]"/>
      <dgm:spPr/>
      <dgm:t>
        <a:bodyPr/>
        <a:lstStyle/>
        <a:p>
          <a:r>
            <a:rPr lang="en-US" dirty="0" smtClean="0"/>
            <a:t>Searching for Hotel</a:t>
          </a:r>
          <a:endParaRPr lang="en-US" dirty="0"/>
        </a:p>
      </dgm:t>
    </dgm:pt>
    <dgm:pt modelId="{2D5BC093-640D-44A2-96C7-489FEAD7B058}" type="parTrans" cxnId="{6D8F45C4-2B6B-4938-A095-0564FC5669ED}">
      <dgm:prSet/>
      <dgm:spPr/>
      <dgm:t>
        <a:bodyPr/>
        <a:lstStyle/>
        <a:p>
          <a:endParaRPr lang="en-US"/>
        </a:p>
      </dgm:t>
    </dgm:pt>
    <dgm:pt modelId="{AF0A7172-F0A8-433B-8813-CED791A716FA}" type="sibTrans" cxnId="{6D8F45C4-2B6B-4938-A095-0564FC5669ED}">
      <dgm:prSet/>
      <dgm:spPr/>
      <dgm:t>
        <a:bodyPr/>
        <a:lstStyle/>
        <a:p>
          <a:endParaRPr lang="en-US"/>
        </a:p>
      </dgm:t>
    </dgm:pt>
    <dgm:pt modelId="{C4BB266F-0D0B-4299-821B-F843191582B5}">
      <dgm:prSet phldrT="[Text]"/>
      <dgm:spPr/>
      <dgm:t>
        <a:bodyPr/>
        <a:lstStyle/>
        <a:p>
          <a:r>
            <a:rPr lang="en-US" dirty="0" smtClean="0"/>
            <a:t>Book a Hotel</a:t>
          </a:r>
          <a:endParaRPr lang="en-US" dirty="0"/>
        </a:p>
      </dgm:t>
    </dgm:pt>
    <dgm:pt modelId="{820E724F-E832-4FF1-A319-3451B5079CD8}" type="parTrans" cxnId="{A3AAD277-D15A-4E34-B114-B3B6A211AC47}">
      <dgm:prSet/>
      <dgm:spPr/>
      <dgm:t>
        <a:bodyPr/>
        <a:lstStyle/>
        <a:p>
          <a:endParaRPr lang="en-US"/>
        </a:p>
      </dgm:t>
    </dgm:pt>
    <dgm:pt modelId="{2F1E0D23-8E3A-40C1-8EF7-B12E3DBEF3D1}" type="sibTrans" cxnId="{A3AAD277-D15A-4E34-B114-B3B6A211AC47}">
      <dgm:prSet/>
      <dgm:spPr/>
      <dgm:t>
        <a:bodyPr/>
        <a:lstStyle/>
        <a:p>
          <a:endParaRPr lang="en-US"/>
        </a:p>
      </dgm:t>
    </dgm:pt>
    <dgm:pt modelId="{FE3252C0-91F6-4475-9E7E-1A434D9F2E82}" type="pres">
      <dgm:prSet presAssocID="{BCAD4941-3F16-47EA-B69F-FD4B007807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AFC3CE7-8FF3-4766-BDCE-7360E2BBF0C7}" type="pres">
      <dgm:prSet presAssocID="{2985B183-AEAF-4C5A-8645-DBB3428C34DC}" presName="singleCycle" presStyleCnt="0"/>
      <dgm:spPr/>
    </dgm:pt>
    <dgm:pt modelId="{AC7753AD-1FB5-43E8-8137-BBD858C7A74F}" type="pres">
      <dgm:prSet presAssocID="{2985B183-AEAF-4C5A-8645-DBB3428C34DC}" presName="singleCenter" presStyleLbl="node1" presStyleIdx="0" presStyleCnt="3" custScaleX="167665" custScaleY="120890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A161CF3E-6D45-47F1-86D3-F40EB4B4BB77}" type="pres">
      <dgm:prSet presAssocID="{2D5BC093-640D-44A2-96C7-489FEAD7B058}" presName="Name56" presStyleLbl="parChTrans1D2" presStyleIdx="0" presStyleCnt="2"/>
      <dgm:spPr/>
      <dgm:t>
        <a:bodyPr/>
        <a:lstStyle/>
        <a:p>
          <a:endParaRPr lang="en-IN"/>
        </a:p>
      </dgm:t>
    </dgm:pt>
    <dgm:pt modelId="{2E2FD32C-0004-4DA7-BA37-CEB1E212A665}" type="pres">
      <dgm:prSet presAssocID="{CB3A87C1-E358-453D-9BC2-3D52CEADCD1B}" presName="text0" presStyleLbl="node1" presStyleIdx="1" presStyleCnt="3" custScaleX="179850" custScaleY="118661" custRadScaleRad="162644" custRadScaleInc="-1166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053F6-9FDE-40FE-B299-DFE8EB891001}" type="pres">
      <dgm:prSet presAssocID="{820E724F-E832-4FF1-A319-3451B5079CD8}" presName="Name56" presStyleLbl="parChTrans1D2" presStyleIdx="1" presStyleCnt="2"/>
      <dgm:spPr/>
      <dgm:t>
        <a:bodyPr/>
        <a:lstStyle/>
        <a:p>
          <a:endParaRPr lang="en-IN"/>
        </a:p>
      </dgm:t>
    </dgm:pt>
    <dgm:pt modelId="{F149A267-CF74-41DA-9A4E-448EAA887BEF}" type="pres">
      <dgm:prSet presAssocID="{C4BB266F-0D0B-4299-821B-F843191582B5}" presName="text0" presStyleLbl="node1" presStyleIdx="2" presStyleCnt="3" custScaleX="164882" custScaleY="113546" custRadScaleRad="163562" custRadScaleInc="-840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4D0411-39D1-4944-8B38-50488F9B523F}" srcId="{BCAD4941-3F16-47EA-B69F-FD4B007807EF}" destId="{2985B183-AEAF-4C5A-8645-DBB3428C34DC}" srcOrd="0" destOrd="0" parTransId="{EBB0883E-BAE1-407B-8391-BDD3FD7B7228}" sibTransId="{0E514BE4-F0D7-4091-B157-A0819F19561A}"/>
    <dgm:cxn modelId="{6D8F45C4-2B6B-4938-A095-0564FC5669ED}" srcId="{2985B183-AEAF-4C5A-8645-DBB3428C34DC}" destId="{CB3A87C1-E358-453D-9BC2-3D52CEADCD1B}" srcOrd="0" destOrd="0" parTransId="{2D5BC093-640D-44A2-96C7-489FEAD7B058}" sibTransId="{AF0A7172-F0A8-433B-8813-CED791A716FA}"/>
    <dgm:cxn modelId="{B94D8374-C0B3-406F-A024-F63C428E0951}" type="presOf" srcId="{C4BB266F-0D0B-4299-821B-F843191582B5}" destId="{F149A267-CF74-41DA-9A4E-448EAA887BEF}" srcOrd="0" destOrd="0" presId="urn:microsoft.com/office/officeart/2008/layout/RadialCluster"/>
    <dgm:cxn modelId="{9FFC13C5-7B22-4C32-88D1-870C07562369}" type="presOf" srcId="{BCAD4941-3F16-47EA-B69F-FD4B007807EF}" destId="{FE3252C0-91F6-4475-9E7E-1A434D9F2E82}" srcOrd="0" destOrd="0" presId="urn:microsoft.com/office/officeart/2008/layout/RadialCluster"/>
    <dgm:cxn modelId="{57926608-EF6A-46BB-98C4-97B107BA4A8C}" type="presOf" srcId="{CB3A87C1-E358-453D-9BC2-3D52CEADCD1B}" destId="{2E2FD32C-0004-4DA7-BA37-CEB1E212A665}" srcOrd="0" destOrd="0" presId="urn:microsoft.com/office/officeart/2008/layout/RadialCluster"/>
    <dgm:cxn modelId="{51F388A8-58B4-436D-99C4-F0FDE4B01C16}" type="presOf" srcId="{820E724F-E832-4FF1-A319-3451B5079CD8}" destId="{6A5053F6-9FDE-40FE-B299-DFE8EB891001}" srcOrd="0" destOrd="0" presId="urn:microsoft.com/office/officeart/2008/layout/RadialCluster"/>
    <dgm:cxn modelId="{79FEA0E4-6138-4096-9F6F-5CE79188458B}" type="presOf" srcId="{2D5BC093-640D-44A2-96C7-489FEAD7B058}" destId="{A161CF3E-6D45-47F1-86D3-F40EB4B4BB77}" srcOrd="0" destOrd="0" presId="urn:microsoft.com/office/officeart/2008/layout/RadialCluster"/>
    <dgm:cxn modelId="{A3AAD277-D15A-4E34-B114-B3B6A211AC47}" srcId="{2985B183-AEAF-4C5A-8645-DBB3428C34DC}" destId="{C4BB266F-0D0B-4299-821B-F843191582B5}" srcOrd="1" destOrd="0" parTransId="{820E724F-E832-4FF1-A319-3451B5079CD8}" sibTransId="{2F1E0D23-8E3A-40C1-8EF7-B12E3DBEF3D1}"/>
    <dgm:cxn modelId="{6FBBEE07-DF9F-44AE-B73F-C102E9E59A39}" type="presOf" srcId="{2985B183-AEAF-4C5A-8645-DBB3428C34DC}" destId="{AC7753AD-1FB5-43E8-8137-BBD858C7A74F}" srcOrd="0" destOrd="0" presId="urn:microsoft.com/office/officeart/2008/layout/RadialCluster"/>
    <dgm:cxn modelId="{B71F69B5-5F97-4D45-BD31-89C8358E8F05}" type="presParOf" srcId="{FE3252C0-91F6-4475-9E7E-1A434D9F2E82}" destId="{0AFC3CE7-8FF3-4766-BDCE-7360E2BBF0C7}" srcOrd="0" destOrd="0" presId="urn:microsoft.com/office/officeart/2008/layout/RadialCluster"/>
    <dgm:cxn modelId="{4494A18C-0EA0-465F-AEBB-C00453E8C79F}" type="presParOf" srcId="{0AFC3CE7-8FF3-4766-BDCE-7360E2BBF0C7}" destId="{AC7753AD-1FB5-43E8-8137-BBD858C7A74F}" srcOrd="0" destOrd="0" presId="urn:microsoft.com/office/officeart/2008/layout/RadialCluster"/>
    <dgm:cxn modelId="{9622B70C-E378-48C1-ADE0-677DB2488639}" type="presParOf" srcId="{0AFC3CE7-8FF3-4766-BDCE-7360E2BBF0C7}" destId="{A161CF3E-6D45-47F1-86D3-F40EB4B4BB77}" srcOrd="1" destOrd="0" presId="urn:microsoft.com/office/officeart/2008/layout/RadialCluster"/>
    <dgm:cxn modelId="{DEDC12EF-FD31-4C89-9563-1B3E65FB8DE2}" type="presParOf" srcId="{0AFC3CE7-8FF3-4766-BDCE-7360E2BBF0C7}" destId="{2E2FD32C-0004-4DA7-BA37-CEB1E212A665}" srcOrd="2" destOrd="0" presId="urn:microsoft.com/office/officeart/2008/layout/RadialCluster"/>
    <dgm:cxn modelId="{6DEA66C6-4CF7-432B-BBD9-074F67755CCC}" type="presParOf" srcId="{0AFC3CE7-8FF3-4766-BDCE-7360E2BBF0C7}" destId="{6A5053F6-9FDE-40FE-B299-DFE8EB891001}" srcOrd="3" destOrd="0" presId="urn:microsoft.com/office/officeart/2008/layout/RadialCluster"/>
    <dgm:cxn modelId="{FC1F3B21-06AA-4313-81FA-ECD89D120B4A}" type="presParOf" srcId="{0AFC3CE7-8FF3-4766-BDCE-7360E2BBF0C7}" destId="{F149A267-CF74-41DA-9A4E-448EAA887BE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4941-3F16-47EA-B69F-FD4B007807EF}" type="doc">
      <dgm:prSet loTypeId="urn:microsoft.com/office/officeart/2008/layout/RadialCluster" loCatId="cycle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985B183-AEAF-4C5A-8645-DBB3428C34DC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EBB0883E-BAE1-407B-8391-BDD3FD7B7228}" type="parTrans" cxnId="{AB4D0411-39D1-4944-8B38-50488F9B523F}">
      <dgm:prSet/>
      <dgm:spPr/>
      <dgm:t>
        <a:bodyPr/>
        <a:lstStyle/>
        <a:p>
          <a:endParaRPr lang="en-US"/>
        </a:p>
      </dgm:t>
    </dgm:pt>
    <dgm:pt modelId="{0E514BE4-F0D7-4091-B157-A0819F19561A}" type="sibTrans" cxnId="{AB4D0411-39D1-4944-8B38-50488F9B523F}">
      <dgm:prSet/>
      <dgm:spPr/>
      <dgm:t>
        <a:bodyPr/>
        <a:lstStyle/>
        <a:p>
          <a:endParaRPr lang="en-US"/>
        </a:p>
      </dgm:t>
    </dgm:pt>
    <dgm:pt modelId="{CB3A87C1-E358-453D-9BC2-3D52CEADCD1B}">
      <dgm:prSet phldrT="[Text]"/>
      <dgm:spPr/>
      <dgm:t>
        <a:bodyPr/>
        <a:lstStyle/>
        <a:p>
          <a:r>
            <a:rPr lang="en-US" dirty="0" smtClean="0"/>
            <a:t>Searching for Hotel</a:t>
          </a:r>
          <a:endParaRPr lang="en-US" dirty="0"/>
        </a:p>
      </dgm:t>
    </dgm:pt>
    <dgm:pt modelId="{2D5BC093-640D-44A2-96C7-489FEAD7B058}" type="parTrans" cxnId="{6D8F45C4-2B6B-4938-A095-0564FC5669ED}">
      <dgm:prSet/>
      <dgm:spPr/>
      <dgm:t>
        <a:bodyPr/>
        <a:lstStyle/>
        <a:p>
          <a:endParaRPr lang="en-US"/>
        </a:p>
      </dgm:t>
    </dgm:pt>
    <dgm:pt modelId="{AF0A7172-F0A8-433B-8813-CED791A716FA}" type="sibTrans" cxnId="{6D8F45C4-2B6B-4938-A095-0564FC5669ED}">
      <dgm:prSet/>
      <dgm:spPr/>
      <dgm:t>
        <a:bodyPr/>
        <a:lstStyle/>
        <a:p>
          <a:endParaRPr lang="en-US"/>
        </a:p>
      </dgm:t>
    </dgm:pt>
    <dgm:pt modelId="{C4BB266F-0D0B-4299-821B-F843191582B5}">
      <dgm:prSet phldrT="[Text]"/>
      <dgm:spPr/>
      <dgm:t>
        <a:bodyPr/>
        <a:lstStyle/>
        <a:p>
          <a:r>
            <a:rPr lang="en-US" dirty="0" smtClean="0"/>
            <a:t>Book a Hotel</a:t>
          </a:r>
          <a:endParaRPr lang="en-US" dirty="0"/>
        </a:p>
      </dgm:t>
    </dgm:pt>
    <dgm:pt modelId="{820E724F-E832-4FF1-A319-3451B5079CD8}" type="parTrans" cxnId="{A3AAD277-D15A-4E34-B114-B3B6A211AC47}">
      <dgm:prSet/>
      <dgm:spPr/>
      <dgm:t>
        <a:bodyPr/>
        <a:lstStyle/>
        <a:p>
          <a:endParaRPr lang="en-US"/>
        </a:p>
      </dgm:t>
    </dgm:pt>
    <dgm:pt modelId="{2F1E0D23-8E3A-40C1-8EF7-B12E3DBEF3D1}" type="sibTrans" cxnId="{A3AAD277-D15A-4E34-B114-B3B6A211AC47}">
      <dgm:prSet/>
      <dgm:spPr/>
      <dgm:t>
        <a:bodyPr/>
        <a:lstStyle/>
        <a:p>
          <a:endParaRPr lang="en-US"/>
        </a:p>
      </dgm:t>
    </dgm:pt>
    <dgm:pt modelId="{FE3252C0-91F6-4475-9E7E-1A434D9F2E82}" type="pres">
      <dgm:prSet presAssocID="{BCAD4941-3F16-47EA-B69F-FD4B007807E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AFC3CE7-8FF3-4766-BDCE-7360E2BBF0C7}" type="pres">
      <dgm:prSet presAssocID="{2985B183-AEAF-4C5A-8645-DBB3428C34DC}" presName="singleCycle" presStyleCnt="0"/>
      <dgm:spPr/>
    </dgm:pt>
    <dgm:pt modelId="{AC7753AD-1FB5-43E8-8137-BBD858C7A74F}" type="pres">
      <dgm:prSet presAssocID="{2985B183-AEAF-4C5A-8645-DBB3428C34DC}" presName="singleCenter" presStyleLbl="node1" presStyleIdx="0" presStyleCnt="3" custScaleX="167665" custScaleY="63828" custLinFactNeighborX="-65475" custLinFactNeighborY="1406">
        <dgm:presLayoutVars>
          <dgm:chMax val="7"/>
          <dgm:chPref val="7"/>
        </dgm:presLayoutVars>
      </dgm:prSet>
      <dgm:spPr/>
      <dgm:t>
        <a:bodyPr/>
        <a:lstStyle/>
        <a:p>
          <a:endParaRPr lang="en-IN"/>
        </a:p>
      </dgm:t>
    </dgm:pt>
    <dgm:pt modelId="{A161CF3E-6D45-47F1-86D3-F40EB4B4BB77}" type="pres">
      <dgm:prSet presAssocID="{2D5BC093-640D-44A2-96C7-489FEAD7B058}" presName="Name56" presStyleLbl="parChTrans1D2" presStyleIdx="0" presStyleCnt="2"/>
      <dgm:spPr/>
      <dgm:t>
        <a:bodyPr/>
        <a:lstStyle/>
        <a:p>
          <a:endParaRPr lang="en-IN"/>
        </a:p>
      </dgm:t>
    </dgm:pt>
    <dgm:pt modelId="{2E2FD32C-0004-4DA7-BA37-CEB1E212A665}" type="pres">
      <dgm:prSet presAssocID="{CB3A87C1-E358-453D-9BC2-3D52CEADCD1B}" presName="text0" presStyleLbl="node1" presStyleIdx="1" presStyleCnt="3" custScaleX="179850" custScaleY="76229" custRadScaleRad="120106" custRadScaleInc="738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5053F6-9FDE-40FE-B299-DFE8EB891001}" type="pres">
      <dgm:prSet presAssocID="{820E724F-E832-4FF1-A319-3451B5079CD8}" presName="Name56" presStyleLbl="parChTrans1D2" presStyleIdx="1" presStyleCnt="2"/>
      <dgm:spPr/>
      <dgm:t>
        <a:bodyPr/>
        <a:lstStyle/>
        <a:p>
          <a:endParaRPr lang="en-IN"/>
        </a:p>
      </dgm:t>
    </dgm:pt>
    <dgm:pt modelId="{F149A267-CF74-41DA-9A4E-448EAA887BEF}" type="pres">
      <dgm:prSet presAssocID="{C4BB266F-0D0B-4299-821B-F843191582B5}" presName="text0" presStyleLbl="node1" presStyleIdx="2" presStyleCnt="3" custScaleX="164882" custScaleY="52103" custRadScaleRad="115577" custRadScaleInc="-830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3450009-27BF-43D9-BF5A-BB2CB11C1828}" type="presOf" srcId="{2D5BC093-640D-44A2-96C7-489FEAD7B058}" destId="{A161CF3E-6D45-47F1-86D3-F40EB4B4BB77}" srcOrd="0" destOrd="0" presId="urn:microsoft.com/office/officeart/2008/layout/RadialCluster"/>
    <dgm:cxn modelId="{66E50027-475C-427A-8A41-9688A17ED9DB}" type="presOf" srcId="{2985B183-AEAF-4C5A-8645-DBB3428C34DC}" destId="{AC7753AD-1FB5-43E8-8137-BBD858C7A74F}" srcOrd="0" destOrd="0" presId="urn:microsoft.com/office/officeart/2008/layout/RadialCluster"/>
    <dgm:cxn modelId="{AB4D0411-39D1-4944-8B38-50488F9B523F}" srcId="{BCAD4941-3F16-47EA-B69F-FD4B007807EF}" destId="{2985B183-AEAF-4C5A-8645-DBB3428C34DC}" srcOrd="0" destOrd="0" parTransId="{EBB0883E-BAE1-407B-8391-BDD3FD7B7228}" sibTransId="{0E514BE4-F0D7-4091-B157-A0819F19561A}"/>
    <dgm:cxn modelId="{6D8F45C4-2B6B-4938-A095-0564FC5669ED}" srcId="{2985B183-AEAF-4C5A-8645-DBB3428C34DC}" destId="{CB3A87C1-E358-453D-9BC2-3D52CEADCD1B}" srcOrd="0" destOrd="0" parTransId="{2D5BC093-640D-44A2-96C7-489FEAD7B058}" sibTransId="{AF0A7172-F0A8-433B-8813-CED791A716FA}"/>
    <dgm:cxn modelId="{3E2B6160-955E-4E83-B806-FFF08832DCF6}" type="presOf" srcId="{BCAD4941-3F16-47EA-B69F-FD4B007807EF}" destId="{FE3252C0-91F6-4475-9E7E-1A434D9F2E82}" srcOrd="0" destOrd="0" presId="urn:microsoft.com/office/officeart/2008/layout/RadialCluster"/>
    <dgm:cxn modelId="{795B0424-84EA-48ED-92FB-12A46BB263EF}" type="presOf" srcId="{820E724F-E832-4FF1-A319-3451B5079CD8}" destId="{6A5053F6-9FDE-40FE-B299-DFE8EB891001}" srcOrd="0" destOrd="0" presId="urn:microsoft.com/office/officeart/2008/layout/RadialCluster"/>
    <dgm:cxn modelId="{2CEA72EF-DAC9-45AF-8CE2-C19078A67236}" type="presOf" srcId="{C4BB266F-0D0B-4299-821B-F843191582B5}" destId="{F149A267-CF74-41DA-9A4E-448EAA887BEF}" srcOrd="0" destOrd="0" presId="urn:microsoft.com/office/officeart/2008/layout/RadialCluster"/>
    <dgm:cxn modelId="{1C94D771-FB1B-4EA0-B8D5-3758C46FEE8C}" type="presOf" srcId="{CB3A87C1-E358-453D-9BC2-3D52CEADCD1B}" destId="{2E2FD32C-0004-4DA7-BA37-CEB1E212A665}" srcOrd="0" destOrd="0" presId="urn:microsoft.com/office/officeart/2008/layout/RadialCluster"/>
    <dgm:cxn modelId="{A3AAD277-D15A-4E34-B114-B3B6A211AC47}" srcId="{2985B183-AEAF-4C5A-8645-DBB3428C34DC}" destId="{C4BB266F-0D0B-4299-821B-F843191582B5}" srcOrd="1" destOrd="0" parTransId="{820E724F-E832-4FF1-A319-3451B5079CD8}" sibTransId="{2F1E0D23-8E3A-40C1-8EF7-B12E3DBEF3D1}"/>
    <dgm:cxn modelId="{85251346-3C00-4379-A313-E5B3BB584BC8}" type="presParOf" srcId="{FE3252C0-91F6-4475-9E7E-1A434D9F2E82}" destId="{0AFC3CE7-8FF3-4766-BDCE-7360E2BBF0C7}" srcOrd="0" destOrd="0" presId="urn:microsoft.com/office/officeart/2008/layout/RadialCluster"/>
    <dgm:cxn modelId="{F4E56C90-6FA9-4025-8412-E2D6C3AB91CB}" type="presParOf" srcId="{0AFC3CE7-8FF3-4766-BDCE-7360E2BBF0C7}" destId="{AC7753AD-1FB5-43E8-8137-BBD858C7A74F}" srcOrd="0" destOrd="0" presId="urn:microsoft.com/office/officeart/2008/layout/RadialCluster"/>
    <dgm:cxn modelId="{08DE4901-5346-40A7-8D79-A25F7360535E}" type="presParOf" srcId="{0AFC3CE7-8FF3-4766-BDCE-7360E2BBF0C7}" destId="{A161CF3E-6D45-47F1-86D3-F40EB4B4BB77}" srcOrd="1" destOrd="0" presId="urn:microsoft.com/office/officeart/2008/layout/RadialCluster"/>
    <dgm:cxn modelId="{60DCDA13-4C14-4078-B7FB-BC52983F0ED0}" type="presParOf" srcId="{0AFC3CE7-8FF3-4766-BDCE-7360E2BBF0C7}" destId="{2E2FD32C-0004-4DA7-BA37-CEB1E212A665}" srcOrd="2" destOrd="0" presId="urn:microsoft.com/office/officeart/2008/layout/RadialCluster"/>
    <dgm:cxn modelId="{F7255715-70D7-4F5E-AFEB-DF9F84F9B727}" type="presParOf" srcId="{0AFC3CE7-8FF3-4766-BDCE-7360E2BBF0C7}" destId="{6A5053F6-9FDE-40FE-B299-DFE8EB891001}" srcOrd="3" destOrd="0" presId="urn:microsoft.com/office/officeart/2008/layout/RadialCluster"/>
    <dgm:cxn modelId="{E21728E7-4E4F-4EE5-B2C5-34C110642F54}" type="presParOf" srcId="{0AFC3CE7-8FF3-4766-BDCE-7360E2BBF0C7}" destId="{F149A267-CF74-41DA-9A4E-448EAA887BEF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E11485DA-D499-4DB4-B42F-24EAF14D57FB}">
      <dgm:prSet phldrT="[Text]" custT="1"/>
      <dgm:spPr/>
      <dgm:t>
        <a:bodyPr/>
        <a:lstStyle/>
        <a:p>
          <a:pPr algn="l"/>
          <a:r>
            <a:rPr lang="en-US" sz="1800" dirty="0" smtClean="0"/>
            <a:t>Storage of information</a:t>
          </a:r>
          <a:endParaRPr lang="en-US" sz="1800" dirty="0"/>
        </a:p>
      </dgm:t>
    </dgm:pt>
    <dgm:pt modelId="{DC511350-7571-42B5-89F0-5CF6D6926C34}" type="parTrans" cxnId="{9311C0EF-6BD7-457B-9CD5-DAA22C627B33}">
      <dgm:prSet/>
      <dgm:spPr/>
      <dgm:t>
        <a:bodyPr/>
        <a:lstStyle/>
        <a:p>
          <a:endParaRPr lang="en-US"/>
        </a:p>
      </dgm:t>
    </dgm:pt>
    <dgm:pt modelId="{D5A09876-2206-4DD9-9E88-32554E2A471E}" type="sibTrans" cxnId="{9311C0EF-6BD7-457B-9CD5-DAA22C627B33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 custLinFactNeighborY="28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Y="659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FB8594FD-D3B9-4F17-911A-DFB6E40B46A7}" type="presOf" srcId="{528F3EA0-FF05-41BA-8D3E-F7B5C76FE089}" destId="{1C2747ED-0D77-4E6D-821C-76CAEE910644}" srcOrd="0" destOrd="0" presId="urn:microsoft.com/office/officeart/2005/8/layout/vList2"/>
    <dgm:cxn modelId="{F1A8B411-18FD-40E5-8C17-1D08FB03D1F0}" type="presOf" srcId="{E11485DA-D499-4DB4-B42F-24EAF14D57FB}" destId="{E5C0A0C3-950D-4232-9872-9174C1E989AA}" srcOrd="0" destOrd="0" presId="urn:microsoft.com/office/officeart/2005/8/layout/vList2"/>
    <dgm:cxn modelId="{9311C0EF-6BD7-457B-9CD5-DAA22C627B33}" srcId="{528F3EA0-FF05-41BA-8D3E-F7B5C76FE089}" destId="{E11485DA-D499-4DB4-B42F-24EAF14D57FB}" srcOrd="0" destOrd="0" parTransId="{DC511350-7571-42B5-89F0-5CF6D6926C34}" sibTransId="{D5A09876-2206-4DD9-9E88-32554E2A471E}"/>
    <dgm:cxn modelId="{0D2FD4C6-94C9-4BAB-8B82-56D1A305B7B7}" type="presOf" srcId="{66487DD0-4D79-4180-AB81-B361B4FACE09}" destId="{B9ED2192-F917-4BE7-A6BE-813D7F382554}" srcOrd="0" destOrd="0" presId="urn:microsoft.com/office/officeart/2005/8/layout/vList2"/>
    <dgm:cxn modelId="{A57550D8-2A9A-43C8-93C6-974AF4172E56}" type="presParOf" srcId="{B9ED2192-F917-4BE7-A6BE-813D7F382554}" destId="{1C2747ED-0D77-4E6D-821C-76CAEE910644}" srcOrd="0" destOrd="0" presId="urn:microsoft.com/office/officeart/2005/8/layout/vList2"/>
    <dgm:cxn modelId="{1740B090-EE3F-4190-B829-61DB8F984EF7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 custT="1"/>
      <dgm:spPr/>
      <dgm:t>
        <a:bodyPr/>
        <a:lstStyle/>
        <a:p>
          <a:r>
            <a:rPr lang="en-US" sz="2000" dirty="0" smtClean="0"/>
            <a:t>improvement</a:t>
          </a:r>
          <a:r>
            <a:rPr lang="en-US" sz="1300" dirty="0" smtClean="0"/>
            <a:t>s</a:t>
          </a:r>
          <a:endParaRPr lang="en-US" sz="1300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Y="-125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-10345" custLinFactNeighborY="31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374E730C-BC99-43A8-86AB-44A30775C4F1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57610C1-9850-4600-8FA1-B7FBC36F4BFD}" type="presOf" srcId="{66487DD0-4D79-4180-AB81-B361B4FACE09}" destId="{B9ED2192-F917-4BE7-A6BE-813D7F382554}" srcOrd="0" destOrd="0" presId="urn:microsoft.com/office/officeart/2005/8/layout/vList2"/>
    <dgm:cxn modelId="{12FA67FC-4AD0-477D-B3A3-8E9B6D2D1997}" type="presOf" srcId="{528F3EA0-FF05-41BA-8D3E-F7B5C76FE089}" destId="{1C2747ED-0D77-4E6D-821C-76CAEE910644}" srcOrd="0" destOrd="0" presId="urn:microsoft.com/office/officeart/2005/8/layout/vList2"/>
    <dgm:cxn modelId="{DE151C98-89FF-4E67-A12C-804E764360D2}" type="presParOf" srcId="{B9ED2192-F917-4BE7-A6BE-813D7F382554}" destId="{1C2747ED-0D77-4E6D-821C-76CAEE910644}" srcOrd="0" destOrd="0" presId="urn:microsoft.com/office/officeart/2005/8/layout/vList2"/>
    <dgm:cxn modelId="{7F1CCC8A-8879-4B50-9588-D786FBFCAE6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Y="-199999" custLinFactNeighborX="45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632EDB97-459C-48DD-AC49-98B80F57BFAB}" type="presOf" srcId="{0BD08EE0-BF9E-4795-9B77-0FBE4D9C3FAA}" destId="{E5C0A0C3-950D-4232-9872-9174C1E989AA}" srcOrd="0" destOrd="0" presId="urn:microsoft.com/office/officeart/2005/8/layout/vList2"/>
    <dgm:cxn modelId="{AAADB207-7EB8-4BEA-A48A-19E33BE0A2F2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E625504-32D1-460B-BC7A-53AB7518C07E}" type="presOf" srcId="{66487DD0-4D79-4180-AB81-B361B4FACE09}" destId="{B9ED2192-F917-4BE7-A6BE-813D7F382554}" srcOrd="0" destOrd="0" presId="urn:microsoft.com/office/officeart/2005/8/layout/vList2"/>
    <dgm:cxn modelId="{7EA8E9EE-FFEF-4A80-B3FF-6434CB1F90E0}" type="presParOf" srcId="{B9ED2192-F917-4BE7-A6BE-813D7F382554}" destId="{1C2747ED-0D77-4E6D-821C-76CAEE910644}" srcOrd="0" destOrd="0" presId="urn:microsoft.com/office/officeart/2005/8/layout/vList2"/>
    <dgm:cxn modelId="{8DCE0117-6405-4EB9-9001-EB5A7DFCEAE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669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A3DC9D9-4BEB-4E34-B499-202FE15E164E}" type="presOf" srcId="{528F3EA0-FF05-41BA-8D3E-F7B5C76FE089}" destId="{1C2747ED-0D77-4E6D-821C-76CAEE910644}" srcOrd="0" destOrd="0" presId="urn:microsoft.com/office/officeart/2005/8/layout/vList2"/>
    <dgm:cxn modelId="{F5BE7BB3-5833-4BFB-AF2F-AAD7B1048CE3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C55D127D-5BBB-4DF9-85E7-12B5ECC2E4F7}" type="presOf" srcId="{66487DD0-4D79-4180-AB81-B361B4FACE09}" destId="{B9ED2192-F917-4BE7-A6BE-813D7F382554}" srcOrd="0" destOrd="0" presId="urn:microsoft.com/office/officeart/2005/8/layout/vList2"/>
    <dgm:cxn modelId="{31091C72-E4DB-4142-918C-2689B6BF66D6}" type="presParOf" srcId="{B9ED2192-F917-4BE7-A6BE-813D7F382554}" destId="{1C2747ED-0D77-4E6D-821C-76CAEE910644}" srcOrd="0" destOrd="0" presId="urn:microsoft.com/office/officeart/2005/8/layout/vList2"/>
    <dgm:cxn modelId="{4BEAE68D-0CDA-447F-B1CC-FA8DA6B4F5BC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F1AEF91-741D-4736-8710-348882520E9D}" type="presOf" srcId="{66487DD0-4D79-4180-AB81-B361B4FACE09}" destId="{B9ED2192-F917-4BE7-A6BE-813D7F382554}" srcOrd="0" destOrd="0" presId="urn:microsoft.com/office/officeart/2005/8/layout/vList2"/>
    <dgm:cxn modelId="{B8082DE6-A6A3-4FA1-89A0-39C89314EA65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16CEEB9-81B9-4294-B83A-C711057994C5}" type="presOf" srcId="{0BD08EE0-BF9E-4795-9B77-0FBE4D9C3FAA}" destId="{E5C0A0C3-950D-4232-9872-9174C1E989AA}" srcOrd="0" destOrd="0" presId="urn:microsoft.com/office/officeart/2005/8/layout/vList2"/>
    <dgm:cxn modelId="{E6A7DBD4-6AC3-419B-A5E3-8782169917C8}" type="presParOf" srcId="{B9ED2192-F917-4BE7-A6BE-813D7F382554}" destId="{1C2747ED-0D77-4E6D-821C-76CAEE910644}" srcOrd="0" destOrd="0" presId="urn:microsoft.com/office/officeart/2005/8/layout/vList2"/>
    <dgm:cxn modelId="{0CD101BB-508A-4A82-A4C4-38F7B5CAF819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 custLinFactNeighborX="4000" custLinFactNeighborY="-4225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4E2FDD5F-5FCA-493A-B754-F08AB63C9CE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D3CEE54-5541-4005-8D94-B499F8EEACBB}" type="presOf" srcId="{528F3EA0-FF05-41BA-8D3E-F7B5C76FE089}" destId="{1C2747ED-0D77-4E6D-821C-76CAEE910644}" srcOrd="0" destOrd="0" presId="urn:microsoft.com/office/officeart/2005/8/layout/vList2"/>
    <dgm:cxn modelId="{73F66B14-7719-46A2-9F49-6D907ADEAFD8}" type="presOf" srcId="{0BD08EE0-BF9E-4795-9B77-0FBE4D9C3FAA}" destId="{E5C0A0C3-950D-4232-9872-9174C1E989AA}" srcOrd="0" destOrd="0" presId="urn:microsoft.com/office/officeart/2005/8/layout/vList2"/>
    <dgm:cxn modelId="{F34E0968-9416-490D-80DC-37089E69C4D9}" type="presParOf" srcId="{B9ED2192-F917-4BE7-A6BE-813D7F382554}" destId="{1C2747ED-0D77-4E6D-821C-76CAEE910644}" srcOrd="0" destOrd="0" presId="urn:microsoft.com/office/officeart/2005/8/layout/vList2"/>
    <dgm:cxn modelId="{CBBDB26C-05DF-4766-A192-915ABED22CB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933BA-B50D-450B-AAEB-48170BE180DE}">
      <dsp:nvSpPr>
        <dsp:cNvPr id="0" name=""/>
        <dsp:cNvSpPr/>
      </dsp:nvSpPr>
      <dsp:spPr>
        <a:xfrm>
          <a:off x="2673883" y="2502"/>
          <a:ext cx="1510233" cy="9816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Hotel</a:t>
          </a:r>
          <a:endParaRPr lang="en-US" sz="1700" kern="1200" dirty="0"/>
        </a:p>
      </dsp:txBody>
      <dsp:txXfrm>
        <a:off x="2721803" y="50422"/>
        <a:ext cx="1414393" cy="885811"/>
      </dsp:txXfrm>
    </dsp:sp>
    <dsp:sp modelId="{5BC18BC3-3285-4E0F-84E5-A8A5D3D5D60C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725648" y="155645"/>
              </a:moveTo>
              <a:arcTo wR="1960170" hR="1960170" stAng="17579197" swAng="19601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83BCD-2764-4641-900C-5D7261620F85}">
      <dsp:nvSpPr>
        <dsp:cNvPr id="0" name=""/>
        <dsp:cNvSpPr/>
      </dsp:nvSpPr>
      <dsp:spPr>
        <a:xfrm>
          <a:off x="4538116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 Hotel</a:t>
          </a:r>
          <a:endParaRPr lang="en-US" sz="1700" kern="1200" dirty="0"/>
        </a:p>
      </dsp:txBody>
      <dsp:txXfrm>
        <a:off x="4586036" y="1404866"/>
        <a:ext cx="1414393" cy="885811"/>
      </dsp:txXfrm>
    </dsp:sp>
    <dsp:sp modelId="{A78D3014-E6FD-44EF-AB38-E40CF7DF095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917666" y="1857794"/>
              </a:moveTo>
              <a:arcTo wR="1960170" hR="1960170" stAng="21420371" swAng="219524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47D2C-A264-4FDD-A879-DBA4E601822B}">
      <dsp:nvSpPr>
        <dsp:cNvPr id="0" name=""/>
        <dsp:cNvSpPr/>
      </dsp:nvSpPr>
      <dsp:spPr>
        <a:xfrm>
          <a:off x="3826042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Delete Hotel</a:t>
          </a:r>
          <a:endParaRPr lang="en-US" sz="1700" kern="1200" dirty="0"/>
        </a:p>
      </dsp:txBody>
      <dsp:txXfrm>
        <a:off x="3873962" y="3596404"/>
        <a:ext cx="1414393" cy="885811"/>
      </dsp:txXfrm>
    </dsp:sp>
    <dsp:sp modelId="{C222ABC2-F63F-48CE-ADEA-CA02BCA050D2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2349434" y="3881301"/>
              </a:moveTo>
              <a:arcTo wR="1960170" hR="1960170" stAng="4712741" swAng="1374517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E9F18-E09C-425E-AEE4-D4BCE1DC9CB4}">
      <dsp:nvSpPr>
        <dsp:cNvPr id="0" name=""/>
        <dsp:cNvSpPr/>
      </dsp:nvSpPr>
      <dsp:spPr>
        <a:xfrm>
          <a:off x="1521723" y="3548484"/>
          <a:ext cx="1510233" cy="9816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Hotel Booking Details</a:t>
          </a:r>
          <a:endParaRPr lang="en-US" sz="1700" kern="1200" dirty="0"/>
        </a:p>
      </dsp:txBody>
      <dsp:txXfrm>
        <a:off x="1569643" y="3596404"/>
        <a:ext cx="1414393" cy="885811"/>
      </dsp:txXfrm>
    </dsp:sp>
    <dsp:sp modelId="{68533FF6-BA62-4833-B97F-A594CA9C4906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27381" y="3044730"/>
              </a:moveTo>
              <a:arcTo wR="1960170" hR="1960170" stAng="8784384" swAng="21952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E9BA4-83CD-4DD8-9AE2-C89B45DBB0DD}">
      <dsp:nvSpPr>
        <dsp:cNvPr id="0" name=""/>
        <dsp:cNvSpPr/>
      </dsp:nvSpPr>
      <dsp:spPr>
        <a:xfrm>
          <a:off x="809649" y="1356946"/>
          <a:ext cx="1510233" cy="98165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6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View all requested Hotel</a:t>
          </a:r>
          <a:endParaRPr lang="en-US" sz="1700" kern="1200" dirty="0"/>
        </a:p>
      </dsp:txBody>
      <dsp:txXfrm>
        <a:off x="857569" y="1404866"/>
        <a:ext cx="1414393" cy="885811"/>
      </dsp:txXfrm>
    </dsp:sp>
    <dsp:sp modelId="{15D0436F-1BDA-4538-AC5B-74FC13E3D07D}">
      <dsp:nvSpPr>
        <dsp:cNvPr id="0" name=""/>
        <dsp:cNvSpPr/>
      </dsp:nvSpPr>
      <dsp:spPr>
        <a:xfrm>
          <a:off x="1468829" y="493328"/>
          <a:ext cx="3920341" cy="3920341"/>
        </a:xfrm>
        <a:custGeom>
          <a:avLst/>
          <a:gdLst/>
          <a:ahLst/>
          <a:cxnLst/>
          <a:rect l="0" t="0" r="0" b="0"/>
          <a:pathLst>
            <a:path>
              <a:moveTo>
                <a:pt x="341726" y="854319"/>
              </a:moveTo>
              <a:arcTo wR="1960170" hR="1960170" stAng="12860643" swAng="196016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902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Implicit</a:t>
          </a:r>
          <a:endParaRPr lang="en-US" sz="2300" kern="1200" dirty="0"/>
        </a:p>
      </dsp:txBody>
      <dsp:txXfrm>
        <a:off x="44074" y="44074"/>
        <a:ext cx="1816852" cy="814707"/>
      </dsp:txXfrm>
    </dsp:sp>
    <dsp:sp modelId="{E5C0A0C3-950D-4232-9872-9174C1E989AA}">
      <dsp:nvSpPr>
        <dsp:cNvPr id="0" name=""/>
        <dsp:cNvSpPr/>
      </dsp:nvSpPr>
      <dsp:spPr>
        <a:xfrm>
          <a:off x="0" y="908687"/>
          <a:ext cx="1905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Efficiency </a:t>
          </a:r>
          <a:endParaRPr lang="en-US" sz="1800" kern="1200" dirty="0"/>
        </a:p>
      </dsp:txBody>
      <dsp:txXfrm>
        <a:off x="0" y="908687"/>
        <a:ext cx="1905000" cy="3808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16403"/>
          <a:ext cx="1905000" cy="644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Security</a:t>
          </a:r>
          <a:endParaRPr lang="en-US" sz="2600" kern="1200" dirty="0"/>
        </a:p>
      </dsp:txBody>
      <dsp:txXfrm>
        <a:off x="31471" y="247874"/>
        <a:ext cx="1842058" cy="581743"/>
      </dsp:txXfrm>
    </dsp:sp>
    <dsp:sp modelId="{E5C0A0C3-950D-4232-9872-9174C1E989AA}">
      <dsp:nvSpPr>
        <dsp:cNvPr id="0" name=""/>
        <dsp:cNvSpPr/>
      </dsp:nvSpPr>
      <dsp:spPr>
        <a:xfrm>
          <a:off x="0" y="732360"/>
          <a:ext cx="19050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For confidentiality</a:t>
          </a:r>
          <a:endParaRPr lang="en-US" sz="1800" kern="1200" dirty="0"/>
        </a:p>
      </dsp:txBody>
      <dsp:txXfrm>
        <a:off x="0" y="732360"/>
        <a:ext cx="1905000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53AD-1FB5-43E8-8137-BBD858C7A74F}">
      <dsp:nvSpPr>
        <dsp:cNvPr id="0" name=""/>
        <dsp:cNvSpPr/>
      </dsp:nvSpPr>
      <dsp:spPr>
        <a:xfrm>
          <a:off x="2514597" y="1362615"/>
          <a:ext cx="2133604" cy="153837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USER</a:t>
          </a:r>
          <a:endParaRPr lang="en-US" sz="3500" kern="1200" dirty="0"/>
        </a:p>
      </dsp:txBody>
      <dsp:txXfrm>
        <a:off x="2589694" y="1437712"/>
        <a:ext cx="1983410" cy="1388179"/>
      </dsp:txXfrm>
    </dsp:sp>
    <dsp:sp modelId="{A161CF3E-6D45-47F1-86D3-F40EB4B4BB77}">
      <dsp:nvSpPr>
        <dsp:cNvPr id="0" name=""/>
        <dsp:cNvSpPr/>
      </dsp:nvSpPr>
      <dsp:spPr>
        <a:xfrm rot="9903006">
          <a:off x="1671284" y="2527301"/>
          <a:ext cx="8578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831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FD32C-0004-4DA7-BA37-CEB1E212A665}">
      <dsp:nvSpPr>
        <dsp:cNvPr id="0" name=""/>
        <dsp:cNvSpPr/>
      </dsp:nvSpPr>
      <dsp:spPr>
        <a:xfrm>
          <a:off x="152398" y="2336816"/>
          <a:ext cx="1533404" cy="10117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Searching for Hotel</a:t>
          </a:r>
          <a:endParaRPr lang="en-US" sz="2400" kern="1200" dirty="0"/>
        </a:p>
      </dsp:txBody>
      <dsp:txXfrm>
        <a:off x="201785" y="2386203"/>
        <a:ext cx="1434630" cy="912931"/>
      </dsp:txXfrm>
    </dsp:sp>
    <dsp:sp modelId="{6A5053F6-9FDE-40FE-B299-DFE8EB891001}">
      <dsp:nvSpPr>
        <dsp:cNvPr id="0" name=""/>
        <dsp:cNvSpPr/>
      </dsp:nvSpPr>
      <dsp:spPr>
        <a:xfrm rot="863838">
          <a:off x="4633378" y="2523023"/>
          <a:ext cx="9440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048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A267-CF74-41DA-9A4E-448EAA887BEF}">
      <dsp:nvSpPr>
        <dsp:cNvPr id="0" name=""/>
        <dsp:cNvSpPr/>
      </dsp:nvSpPr>
      <dsp:spPr>
        <a:xfrm>
          <a:off x="5562603" y="2336779"/>
          <a:ext cx="1405786" cy="9680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Book a Hotel</a:t>
          </a:r>
          <a:endParaRPr lang="en-US" sz="2600" kern="1200" dirty="0"/>
        </a:p>
      </dsp:txBody>
      <dsp:txXfrm>
        <a:off x="5609862" y="2384038"/>
        <a:ext cx="1311268" cy="873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53AD-1FB5-43E8-8137-BBD858C7A74F}">
      <dsp:nvSpPr>
        <dsp:cNvPr id="0" name=""/>
        <dsp:cNvSpPr/>
      </dsp:nvSpPr>
      <dsp:spPr>
        <a:xfrm>
          <a:off x="180971" y="2020214"/>
          <a:ext cx="2376349" cy="9046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Employee</a:t>
          </a:r>
          <a:endParaRPr lang="en-US" sz="3500" kern="1200" dirty="0"/>
        </a:p>
      </dsp:txBody>
      <dsp:txXfrm>
        <a:off x="225132" y="2064375"/>
        <a:ext cx="2288027" cy="816325"/>
      </dsp:txXfrm>
    </dsp:sp>
    <dsp:sp modelId="{A161CF3E-6D45-47F1-86D3-F40EB4B4BB77}">
      <dsp:nvSpPr>
        <dsp:cNvPr id="0" name=""/>
        <dsp:cNvSpPr/>
      </dsp:nvSpPr>
      <dsp:spPr>
        <a:xfrm rot="20886963">
          <a:off x="2529865" y="1958701"/>
          <a:ext cx="25619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61997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FD32C-0004-4DA7-BA37-CEB1E212A665}">
      <dsp:nvSpPr>
        <dsp:cNvPr id="0" name=""/>
        <dsp:cNvSpPr/>
      </dsp:nvSpPr>
      <dsp:spPr>
        <a:xfrm>
          <a:off x="5064407" y="1153266"/>
          <a:ext cx="1707863" cy="7238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Searching for Hotel</a:t>
          </a:r>
          <a:endParaRPr lang="en-US" sz="1900" kern="1200" dirty="0"/>
        </a:p>
      </dsp:txBody>
      <dsp:txXfrm>
        <a:off x="5099744" y="1188603"/>
        <a:ext cx="1637189" cy="653199"/>
      </dsp:txXfrm>
    </dsp:sp>
    <dsp:sp modelId="{6A5053F6-9FDE-40FE-B299-DFE8EB891001}">
      <dsp:nvSpPr>
        <dsp:cNvPr id="0" name=""/>
        <dsp:cNvSpPr/>
      </dsp:nvSpPr>
      <dsp:spPr>
        <a:xfrm rot="390191">
          <a:off x="2548890" y="2756389"/>
          <a:ext cx="26207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0724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A267-CF74-41DA-9A4E-448EAA887BEF}">
      <dsp:nvSpPr>
        <dsp:cNvPr id="0" name=""/>
        <dsp:cNvSpPr/>
      </dsp:nvSpPr>
      <dsp:spPr>
        <a:xfrm>
          <a:off x="5161182" y="2746652"/>
          <a:ext cx="1565726" cy="494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Book a Hotel</a:t>
          </a:r>
          <a:endParaRPr lang="en-US" sz="2000" kern="1200" dirty="0"/>
        </a:p>
      </dsp:txBody>
      <dsp:txXfrm>
        <a:off x="5185335" y="2770805"/>
        <a:ext cx="1517420" cy="446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6235"/>
          <a:ext cx="2095500" cy="5217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File Handling</a:t>
          </a:r>
          <a:endParaRPr lang="en-US" sz="2000" kern="1200" dirty="0"/>
        </a:p>
      </dsp:txBody>
      <dsp:txXfrm>
        <a:off x="25467" y="41702"/>
        <a:ext cx="2044566" cy="470768"/>
      </dsp:txXfrm>
    </dsp:sp>
    <dsp:sp modelId="{E5C0A0C3-950D-4232-9872-9174C1E989AA}">
      <dsp:nvSpPr>
        <dsp:cNvPr id="0" name=""/>
        <dsp:cNvSpPr/>
      </dsp:nvSpPr>
      <dsp:spPr>
        <a:xfrm>
          <a:off x="0" y="522676"/>
          <a:ext cx="20955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3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Storage of information</a:t>
          </a:r>
          <a:endParaRPr lang="en-US" sz="1800" kern="1200" dirty="0"/>
        </a:p>
      </dsp:txBody>
      <dsp:txXfrm>
        <a:off x="0" y="522676"/>
        <a:ext cx="2095500" cy="548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2209800" cy="7230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Query</a:t>
          </a:r>
          <a:endParaRPr lang="en-US" sz="3000" kern="1200" dirty="0"/>
        </a:p>
      </dsp:txBody>
      <dsp:txXfrm>
        <a:off x="35296" y="35296"/>
        <a:ext cx="2139208" cy="652446"/>
      </dsp:txXfrm>
    </dsp:sp>
    <dsp:sp modelId="{E5C0A0C3-950D-4232-9872-9174C1E989AA}">
      <dsp:nvSpPr>
        <dsp:cNvPr id="0" name=""/>
        <dsp:cNvSpPr/>
      </dsp:nvSpPr>
      <dsp:spPr>
        <a:xfrm>
          <a:off x="0" y="729120"/>
          <a:ext cx="22098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improvement</a:t>
          </a:r>
          <a:r>
            <a:rPr lang="en-US" sz="1300" kern="1200" dirty="0" smtClean="0"/>
            <a:t>s</a:t>
          </a:r>
          <a:endParaRPr lang="en-US" sz="1300" kern="1200" dirty="0"/>
        </a:p>
      </dsp:txBody>
      <dsp:txXfrm>
        <a:off x="0" y="729120"/>
        <a:ext cx="2209800" cy="794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600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Error Handling</a:t>
          </a:r>
          <a:endParaRPr lang="en-US" sz="2100" kern="1200" dirty="0"/>
        </a:p>
      </dsp:txBody>
      <dsp:txXfrm>
        <a:off x="32223" y="32223"/>
        <a:ext cx="1840554" cy="595648"/>
      </dsp:txXfrm>
    </dsp:sp>
    <dsp:sp modelId="{E5C0A0C3-950D-4232-9872-9174C1E989AA}">
      <dsp:nvSpPr>
        <dsp:cNvPr id="0" name=""/>
        <dsp:cNvSpPr/>
      </dsp:nvSpPr>
      <dsp:spPr>
        <a:xfrm>
          <a:off x="0" y="765767"/>
          <a:ext cx="1905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consistency</a:t>
          </a:r>
          <a:endParaRPr lang="en-US" sz="1600" kern="1200" dirty="0"/>
        </a:p>
      </dsp:txBody>
      <dsp:txXfrm>
        <a:off x="0" y="765767"/>
        <a:ext cx="1905000" cy="347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20614"/>
          <a:ext cx="190500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Invocation</a:t>
          </a:r>
          <a:endParaRPr lang="en-US" sz="2600" kern="1200" dirty="0"/>
        </a:p>
      </dsp:txBody>
      <dsp:txXfrm>
        <a:off x="30442" y="151056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744225"/>
          <a:ext cx="1905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Start process</a:t>
          </a:r>
          <a:endParaRPr lang="en-US" sz="2000" kern="1200" dirty="0"/>
        </a:p>
      </dsp:txBody>
      <dsp:txXfrm>
        <a:off x="0" y="744225"/>
        <a:ext cx="1905000" cy="430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42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1369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esktop/Group%202/Test%20Case(HBMS).xlsx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9" Type="http://schemas.openxmlformats.org/officeDocument/2006/relationships/diagramLayout" Target="../diagrams/layout11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34" Type="http://schemas.openxmlformats.org/officeDocument/2006/relationships/diagramLayout" Target="../diagrams/layout10.xml"/><Relationship Id="rId42" Type="http://schemas.microsoft.com/office/2007/relationships/diagramDrawing" Target="../diagrams/drawing11.xml"/><Relationship Id="rId47" Type="http://schemas.microsoft.com/office/2007/relationships/diagramDrawing" Target="../diagrams/drawing12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33" Type="http://schemas.openxmlformats.org/officeDocument/2006/relationships/diagramData" Target="../diagrams/data10.xml"/><Relationship Id="rId38" Type="http://schemas.openxmlformats.org/officeDocument/2006/relationships/diagramData" Target="../diagrams/data11.xml"/><Relationship Id="rId46" Type="http://schemas.openxmlformats.org/officeDocument/2006/relationships/diagramColors" Target="../diagrams/colors12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29" Type="http://schemas.openxmlformats.org/officeDocument/2006/relationships/diagramLayout" Target="../diagrams/layout9.xml"/><Relationship Id="rId41" Type="http://schemas.openxmlformats.org/officeDocument/2006/relationships/diagramColors" Target="../diagrams/colors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32" Type="http://schemas.microsoft.com/office/2007/relationships/diagramDrawing" Target="../diagrams/drawing9.xml"/><Relationship Id="rId37" Type="http://schemas.microsoft.com/office/2007/relationships/diagramDrawing" Target="../diagrams/drawing10.xml"/><Relationship Id="rId40" Type="http://schemas.openxmlformats.org/officeDocument/2006/relationships/diagramQuickStyle" Target="../diagrams/quickStyle11.xml"/><Relationship Id="rId45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diagramData" Target="../diagrams/data9.xml"/><Relationship Id="rId36" Type="http://schemas.openxmlformats.org/officeDocument/2006/relationships/diagramColors" Target="../diagrams/colors10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31" Type="http://schemas.openxmlformats.org/officeDocument/2006/relationships/diagramColors" Target="../diagrams/colors9.xml"/><Relationship Id="rId44" Type="http://schemas.openxmlformats.org/officeDocument/2006/relationships/diagramLayout" Target="../diagrams/layout12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Relationship Id="rId30" Type="http://schemas.openxmlformats.org/officeDocument/2006/relationships/diagramQuickStyle" Target="../diagrams/quickStyle9.xml"/><Relationship Id="rId35" Type="http://schemas.openxmlformats.org/officeDocument/2006/relationships/diagramQuickStyle" Target="../diagrams/quickStyle10.xml"/><Relationship Id="rId43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RVFD/Hotel%20Bookings%20Management%20System_Admin.xls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RVFD/Hotel%20Bookings%20Management%20System_Customer.xls" TargetMode="External"/><Relationship Id="rId5" Type="http://schemas.openxmlformats.org/officeDocument/2006/relationships/hyperlink" Target="../RVFD/Hotel%20Bookings%20Management%20System_Employee.xls" TargetMode="Externa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Desktop/Group%202/RVF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ject%20-%20Copy%20Updated/Use%20Cases/Hotel%20Booking%20Management%20Sysytem%20Use%20Case%20Admin.doc" TargetMode="External"/><Relationship Id="rId7" Type="http://schemas.openxmlformats.org/officeDocument/2006/relationships/image" Target="../media/image12.jpeg"/><Relationship Id="rId2" Type="http://schemas.openxmlformats.org/officeDocument/2006/relationships/hyperlink" Target="../Use%20Cases/Hotel%20Booking%20Management%20Sysytem%20Use%20Case%20Admin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Use%20Cases/Hotel%20Booking%20Management%20Sysytem%20Use%20Case%20Customer.doc" TargetMode="External"/><Relationship Id="rId5" Type="http://schemas.openxmlformats.org/officeDocument/2006/relationships/hyperlink" Target="../Use%20Cases/Hotel%20Booking%20Management%20Sysytem%20Use%20Case%20Employee.doc" TargetMode="External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Desktop/Group%202/Use%20Case'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Desktop/Group%202/DFD/Defect%20Reporting%20HBMS.xls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80597" y="541338"/>
            <a:ext cx="80537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Hotel Booking Management System</a:t>
            </a:r>
            <a:endParaRPr lang="en-US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2" name="Picture 3" descr="C:\Users\AMHADKAR\Desktop\slide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9144000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4300" dirty="0" smtClean="0"/>
          </a:p>
          <a:p>
            <a:endParaRPr lang="en-US" sz="4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TEST CASES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2563585"/>
            <a:ext cx="2667000" cy="1447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No. OF Test Cases=257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1094014"/>
            <a:ext cx="2667000" cy="1447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No. OF Test Passed=226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4131129"/>
            <a:ext cx="2667000" cy="1447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No. OF Test Failed=31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2426" y="5410200"/>
            <a:ext cx="8562974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hlinkClick r:id="rId2" action="ppaction://hlinkfile"/>
              </a:rPr>
              <a:t>..\Desktop\Group 2\Test Case(HBMS).xlsx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0"/>
            <a:ext cx="8439912" cy="1984248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latin typeface="Bookman Old Style" panose="02050604050505020204" pitchFamily="18" charset="0"/>
              </a:rPr>
              <a:t>User-friendly interface.</a:t>
            </a:r>
          </a:p>
          <a:p>
            <a:r>
              <a:rPr lang="en-US" sz="2000" b="0" dirty="0">
                <a:latin typeface="Bookman Old Style" panose="02050604050505020204" pitchFamily="18" charset="0"/>
              </a:rPr>
              <a:t>Mobile-friendly.</a:t>
            </a:r>
          </a:p>
          <a:p>
            <a:r>
              <a:rPr lang="en-US" sz="2000" b="0" dirty="0">
                <a:latin typeface="Bookman Old Style" panose="02050604050505020204" pitchFamily="18" charset="0"/>
              </a:rPr>
              <a:t>Support for multiple language and currencies.</a:t>
            </a:r>
          </a:p>
          <a:p>
            <a:r>
              <a:rPr lang="en-US" sz="2000" b="0" dirty="0">
                <a:latin typeface="Bookman Old Style" panose="02050604050505020204" pitchFamily="18" charset="0"/>
              </a:rPr>
              <a:t>Easy room management( reviews of the room).</a:t>
            </a:r>
          </a:p>
          <a:p>
            <a:r>
              <a:rPr lang="en-US" sz="2000" b="0" dirty="0">
                <a:latin typeface="Bookman Old Style" panose="02050604050505020204" pitchFamily="18" charset="0"/>
              </a:rPr>
              <a:t>Integrated payment Gateway.</a:t>
            </a:r>
          </a:p>
          <a:p>
            <a:r>
              <a:rPr lang="en-US" sz="2000" b="0" dirty="0">
                <a:latin typeface="Bookman Old Style" panose="02050604050505020204" pitchFamily="18" charset="0"/>
              </a:rPr>
              <a:t>Discounts.</a:t>
            </a:r>
          </a:p>
          <a:p>
            <a:r>
              <a:rPr lang="en-US" sz="2000" b="0" dirty="0">
                <a:latin typeface="Bookman Old Style" panose="02050604050505020204" pitchFamily="18" charset="0"/>
              </a:rPr>
              <a:t>Easy search option.</a:t>
            </a:r>
          </a:p>
          <a:p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Requirement Itemization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mbria" panose="02040503050406030204" pitchFamily="18" charset="0"/>
              </a:rPr>
              <a:t>Requirements Validation And Functional Decomposition</a:t>
            </a: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462" y="122139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8877503"/>
              </p:ext>
            </p:extLst>
          </p:nvPr>
        </p:nvGraphicFramePr>
        <p:xfrm>
          <a:off x="4229100" y="838200"/>
          <a:ext cx="2095500" cy="107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3510716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8722335"/>
              </p:ext>
            </p:extLst>
          </p:nvPr>
        </p:nvGraphicFramePr>
        <p:xfrm>
          <a:off x="3581400" y="5257800"/>
          <a:ext cx="1905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35704134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01620164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9687391"/>
              </p:ext>
            </p:extLst>
          </p:nvPr>
        </p:nvGraphicFramePr>
        <p:xfrm>
          <a:off x="15240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39325226"/>
              </p:ext>
            </p:extLst>
          </p:nvPr>
        </p:nvGraphicFramePr>
        <p:xfrm>
          <a:off x="6096000" y="1676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59188373"/>
              </p:ext>
            </p:extLst>
          </p:nvPr>
        </p:nvGraphicFramePr>
        <p:xfrm>
          <a:off x="5943600" y="29718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07714472"/>
              </p:ext>
            </p:extLst>
          </p:nvPr>
        </p:nvGraphicFramePr>
        <p:xfrm>
          <a:off x="5867400" y="42672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6" name="Oval 15"/>
          <p:cNvSpPr/>
          <p:nvPr/>
        </p:nvSpPr>
        <p:spPr>
          <a:xfrm>
            <a:off x="3505200" y="2667000"/>
            <a:ext cx="1447800" cy="152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RVFD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4" grpId="0">
        <p:bldAsOne/>
      </p:bldGraphic>
      <p:bldGraphic spid="1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3571" y="1004827"/>
            <a:ext cx="7699829" cy="5187251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sz="6000" dirty="0" smtClean="0">
              <a:solidFill>
                <a:schemeClr val="tx1"/>
              </a:solidFill>
              <a:hlinkClick r:id="rId3" action="ppaction://hlinkfile"/>
            </a:endParaRPr>
          </a:p>
          <a:p>
            <a:pPr>
              <a:buFont typeface="Wingdings" pitchFamily="2" charset="2"/>
              <a:buChar char="Ø"/>
            </a:pPr>
            <a:r>
              <a:rPr lang="en-US" sz="6000" dirty="0" smtClean="0">
                <a:solidFill>
                  <a:schemeClr val="tx1"/>
                </a:solidFill>
                <a:hlinkClick r:id="rId3" action="ppaction://hlinkfile"/>
              </a:rPr>
              <a:t>Admin  </a:t>
            </a:r>
            <a:r>
              <a:rPr lang="en-US" sz="6000" dirty="0" smtClean="0">
                <a:hlinkClick r:id="rId3" action="ppaction://hlinkfile"/>
              </a:rPr>
              <a:t>  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smtClean="0"/>
              <a:t>         </a:t>
            </a:r>
            <a:endParaRPr lang="en-US" sz="36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Admin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Add </a:t>
            </a:r>
            <a:r>
              <a:rPr lang="en-US" sz="4300" b="1" dirty="0" smtClean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4300" b="1" dirty="0" smtClean="0"/>
              <a:t>Add Hotel with Cab</a:t>
            </a:r>
            <a:endParaRPr lang="en-US" sz="4300" b="1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Update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Delete Room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5" action="ppaction://hlinkfile"/>
              </a:rPr>
              <a:t>Employee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Employee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  <a:p>
            <a:pPr marL="0" indent="0"/>
            <a:endParaRPr lang="en-US" sz="2700" dirty="0"/>
          </a:p>
          <a:p>
            <a:pPr>
              <a:buFont typeface="Wingdings" pitchFamily="2" charset="2"/>
              <a:buChar char="Ø"/>
            </a:pPr>
            <a:r>
              <a:rPr lang="en-US" sz="6000" dirty="0">
                <a:hlinkClick r:id="rId6" action="ppaction://hlinkfile"/>
              </a:rPr>
              <a:t>Customer</a:t>
            </a:r>
            <a:endParaRPr lang="en-US" sz="6000" dirty="0"/>
          </a:p>
          <a:p>
            <a:pPr lvl="3">
              <a:buBlip>
                <a:blip r:embed="rId4"/>
              </a:buBlip>
            </a:pPr>
            <a:r>
              <a:rPr lang="en-US" sz="4300" b="1" dirty="0"/>
              <a:t>Customer Login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Search Hotel</a:t>
            </a:r>
          </a:p>
          <a:p>
            <a:pPr lvl="3">
              <a:buBlip>
                <a:blip r:embed="rId4"/>
              </a:buBlip>
            </a:pPr>
            <a:r>
              <a:rPr lang="en-US" sz="4300" b="1" dirty="0"/>
              <a:t>Book Rooms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22" y="228600"/>
            <a:ext cx="10239828" cy="870856"/>
          </a:xfrm>
        </p:spPr>
        <p:txBody>
          <a:bodyPr anchor="ctr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cs typeface="Aharoni" pitchFamily="2" charset="-79"/>
              </a:rPr>
              <a:t>REQUIREMENTS VALIDATION AND FUNCTIONAL DECOMPOSITION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cs typeface="Aharoni" pitchFamily="2" charset="-79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>
                <a:hlinkClick r:id="rId2" action="ppaction://hlinkfile"/>
              </a:rPr>
              <a:t>..\Desktop\Group 2\RVFD</a:t>
            </a:r>
            <a:endParaRPr lang="en-US" sz="36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cs typeface="Aharoni" pitchFamily="2" charset="-79"/>
              </a:rPr>
              <a:t>REQUIREMENTS VALIDATION AND FUNCTIONAL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365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Case is a list of actions or event steps , typically defining the interactions between a role termed as Actor and  a System ,to Achieve a goal.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Actor can be a user or any System.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at its simplest representation between the user and different use cases in which user is involved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diagram can identify the different types of users of a system and the different types of use cases and will be accompanied by other types of diagrams as well  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     Use Case </a:t>
            </a:r>
            <a:endParaRPr 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7828" y="885370"/>
            <a:ext cx="8229600" cy="5306707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>
                <a:solidFill>
                  <a:schemeClr val="tx1"/>
                </a:solidFill>
                <a:hlinkClick r:id="rId2" action="ppaction://hlinkfile"/>
              </a:rPr>
              <a:t>Admin</a:t>
            </a:r>
            <a:r>
              <a:rPr lang="en-US" sz="6000" b="1" dirty="0" smtClean="0">
                <a:solidFill>
                  <a:schemeClr val="tx1"/>
                </a:solidFill>
                <a:hlinkClick r:id="rId2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  <a:hlinkClick r:id="rId3" action="ppaction://hlinkfile"/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  </a:t>
            </a:r>
            <a:r>
              <a:rPr lang="en-US" sz="6000" b="1" dirty="0" smtClean="0"/>
              <a:t>      </a:t>
            </a:r>
            <a:r>
              <a:rPr lang="en-US" sz="3600" b="1" dirty="0" smtClean="0"/>
              <a:t>    </a:t>
            </a:r>
            <a:endParaRPr lang="en-US" sz="36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Admin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Flight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Hotel with Cab</a:t>
            </a:r>
            <a:endParaRPr lang="en-US" sz="35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Add </a:t>
            </a:r>
            <a:r>
              <a:rPr lang="en-US" sz="3500" b="1" dirty="0"/>
              <a:t>Room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Update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Delete </a:t>
            </a:r>
            <a:r>
              <a:rPr lang="en-US" sz="3500" b="1" dirty="0"/>
              <a:t>Hotel                                                   </a:t>
            </a:r>
          </a:p>
          <a:p>
            <a:pPr marL="0" indent="0">
              <a:buNone/>
            </a:pPr>
            <a:endParaRPr lang="en-US" sz="35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hlinkClick r:id="rId5" action="ppaction://hlinkfile"/>
              </a:rPr>
              <a:t>Employee</a:t>
            </a:r>
            <a:endParaRPr lang="en-US" sz="60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Employee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  <a:p>
            <a:pPr marL="0" indent="0">
              <a:buNone/>
            </a:pPr>
            <a:endParaRPr lang="en-US" sz="2700" b="1" dirty="0"/>
          </a:p>
          <a:p>
            <a:pPr>
              <a:buFont typeface="Wingdings" pitchFamily="2" charset="2"/>
              <a:buChar char="Ø"/>
            </a:pPr>
            <a:r>
              <a:rPr lang="en-US" sz="6000" b="1" dirty="0">
                <a:hlinkClick r:id="rId6" action="ppaction://hlinkfile"/>
              </a:rPr>
              <a:t>Customer</a:t>
            </a:r>
            <a:endParaRPr lang="en-US" sz="6000" b="1" dirty="0"/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Customer </a:t>
            </a:r>
            <a:r>
              <a:rPr lang="en-US" sz="3500" b="1" dirty="0"/>
              <a:t>Login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Search </a:t>
            </a:r>
            <a:r>
              <a:rPr lang="en-US" sz="3500" b="1" dirty="0"/>
              <a:t>Hotel</a:t>
            </a:r>
          </a:p>
          <a:p>
            <a:pPr lvl="3">
              <a:buBlip>
                <a:blip r:embed="rId4"/>
              </a:buBlip>
            </a:pPr>
            <a:r>
              <a:rPr lang="en-US" sz="3500" b="1" dirty="0" smtClean="0"/>
              <a:t>Book </a:t>
            </a:r>
            <a:r>
              <a:rPr lang="en-US" sz="3500" b="1" dirty="0"/>
              <a:t>Rooms    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82" y="228600"/>
            <a:ext cx="7520940" cy="548640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USE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CASES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>
                <a:hlinkClick r:id="rId2" action="ppaction://hlinkfile"/>
              </a:rPr>
              <a:t>..\Desktop\Group 2\Use Case's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mbria" panose="02040503050406030204" pitchFamily="18" charset="0"/>
              </a:rPr>
              <a:t>   Defect </a:t>
            </a:r>
            <a:r>
              <a:rPr lang="en-US" sz="3600" dirty="0">
                <a:latin typeface="Cambria" panose="02040503050406030204" pitchFamily="18" charset="0"/>
              </a:rPr>
              <a:t>R</a:t>
            </a:r>
            <a:r>
              <a:rPr lang="en-US" sz="3600" dirty="0" smtClean="0">
                <a:latin typeface="Cambria" panose="02040503050406030204" pitchFamily="18" charset="0"/>
              </a:rPr>
              <a:t>eport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 </a:t>
            </a:r>
            <a:r>
              <a:rPr lang="en-US" sz="2400" b="1" dirty="0">
                <a:latin typeface="Cambria" panose="02040503050406030204" pitchFamily="18" charset="0"/>
              </a:rPr>
              <a:t>defect report</a:t>
            </a:r>
            <a:r>
              <a:rPr lang="en-US" sz="2400" dirty="0">
                <a:latin typeface="Cambria" panose="02040503050406030204" pitchFamily="18" charset="0"/>
              </a:rPr>
              <a:t> is the most effective manner of communicating, tracking, and explaining defects to managers and development staff.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more logical, organized, and detailed the report, the more likely a developer can reproduce it without assistance or without having to request more information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Defect - A problem which, If not corrected could cause an application to either fail or to produce incorrect results.</a:t>
            </a:r>
          </a:p>
        </p:txBody>
      </p:sp>
    </p:spTree>
    <p:extLst>
      <p:ext uri="{BB962C8B-B14F-4D97-AF65-F5344CB8AC3E}">
        <p14:creationId xmlns:p14="http://schemas.microsoft.com/office/powerpoint/2010/main" val="17978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RSAVANU\Downloads\team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brightnessContrast bright="-74000" contras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" y="838199"/>
            <a:ext cx="9122229" cy="550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Amol Hadkar				093942_FS</a:t>
            </a:r>
          </a:p>
          <a:p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Bhavana C				093938_FS</a:t>
            </a:r>
          </a:p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Gowtham 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				093946_FS</a:t>
            </a:r>
            <a:endPara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Hrishikesh R 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Savanur			093956_FS</a:t>
            </a:r>
          </a:p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Mohammed Asik k 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			093947_FS</a:t>
            </a:r>
          </a:p>
          <a:p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Monisha </a:t>
            </a:r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 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				093952_FS</a:t>
            </a:r>
          </a:p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Ramanujam </a:t>
            </a:r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Sivakumar		</a:t>
            </a:r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094002_FS</a:t>
            </a:r>
          </a:p>
          <a:p>
            <a:endParaRPr lang="en-US" sz="3200" b="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</a:rPr>
              <a:t>TEAM MEMBERS</a:t>
            </a:r>
            <a:endParaRPr lang="en-IN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83693" y="1066800"/>
            <a:ext cx="7522754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Admin              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Admin Login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Add </a:t>
            </a:r>
            <a:r>
              <a:rPr lang="en-US" sz="1400" b="1" dirty="0" smtClean="0">
                <a:latin typeface="Comic Sans MS" panose="030F0702030302020204" pitchFamily="66" charset="0"/>
              </a:rPr>
              <a:t>Hotel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 smtClean="0">
                <a:latin typeface="Comic Sans MS" panose="030F0702030302020204" pitchFamily="66" charset="0"/>
              </a:rPr>
              <a:t>Add Hotel with Flight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 smtClean="0">
                <a:latin typeface="Comic Sans MS" panose="030F0702030302020204" pitchFamily="66" charset="0"/>
              </a:rPr>
              <a:t>Add Hotel with Cab</a:t>
            </a:r>
            <a:endParaRPr lang="en-US" sz="1400" b="1" dirty="0">
              <a:latin typeface="Comic Sans MS" panose="030F0702030302020204" pitchFamily="66" charset="0"/>
            </a:endParaRP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Update Hotel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Delete Room                                                   </a:t>
            </a:r>
          </a:p>
          <a:p>
            <a:pPr marL="0" indent="0">
              <a:lnSpc>
                <a:spcPct val="120000"/>
              </a:lnSpc>
            </a:pPr>
            <a:endParaRPr lang="en-US" sz="14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Employee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Employee Login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Search Hotel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Book Rooms                                                    </a:t>
            </a:r>
            <a:endParaRPr lang="en-US" sz="14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Customer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Customer Login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Search Hotel</a:t>
            </a:r>
          </a:p>
          <a:p>
            <a:pPr lvl="3">
              <a:lnSpc>
                <a:spcPct val="120000"/>
              </a:lnSpc>
              <a:buBlip>
                <a:blip r:embed="rId2"/>
              </a:buBlip>
            </a:pPr>
            <a:r>
              <a:rPr lang="en-US" sz="1400" b="1" dirty="0">
                <a:latin typeface="Comic Sans MS" panose="030F0702030302020204" pitchFamily="66" charset="0"/>
              </a:rPr>
              <a:t>Book Rooms                                                    </a:t>
            </a:r>
          </a:p>
          <a:p>
            <a:endParaRPr lang="en-US" sz="1400" dirty="0">
              <a:solidFill>
                <a:srgbClr val="FB53FF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38" y="228600"/>
            <a:ext cx="7520940" cy="548640"/>
          </a:xfrm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FREE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DEFECT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REPORT 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239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>
                <a:hlinkClick r:id="rId2" action="ppaction://hlinkfile"/>
              </a:rPr>
              <a:t>..\Desktop\Group 2\DFD\Defect Reporting HBMS.xlsx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Bold" pitchFamily="34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DEFECT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DEFECT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REPORT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accent2"/>
                </a:solidFill>
                <a:latin typeface="Candara Bold" pitchFamily="34" charset="0"/>
              </a:rPr>
              <a:t>About UI: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The look and feel is good.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The UI is not localized and user-friendly.</a:t>
            </a:r>
          </a:p>
          <a:p>
            <a:pPr marL="0" indent="0">
              <a:buNone/>
            </a:pPr>
            <a:endParaRPr lang="en-US" sz="1800" b="0" dirty="0" smtClean="0"/>
          </a:p>
          <a:p>
            <a:pPr>
              <a:buFont typeface="Wingdings" pitchFamily="2" charset="2"/>
              <a:buChar char="Ø"/>
            </a:pPr>
            <a:r>
              <a:rPr lang="en-US" sz="1800" b="0" dirty="0" smtClean="0">
                <a:solidFill>
                  <a:schemeClr val="accent2"/>
                </a:solidFill>
                <a:latin typeface="Candara Bold" pitchFamily="34" charset="0"/>
              </a:rPr>
              <a:t>Defects:</a:t>
            </a: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The functionalities don’t work as expected.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smtClean="0">
                <a:solidFill>
                  <a:schemeClr val="tx1"/>
                </a:solidFill>
              </a:rPr>
              <a:t>Pages are not redirected as expected.</a:t>
            </a:r>
          </a:p>
          <a:p>
            <a:pPr>
              <a:buBlip>
                <a:blip r:embed="rId2"/>
              </a:buBlip>
            </a:pPr>
            <a:r>
              <a:rPr lang="en-US" sz="1800" b="0" dirty="0" smtClean="0">
                <a:solidFill>
                  <a:schemeClr val="tx1"/>
                </a:solidFill>
              </a:rPr>
              <a:t> Error messages are inappropriate. </a:t>
            </a:r>
          </a:p>
          <a:p>
            <a:pPr>
              <a:buFont typeface="Wingdings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89" y="1330031"/>
            <a:ext cx="1908628" cy="29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2960" y="1100628"/>
            <a:ext cx="7696926" cy="450188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accent2"/>
                </a:solidFill>
                <a:latin typeface="Candara Bold" pitchFamily="34" charset="0"/>
              </a:rPr>
              <a:t>Concern: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Validations need to be prioritized.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Exception handling need to be taken care of.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Response time should be less</a:t>
            </a:r>
            <a:r>
              <a:rPr lang="en-US" sz="2100" b="0" dirty="0" smtClean="0"/>
              <a:t>.</a:t>
            </a:r>
          </a:p>
          <a:p>
            <a:pPr marL="0" indent="0">
              <a:buNone/>
            </a:pPr>
            <a:endParaRPr lang="en-US" sz="2100" b="0" dirty="0"/>
          </a:p>
          <a:p>
            <a:pPr marL="0" indent="0">
              <a:buNone/>
            </a:pPr>
            <a:endParaRPr lang="en-US" sz="2100" b="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100" b="0" dirty="0" smtClean="0">
                <a:solidFill>
                  <a:schemeClr val="accent2"/>
                </a:solidFill>
                <a:latin typeface="Candara Bold" pitchFamily="34" charset="0"/>
              </a:rPr>
              <a:t>Security:</a:t>
            </a:r>
          </a:p>
          <a:p>
            <a:pPr>
              <a:buBlip>
                <a:blip r:embed="rId2"/>
              </a:buBlip>
            </a:pPr>
            <a:r>
              <a:rPr lang="en-US" sz="2100" b="0" dirty="0">
                <a:solidFill>
                  <a:schemeClr val="tx1"/>
                </a:solidFill>
              </a:rPr>
              <a:t> </a:t>
            </a:r>
            <a:r>
              <a:rPr lang="en-US" sz="2100" b="0" dirty="0" smtClean="0">
                <a:solidFill>
                  <a:schemeClr val="tx1"/>
                </a:solidFill>
              </a:rPr>
              <a:t>Password policy should be stringent.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Bold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OBSERVATION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(contd..)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" name="Picture 2" descr="C:\Users\bsallapu\Downloads\capgemin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89" y="1330031"/>
            <a:ext cx="1908628" cy="29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RSAVANU\Downloads\testcas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brightnessContrast bright="-63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u="sng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Test Case Adequacy :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37160" indent="0">
              <a:buNone/>
            </a:pPr>
            <a:r>
              <a:rPr lang="en-US" sz="2400" b="0" dirty="0">
                <a:latin typeface="Arial Narrow" panose="020B0606020202030204" pitchFamily="34" charset="0"/>
                <a:cs typeface="Arial" pitchFamily="34" charset="0"/>
              </a:rPr>
              <a:t>This metrics defines the number of actual test cases created vs. the estimated test cases at the end of the test case preparation phase</a:t>
            </a:r>
            <a:endParaRPr lang="en-US" sz="2400" b="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latin typeface="Arial Narrow" panose="020B0606020202030204" pitchFamily="34" charset="0"/>
                <a:cs typeface="Times New Roman" panose="02020603050405020304" pitchFamily="18" charset="0"/>
              </a:rPr>
              <a:t>Adequacy = (</a:t>
            </a:r>
            <a:r>
              <a:rPr lang="en-US" sz="2400" b="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No. of </a:t>
            </a:r>
            <a:r>
              <a:rPr lang="en-US" sz="2400" b="0" dirty="0">
                <a:latin typeface="Arial Narrow" panose="020B0606020202030204" pitchFamily="34" charset="0"/>
                <a:cs typeface="Times New Roman" panose="02020603050405020304" pitchFamily="18" charset="0"/>
              </a:rPr>
              <a:t>actual </a:t>
            </a:r>
            <a:r>
              <a:rPr lang="en-US" sz="2400" b="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test cases*100) / ( No. of </a:t>
            </a:r>
            <a:r>
              <a:rPr lang="en-US" sz="2400" b="0" dirty="0">
                <a:latin typeface="Arial Narrow" panose="020B0606020202030204" pitchFamily="34" charset="0"/>
                <a:cs typeface="Times New Roman" panose="02020603050405020304" pitchFamily="18" charset="0"/>
              </a:rPr>
              <a:t>			     </a:t>
            </a:r>
            <a:r>
              <a:rPr lang="en-US" sz="2400" b="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test cases </a:t>
            </a:r>
            <a:r>
              <a:rPr lang="en-US" sz="2400" b="0" dirty="0">
                <a:latin typeface="Arial Narrow" panose="020B0606020202030204" pitchFamily="34" charset="0"/>
                <a:cs typeface="Times New Roman" panose="02020603050405020304" pitchFamily="18" charset="0"/>
              </a:rPr>
              <a:t>estimated)</a:t>
            </a:r>
          </a:p>
          <a:p>
            <a:endParaRPr lang="en-US" sz="2400" b="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2400" b="0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2400" b="0" dirty="0">
                <a:latin typeface="Arial Narrow" panose="020B0606020202030204" pitchFamily="34" charset="0"/>
                <a:cs typeface="Times New Roman" panose="02020603050405020304" pitchFamily="18" charset="0"/>
              </a:rPr>
              <a:t>Adequacy  = </a:t>
            </a:r>
            <a:r>
              <a:rPr lang="en-US" sz="2400" b="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(257*100</a:t>
            </a:r>
            <a:r>
              <a:rPr lang="en-US" sz="2400" b="0" dirty="0">
                <a:latin typeface="Arial Narrow" panose="020B0606020202030204" pitchFamily="34" charset="0"/>
                <a:cs typeface="Times New Roman" panose="02020603050405020304" pitchFamily="18" charset="0"/>
              </a:rPr>
              <a:t>)/500</a:t>
            </a:r>
          </a:p>
          <a:p>
            <a:pPr marL="2743200" lvl="6" indent="0">
              <a:buNone/>
            </a:pPr>
            <a:r>
              <a:rPr lang="en-US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   = </a:t>
            </a:r>
            <a:r>
              <a:rPr lang="en-US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51.4</a:t>
            </a:r>
            <a:endParaRPr lang="en-US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Test Case Adequacy :</a:t>
            </a:r>
            <a:endParaRPr lang="en-US" sz="3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RSAVANU\Downloads\testcas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brightnessContrast bright="-63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001000" cy="4953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500" i="0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Test Case Effectiveness:</a:t>
            </a:r>
          </a:p>
          <a:p>
            <a:pPr algn="l"/>
            <a:endParaRPr lang="en-US" sz="3500" u="sng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"/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define the effectiveness of the test cases which is measured in terms of the number of defects found in testing with using the test cases.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No. of Defects found / No. of Test 				cases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effectiveness =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31/257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=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3600" dirty="0" smtClean="0">
                <a:latin typeface="Cambria" panose="02040503050406030204" pitchFamily="18" charset="0"/>
                <a:cs typeface="Times New Roman" pitchFamily="18" charset="0"/>
              </a:rPr>
              <a:t>Test Case Effectiveness:</a:t>
            </a:r>
            <a:endParaRPr lang="en-US" sz="3600" dirty="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1612968"/>
              </p:ext>
            </p:extLst>
          </p:nvPr>
        </p:nvGraphicFramePr>
        <p:xfrm>
          <a:off x="352425" y="1463675"/>
          <a:ext cx="76803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08"/>
                <a:gridCol w="2560108"/>
                <a:gridCol w="2560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TDR_ID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</a:t>
                      </a:r>
                      <a:r>
                        <a:rPr lang="en-US" baseline="0" smtClean="0"/>
                        <a:t> Id</a:t>
                      </a:r>
                      <a:endParaRPr lang="en-US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TC_HBMS_037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DF_HOTEL_01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BR_Emp_01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TC_HBMS_047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DF_HOTEL_03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BR_Emp_05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TC_HBMS_052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DF_HOTEL_08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BR_Emp_06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TC_HBMS_34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DF_HOTEL_01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TC_HBMS_38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DF_HOTEL_02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BR_User_03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TC_HBMS_36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DF_HOTEL_04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BR_User_01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TC_HBMS_144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DF_HOTEL_01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BR_AD_01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TC_HBMS_149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DF_HOTEL_08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BR_AD_02</a:t>
                      </a:r>
                      <a:endParaRPr lang="en-US" dirty="0"/>
                    </a:p>
                  </a:txBody>
                  <a:tcPr marL="85337" marR="8533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TC_HBMS_207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DF_HOTEL_05</a:t>
                      </a:r>
                      <a:endParaRPr lang="en-US" dirty="0"/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BR_AD_04</a:t>
                      </a:r>
                      <a:endParaRPr lang="en-US" dirty="0"/>
                    </a:p>
                  </a:txBody>
                  <a:tcPr marL="85337" marR="85337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       </a:t>
            </a:r>
            <a:r>
              <a:rPr lang="en-US" dirty="0" err="1" smtClean="0">
                <a:latin typeface="Cambria" panose="02040503050406030204" pitchFamily="18" charset="0"/>
              </a:rPr>
              <a:t>Traceabililty</a:t>
            </a:r>
            <a:r>
              <a:rPr lang="en-US" dirty="0" smtClean="0">
                <a:latin typeface="Cambria" panose="02040503050406030204" pitchFamily="18" charset="0"/>
              </a:rPr>
              <a:t> Matrix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9771" y="886733"/>
            <a:ext cx="8483600" cy="17693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b="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We hereby conclude that the application needs to improve its  functionality, validation , security , performance and maintenance issues.</a:t>
            </a:r>
            <a:endParaRPr lang="en-US" b="0" dirty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             CONCLUSION</a:t>
            </a:r>
            <a:endParaRPr 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2" descr="C:\Users\bsallapu\Downloads\capgemin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rraj\Desktop\CONCLUS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17" y="2872695"/>
            <a:ext cx="4834617" cy="32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bsallapu\Downloads\capgemi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6192078"/>
            <a:ext cx="2301766" cy="6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pic>
        <p:nvPicPr>
          <p:cNvPr id="1028" name="Picture 4" descr="C:\Users\HRSAVANU\Downloads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286000"/>
            <a:ext cx="405888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 For Listening…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This project is aimed at test an 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Booking Management System (HBMS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) for applicants. This is a web based application that can be accessed throughout the web. This system can be used to search a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Rooms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for which an applicant wishes to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book rooms; Book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online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rooms for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 selected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by logging in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search for hotel, 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administration staff can add/update/delete any </a:t>
            </a:r>
            <a:r>
              <a:rPr lang="en-US" sz="2000" b="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Hotel details. Guest users and Employees can book the room through online.</a:t>
            </a:r>
            <a:endParaRPr lang="en-US" sz="20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b="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OVERVIEW OF THE PROJECT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        Actors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6117" y="1133390"/>
            <a:ext cx="2481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Admin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93609" y="2909012"/>
            <a:ext cx="74721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Hotel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 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Employee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99" y="985438"/>
            <a:ext cx="1565336" cy="15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1" y="2220023"/>
            <a:ext cx="1766985" cy="16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all varun\varun_102413_certificates\New folder\hot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2342"/>
            <a:ext cx="2590800" cy="27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10000" y="4748594"/>
            <a:ext cx="3795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radley Hand ITC" panose="03070402050302030203" pitchFamily="66" charset="0"/>
              </a:rPr>
              <a:t>Customer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130629"/>
            <a:ext cx="7680960" cy="1066800"/>
          </a:xfrm>
        </p:spPr>
        <p:txBody>
          <a:bodyPr/>
          <a:lstStyle/>
          <a:p>
            <a:r>
              <a:rPr lang="en-IN" b="1" dirty="0" smtClean="0"/>
              <a:t>ADMINISTRATOR Workflow</a:t>
            </a:r>
            <a:endParaRPr lang="en-IN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9322550"/>
              </p:ext>
            </p:extLst>
          </p:nvPr>
        </p:nvGraphicFramePr>
        <p:xfrm>
          <a:off x="1371600" y="1703316"/>
          <a:ext cx="6858000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4191000" y="2971800"/>
            <a:ext cx="1219200" cy="1371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Admin</a:t>
            </a:r>
            <a:endParaRPr lang="en-US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219200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5538716"/>
            <a:ext cx="16764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1600200"/>
            <a:ext cx="2083548" cy="1572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10200" y="3657600"/>
            <a:ext cx="2514600" cy="1881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680960" cy="1066800"/>
          </a:xfrm>
        </p:spPr>
        <p:txBody>
          <a:bodyPr>
            <a:normAutofit/>
          </a:bodyPr>
          <a:lstStyle/>
          <a:p>
            <a:r>
              <a:rPr lang="en-IN" b="1" dirty="0" smtClean="0"/>
              <a:t>User’s Workflow</a:t>
            </a:r>
            <a:endParaRPr lang="en-IN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5605422"/>
              </p:ext>
            </p:extLst>
          </p:nvPr>
        </p:nvGraphicFramePr>
        <p:xfrm>
          <a:off x="1066800" y="1397000"/>
          <a:ext cx="71628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9906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3800" y="5105400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86300" y="2133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4686300" y="42672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Employee’s </a:t>
            </a:r>
            <a:r>
              <a:rPr lang="en-IN" b="1" dirty="0"/>
              <a:t>Workflow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2635627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5410200" y="767443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312229"/>
            <a:ext cx="1905000" cy="1143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2700" y="1910443"/>
            <a:ext cx="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62700" y="47244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62700" y="33528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http</a:t>
            </a:r>
            <a:r>
              <a:rPr lang="en-US" sz="3200" dirty="0"/>
              <a:t>://ndafile:8081/Spring_Hotel/login.html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RSAVANU\Downloads\testcas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brightnessContrast bright="-63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8534" y="72644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TEST CASES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713" y="1447800"/>
            <a:ext cx="831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Testing is a process that helps in finding out how well the product works:</a:t>
            </a:r>
          </a:p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Aimed at finding defects.</a:t>
            </a:r>
          </a:p>
          <a:p>
            <a:endParaRPr lang="en-US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Aimed at demonstrating lack of quality.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Aimed at demonstrating the gap between specification and actual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Aimed at building faith in the end product that gives advise on quality and risk.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831</Words>
  <Application>Microsoft Office PowerPoint</Application>
  <PresentationFormat>On-screen Show (4:3)</PresentationFormat>
  <Paragraphs>274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Mylar</vt:lpstr>
      <vt:lpstr>PowerPoint Presentation</vt:lpstr>
      <vt:lpstr>TEAM MEMBERS</vt:lpstr>
      <vt:lpstr>OVERVIEW OF THE PROJECT</vt:lpstr>
      <vt:lpstr>        Actors</vt:lpstr>
      <vt:lpstr>ADMINISTRATOR Workflow</vt:lpstr>
      <vt:lpstr>User’s Workflow</vt:lpstr>
      <vt:lpstr>Employee’s Workflow</vt:lpstr>
      <vt:lpstr>APPLICATION LINK</vt:lpstr>
      <vt:lpstr>PowerPoint Presentation</vt:lpstr>
      <vt:lpstr>      TEST CASES</vt:lpstr>
      <vt:lpstr>Test Cases</vt:lpstr>
      <vt:lpstr>Requirement Itemization</vt:lpstr>
      <vt:lpstr>PowerPoint Presentation</vt:lpstr>
      <vt:lpstr>REQUIREMENTS VALIDATION AND FUNCTIONAL DECOMPOSITION</vt:lpstr>
      <vt:lpstr>REQUIREMENTS VALIDATION AND FUNCTIONAL DECOMPOSITION</vt:lpstr>
      <vt:lpstr>     Use Case </vt:lpstr>
      <vt:lpstr>USE CASES</vt:lpstr>
      <vt:lpstr>USE CASES</vt:lpstr>
      <vt:lpstr>   Defect Report</vt:lpstr>
      <vt:lpstr> DEFECT FREE DEFECT REPORT </vt:lpstr>
      <vt:lpstr> DEFECT FREE DEFECT REPORT </vt:lpstr>
      <vt:lpstr>          OBSERVATION</vt:lpstr>
      <vt:lpstr>          OBSERVATION (contd..)</vt:lpstr>
      <vt:lpstr>Test Case Adequacy :</vt:lpstr>
      <vt:lpstr>     Test Case Effectiveness:</vt:lpstr>
      <vt:lpstr>       Traceabililty Matrix</vt:lpstr>
      <vt:lpstr>            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 Savanur, Hrishikesh</cp:lastModifiedBy>
  <cp:revision>229</cp:revision>
  <dcterms:created xsi:type="dcterms:W3CDTF">2015-08-27T08:52:20Z</dcterms:created>
  <dcterms:modified xsi:type="dcterms:W3CDTF">2018-01-29T13:03:39Z</dcterms:modified>
</cp:coreProperties>
</file>