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76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4D6375-E53F-4C2E-820B-2BAED18B4B4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286B-BBCD-48CA-81E9-BB543AE1150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4C3A-06D4-41C3-B888-1E3330A72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4C3A-06D4-41C3-B888-1E3330A72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7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EBEE3-0FF3-482D-94E8-9465A3DB95B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188F7-EDD2-4D89-ACEF-89B9C2ED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546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47998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7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13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621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7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71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586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11717448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941982"/>
            <a:ext cx="4959142" cy="1869458"/>
          </a:xfrm>
        </p:spPr>
        <p:txBody>
          <a:bodyPr/>
          <a:lstStyle/>
          <a:p>
            <a:r>
              <a:rPr lang="en-US" dirty="0" smtClean="0"/>
              <a:t>Windows </a:t>
            </a:r>
          </a:p>
          <a:p>
            <a:r>
              <a:rPr lang="en-US" dirty="0" smtClean="0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0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736035"/>
            <a:ext cx="9554817" cy="4588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1129" y="424070"/>
            <a:ext cx="56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Kernel Architecture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88" y="2560775"/>
            <a:ext cx="9441968" cy="3164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1339" y="808382"/>
            <a:ext cx="6281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32732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327" r="1068" b="2325"/>
          <a:stretch/>
        </p:blipFill>
        <p:spPr>
          <a:xfrm>
            <a:off x="2292625" y="2173358"/>
            <a:ext cx="7288697" cy="326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0940" y="715618"/>
            <a:ext cx="326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File System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8" y="2252869"/>
            <a:ext cx="9011478" cy="34853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75720" y="689114"/>
            <a:ext cx="693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Process Management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1486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7DEB6EA-83E4-40A0-BD3F-B40794A27515}" vid="{1F37C3F3-999A-44F9-8092-FDEECE9AB38D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356</TotalTime>
  <Words>11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Theme1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Choube, Rushabh</dc:creator>
  <cp:lastModifiedBy>Choube, Rushabh</cp:lastModifiedBy>
  <cp:revision>11</cp:revision>
  <dcterms:created xsi:type="dcterms:W3CDTF">2018-04-06T07:02:33Z</dcterms:created>
  <dcterms:modified xsi:type="dcterms:W3CDTF">2018-04-06T13:11:51Z</dcterms:modified>
</cp:coreProperties>
</file>