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7" r:id="rId2"/>
    <p:sldMasterId id="2147483676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4D6375-E53F-4C2E-820B-2BAED18B4B4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B286B-BBCD-48CA-81E9-BB543AE11504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94C3A-06D4-41C3-B888-1E3330A72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4C3A-06D4-41C3-B888-1E3330A72D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0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7673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EBEE3-0FF3-482D-94E8-9465A3DB95B2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2188F7-EDD2-4D89-ACEF-89B9C2ED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5469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47998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57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138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chart</a:t>
            </a:r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621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37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710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25869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117174486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7988" y="2941982"/>
            <a:ext cx="4959142" cy="1869458"/>
          </a:xfrm>
        </p:spPr>
        <p:txBody>
          <a:bodyPr/>
          <a:lstStyle/>
          <a:p>
            <a:r>
              <a:rPr lang="en-US" dirty="0" smtClean="0"/>
              <a:t>Windows </a:t>
            </a:r>
          </a:p>
          <a:p>
            <a:r>
              <a:rPr lang="en-US" dirty="0" smtClean="0"/>
              <a:t>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2" t="39753" r="12726" b="18765"/>
          <a:stretch/>
        </p:blipFill>
        <p:spPr>
          <a:xfrm>
            <a:off x="6559827" y="3951219"/>
            <a:ext cx="4770782" cy="22263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6852" y="185310"/>
            <a:ext cx="78850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Types Of Operating System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89" y="3951219"/>
            <a:ext cx="2847975" cy="2381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49" y="1414054"/>
            <a:ext cx="4141304" cy="20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2"/>
          <a:stretch/>
        </p:blipFill>
        <p:spPr>
          <a:xfrm>
            <a:off x="754061" y="1391172"/>
            <a:ext cx="3490432" cy="19878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6296" y="959494"/>
            <a:ext cx="36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 Operating System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061" y="1007370"/>
            <a:ext cx="376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Operating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6296" y="3661620"/>
            <a:ext cx="47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061" y="3559403"/>
            <a:ext cx="416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Tasking Operating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0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1129" y="424070"/>
            <a:ext cx="5645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Kernel Architecture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1778140"/>
            <a:ext cx="7089912" cy="43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1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88" y="2560775"/>
            <a:ext cx="9441968" cy="31641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1339" y="808382"/>
            <a:ext cx="6281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327327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2327" r="1068" b="2325"/>
          <a:stretch/>
        </p:blipFill>
        <p:spPr>
          <a:xfrm>
            <a:off x="2292625" y="2173358"/>
            <a:ext cx="7288697" cy="32600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00940" y="715618"/>
            <a:ext cx="3260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File System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4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8" y="2252869"/>
            <a:ext cx="9011478" cy="348532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875720" y="689114"/>
            <a:ext cx="693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Process Management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8" y="2133600"/>
            <a:ext cx="8282608" cy="3886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8487" y="728870"/>
            <a:ext cx="693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Memory management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486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7DEB6EA-83E4-40A0-BD3F-B40794A27515}" vid="{1F37C3F3-999A-44F9-8092-FDEECE9AB38D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432</TotalTime>
  <Words>30</Words>
  <Application>Microsoft Office PowerPoint</Application>
  <PresentationFormat>Widescreen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Theme1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Choube, Rushabh</dc:creator>
  <cp:lastModifiedBy>Choube, Rushabh</cp:lastModifiedBy>
  <cp:revision>19</cp:revision>
  <dcterms:created xsi:type="dcterms:W3CDTF">2018-04-06T07:02:33Z</dcterms:created>
  <dcterms:modified xsi:type="dcterms:W3CDTF">2018-04-07T04:48:20Z</dcterms:modified>
</cp:coreProperties>
</file>