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76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4D6375-E53F-4C2E-820B-2BAED18B4B4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B286B-BBCD-48CA-81E9-BB543AE1150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4C3A-06D4-41C3-B888-1E3330A72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4C3A-06D4-41C3-B888-1E3330A72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7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EBEE3-0FF3-482D-94E8-9465A3DB95B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188F7-EDD2-4D89-ACEF-89B9C2ED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546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47998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57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13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621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7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71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586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11717448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2941982"/>
            <a:ext cx="4959142" cy="1869458"/>
          </a:xfrm>
        </p:spPr>
        <p:txBody>
          <a:bodyPr/>
          <a:lstStyle/>
          <a:p>
            <a:r>
              <a:rPr lang="en-US" dirty="0" smtClean="0"/>
              <a:t>Windows </a:t>
            </a:r>
          </a:p>
          <a:p>
            <a:r>
              <a:rPr lang="en-US" dirty="0" smtClean="0"/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2" t="39753" r="12726" b="18765"/>
          <a:stretch/>
        </p:blipFill>
        <p:spPr>
          <a:xfrm>
            <a:off x="6559827" y="3951219"/>
            <a:ext cx="4770782" cy="2226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6852" y="185310"/>
            <a:ext cx="788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Types Of Operating System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" y="3951219"/>
            <a:ext cx="2847975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49" y="1414054"/>
            <a:ext cx="4141304" cy="20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2"/>
          <a:stretch/>
        </p:blipFill>
        <p:spPr>
          <a:xfrm>
            <a:off x="754061" y="1391172"/>
            <a:ext cx="3490432" cy="1987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6296" y="959494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Operating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061" y="1007370"/>
            <a:ext cx="37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6296" y="3661620"/>
            <a:ext cx="47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061" y="3559403"/>
            <a:ext cx="416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Tasking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129" y="424070"/>
            <a:ext cx="5645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Kernel Architecture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29" y="2584732"/>
            <a:ext cx="6029739" cy="3683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1165" y="1335123"/>
            <a:ext cx="6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is the core of the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88" y="2560775"/>
            <a:ext cx="9441968" cy="3164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1339" y="808382"/>
            <a:ext cx="6281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32732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327" r="1068" b="2325"/>
          <a:stretch/>
        </p:blipFill>
        <p:spPr>
          <a:xfrm>
            <a:off x="2610678" y="3151127"/>
            <a:ext cx="6228522" cy="2785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0940" y="715618"/>
            <a:ext cx="326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File System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0678" y="1656522"/>
            <a:ext cx="7566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file is an object on a computer that stores data, information, settings, or commands used with a computer </a:t>
            </a:r>
            <a:r>
              <a:rPr lang="en-US" dirty="0" smtClean="0"/>
              <a:t>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we need File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 of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5" y="3096544"/>
            <a:ext cx="6877880" cy="227058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75720" y="689114"/>
            <a:ext cx="693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Process Management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374" y="1789043"/>
            <a:ext cx="783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PCB (Process Control Block) ?</a:t>
            </a:r>
          </a:p>
          <a:p>
            <a:r>
              <a:rPr lang="en-US" dirty="0" smtClean="0"/>
              <a:t>What are the process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8"/>
          <a:stretch/>
        </p:blipFill>
        <p:spPr>
          <a:xfrm>
            <a:off x="5645426" y="2980871"/>
            <a:ext cx="3657600" cy="3314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8487" y="728870"/>
            <a:ext cx="693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Memory management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6365" y="1454519"/>
            <a:ext cx="7129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Paging?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we need Paging?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Virtual Memory?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Thrashing?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9844" y="5810156"/>
            <a:ext cx="1113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HDD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771321" y="6071766"/>
            <a:ext cx="808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11486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7DEB6EA-83E4-40A0-BD3F-B40794A27515}" vid="{1F37C3F3-999A-44F9-8092-FDEECE9AB38D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746</TotalTime>
  <Words>111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Theme1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Choube, Rushabh</dc:creator>
  <cp:lastModifiedBy>Choube, Rushabh</cp:lastModifiedBy>
  <cp:revision>22</cp:revision>
  <dcterms:created xsi:type="dcterms:W3CDTF">2018-04-06T07:02:33Z</dcterms:created>
  <dcterms:modified xsi:type="dcterms:W3CDTF">2018-04-09T10:53:31Z</dcterms:modified>
</cp:coreProperties>
</file>