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67" r:id="rId3"/>
    <p:sldId id="271" r:id="rId4"/>
    <p:sldId id="268" r:id="rId5"/>
    <p:sldId id="272" r:id="rId6"/>
    <p:sldId id="269" r:id="rId7"/>
    <p:sldId id="274" r:id="rId8"/>
    <p:sldId id="275" r:id="rId9"/>
    <p:sldId id="27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7858F7-1096-4437-A648-AFAB143058E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0120F7-8E9E-4F52-B373-22844C82AB3A}">
      <dgm:prSet phldrT="[Text]"/>
      <dgm:spPr/>
      <dgm:t>
        <a:bodyPr/>
        <a:lstStyle/>
        <a:p>
          <a:r>
            <a:rPr lang="en-US" dirty="0" smtClean="0">
              <a:solidFill>
                <a:schemeClr val="accent2"/>
              </a:solidFill>
            </a:rPr>
            <a:t>Performance Tuning &amp; Optimization</a:t>
          </a:r>
          <a:endParaRPr lang="en-US" dirty="0">
            <a:solidFill>
              <a:schemeClr val="accent2"/>
            </a:solidFill>
          </a:endParaRPr>
        </a:p>
      </dgm:t>
    </dgm:pt>
    <dgm:pt modelId="{2B04B899-F92A-4B7D-B6D9-37AC8AECB0F8}" type="parTrans" cxnId="{688D9065-A997-4276-B416-D11290BB4F91}">
      <dgm:prSet/>
      <dgm:spPr/>
      <dgm:t>
        <a:bodyPr/>
        <a:lstStyle/>
        <a:p>
          <a:endParaRPr lang="en-US">
            <a:solidFill>
              <a:schemeClr val="accent2"/>
            </a:solidFill>
          </a:endParaRPr>
        </a:p>
      </dgm:t>
    </dgm:pt>
    <dgm:pt modelId="{64CDA252-913C-481E-B920-7B7C9E26BC25}" type="sibTrans" cxnId="{688D9065-A997-4276-B416-D11290BB4F91}">
      <dgm:prSet/>
      <dgm:spPr/>
      <dgm:t>
        <a:bodyPr/>
        <a:lstStyle/>
        <a:p>
          <a:endParaRPr lang="en-US">
            <a:solidFill>
              <a:schemeClr val="accent2"/>
            </a:solidFill>
          </a:endParaRPr>
        </a:p>
      </dgm:t>
    </dgm:pt>
    <dgm:pt modelId="{FFEF30A8-63A5-407A-8370-0183C5BC74DE}">
      <dgm:prSet phldrT="[Text]"/>
      <dgm:spPr/>
      <dgm:t>
        <a:bodyPr/>
        <a:lstStyle/>
        <a:p>
          <a:r>
            <a:rPr lang="en-US" dirty="0" smtClean="0">
              <a:solidFill>
                <a:schemeClr val="accent2"/>
              </a:solidFill>
            </a:rPr>
            <a:t>Maintenance</a:t>
          </a:r>
          <a:endParaRPr lang="en-US" dirty="0">
            <a:solidFill>
              <a:schemeClr val="accent2"/>
            </a:solidFill>
          </a:endParaRPr>
        </a:p>
      </dgm:t>
    </dgm:pt>
    <dgm:pt modelId="{A2F14A6D-14C8-4363-AEF4-D62799412DBA}" type="parTrans" cxnId="{EC560231-6E85-45FD-8E4A-0F31FD71A93D}">
      <dgm:prSet/>
      <dgm:spPr/>
      <dgm:t>
        <a:bodyPr/>
        <a:lstStyle/>
        <a:p>
          <a:endParaRPr lang="en-US">
            <a:solidFill>
              <a:schemeClr val="accent2"/>
            </a:solidFill>
          </a:endParaRPr>
        </a:p>
      </dgm:t>
    </dgm:pt>
    <dgm:pt modelId="{0FDB2A60-BBDE-4BD1-9DFD-DA8BA224E1B1}" type="sibTrans" cxnId="{EC560231-6E85-45FD-8E4A-0F31FD71A93D}">
      <dgm:prSet/>
      <dgm:spPr/>
      <dgm:t>
        <a:bodyPr/>
        <a:lstStyle/>
        <a:p>
          <a:endParaRPr lang="en-US">
            <a:solidFill>
              <a:schemeClr val="accent2"/>
            </a:solidFill>
          </a:endParaRPr>
        </a:p>
      </dgm:t>
    </dgm:pt>
    <dgm:pt modelId="{1A620685-73C3-432B-B1CD-82647EC35D13}">
      <dgm:prSet phldrT="[Text]"/>
      <dgm:spPr/>
      <dgm:t>
        <a:bodyPr/>
        <a:lstStyle/>
        <a:p>
          <a:r>
            <a:rPr lang="en-US" dirty="0" smtClean="0">
              <a:solidFill>
                <a:schemeClr val="accent2"/>
              </a:solidFill>
            </a:rPr>
            <a:t>Crash Recovery</a:t>
          </a:r>
          <a:endParaRPr lang="en-US" dirty="0">
            <a:solidFill>
              <a:schemeClr val="accent2"/>
            </a:solidFill>
          </a:endParaRPr>
        </a:p>
      </dgm:t>
    </dgm:pt>
    <dgm:pt modelId="{A54C5DC7-0882-46FF-99C2-19EFB37E4768}" type="parTrans" cxnId="{8CE3D8EB-7B6F-4C5E-B34E-4A4E490A745C}">
      <dgm:prSet/>
      <dgm:spPr/>
      <dgm:t>
        <a:bodyPr/>
        <a:lstStyle/>
        <a:p>
          <a:endParaRPr lang="en-US">
            <a:solidFill>
              <a:schemeClr val="accent2"/>
            </a:solidFill>
          </a:endParaRPr>
        </a:p>
      </dgm:t>
    </dgm:pt>
    <dgm:pt modelId="{1018C219-72DF-4E62-B36B-158A593AED99}" type="sibTrans" cxnId="{8CE3D8EB-7B6F-4C5E-B34E-4A4E490A745C}">
      <dgm:prSet/>
      <dgm:spPr/>
      <dgm:t>
        <a:bodyPr/>
        <a:lstStyle/>
        <a:p>
          <a:endParaRPr lang="en-US">
            <a:solidFill>
              <a:schemeClr val="accent2"/>
            </a:solidFill>
          </a:endParaRPr>
        </a:p>
      </dgm:t>
    </dgm:pt>
    <dgm:pt modelId="{02AA00E1-79DB-4AF0-8C28-00D178DC6F73}">
      <dgm:prSet phldrT="[Text]"/>
      <dgm:spPr/>
      <dgm:t>
        <a:bodyPr/>
        <a:lstStyle/>
        <a:p>
          <a:r>
            <a:rPr lang="en-US" dirty="0" smtClean="0">
              <a:solidFill>
                <a:schemeClr val="accent2"/>
              </a:solidFill>
            </a:rPr>
            <a:t>Migration</a:t>
          </a:r>
          <a:endParaRPr lang="en-US" dirty="0">
            <a:solidFill>
              <a:schemeClr val="accent2"/>
            </a:solidFill>
          </a:endParaRPr>
        </a:p>
      </dgm:t>
    </dgm:pt>
    <dgm:pt modelId="{3060AABC-F41E-4A4B-8D22-92D1D559445A}" type="parTrans" cxnId="{C8620735-CBCB-421E-9AC5-DD7FD0CBD747}">
      <dgm:prSet/>
      <dgm:spPr/>
      <dgm:t>
        <a:bodyPr/>
        <a:lstStyle/>
        <a:p>
          <a:endParaRPr lang="en-US">
            <a:solidFill>
              <a:schemeClr val="accent2"/>
            </a:solidFill>
          </a:endParaRPr>
        </a:p>
      </dgm:t>
    </dgm:pt>
    <dgm:pt modelId="{2A38C9BD-F648-489A-BC8F-50FD40650254}" type="sibTrans" cxnId="{C8620735-CBCB-421E-9AC5-DD7FD0CBD747}">
      <dgm:prSet/>
      <dgm:spPr/>
      <dgm:t>
        <a:bodyPr/>
        <a:lstStyle/>
        <a:p>
          <a:endParaRPr lang="en-US">
            <a:solidFill>
              <a:schemeClr val="accent2"/>
            </a:solidFill>
          </a:endParaRPr>
        </a:p>
      </dgm:t>
    </dgm:pt>
    <dgm:pt modelId="{2F53016C-E5CE-4848-B561-57865F2F63ED}">
      <dgm:prSet phldrT="[Text]"/>
      <dgm:spPr/>
      <dgm:t>
        <a:bodyPr/>
        <a:lstStyle/>
        <a:p>
          <a:r>
            <a:rPr lang="en-US" dirty="0" smtClean="0">
              <a:solidFill>
                <a:schemeClr val="accent2"/>
              </a:solidFill>
            </a:rPr>
            <a:t>Deployment</a:t>
          </a:r>
          <a:endParaRPr lang="en-US" dirty="0">
            <a:solidFill>
              <a:schemeClr val="accent2"/>
            </a:solidFill>
          </a:endParaRPr>
        </a:p>
      </dgm:t>
    </dgm:pt>
    <dgm:pt modelId="{DB2FDE1F-DC13-4AE3-8BDE-1CF58BC96AAA}" type="parTrans" cxnId="{B68B2771-FA03-4E32-B1FB-B8B5BB7AD733}">
      <dgm:prSet/>
      <dgm:spPr/>
      <dgm:t>
        <a:bodyPr/>
        <a:lstStyle/>
        <a:p>
          <a:endParaRPr lang="en-US">
            <a:solidFill>
              <a:schemeClr val="accent2"/>
            </a:solidFill>
          </a:endParaRPr>
        </a:p>
      </dgm:t>
    </dgm:pt>
    <dgm:pt modelId="{344C9950-D9AD-4603-9175-8F53258A9C04}" type="sibTrans" cxnId="{B68B2771-FA03-4E32-B1FB-B8B5BB7AD733}">
      <dgm:prSet/>
      <dgm:spPr/>
      <dgm:t>
        <a:bodyPr/>
        <a:lstStyle/>
        <a:p>
          <a:endParaRPr lang="en-US">
            <a:solidFill>
              <a:schemeClr val="accent2"/>
            </a:solidFill>
          </a:endParaRPr>
        </a:p>
      </dgm:t>
    </dgm:pt>
    <dgm:pt modelId="{6C402AAA-1234-46F1-87B5-F57776CE35BA}" type="pres">
      <dgm:prSet presAssocID="{937858F7-1096-4437-A648-AFAB143058E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66CA00-28C5-418B-AF5A-0C5F4FC03107}" type="pres">
      <dgm:prSet presAssocID="{BB0120F7-8E9E-4F52-B373-22844C82AB3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C98CC-58C4-418B-9916-182597BA2A66}" type="pres">
      <dgm:prSet presAssocID="{64CDA252-913C-481E-B920-7B7C9E26BC25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CC2FF47-29B4-4AA4-9339-33B0487D40A3}" type="pres">
      <dgm:prSet presAssocID="{64CDA252-913C-481E-B920-7B7C9E26BC25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B63C28EA-D36D-4E65-A3C1-FDAE639B0308}" type="pres">
      <dgm:prSet presAssocID="{FFEF30A8-63A5-407A-8370-0183C5BC74D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C48B4-82E7-43FC-AF56-8CC31DF59FA2}" type="pres">
      <dgm:prSet presAssocID="{0FDB2A60-BBDE-4BD1-9DFD-DA8BA224E1B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D340F4F-2D75-4764-9EE8-0AA6C034BE65}" type="pres">
      <dgm:prSet presAssocID="{0FDB2A60-BBDE-4BD1-9DFD-DA8BA224E1B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0B48DBA-8848-4155-81A2-296CBEAF8CA8}" type="pres">
      <dgm:prSet presAssocID="{1A620685-73C3-432B-B1CD-82647EC35D1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4DAC5-233C-4C57-B019-4D262C98CC03}" type="pres">
      <dgm:prSet presAssocID="{1018C219-72DF-4E62-B36B-158A593AED99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E2DF4E2-6EA9-4EF6-9EDD-271766420369}" type="pres">
      <dgm:prSet presAssocID="{1018C219-72DF-4E62-B36B-158A593AED99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CF3C742-B90B-46E8-9876-E221BFD79FEE}" type="pres">
      <dgm:prSet presAssocID="{02AA00E1-79DB-4AF0-8C28-00D178DC6F7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52221-8A92-4282-B34D-D158EF06DC62}" type="pres">
      <dgm:prSet presAssocID="{2A38C9BD-F648-489A-BC8F-50FD40650254}" presName="sibTrans" presStyleLbl="sibTrans2D1" presStyleIdx="3" presStyleCnt="5"/>
      <dgm:spPr/>
      <dgm:t>
        <a:bodyPr/>
        <a:lstStyle/>
        <a:p>
          <a:endParaRPr lang="en-US"/>
        </a:p>
      </dgm:t>
    </dgm:pt>
    <dgm:pt modelId="{F1564D58-D94B-4425-B7C5-DDDB37848509}" type="pres">
      <dgm:prSet presAssocID="{2A38C9BD-F648-489A-BC8F-50FD40650254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7D59E31-D7C0-48F9-9470-EDCD9F2B480D}" type="pres">
      <dgm:prSet presAssocID="{2F53016C-E5CE-4848-B561-57865F2F63E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056625-FF6A-4BCD-9A0D-AB32137BD8E1}" type="pres">
      <dgm:prSet presAssocID="{344C9950-D9AD-4603-9175-8F53258A9C04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CC446F1-1CB8-43FE-8875-A4EFF1361C69}" type="pres">
      <dgm:prSet presAssocID="{344C9950-D9AD-4603-9175-8F53258A9C04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DFE11920-F410-4662-9BC7-A8FC9D832AB0}" type="presOf" srcId="{1A620685-73C3-432B-B1CD-82647EC35D13}" destId="{20B48DBA-8848-4155-81A2-296CBEAF8CA8}" srcOrd="0" destOrd="0" presId="urn:microsoft.com/office/officeart/2005/8/layout/cycle2"/>
    <dgm:cxn modelId="{F378FB76-E879-4A2F-B00D-B7C89934EAD0}" type="presOf" srcId="{BB0120F7-8E9E-4F52-B373-22844C82AB3A}" destId="{6B66CA00-28C5-418B-AF5A-0C5F4FC03107}" srcOrd="0" destOrd="0" presId="urn:microsoft.com/office/officeart/2005/8/layout/cycle2"/>
    <dgm:cxn modelId="{0A1E1507-C622-4B6B-89C6-69A9BD6B276C}" type="presOf" srcId="{2A38C9BD-F648-489A-BC8F-50FD40650254}" destId="{B2352221-8A92-4282-B34D-D158EF06DC62}" srcOrd="0" destOrd="0" presId="urn:microsoft.com/office/officeart/2005/8/layout/cycle2"/>
    <dgm:cxn modelId="{EC560231-6E85-45FD-8E4A-0F31FD71A93D}" srcId="{937858F7-1096-4437-A648-AFAB143058EC}" destId="{FFEF30A8-63A5-407A-8370-0183C5BC74DE}" srcOrd="1" destOrd="0" parTransId="{A2F14A6D-14C8-4363-AEF4-D62799412DBA}" sibTransId="{0FDB2A60-BBDE-4BD1-9DFD-DA8BA224E1B1}"/>
    <dgm:cxn modelId="{0CD1E74E-C5FB-4DA1-8F05-FF3A6D77A619}" type="presOf" srcId="{2F53016C-E5CE-4848-B561-57865F2F63ED}" destId="{67D59E31-D7C0-48F9-9470-EDCD9F2B480D}" srcOrd="0" destOrd="0" presId="urn:microsoft.com/office/officeart/2005/8/layout/cycle2"/>
    <dgm:cxn modelId="{33649CCE-3651-46E9-8DCE-917C7B86B556}" type="presOf" srcId="{344C9950-D9AD-4603-9175-8F53258A9C04}" destId="{7CC446F1-1CB8-43FE-8875-A4EFF1361C69}" srcOrd="1" destOrd="0" presId="urn:microsoft.com/office/officeart/2005/8/layout/cycle2"/>
    <dgm:cxn modelId="{5D4208D5-394B-4DBE-9C3B-CA44EA096517}" type="presOf" srcId="{2A38C9BD-F648-489A-BC8F-50FD40650254}" destId="{F1564D58-D94B-4425-B7C5-DDDB37848509}" srcOrd="1" destOrd="0" presId="urn:microsoft.com/office/officeart/2005/8/layout/cycle2"/>
    <dgm:cxn modelId="{688D9065-A997-4276-B416-D11290BB4F91}" srcId="{937858F7-1096-4437-A648-AFAB143058EC}" destId="{BB0120F7-8E9E-4F52-B373-22844C82AB3A}" srcOrd="0" destOrd="0" parTransId="{2B04B899-F92A-4B7D-B6D9-37AC8AECB0F8}" sibTransId="{64CDA252-913C-481E-B920-7B7C9E26BC25}"/>
    <dgm:cxn modelId="{8CE3D8EB-7B6F-4C5E-B34E-4A4E490A745C}" srcId="{937858F7-1096-4437-A648-AFAB143058EC}" destId="{1A620685-73C3-432B-B1CD-82647EC35D13}" srcOrd="2" destOrd="0" parTransId="{A54C5DC7-0882-46FF-99C2-19EFB37E4768}" sibTransId="{1018C219-72DF-4E62-B36B-158A593AED99}"/>
    <dgm:cxn modelId="{72E742B8-F9EB-4BA4-B5DE-0A07B96F7A5A}" type="presOf" srcId="{0FDB2A60-BBDE-4BD1-9DFD-DA8BA224E1B1}" destId="{AD340F4F-2D75-4764-9EE8-0AA6C034BE65}" srcOrd="1" destOrd="0" presId="urn:microsoft.com/office/officeart/2005/8/layout/cycle2"/>
    <dgm:cxn modelId="{0724BA07-537F-4177-A6E4-95D297E656B9}" type="presOf" srcId="{1018C219-72DF-4E62-B36B-158A593AED99}" destId="{F7D4DAC5-233C-4C57-B019-4D262C98CC03}" srcOrd="0" destOrd="0" presId="urn:microsoft.com/office/officeart/2005/8/layout/cycle2"/>
    <dgm:cxn modelId="{7F97C63A-2148-4A8D-9E9C-A0655895614C}" type="presOf" srcId="{344C9950-D9AD-4603-9175-8F53258A9C04}" destId="{80056625-FF6A-4BCD-9A0D-AB32137BD8E1}" srcOrd="0" destOrd="0" presId="urn:microsoft.com/office/officeart/2005/8/layout/cycle2"/>
    <dgm:cxn modelId="{D3047EE4-766E-48A2-AF8E-E47AFD421CF9}" type="presOf" srcId="{64CDA252-913C-481E-B920-7B7C9E26BC25}" destId="{830C98CC-58C4-418B-9916-182597BA2A66}" srcOrd="0" destOrd="0" presId="urn:microsoft.com/office/officeart/2005/8/layout/cycle2"/>
    <dgm:cxn modelId="{1F1206DA-C3E0-4265-84D7-8DF72A019A08}" type="presOf" srcId="{1018C219-72DF-4E62-B36B-158A593AED99}" destId="{DE2DF4E2-6EA9-4EF6-9EDD-271766420369}" srcOrd="1" destOrd="0" presId="urn:microsoft.com/office/officeart/2005/8/layout/cycle2"/>
    <dgm:cxn modelId="{59F124EE-8DE5-4F3B-B864-87639195BF9F}" type="presOf" srcId="{FFEF30A8-63A5-407A-8370-0183C5BC74DE}" destId="{B63C28EA-D36D-4E65-A3C1-FDAE639B0308}" srcOrd="0" destOrd="0" presId="urn:microsoft.com/office/officeart/2005/8/layout/cycle2"/>
    <dgm:cxn modelId="{25F50FC4-0FB9-449C-B0A2-1E1A0AD53660}" type="presOf" srcId="{02AA00E1-79DB-4AF0-8C28-00D178DC6F73}" destId="{5CF3C742-B90B-46E8-9876-E221BFD79FEE}" srcOrd="0" destOrd="0" presId="urn:microsoft.com/office/officeart/2005/8/layout/cycle2"/>
    <dgm:cxn modelId="{C8620735-CBCB-421E-9AC5-DD7FD0CBD747}" srcId="{937858F7-1096-4437-A648-AFAB143058EC}" destId="{02AA00E1-79DB-4AF0-8C28-00D178DC6F73}" srcOrd="3" destOrd="0" parTransId="{3060AABC-F41E-4A4B-8D22-92D1D559445A}" sibTransId="{2A38C9BD-F648-489A-BC8F-50FD40650254}"/>
    <dgm:cxn modelId="{47E1AAD8-36A9-4F6A-9833-2B6D69C93E5B}" type="presOf" srcId="{937858F7-1096-4437-A648-AFAB143058EC}" destId="{6C402AAA-1234-46F1-87B5-F57776CE35BA}" srcOrd="0" destOrd="0" presId="urn:microsoft.com/office/officeart/2005/8/layout/cycle2"/>
    <dgm:cxn modelId="{B68B2771-FA03-4E32-B1FB-B8B5BB7AD733}" srcId="{937858F7-1096-4437-A648-AFAB143058EC}" destId="{2F53016C-E5CE-4848-B561-57865F2F63ED}" srcOrd="4" destOrd="0" parTransId="{DB2FDE1F-DC13-4AE3-8BDE-1CF58BC96AAA}" sibTransId="{344C9950-D9AD-4603-9175-8F53258A9C04}"/>
    <dgm:cxn modelId="{E0445A40-261B-46FC-8538-8B96A08E83A9}" type="presOf" srcId="{0FDB2A60-BBDE-4BD1-9DFD-DA8BA224E1B1}" destId="{4A6C48B4-82E7-43FC-AF56-8CC31DF59FA2}" srcOrd="0" destOrd="0" presId="urn:microsoft.com/office/officeart/2005/8/layout/cycle2"/>
    <dgm:cxn modelId="{4EA0E1DA-371B-40A7-8DD4-8BD716161383}" type="presOf" srcId="{64CDA252-913C-481E-B920-7B7C9E26BC25}" destId="{6CC2FF47-29B4-4AA4-9339-33B0487D40A3}" srcOrd="1" destOrd="0" presId="urn:microsoft.com/office/officeart/2005/8/layout/cycle2"/>
    <dgm:cxn modelId="{CDA3217A-784D-49F8-AEA4-ACFAF627F8C1}" type="presParOf" srcId="{6C402AAA-1234-46F1-87B5-F57776CE35BA}" destId="{6B66CA00-28C5-418B-AF5A-0C5F4FC03107}" srcOrd="0" destOrd="0" presId="urn:microsoft.com/office/officeart/2005/8/layout/cycle2"/>
    <dgm:cxn modelId="{E79FEACE-09E8-488E-BE17-0DCF3BFF5952}" type="presParOf" srcId="{6C402AAA-1234-46F1-87B5-F57776CE35BA}" destId="{830C98CC-58C4-418B-9916-182597BA2A66}" srcOrd="1" destOrd="0" presId="urn:microsoft.com/office/officeart/2005/8/layout/cycle2"/>
    <dgm:cxn modelId="{13C8DCBE-CD7C-4E5D-84D7-774A862B57D6}" type="presParOf" srcId="{830C98CC-58C4-418B-9916-182597BA2A66}" destId="{6CC2FF47-29B4-4AA4-9339-33B0487D40A3}" srcOrd="0" destOrd="0" presId="urn:microsoft.com/office/officeart/2005/8/layout/cycle2"/>
    <dgm:cxn modelId="{3553D76D-12F0-4175-8DC7-DFB7F909ED23}" type="presParOf" srcId="{6C402AAA-1234-46F1-87B5-F57776CE35BA}" destId="{B63C28EA-D36D-4E65-A3C1-FDAE639B0308}" srcOrd="2" destOrd="0" presId="urn:microsoft.com/office/officeart/2005/8/layout/cycle2"/>
    <dgm:cxn modelId="{781D94DE-1F85-4D44-B44E-0D93A04B212F}" type="presParOf" srcId="{6C402AAA-1234-46F1-87B5-F57776CE35BA}" destId="{4A6C48B4-82E7-43FC-AF56-8CC31DF59FA2}" srcOrd="3" destOrd="0" presId="urn:microsoft.com/office/officeart/2005/8/layout/cycle2"/>
    <dgm:cxn modelId="{1AAA1FF3-E06C-4A33-A068-EDE7C5ACCAAE}" type="presParOf" srcId="{4A6C48B4-82E7-43FC-AF56-8CC31DF59FA2}" destId="{AD340F4F-2D75-4764-9EE8-0AA6C034BE65}" srcOrd="0" destOrd="0" presId="urn:microsoft.com/office/officeart/2005/8/layout/cycle2"/>
    <dgm:cxn modelId="{1290A82B-E968-44CA-B029-0666605C1865}" type="presParOf" srcId="{6C402AAA-1234-46F1-87B5-F57776CE35BA}" destId="{20B48DBA-8848-4155-81A2-296CBEAF8CA8}" srcOrd="4" destOrd="0" presId="urn:microsoft.com/office/officeart/2005/8/layout/cycle2"/>
    <dgm:cxn modelId="{E6CCAF7A-EE74-4C46-9219-41C72581D5A3}" type="presParOf" srcId="{6C402AAA-1234-46F1-87B5-F57776CE35BA}" destId="{F7D4DAC5-233C-4C57-B019-4D262C98CC03}" srcOrd="5" destOrd="0" presId="urn:microsoft.com/office/officeart/2005/8/layout/cycle2"/>
    <dgm:cxn modelId="{7AF34E6D-22EE-499C-A535-58CB40E92430}" type="presParOf" srcId="{F7D4DAC5-233C-4C57-B019-4D262C98CC03}" destId="{DE2DF4E2-6EA9-4EF6-9EDD-271766420369}" srcOrd="0" destOrd="0" presId="urn:microsoft.com/office/officeart/2005/8/layout/cycle2"/>
    <dgm:cxn modelId="{FE438779-F004-4369-B225-6F9BBCAD94E2}" type="presParOf" srcId="{6C402AAA-1234-46F1-87B5-F57776CE35BA}" destId="{5CF3C742-B90B-46E8-9876-E221BFD79FEE}" srcOrd="6" destOrd="0" presId="urn:microsoft.com/office/officeart/2005/8/layout/cycle2"/>
    <dgm:cxn modelId="{0AE7B469-2920-4E33-A61C-B62478331A93}" type="presParOf" srcId="{6C402AAA-1234-46F1-87B5-F57776CE35BA}" destId="{B2352221-8A92-4282-B34D-D158EF06DC62}" srcOrd="7" destOrd="0" presId="urn:microsoft.com/office/officeart/2005/8/layout/cycle2"/>
    <dgm:cxn modelId="{575198C0-CE1C-4B39-A551-C89AABDE6FF2}" type="presParOf" srcId="{B2352221-8A92-4282-B34D-D158EF06DC62}" destId="{F1564D58-D94B-4425-B7C5-DDDB37848509}" srcOrd="0" destOrd="0" presId="urn:microsoft.com/office/officeart/2005/8/layout/cycle2"/>
    <dgm:cxn modelId="{117DA478-22FC-43B7-9C19-0A6EB0AC4A1E}" type="presParOf" srcId="{6C402AAA-1234-46F1-87B5-F57776CE35BA}" destId="{67D59E31-D7C0-48F9-9470-EDCD9F2B480D}" srcOrd="8" destOrd="0" presId="urn:microsoft.com/office/officeart/2005/8/layout/cycle2"/>
    <dgm:cxn modelId="{D8DA68FF-35D9-43C8-AAF8-D508E1BAC0D2}" type="presParOf" srcId="{6C402AAA-1234-46F1-87B5-F57776CE35BA}" destId="{80056625-FF6A-4BCD-9A0D-AB32137BD8E1}" srcOrd="9" destOrd="0" presId="urn:microsoft.com/office/officeart/2005/8/layout/cycle2"/>
    <dgm:cxn modelId="{E3C69BAE-2652-4240-8D4B-C3B960D12225}" type="presParOf" srcId="{80056625-FF6A-4BCD-9A0D-AB32137BD8E1}" destId="{7CC446F1-1CB8-43FE-8875-A4EFF1361C6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6CA00-28C5-418B-AF5A-0C5F4FC03107}">
      <dsp:nvSpPr>
        <dsp:cNvPr id="0" name=""/>
        <dsp:cNvSpPr/>
      </dsp:nvSpPr>
      <dsp:spPr>
        <a:xfrm>
          <a:off x="2303940" y="905"/>
          <a:ext cx="1231809" cy="1231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accent2"/>
              </a:solidFill>
            </a:rPr>
            <a:t>Performance Tuning &amp; Optimization</a:t>
          </a:r>
          <a:endParaRPr lang="en-US" sz="1100" kern="1200" dirty="0">
            <a:solidFill>
              <a:schemeClr val="accent2"/>
            </a:solidFill>
          </a:endParaRPr>
        </a:p>
      </dsp:txBody>
      <dsp:txXfrm>
        <a:off x="2484334" y="181299"/>
        <a:ext cx="871021" cy="871021"/>
      </dsp:txXfrm>
    </dsp:sp>
    <dsp:sp modelId="{830C98CC-58C4-418B-9916-182597BA2A66}">
      <dsp:nvSpPr>
        <dsp:cNvPr id="0" name=""/>
        <dsp:cNvSpPr/>
      </dsp:nvSpPr>
      <dsp:spPr>
        <a:xfrm rot="2160000">
          <a:off x="3496894" y="947260"/>
          <a:ext cx="327766" cy="415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accent2"/>
            </a:solidFill>
          </a:endParaRPr>
        </a:p>
      </dsp:txBody>
      <dsp:txXfrm>
        <a:off x="3506284" y="1001509"/>
        <a:ext cx="229436" cy="249441"/>
      </dsp:txXfrm>
    </dsp:sp>
    <dsp:sp modelId="{B63C28EA-D36D-4E65-A3C1-FDAE639B0308}">
      <dsp:nvSpPr>
        <dsp:cNvPr id="0" name=""/>
        <dsp:cNvSpPr/>
      </dsp:nvSpPr>
      <dsp:spPr>
        <a:xfrm>
          <a:off x="3800813" y="1088447"/>
          <a:ext cx="1231809" cy="1231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accent2"/>
              </a:solidFill>
            </a:rPr>
            <a:t>Maintenance</a:t>
          </a:r>
          <a:endParaRPr lang="en-US" sz="1100" kern="1200" dirty="0">
            <a:solidFill>
              <a:schemeClr val="accent2"/>
            </a:solidFill>
          </a:endParaRPr>
        </a:p>
      </dsp:txBody>
      <dsp:txXfrm>
        <a:off x="3981207" y="1268841"/>
        <a:ext cx="871021" cy="871021"/>
      </dsp:txXfrm>
    </dsp:sp>
    <dsp:sp modelId="{4A6C48B4-82E7-43FC-AF56-8CC31DF59FA2}">
      <dsp:nvSpPr>
        <dsp:cNvPr id="0" name=""/>
        <dsp:cNvSpPr/>
      </dsp:nvSpPr>
      <dsp:spPr>
        <a:xfrm rot="6480000">
          <a:off x="3969824" y="2367501"/>
          <a:ext cx="327766" cy="415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accent2"/>
            </a:solidFill>
          </a:endParaRPr>
        </a:p>
      </dsp:txBody>
      <dsp:txXfrm rot="10800000">
        <a:off x="4034182" y="2403889"/>
        <a:ext cx="229436" cy="249441"/>
      </dsp:txXfrm>
    </dsp:sp>
    <dsp:sp modelId="{20B48DBA-8848-4155-81A2-296CBEAF8CA8}">
      <dsp:nvSpPr>
        <dsp:cNvPr id="0" name=""/>
        <dsp:cNvSpPr/>
      </dsp:nvSpPr>
      <dsp:spPr>
        <a:xfrm>
          <a:off x="3229059" y="2848126"/>
          <a:ext cx="1231809" cy="1231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accent2"/>
              </a:solidFill>
            </a:rPr>
            <a:t>Crash Recovery</a:t>
          </a:r>
          <a:endParaRPr lang="en-US" sz="1100" kern="1200" dirty="0">
            <a:solidFill>
              <a:schemeClr val="accent2"/>
            </a:solidFill>
          </a:endParaRPr>
        </a:p>
      </dsp:txBody>
      <dsp:txXfrm>
        <a:off x="3409453" y="3028520"/>
        <a:ext cx="871021" cy="871021"/>
      </dsp:txXfrm>
    </dsp:sp>
    <dsp:sp modelId="{F7D4DAC5-233C-4C57-B019-4D262C98CC03}">
      <dsp:nvSpPr>
        <dsp:cNvPr id="0" name=""/>
        <dsp:cNvSpPr/>
      </dsp:nvSpPr>
      <dsp:spPr>
        <a:xfrm rot="10800000">
          <a:off x="2765238" y="3256163"/>
          <a:ext cx="327766" cy="415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accent2"/>
            </a:solidFill>
          </a:endParaRPr>
        </a:p>
      </dsp:txBody>
      <dsp:txXfrm rot="10800000">
        <a:off x="2863568" y="3339310"/>
        <a:ext cx="229436" cy="249441"/>
      </dsp:txXfrm>
    </dsp:sp>
    <dsp:sp modelId="{5CF3C742-B90B-46E8-9876-E221BFD79FEE}">
      <dsp:nvSpPr>
        <dsp:cNvPr id="0" name=""/>
        <dsp:cNvSpPr/>
      </dsp:nvSpPr>
      <dsp:spPr>
        <a:xfrm>
          <a:off x="1378822" y="2848126"/>
          <a:ext cx="1231809" cy="1231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accent2"/>
              </a:solidFill>
            </a:rPr>
            <a:t>Migration</a:t>
          </a:r>
          <a:endParaRPr lang="en-US" sz="1100" kern="1200" dirty="0">
            <a:solidFill>
              <a:schemeClr val="accent2"/>
            </a:solidFill>
          </a:endParaRPr>
        </a:p>
      </dsp:txBody>
      <dsp:txXfrm>
        <a:off x="1559216" y="3028520"/>
        <a:ext cx="871021" cy="871021"/>
      </dsp:txXfrm>
    </dsp:sp>
    <dsp:sp modelId="{B2352221-8A92-4282-B34D-D158EF06DC62}">
      <dsp:nvSpPr>
        <dsp:cNvPr id="0" name=""/>
        <dsp:cNvSpPr/>
      </dsp:nvSpPr>
      <dsp:spPr>
        <a:xfrm rot="15120000">
          <a:off x="1547833" y="2385146"/>
          <a:ext cx="327766" cy="415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accent2"/>
            </a:solidFill>
          </a:endParaRPr>
        </a:p>
      </dsp:txBody>
      <dsp:txXfrm rot="10800000">
        <a:off x="1612191" y="2515052"/>
        <a:ext cx="229436" cy="249441"/>
      </dsp:txXfrm>
    </dsp:sp>
    <dsp:sp modelId="{67D59E31-D7C0-48F9-9470-EDCD9F2B480D}">
      <dsp:nvSpPr>
        <dsp:cNvPr id="0" name=""/>
        <dsp:cNvSpPr/>
      </dsp:nvSpPr>
      <dsp:spPr>
        <a:xfrm>
          <a:off x="807067" y="1088447"/>
          <a:ext cx="1231809" cy="1231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accent2"/>
              </a:solidFill>
            </a:rPr>
            <a:t>Deployment</a:t>
          </a:r>
          <a:endParaRPr lang="en-US" sz="1100" kern="1200" dirty="0">
            <a:solidFill>
              <a:schemeClr val="accent2"/>
            </a:solidFill>
          </a:endParaRPr>
        </a:p>
      </dsp:txBody>
      <dsp:txXfrm>
        <a:off x="987461" y="1268841"/>
        <a:ext cx="871021" cy="871021"/>
      </dsp:txXfrm>
    </dsp:sp>
    <dsp:sp modelId="{80056625-FF6A-4BCD-9A0D-AB32137BD8E1}">
      <dsp:nvSpPr>
        <dsp:cNvPr id="0" name=""/>
        <dsp:cNvSpPr/>
      </dsp:nvSpPr>
      <dsp:spPr>
        <a:xfrm rot="19440000">
          <a:off x="2000021" y="958165"/>
          <a:ext cx="327766" cy="415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accent2"/>
            </a:solidFill>
          </a:endParaRPr>
        </a:p>
      </dsp:txBody>
      <dsp:txXfrm>
        <a:off x="2009411" y="1070210"/>
        <a:ext cx="229436" cy="249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693988"/>
            <a:ext cx="103632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" name="Rectangle 5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5715001"/>
            <a:ext cx="2946400" cy="83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3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0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6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tângulo 43"/>
          <p:cNvSpPr/>
          <p:nvPr userDrawn="1"/>
        </p:nvSpPr>
        <p:spPr>
          <a:xfrm>
            <a:off x="11751954" y="6555758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3145728" name="Conector reto 49"/>
          <p:cNvCxnSpPr>
            <a:cxnSpLocks/>
          </p:cNvCxnSpPr>
          <p:nvPr userDrawn="1"/>
        </p:nvCxnSpPr>
        <p:spPr>
          <a:xfrm flipV="1">
            <a:off x="3283675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7" name="Rectangle 27">
            <a:hlinkClick r:id="rId2"/>
          </p:cNvPr>
          <p:cNvSpPr/>
          <p:nvPr userDrawn="1"/>
        </p:nvSpPr>
        <p:spPr>
          <a:xfrm>
            <a:off x="407990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defTabSz="685800">
              <a:lnSpc>
                <a:spcPct val="85000"/>
              </a:lnSpc>
            </a:pPr>
            <a:r>
              <a:rPr lang="en-US" sz="6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48608" name="Retângulo 43"/>
          <p:cNvSpPr/>
          <p:nvPr userDrawn="1"/>
        </p:nvSpPr>
        <p:spPr>
          <a:xfrm>
            <a:off x="3411379" y="6555758"/>
            <a:ext cx="2223687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rgbClr val="EEECE1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48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5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9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3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6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2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1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01530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rgbClr val="5F5F5F"/>
          </a:solidFill>
          <a:latin typeface="+mn-lt"/>
        </a:defRPr>
      </a:lvl2pPr>
      <a:lvl3pPr marL="11430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0.wp.com/www.softwaretestingmaterial.com/wp-content/uploads/2016/06/one-tier-software-architecture.png?ssl=1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Application Fundamentals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35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wo Tier Software Archite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34" y="2312672"/>
            <a:ext cx="5143500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Three Tier Software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443" y="2312672"/>
            <a:ext cx="5143500" cy="3419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285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5286"/>
            <a:ext cx="12192000" cy="100171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Introduction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7050" y="1341438"/>
            <a:ext cx="11664950" cy="53295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Application is a program </a:t>
            </a:r>
            <a:r>
              <a:rPr lang="en-IN" sz="2400" dirty="0" smtClean="0"/>
              <a:t>designed </a:t>
            </a:r>
            <a:r>
              <a:rPr lang="en-IN" sz="2400" dirty="0"/>
              <a:t>to perform a group of coordinated functions, tasks, or activities for the benefit of the user. </a:t>
            </a:r>
            <a:endParaRPr lang="en-IN" sz="2400" dirty="0" smtClean="0"/>
          </a:p>
          <a:p>
            <a:pPr>
              <a:lnSpc>
                <a:spcPct val="100000"/>
              </a:lnSpc>
            </a:pPr>
            <a:r>
              <a:rPr lang="en-IN" sz="2400" dirty="0" smtClean="0"/>
              <a:t>Web applications ,android application and desktop application </a:t>
            </a:r>
            <a:r>
              <a:rPr lang="en-IN" sz="2400" dirty="0" err="1" smtClean="0"/>
              <a:t>etc</a:t>
            </a:r>
            <a:r>
              <a:rPr lang="en-IN" sz="2400" dirty="0" smtClean="0"/>
              <a:t> </a:t>
            </a:r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 smtClean="0"/>
              <a:t>Killer app-only </a:t>
            </a:r>
            <a:r>
              <a:rPr lang="en-IN" sz="2400" dirty="0"/>
              <a:t>runs on one </a:t>
            </a:r>
            <a:r>
              <a:rPr lang="en-IN" sz="2400" dirty="0" smtClean="0"/>
              <a:t>platform increasing </a:t>
            </a:r>
            <a:r>
              <a:rPr lang="en-IN" sz="2400" dirty="0"/>
              <a:t>the desirability of that </a:t>
            </a:r>
            <a:r>
              <a:rPr lang="en-IN" sz="2400" dirty="0" smtClean="0"/>
              <a:t>platform.</a:t>
            </a:r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Components of Application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Presentation logic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Business logic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persistence logic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 descr="Application Architecture Concept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5" y="3283527"/>
            <a:ext cx="5590309" cy="3179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87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Life cycle of application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438964"/>
              </p:ext>
            </p:extLst>
          </p:nvPr>
        </p:nvGraphicFramePr>
        <p:xfrm>
          <a:off x="6037118" y="1260085"/>
          <a:ext cx="5839691" cy="408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98319" y="1260085"/>
            <a:ext cx="54725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ALM is a set of pre-defined processes that start somewhere in the business as an idea, a need, a challenge or a risk and then pass through different development phases such as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, design, development,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coding, testing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, deployment, release and maintenance spanning across an entire lifecycle of a product.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entire ALM process is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closely monitored and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controlled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proper tracking and documentation of any changes to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5488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408710" y="159330"/>
            <a:ext cx="4827760" cy="863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195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Application Types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551522" y="1300167"/>
            <a:ext cx="11235233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5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7879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2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Types of application: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endParaRPr lang="en-US" sz="22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Compiled : Microsoft visual studio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Interpreted :different coding Language ruby ,python, </a:t>
            </a:r>
            <a:r>
              <a:rPr lang="en-US" sz="2200" dirty="0" err="1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php</a:t>
            </a:r>
            <a:r>
              <a:rPr lang="en-US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endParaRPr lang="en-US" sz="2200" b="1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 Programming Interface:</a:t>
            </a:r>
          </a:p>
          <a:p>
            <a:pPr>
              <a:lnSpc>
                <a:spcPct val="100000"/>
              </a:lnSpc>
            </a:pPr>
            <a:endParaRPr lang="en-US" sz="22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An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application program interface (API) is </a:t>
            </a: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code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 that allows two software programs to communicate with each other</a:t>
            </a: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API is a set of routines, protocols and tools for developing  software and applications.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APIs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make it very easy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share data.</a:t>
            </a:r>
            <a:endParaRPr lang="en-US" sz="2400" dirty="0" smtClean="0">
              <a:solidFill>
                <a:prstClr val="black"/>
              </a:solidFill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 descr="api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64" y="1820073"/>
            <a:ext cx="4658591" cy="200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20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&amp;Types of API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114800" y="1600200"/>
            <a:ext cx="7467600" cy="4525963"/>
          </a:xfrm>
        </p:spPr>
        <p:txBody>
          <a:bodyPr/>
          <a:lstStyle/>
          <a:p>
            <a:r>
              <a:rPr lang="en-IN" dirty="0" smtClean="0"/>
              <a:t>Web service API:</a:t>
            </a:r>
            <a:r>
              <a:rPr lang="en-IN" dirty="0"/>
              <a:t> REST, SOAP </a:t>
            </a:r>
            <a:endParaRPr lang="en-IN" dirty="0" smtClean="0"/>
          </a:p>
          <a:p>
            <a:r>
              <a:rPr lang="en-IN" dirty="0" smtClean="0"/>
              <a:t>Source code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Library based: TWAIN,OCI(oracle call interface)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Class based:</a:t>
            </a:r>
            <a:r>
              <a:rPr lang="en-IN" dirty="0"/>
              <a:t> </a:t>
            </a:r>
            <a:r>
              <a:rPr lang="en-IN" dirty="0" smtClean="0"/>
              <a:t>JAVA ,Android, google API</a:t>
            </a:r>
          </a:p>
          <a:p>
            <a:r>
              <a:rPr lang="en-IN" dirty="0" smtClean="0"/>
              <a:t>Object remoting API :</a:t>
            </a:r>
            <a:r>
              <a:rPr lang="en-IN" dirty="0"/>
              <a:t> CORBA</a:t>
            </a:r>
            <a:endParaRPr lang="en-IN" dirty="0" smtClean="0"/>
          </a:p>
          <a:p>
            <a:r>
              <a:rPr lang="en-IN" dirty="0" smtClean="0"/>
              <a:t>Hardware API :</a:t>
            </a:r>
            <a:r>
              <a:rPr lang="en-IN" dirty="0" err="1" smtClean="0"/>
              <a:t>SDk</a:t>
            </a:r>
            <a:r>
              <a:rPr lang="en-IN" dirty="0" smtClean="0"/>
              <a:t>..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85174" y="1600200"/>
            <a:ext cx="3538682" cy="4525963"/>
          </a:xfrm>
        </p:spPr>
        <p:txBody>
          <a:bodyPr/>
          <a:lstStyle/>
          <a:p>
            <a:r>
              <a:rPr lang="en-IN" dirty="0" smtClean="0"/>
              <a:t>Efficiency </a:t>
            </a:r>
          </a:p>
          <a:p>
            <a:r>
              <a:rPr lang="en-IN" dirty="0" smtClean="0"/>
              <a:t>Wider reach</a:t>
            </a:r>
          </a:p>
          <a:p>
            <a:r>
              <a:rPr lang="en-IN" dirty="0" smtClean="0"/>
              <a:t>Automation</a:t>
            </a:r>
          </a:p>
          <a:p>
            <a:r>
              <a:rPr lang="en-IN" dirty="0" smtClean="0"/>
              <a:t>Partnership</a:t>
            </a:r>
          </a:p>
          <a:p>
            <a:r>
              <a:rPr lang="en-IN" dirty="0" smtClean="0"/>
              <a:t>Simple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60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>
          <a:xfrm>
            <a:off x="296757" y="990603"/>
            <a:ext cx="11580052" cy="49737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5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7879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b="1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 architecture types:</a:t>
            </a:r>
          </a:p>
          <a:p>
            <a:pPr>
              <a:lnSpc>
                <a:spcPct val="100000"/>
              </a:lnSpc>
            </a:pPr>
            <a:endParaRPr lang="en-US" sz="22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prstClr val="black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Thick client: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I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ajor 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processing is done at the client side and involves only </a:t>
            </a:r>
            <a:r>
              <a:rPr lang="en-I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periodic 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connection to the </a:t>
            </a:r>
            <a:r>
              <a:rPr lang="en-I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server.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 fat client which has most resources installed locally.</a:t>
            </a:r>
            <a:endParaRPr lang="en-US" sz="2600" dirty="0" smtClean="0">
              <a:solidFill>
                <a:prstClr val="black"/>
              </a:solidFill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600" dirty="0" smtClean="0">
              <a:solidFill>
                <a:prstClr val="black"/>
              </a:solidFill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prstClr val="black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Thin client :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A thin client is a networked computer with few locally stored programs and a heavy dependence on network </a:t>
            </a:r>
            <a:r>
              <a:rPr lang="en-I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prstClr val="black"/>
              </a:solidFill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prstClr val="black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Rich internet : A </a:t>
            </a:r>
            <a:r>
              <a:rPr lang="en-I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rich client has some 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resources installed locally but also depends on other resources distributed over the </a:t>
            </a:r>
            <a:r>
              <a:rPr lang="en-I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 .It relies 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largely upon network-distributed </a:t>
            </a:r>
            <a:r>
              <a:rPr lang="en-I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  <a:endParaRPr lang="en-US" sz="2600" dirty="0" smtClean="0">
              <a:solidFill>
                <a:prstClr val="black"/>
              </a:solidFill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5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attacks and counter measures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Application </a:t>
            </a:r>
            <a:r>
              <a:rPr lang="en-IN" dirty="0"/>
              <a:t>security is the use of software, hardware, and procedural methods to protect applications from external </a:t>
            </a:r>
            <a:r>
              <a:rPr lang="en-IN" dirty="0" smtClean="0"/>
              <a:t>threats,</a:t>
            </a:r>
          </a:p>
          <a:p>
            <a:pPr marL="0" indent="0">
              <a:buNone/>
            </a:pPr>
            <a:r>
              <a:rPr lang="en-IN" b="1" dirty="0" smtClean="0"/>
              <a:t>ATTACKS:</a:t>
            </a:r>
            <a:endParaRPr lang="en-IN" b="1" dirty="0"/>
          </a:p>
          <a:p>
            <a:r>
              <a:rPr lang="en-IN" dirty="0"/>
              <a:t>SQL injection</a:t>
            </a:r>
          </a:p>
          <a:p>
            <a:r>
              <a:rPr lang="en-IN" dirty="0"/>
              <a:t>Cross-Site Scripting Attacks</a:t>
            </a:r>
          </a:p>
          <a:p>
            <a:r>
              <a:rPr lang="en-IN" dirty="0"/>
              <a:t>Denial of Service</a:t>
            </a:r>
          </a:p>
          <a:p>
            <a:r>
              <a:rPr lang="en-IN" dirty="0" smtClean="0"/>
              <a:t>Session Hijacking/</a:t>
            </a:r>
            <a:r>
              <a:rPr lang="en-IN" dirty="0" err="1" smtClean="0"/>
              <a:t>CrossSite</a:t>
            </a:r>
            <a:r>
              <a:rPr lang="en-IN" dirty="0" smtClean="0"/>
              <a:t> </a:t>
            </a:r>
            <a:r>
              <a:rPr lang="en-IN" dirty="0"/>
              <a:t>Request </a:t>
            </a:r>
            <a:r>
              <a:rPr lang="en-IN" dirty="0" smtClean="0"/>
              <a:t>Forgery(CSRF)</a:t>
            </a:r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10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Counter measures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Counter measures:</a:t>
            </a:r>
          </a:p>
          <a:p>
            <a:r>
              <a:rPr lang="en-IN" dirty="0"/>
              <a:t>Using stored procedures with parameters that are automatically parameterized.</a:t>
            </a:r>
          </a:p>
          <a:p>
            <a:r>
              <a:rPr lang="en-IN" dirty="0"/>
              <a:t>Implementing CAPTCHA or prompting users to answer questions. This ensures that a form or request is being submitted by a human and not a bot.</a:t>
            </a:r>
          </a:p>
          <a:p>
            <a:r>
              <a:rPr lang="en-IN" dirty="0"/>
              <a:t>Use a Web Application Firewall (WAF) to monitor your network and block potential attacks.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29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13954" y="13013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Tier</a:t>
            </a:r>
            <a:r>
              <a:rPr lang="en-US" b="1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tier application</a:t>
            </a:r>
            <a:endParaRPr lang="en-US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tier application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tier application</a:t>
            </a:r>
          </a:p>
        </p:txBody>
      </p:sp>
      <p:pic>
        <p:nvPicPr>
          <p:cNvPr id="13" name="Picture 12" descr="One Tier Software Architecture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9" y="1465118"/>
            <a:ext cx="5143500" cy="4592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78800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2F269781-DAE9-4C23-9421-A6AACBE3F41F}" vid="{2FE96139-80CD-4FB2-A06D-7E9A207BEB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826</TotalTime>
  <Words>424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Wingdings</vt:lpstr>
      <vt:lpstr>Theme1</vt:lpstr>
      <vt:lpstr>Application Fundamentals</vt:lpstr>
      <vt:lpstr>Introduction </vt:lpstr>
      <vt:lpstr>Life cycle of application</vt:lpstr>
      <vt:lpstr>PowerPoint Presentation</vt:lpstr>
      <vt:lpstr>Benefits &amp;Types of API</vt:lpstr>
      <vt:lpstr>PowerPoint Presentation</vt:lpstr>
      <vt:lpstr>Application attacks and counter measures</vt:lpstr>
      <vt:lpstr>Counter measures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</dc:title>
  <dc:creator>JAI</dc:creator>
  <cp:lastModifiedBy>JAI</cp:lastModifiedBy>
  <cp:revision>27</cp:revision>
  <dcterms:created xsi:type="dcterms:W3CDTF">2018-03-22T04:35:54Z</dcterms:created>
  <dcterms:modified xsi:type="dcterms:W3CDTF">2018-04-05T04:16:50Z</dcterms:modified>
</cp:coreProperties>
</file>