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54A82-9787-4EF2-828C-869E7C8D52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A1F66-6570-46FF-AA8B-473187A1C862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0DF226EF-CB7F-4EDF-939B-B899C62358DA}" type="parTrans" cxnId="{4F1B1C77-EC9D-426A-923C-7F84CE0806F5}">
      <dgm:prSet/>
      <dgm:spPr/>
      <dgm:t>
        <a:bodyPr/>
        <a:lstStyle/>
        <a:p>
          <a:endParaRPr lang="en-US"/>
        </a:p>
      </dgm:t>
    </dgm:pt>
    <dgm:pt modelId="{E15846C4-5F94-4C39-8B63-3EB074D5C3D7}" type="sibTrans" cxnId="{4F1B1C77-EC9D-426A-923C-7F84CE0806F5}">
      <dgm:prSet/>
      <dgm:spPr/>
      <dgm:t>
        <a:bodyPr/>
        <a:lstStyle/>
        <a:p>
          <a:endParaRPr lang="en-US"/>
        </a:p>
      </dgm:t>
    </dgm:pt>
    <dgm:pt modelId="{55C30983-8506-49AD-B036-13F7E39027FF}">
      <dgm:prSet phldrT="[Text]"/>
      <dgm:spPr/>
      <dgm:t>
        <a:bodyPr/>
        <a:lstStyle/>
        <a:p>
          <a:r>
            <a:rPr lang="en-US" dirty="0"/>
            <a:t>Ext2</a:t>
          </a:r>
        </a:p>
      </dgm:t>
    </dgm:pt>
    <dgm:pt modelId="{6F5C3E42-E8B6-4A08-AFF0-778EF43204EF}" type="parTrans" cxnId="{EB149BC6-2A4E-4DAF-B01B-80D7D01CD40B}">
      <dgm:prSet/>
      <dgm:spPr/>
      <dgm:t>
        <a:bodyPr/>
        <a:lstStyle/>
        <a:p>
          <a:endParaRPr lang="en-US"/>
        </a:p>
      </dgm:t>
    </dgm:pt>
    <dgm:pt modelId="{8C391B3A-01A9-42CB-A0CA-4096867687DE}" type="sibTrans" cxnId="{EB149BC6-2A4E-4DAF-B01B-80D7D01CD40B}">
      <dgm:prSet/>
      <dgm:spPr/>
      <dgm:t>
        <a:bodyPr/>
        <a:lstStyle/>
        <a:p>
          <a:endParaRPr lang="en-US"/>
        </a:p>
      </dgm:t>
    </dgm:pt>
    <dgm:pt modelId="{7947DB72-8BE7-4821-9372-75A880A9A5D2}">
      <dgm:prSet phldrT="[Text]"/>
      <dgm:spPr/>
      <dgm:t>
        <a:bodyPr/>
        <a:lstStyle/>
        <a:p>
          <a:r>
            <a:rPr lang="en-US" dirty="0"/>
            <a:t>Ext3</a:t>
          </a:r>
        </a:p>
      </dgm:t>
    </dgm:pt>
    <dgm:pt modelId="{0860EFCA-700C-44C5-82F8-214D36962639}" type="parTrans" cxnId="{21CB68EA-327A-493D-A523-B2B9A5A6FBFE}">
      <dgm:prSet/>
      <dgm:spPr/>
      <dgm:t>
        <a:bodyPr/>
        <a:lstStyle/>
        <a:p>
          <a:endParaRPr lang="en-US"/>
        </a:p>
      </dgm:t>
    </dgm:pt>
    <dgm:pt modelId="{C7BCFDEC-B1F1-4446-ABAB-8CD7C9E943AC}" type="sibTrans" cxnId="{21CB68EA-327A-493D-A523-B2B9A5A6FBFE}">
      <dgm:prSet/>
      <dgm:spPr/>
      <dgm:t>
        <a:bodyPr/>
        <a:lstStyle/>
        <a:p>
          <a:endParaRPr lang="en-US"/>
        </a:p>
      </dgm:t>
    </dgm:pt>
    <dgm:pt modelId="{51D9D877-CBAE-4456-A030-511D50591A52}">
      <dgm:prSet phldrT="[Text]"/>
      <dgm:spPr/>
      <dgm:t>
        <a:bodyPr/>
        <a:lstStyle/>
        <a:p>
          <a:r>
            <a:rPr lang="en-US" dirty="0"/>
            <a:t>Ext4</a:t>
          </a:r>
        </a:p>
      </dgm:t>
    </dgm:pt>
    <dgm:pt modelId="{29A0E34B-A0BD-43E8-910C-CB03C9CF33B5}" type="parTrans" cxnId="{57E6E2F8-321F-42E5-9159-45EA18D4DFA1}">
      <dgm:prSet/>
      <dgm:spPr/>
      <dgm:t>
        <a:bodyPr/>
        <a:lstStyle/>
        <a:p>
          <a:endParaRPr lang="en-US"/>
        </a:p>
      </dgm:t>
    </dgm:pt>
    <dgm:pt modelId="{4B7A50F4-7EA8-4D65-87BF-6D747B39AEDF}" type="sibTrans" cxnId="{57E6E2F8-321F-42E5-9159-45EA18D4DFA1}">
      <dgm:prSet/>
      <dgm:spPr/>
      <dgm:t>
        <a:bodyPr/>
        <a:lstStyle/>
        <a:p>
          <a:endParaRPr lang="en-US"/>
        </a:p>
      </dgm:t>
    </dgm:pt>
    <dgm:pt modelId="{71A35A27-29B5-4644-95A5-338C3C347E48}" type="pres">
      <dgm:prSet presAssocID="{E2354A82-9787-4EF2-828C-869E7C8D52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24B93D3-53BD-4FDE-AA54-5BD3F35C978D}" type="pres">
      <dgm:prSet presAssocID="{6B5A1F66-6570-46FF-AA8B-473187A1C862}" presName="hierRoot1" presStyleCnt="0">
        <dgm:presLayoutVars>
          <dgm:hierBranch val="init"/>
        </dgm:presLayoutVars>
      </dgm:prSet>
      <dgm:spPr/>
    </dgm:pt>
    <dgm:pt modelId="{BC386234-DBAE-406E-858B-B1918748D1B5}" type="pres">
      <dgm:prSet presAssocID="{6B5A1F66-6570-46FF-AA8B-473187A1C862}" presName="rootComposite1" presStyleCnt="0"/>
      <dgm:spPr/>
    </dgm:pt>
    <dgm:pt modelId="{3D573364-FF00-409F-8BD6-EEDAB919E513}" type="pres">
      <dgm:prSet presAssocID="{6B5A1F66-6570-46FF-AA8B-473187A1C862}" presName="rootText1" presStyleLbl="node0" presStyleIdx="0" presStyleCnt="1" custScaleX="120807" custScaleY="102960" custLinFactNeighborX="-685" custLinFactNeighborY="-39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6BFB9-C439-4FA7-8BA4-5C18543DFA9A}" type="pres">
      <dgm:prSet presAssocID="{6B5A1F66-6570-46FF-AA8B-473187A1C86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BFC3EB-DFBD-482B-AFC6-0133D0BC0089}" type="pres">
      <dgm:prSet presAssocID="{6B5A1F66-6570-46FF-AA8B-473187A1C862}" presName="hierChild2" presStyleCnt="0"/>
      <dgm:spPr/>
    </dgm:pt>
    <dgm:pt modelId="{3E92330B-532E-45F0-B3E5-C25C16DB467E}" type="pres">
      <dgm:prSet presAssocID="{6F5C3E42-E8B6-4A08-AFF0-778EF43204E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6E2D2F0-D6B2-4B2F-A0D4-5E0235907D25}" type="pres">
      <dgm:prSet presAssocID="{55C30983-8506-49AD-B036-13F7E39027FF}" presName="hierRoot2" presStyleCnt="0">
        <dgm:presLayoutVars>
          <dgm:hierBranch val="init"/>
        </dgm:presLayoutVars>
      </dgm:prSet>
      <dgm:spPr/>
    </dgm:pt>
    <dgm:pt modelId="{EA57CFDA-728D-4F42-8C75-395004A8355D}" type="pres">
      <dgm:prSet presAssocID="{55C30983-8506-49AD-B036-13F7E39027FF}" presName="rootComposite" presStyleCnt="0"/>
      <dgm:spPr/>
    </dgm:pt>
    <dgm:pt modelId="{EEAD0EE4-4652-426C-8700-A10F331BE863}" type="pres">
      <dgm:prSet presAssocID="{55C30983-8506-49AD-B036-13F7E39027FF}" presName="rootText" presStyleLbl="node2" presStyleIdx="0" presStyleCnt="3" custScaleY="81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C811D-C47C-4169-99F6-E814A5CDBAC5}" type="pres">
      <dgm:prSet presAssocID="{55C30983-8506-49AD-B036-13F7E39027FF}" presName="rootConnector" presStyleLbl="node2" presStyleIdx="0" presStyleCnt="3"/>
      <dgm:spPr/>
      <dgm:t>
        <a:bodyPr/>
        <a:lstStyle/>
        <a:p>
          <a:endParaRPr lang="en-US"/>
        </a:p>
      </dgm:t>
    </dgm:pt>
    <dgm:pt modelId="{D4A57948-177A-418A-BC4E-C3CBA37B8809}" type="pres">
      <dgm:prSet presAssocID="{55C30983-8506-49AD-B036-13F7E39027FF}" presName="hierChild4" presStyleCnt="0"/>
      <dgm:spPr/>
    </dgm:pt>
    <dgm:pt modelId="{39DDD475-C2E7-4877-BA5B-B7774C0F65AB}" type="pres">
      <dgm:prSet presAssocID="{55C30983-8506-49AD-B036-13F7E39027FF}" presName="hierChild5" presStyleCnt="0"/>
      <dgm:spPr/>
    </dgm:pt>
    <dgm:pt modelId="{B11651B0-0057-4B1D-AC45-43C279C95DEB}" type="pres">
      <dgm:prSet presAssocID="{0860EFCA-700C-44C5-82F8-214D3696263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736CA6F-5F01-42F9-885C-445B9D5DA898}" type="pres">
      <dgm:prSet presAssocID="{7947DB72-8BE7-4821-9372-75A880A9A5D2}" presName="hierRoot2" presStyleCnt="0">
        <dgm:presLayoutVars>
          <dgm:hierBranch val="init"/>
        </dgm:presLayoutVars>
      </dgm:prSet>
      <dgm:spPr/>
    </dgm:pt>
    <dgm:pt modelId="{A43ECF18-72D0-4D66-898B-B3C9830C21BF}" type="pres">
      <dgm:prSet presAssocID="{7947DB72-8BE7-4821-9372-75A880A9A5D2}" presName="rootComposite" presStyleCnt="0"/>
      <dgm:spPr/>
    </dgm:pt>
    <dgm:pt modelId="{C45F4346-36E5-4F3A-A519-4E08786E22B5}" type="pres">
      <dgm:prSet presAssocID="{7947DB72-8BE7-4821-9372-75A880A9A5D2}" presName="rootText" presStyleLbl="node2" presStyleIdx="1" presStyleCnt="3" custScaleY="81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9A8B4-D085-45B0-B148-B88986D215F4}" type="pres">
      <dgm:prSet presAssocID="{7947DB72-8BE7-4821-9372-75A880A9A5D2}" presName="rootConnector" presStyleLbl="node2" presStyleIdx="1" presStyleCnt="3"/>
      <dgm:spPr/>
      <dgm:t>
        <a:bodyPr/>
        <a:lstStyle/>
        <a:p>
          <a:endParaRPr lang="en-US"/>
        </a:p>
      </dgm:t>
    </dgm:pt>
    <dgm:pt modelId="{0C4E19D9-C0A2-4657-89A5-43F204C7EA25}" type="pres">
      <dgm:prSet presAssocID="{7947DB72-8BE7-4821-9372-75A880A9A5D2}" presName="hierChild4" presStyleCnt="0"/>
      <dgm:spPr/>
    </dgm:pt>
    <dgm:pt modelId="{8E4E9E4F-10D2-461E-835D-CAF8C7B1C705}" type="pres">
      <dgm:prSet presAssocID="{7947DB72-8BE7-4821-9372-75A880A9A5D2}" presName="hierChild5" presStyleCnt="0"/>
      <dgm:spPr/>
    </dgm:pt>
    <dgm:pt modelId="{D7CDD317-513D-4C03-B582-E9F9B099FFC8}" type="pres">
      <dgm:prSet presAssocID="{29A0E34B-A0BD-43E8-910C-CB03C9CF33B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0E2F423-292F-4FDF-A3D3-5933558F2F8A}" type="pres">
      <dgm:prSet presAssocID="{51D9D877-CBAE-4456-A030-511D50591A52}" presName="hierRoot2" presStyleCnt="0">
        <dgm:presLayoutVars>
          <dgm:hierBranch val="init"/>
        </dgm:presLayoutVars>
      </dgm:prSet>
      <dgm:spPr/>
    </dgm:pt>
    <dgm:pt modelId="{F29CB4BE-67F9-4496-BDA7-3B6A025C8A9A}" type="pres">
      <dgm:prSet presAssocID="{51D9D877-CBAE-4456-A030-511D50591A52}" presName="rootComposite" presStyleCnt="0"/>
      <dgm:spPr/>
    </dgm:pt>
    <dgm:pt modelId="{B7E75F6B-87E5-4EFC-8182-759CCB8CA96E}" type="pres">
      <dgm:prSet presAssocID="{51D9D877-CBAE-4456-A030-511D50591A52}" presName="rootText" presStyleLbl="node2" presStyleIdx="2" presStyleCnt="3" custScaleY="81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CB7233-F62C-48E1-BD40-716D9AAD0652}" type="pres">
      <dgm:prSet presAssocID="{51D9D877-CBAE-4456-A030-511D50591A52}" presName="rootConnector" presStyleLbl="node2" presStyleIdx="2" presStyleCnt="3"/>
      <dgm:spPr/>
      <dgm:t>
        <a:bodyPr/>
        <a:lstStyle/>
        <a:p>
          <a:endParaRPr lang="en-US"/>
        </a:p>
      </dgm:t>
    </dgm:pt>
    <dgm:pt modelId="{06D6FC6D-8AC8-4784-84AA-4F0AC816EC47}" type="pres">
      <dgm:prSet presAssocID="{51D9D877-CBAE-4456-A030-511D50591A52}" presName="hierChild4" presStyleCnt="0"/>
      <dgm:spPr/>
    </dgm:pt>
    <dgm:pt modelId="{526D9139-7D36-4E0F-AC75-CD947A22CD5F}" type="pres">
      <dgm:prSet presAssocID="{51D9D877-CBAE-4456-A030-511D50591A52}" presName="hierChild5" presStyleCnt="0"/>
      <dgm:spPr/>
    </dgm:pt>
    <dgm:pt modelId="{3292E2CF-5A26-44F9-BBE6-63F02879F822}" type="pres">
      <dgm:prSet presAssocID="{6B5A1F66-6570-46FF-AA8B-473187A1C862}" presName="hierChild3" presStyleCnt="0"/>
      <dgm:spPr/>
    </dgm:pt>
  </dgm:ptLst>
  <dgm:cxnLst>
    <dgm:cxn modelId="{841EF716-EB7F-4816-93AA-7E068098C590}" type="presOf" srcId="{29A0E34B-A0BD-43E8-910C-CB03C9CF33B5}" destId="{D7CDD317-513D-4C03-B582-E9F9B099FFC8}" srcOrd="0" destOrd="0" presId="urn:microsoft.com/office/officeart/2005/8/layout/orgChart1"/>
    <dgm:cxn modelId="{A08643E4-FEB2-4F56-9E84-1A218DCA36E4}" type="presOf" srcId="{51D9D877-CBAE-4456-A030-511D50591A52}" destId="{B7E75F6B-87E5-4EFC-8182-759CCB8CA96E}" srcOrd="0" destOrd="0" presId="urn:microsoft.com/office/officeart/2005/8/layout/orgChart1"/>
    <dgm:cxn modelId="{57E6E2F8-321F-42E5-9159-45EA18D4DFA1}" srcId="{6B5A1F66-6570-46FF-AA8B-473187A1C862}" destId="{51D9D877-CBAE-4456-A030-511D50591A52}" srcOrd="2" destOrd="0" parTransId="{29A0E34B-A0BD-43E8-910C-CB03C9CF33B5}" sibTransId="{4B7A50F4-7EA8-4D65-87BF-6D747B39AEDF}"/>
    <dgm:cxn modelId="{6747F8CC-32FF-45BB-AE76-A204729AFFB2}" type="presOf" srcId="{6B5A1F66-6570-46FF-AA8B-473187A1C862}" destId="{5326BFB9-C439-4FA7-8BA4-5C18543DFA9A}" srcOrd="1" destOrd="0" presId="urn:microsoft.com/office/officeart/2005/8/layout/orgChart1"/>
    <dgm:cxn modelId="{1184F79A-ED92-4C85-A039-5F5152F0285C}" type="presOf" srcId="{6F5C3E42-E8B6-4A08-AFF0-778EF43204EF}" destId="{3E92330B-532E-45F0-B3E5-C25C16DB467E}" srcOrd="0" destOrd="0" presId="urn:microsoft.com/office/officeart/2005/8/layout/orgChart1"/>
    <dgm:cxn modelId="{6D7052CA-27F5-4721-92DF-5D7F707D274D}" type="presOf" srcId="{51D9D877-CBAE-4456-A030-511D50591A52}" destId="{2ACB7233-F62C-48E1-BD40-716D9AAD0652}" srcOrd="1" destOrd="0" presId="urn:microsoft.com/office/officeart/2005/8/layout/orgChart1"/>
    <dgm:cxn modelId="{4F1B1C77-EC9D-426A-923C-7F84CE0806F5}" srcId="{E2354A82-9787-4EF2-828C-869E7C8D52F1}" destId="{6B5A1F66-6570-46FF-AA8B-473187A1C862}" srcOrd="0" destOrd="0" parTransId="{0DF226EF-CB7F-4EDF-939B-B899C62358DA}" sibTransId="{E15846C4-5F94-4C39-8B63-3EB074D5C3D7}"/>
    <dgm:cxn modelId="{70BBD588-D430-43DB-AE2A-15E41F1D6D27}" type="presOf" srcId="{55C30983-8506-49AD-B036-13F7E39027FF}" destId="{EEAD0EE4-4652-426C-8700-A10F331BE863}" srcOrd="0" destOrd="0" presId="urn:microsoft.com/office/officeart/2005/8/layout/orgChart1"/>
    <dgm:cxn modelId="{44AF8C2D-3743-4176-8202-AA6BD4F33B2A}" type="presOf" srcId="{6B5A1F66-6570-46FF-AA8B-473187A1C862}" destId="{3D573364-FF00-409F-8BD6-EEDAB919E513}" srcOrd="0" destOrd="0" presId="urn:microsoft.com/office/officeart/2005/8/layout/orgChart1"/>
    <dgm:cxn modelId="{16D95346-C4B9-4EE1-991B-32C1F78C2E0A}" type="presOf" srcId="{7947DB72-8BE7-4821-9372-75A880A9A5D2}" destId="{C45F4346-36E5-4F3A-A519-4E08786E22B5}" srcOrd="0" destOrd="0" presId="urn:microsoft.com/office/officeart/2005/8/layout/orgChart1"/>
    <dgm:cxn modelId="{EA053D96-760A-4310-9E00-4166970F62B8}" type="presOf" srcId="{0860EFCA-700C-44C5-82F8-214D36962639}" destId="{B11651B0-0057-4B1D-AC45-43C279C95DEB}" srcOrd="0" destOrd="0" presId="urn:microsoft.com/office/officeart/2005/8/layout/orgChart1"/>
    <dgm:cxn modelId="{EB149BC6-2A4E-4DAF-B01B-80D7D01CD40B}" srcId="{6B5A1F66-6570-46FF-AA8B-473187A1C862}" destId="{55C30983-8506-49AD-B036-13F7E39027FF}" srcOrd="0" destOrd="0" parTransId="{6F5C3E42-E8B6-4A08-AFF0-778EF43204EF}" sibTransId="{8C391B3A-01A9-42CB-A0CA-4096867687DE}"/>
    <dgm:cxn modelId="{BF0BF3CA-A827-4AC9-855C-EE478A1FB982}" type="presOf" srcId="{55C30983-8506-49AD-B036-13F7E39027FF}" destId="{0FCC811D-C47C-4169-99F6-E814A5CDBAC5}" srcOrd="1" destOrd="0" presId="urn:microsoft.com/office/officeart/2005/8/layout/orgChart1"/>
    <dgm:cxn modelId="{F39375D2-1F5A-4C54-971B-4F3B9CE374E0}" type="presOf" srcId="{7947DB72-8BE7-4821-9372-75A880A9A5D2}" destId="{8DF9A8B4-D085-45B0-B148-B88986D215F4}" srcOrd="1" destOrd="0" presId="urn:microsoft.com/office/officeart/2005/8/layout/orgChart1"/>
    <dgm:cxn modelId="{F64157EC-A195-43C9-AE9F-FC6FB899D795}" type="presOf" srcId="{E2354A82-9787-4EF2-828C-869E7C8D52F1}" destId="{71A35A27-29B5-4644-95A5-338C3C347E48}" srcOrd="0" destOrd="0" presId="urn:microsoft.com/office/officeart/2005/8/layout/orgChart1"/>
    <dgm:cxn modelId="{21CB68EA-327A-493D-A523-B2B9A5A6FBFE}" srcId="{6B5A1F66-6570-46FF-AA8B-473187A1C862}" destId="{7947DB72-8BE7-4821-9372-75A880A9A5D2}" srcOrd="1" destOrd="0" parTransId="{0860EFCA-700C-44C5-82F8-214D36962639}" sibTransId="{C7BCFDEC-B1F1-4446-ABAB-8CD7C9E943AC}"/>
    <dgm:cxn modelId="{30ECFAD9-5A12-46C4-A4C4-7A2B3E59E48F}" type="presParOf" srcId="{71A35A27-29B5-4644-95A5-338C3C347E48}" destId="{124B93D3-53BD-4FDE-AA54-5BD3F35C978D}" srcOrd="0" destOrd="0" presId="urn:microsoft.com/office/officeart/2005/8/layout/orgChart1"/>
    <dgm:cxn modelId="{E495CE02-EEB3-4626-9227-1D05A5067729}" type="presParOf" srcId="{124B93D3-53BD-4FDE-AA54-5BD3F35C978D}" destId="{BC386234-DBAE-406E-858B-B1918748D1B5}" srcOrd="0" destOrd="0" presId="urn:microsoft.com/office/officeart/2005/8/layout/orgChart1"/>
    <dgm:cxn modelId="{33B11890-B666-4340-8CD4-D0CF18629D74}" type="presParOf" srcId="{BC386234-DBAE-406E-858B-B1918748D1B5}" destId="{3D573364-FF00-409F-8BD6-EEDAB919E513}" srcOrd="0" destOrd="0" presId="urn:microsoft.com/office/officeart/2005/8/layout/orgChart1"/>
    <dgm:cxn modelId="{0581942C-1D04-4B48-B3A8-5346CF0BBDD7}" type="presParOf" srcId="{BC386234-DBAE-406E-858B-B1918748D1B5}" destId="{5326BFB9-C439-4FA7-8BA4-5C18543DFA9A}" srcOrd="1" destOrd="0" presId="urn:microsoft.com/office/officeart/2005/8/layout/orgChart1"/>
    <dgm:cxn modelId="{6429BD8E-1C25-4E05-8040-F8B48FB9E823}" type="presParOf" srcId="{124B93D3-53BD-4FDE-AA54-5BD3F35C978D}" destId="{0FBFC3EB-DFBD-482B-AFC6-0133D0BC0089}" srcOrd="1" destOrd="0" presId="urn:microsoft.com/office/officeart/2005/8/layout/orgChart1"/>
    <dgm:cxn modelId="{D7A56768-52DE-4329-A338-50B2286412D1}" type="presParOf" srcId="{0FBFC3EB-DFBD-482B-AFC6-0133D0BC0089}" destId="{3E92330B-532E-45F0-B3E5-C25C16DB467E}" srcOrd="0" destOrd="0" presId="urn:microsoft.com/office/officeart/2005/8/layout/orgChart1"/>
    <dgm:cxn modelId="{2BA64F34-F7F9-4C64-8A82-B83396CA0BDA}" type="presParOf" srcId="{0FBFC3EB-DFBD-482B-AFC6-0133D0BC0089}" destId="{96E2D2F0-D6B2-4B2F-A0D4-5E0235907D25}" srcOrd="1" destOrd="0" presId="urn:microsoft.com/office/officeart/2005/8/layout/orgChart1"/>
    <dgm:cxn modelId="{1F9ABDC2-A689-42B7-A7B8-268D2E0630C6}" type="presParOf" srcId="{96E2D2F0-D6B2-4B2F-A0D4-5E0235907D25}" destId="{EA57CFDA-728D-4F42-8C75-395004A8355D}" srcOrd="0" destOrd="0" presId="urn:microsoft.com/office/officeart/2005/8/layout/orgChart1"/>
    <dgm:cxn modelId="{3DC6D312-E632-49F6-92F8-1E13F22A1F5A}" type="presParOf" srcId="{EA57CFDA-728D-4F42-8C75-395004A8355D}" destId="{EEAD0EE4-4652-426C-8700-A10F331BE863}" srcOrd="0" destOrd="0" presId="urn:microsoft.com/office/officeart/2005/8/layout/orgChart1"/>
    <dgm:cxn modelId="{D11DD057-7B15-4DF5-AE66-FA059E724B8C}" type="presParOf" srcId="{EA57CFDA-728D-4F42-8C75-395004A8355D}" destId="{0FCC811D-C47C-4169-99F6-E814A5CDBAC5}" srcOrd="1" destOrd="0" presId="urn:microsoft.com/office/officeart/2005/8/layout/orgChart1"/>
    <dgm:cxn modelId="{19CA19BE-5142-4A6B-B465-771A5684F737}" type="presParOf" srcId="{96E2D2F0-D6B2-4B2F-A0D4-5E0235907D25}" destId="{D4A57948-177A-418A-BC4E-C3CBA37B8809}" srcOrd="1" destOrd="0" presId="urn:microsoft.com/office/officeart/2005/8/layout/orgChart1"/>
    <dgm:cxn modelId="{47E6D018-92B2-432C-8895-E2EB40A53615}" type="presParOf" srcId="{96E2D2F0-D6B2-4B2F-A0D4-5E0235907D25}" destId="{39DDD475-C2E7-4877-BA5B-B7774C0F65AB}" srcOrd="2" destOrd="0" presId="urn:microsoft.com/office/officeart/2005/8/layout/orgChart1"/>
    <dgm:cxn modelId="{94A69016-4EE6-4E96-82B3-02FDD6EAD9CC}" type="presParOf" srcId="{0FBFC3EB-DFBD-482B-AFC6-0133D0BC0089}" destId="{B11651B0-0057-4B1D-AC45-43C279C95DEB}" srcOrd="2" destOrd="0" presId="urn:microsoft.com/office/officeart/2005/8/layout/orgChart1"/>
    <dgm:cxn modelId="{06D477D0-BE3E-47FA-993C-DA0DEF6823AD}" type="presParOf" srcId="{0FBFC3EB-DFBD-482B-AFC6-0133D0BC0089}" destId="{E736CA6F-5F01-42F9-885C-445B9D5DA898}" srcOrd="3" destOrd="0" presId="urn:microsoft.com/office/officeart/2005/8/layout/orgChart1"/>
    <dgm:cxn modelId="{A8AC4ED2-B5BE-4484-99DD-BF6F36B5585F}" type="presParOf" srcId="{E736CA6F-5F01-42F9-885C-445B9D5DA898}" destId="{A43ECF18-72D0-4D66-898B-B3C9830C21BF}" srcOrd="0" destOrd="0" presId="urn:microsoft.com/office/officeart/2005/8/layout/orgChart1"/>
    <dgm:cxn modelId="{B032CF39-7204-4C2D-8C53-27565501F63F}" type="presParOf" srcId="{A43ECF18-72D0-4D66-898B-B3C9830C21BF}" destId="{C45F4346-36E5-4F3A-A519-4E08786E22B5}" srcOrd="0" destOrd="0" presId="urn:microsoft.com/office/officeart/2005/8/layout/orgChart1"/>
    <dgm:cxn modelId="{E610ACC0-304D-41B9-BDFB-1B0E7E41A2C3}" type="presParOf" srcId="{A43ECF18-72D0-4D66-898B-B3C9830C21BF}" destId="{8DF9A8B4-D085-45B0-B148-B88986D215F4}" srcOrd="1" destOrd="0" presId="urn:microsoft.com/office/officeart/2005/8/layout/orgChart1"/>
    <dgm:cxn modelId="{B159DFBE-4105-4731-BA5E-77A61B02C2AE}" type="presParOf" srcId="{E736CA6F-5F01-42F9-885C-445B9D5DA898}" destId="{0C4E19D9-C0A2-4657-89A5-43F204C7EA25}" srcOrd="1" destOrd="0" presId="urn:microsoft.com/office/officeart/2005/8/layout/orgChart1"/>
    <dgm:cxn modelId="{0D8F7665-9367-4ED7-9914-4B6D3181F55F}" type="presParOf" srcId="{E736CA6F-5F01-42F9-885C-445B9D5DA898}" destId="{8E4E9E4F-10D2-461E-835D-CAF8C7B1C705}" srcOrd="2" destOrd="0" presId="urn:microsoft.com/office/officeart/2005/8/layout/orgChart1"/>
    <dgm:cxn modelId="{8DA5A7C2-981E-4A3D-8FE6-3A4554C2E113}" type="presParOf" srcId="{0FBFC3EB-DFBD-482B-AFC6-0133D0BC0089}" destId="{D7CDD317-513D-4C03-B582-E9F9B099FFC8}" srcOrd="4" destOrd="0" presId="urn:microsoft.com/office/officeart/2005/8/layout/orgChart1"/>
    <dgm:cxn modelId="{071EB539-08A9-4E27-BE6C-EE5A9D41F21A}" type="presParOf" srcId="{0FBFC3EB-DFBD-482B-AFC6-0133D0BC0089}" destId="{00E2F423-292F-4FDF-A3D3-5933558F2F8A}" srcOrd="5" destOrd="0" presId="urn:microsoft.com/office/officeart/2005/8/layout/orgChart1"/>
    <dgm:cxn modelId="{07D89F74-62B2-4B85-AF97-4CCBB6DA1ABC}" type="presParOf" srcId="{00E2F423-292F-4FDF-A3D3-5933558F2F8A}" destId="{F29CB4BE-67F9-4496-BDA7-3B6A025C8A9A}" srcOrd="0" destOrd="0" presId="urn:microsoft.com/office/officeart/2005/8/layout/orgChart1"/>
    <dgm:cxn modelId="{10313CC0-1BDE-4A98-BC59-2C748F34E9F3}" type="presParOf" srcId="{F29CB4BE-67F9-4496-BDA7-3B6A025C8A9A}" destId="{B7E75F6B-87E5-4EFC-8182-759CCB8CA96E}" srcOrd="0" destOrd="0" presId="urn:microsoft.com/office/officeart/2005/8/layout/orgChart1"/>
    <dgm:cxn modelId="{465F82A6-55CB-40A0-A060-9471CB24275D}" type="presParOf" srcId="{F29CB4BE-67F9-4496-BDA7-3B6A025C8A9A}" destId="{2ACB7233-F62C-48E1-BD40-716D9AAD0652}" srcOrd="1" destOrd="0" presId="urn:microsoft.com/office/officeart/2005/8/layout/orgChart1"/>
    <dgm:cxn modelId="{97843115-107B-4BB2-ADB5-9AC7B2E0D33E}" type="presParOf" srcId="{00E2F423-292F-4FDF-A3D3-5933558F2F8A}" destId="{06D6FC6D-8AC8-4784-84AA-4F0AC816EC47}" srcOrd="1" destOrd="0" presId="urn:microsoft.com/office/officeart/2005/8/layout/orgChart1"/>
    <dgm:cxn modelId="{12881FB4-DA74-47E3-89F6-739C219E442B}" type="presParOf" srcId="{00E2F423-292F-4FDF-A3D3-5933558F2F8A}" destId="{526D9139-7D36-4E0F-AC75-CD947A22CD5F}" srcOrd="2" destOrd="0" presId="urn:microsoft.com/office/officeart/2005/8/layout/orgChart1"/>
    <dgm:cxn modelId="{936DAA88-BA9C-4A02-ABDA-0F3F2359EB5D}" type="presParOf" srcId="{124B93D3-53BD-4FDE-AA54-5BD3F35C978D}" destId="{3292E2CF-5A26-44F9-BBE6-63F02879F8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D317-513D-4C03-B582-E9F9B099FFC8}">
      <dsp:nvSpPr>
        <dsp:cNvPr id="0" name=""/>
        <dsp:cNvSpPr/>
      </dsp:nvSpPr>
      <dsp:spPr>
        <a:xfrm>
          <a:off x="3628436" y="598717"/>
          <a:ext cx="1415208" cy="245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94"/>
              </a:lnTo>
              <a:lnTo>
                <a:pt x="1415208" y="123294"/>
              </a:lnTo>
              <a:lnTo>
                <a:pt x="1415208" y="245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651B0-0057-4B1D-AC45-43C279C95DEB}">
      <dsp:nvSpPr>
        <dsp:cNvPr id="0" name=""/>
        <dsp:cNvSpPr/>
      </dsp:nvSpPr>
      <dsp:spPr>
        <a:xfrm>
          <a:off x="3582716" y="598717"/>
          <a:ext cx="91440" cy="245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294"/>
              </a:lnTo>
              <a:lnTo>
                <a:pt x="53686" y="123294"/>
              </a:lnTo>
              <a:lnTo>
                <a:pt x="53686" y="245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2330B-532E-45F0-B3E5-C25C16DB467E}">
      <dsp:nvSpPr>
        <dsp:cNvPr id="0" name=""/>
        <dsp:cNvSpPr/>
      </dsp:nvSpPr>
      <dsp:spPr>
        <a:xfrm>
          <a:off x="2229161" y="598717"/>
          <a:ext cx="1399275" cy="245410"/>
        </a:xfrm>
        <a:custGeom>
          <a:avLst/>
          <a:gdLst/>
          <a:ahLst/>
          <a:cxnLst/>
          <a:rect l="0" t="0" r="0" b="0"/>
          <a:pathLst>
            <a:path>
              <a:moveTo>
                <a:pt x="1399275" y="0"/>
              </a:moveTo>
              <a:lnTo>
                <a:pt x="1399275" y="123294"/>
              </a:lnTo>
              <a:lnTo>
                <a:pt x="0" y="123294"/>
              </a:lnTo>
              <a:lnTo>
                <a:pt x="0" y="245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73364-FF00-409F-8BD6-EEDAB919E513}">
      <dsp:nvSpPr>
        <dsp:cNvPr id="0" name=""/>
        <dsp:cNvSpPr/>
      </dsp:nvSpPr>
      <dsp:spPr>
        <a:xfrm>
          <a:off x="2925938" y="0"/>
          <a:ext cx="1404997" cy="598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Types</a:t>
          </a:r>
        </a:p>
      </dsp:txBody>
      <dsp:txXfrm>
        <a:off x="2925938" y="0"/>
        <a:ext cx="1404997" cy="598717"/>
      </dsp:txXfrm>
    </dsp:sp>
    <dsp:sp modelId="{EEAD0EE4-4652-426C-8700-A10F331BE863}">
      <dsp:nvSpPr>
        <dsp:cNvPr id="0" name=""/>
        <dsp:cNvSpPr/>
      </dsp:nvSpPr>
      <dsp:spPr>
        <a:xfrm>
          <a:off x="1647656" y="844128"/>
          <a:ext cx="1163009" cy="475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Ext2</a:t>
          </a:r>
        </a:p>
      </dsp:txBody>
      <dsp:txXfrm>
        <a:off x="1647656" y="844128"/>
        <a:ext cx="1163009" cy="475421"/>
      </dsp:txXfrm>
    </dsp:sp>
    <dsp:sp modelId="{C45F4346-36E5-4F3A-A519-4E08786E22B5}">
      <dsp:nvSpPr>
        <dsp:cNvPr id="0" name=""/>
        <dsp:cNvSpPr/>
      </dsp:nvSpPr>
      <dsp:spPr>
        <a:xfrm>
          <a:off x="3054898" y="844128"/>
          <a:ext cx="1163009" cy="475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Ext3</a:t>
          </a:r>
        </a:p>
      </dsp:txBody>
      <dsp:txXfrm>
        <a:off x="3054898" y="844128"/>
        <a:ext cx="1163009" cy="475421"/>
      </dsp:txXfrm>
    </dsp:sp>
    <dsp:sp modelId="{B7E75F6B-87E5-4EFC-8182-759CCB8CA96E}">
      <dsp:nvSpPr>
        <dsp:cNvPr id="0" name=""/>
        <dsp:cNvSpPr/>
      </dsp:nvSpPr>
      <dsp:spPr>
        <a:xfrm>
          <a:off x="4462140" y="844128"/>
          <a:ext cx="1163009" cy="475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Ext4</a:t>
          </a:r>
        </a:p>
      </dsp:txBody>
      <dsp:txXfrm>
        <a:off x="4462140" y="844128"/>
        <a:ext cx="1163009" cy="475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6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30CC4-5755-4EA7-B16E-0761C446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52B61F-0801-4192-BE7A-1073DDB8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4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2619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1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7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804E-7847-430B-A429-F9693F2CD73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2B98-9149-41C6-BFBC-6E2DF406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37ABD-D4D2-4C74-BDAE-72696F52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69034"/>
            <a:ext cx="11016604" cy="863601"/>
          </a:xfrm>
        </p:spPr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69835-BAA3-438E-9FA3-12AF0293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764704"/>
            <a:ext cx="11370945" cy="5328493"/>
          </a:xfrm>
        </p:spPr>
        <p:txBody>
          <a:bodyPr/>
          <a:lstStyle/>
          <a:p>
            <a:r>
              <a:rPr lang="en-US" dirty="0"/>
              <a:t>Linux File System Contains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477A35B-DE42-4332-A764-BA188BC6C5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874" y="1562813"/>
          <a:ext cx="7848252" cy="56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63">
                  <a:extLst>
                    <a:ext uri="{9D8B030D-6E8A-4147-A177-3AD203B41FA5}">
                      <a16:colId xmlns:a16="http://schemas.microsoft.com/office/drawing/2014/main" xmlns="" val="3401184247"/>
                    </a:ext>
                  </a:extLst>
                </a:gridCol>
                <a:gridCol w="1962063">
                  <a:extLst>
                    <a:ext uri="{9D8B030D-6E8A-4147-A177-3AD203B41FA5}">
                      <a16:colId xmlns:a16="http://schemas.microsoft.com/office/drawing/2014/main" xmlns="" val="2071284413"/>
                    </a:ext>
                  </a:extLst>
                </a:gridCol>
                <a:gridCol w="1962063">
                  <a:extLst>
                    <a:ext uri="{9D8B030D-6E8A-4147-A177-3AD203B41FA5}">
                      <a16:colId xmlns:a16="http://schemas.microsoft.com/office/drawing/2014/main" xmlns="" val="2364429306"/>
                    </a:ext>
                  </a:extLst>
                </a:gridCol>
                <a:gridCol w="1962063">
                  <a:extLst>
                    <a:ext uri="{9D8B030D-6E8A-4147-A177-3AD203B41FA5}">
                      <a16:colId xmlns:a16="http://schemas.microsoft.com/office/drawing/2014/main" xmlns="" val="5751576"/>
                    </a:ext>
                  </a:extLst>
                </a:gridCol>
              </a:tblGrid>
              <a:tr h="56986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Boot Block</a:t>
                      </a:r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 Block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I-Node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 Block</a:t>
                      </a:r>
                    </a:p>
                  </a:txBody>
                  <a:tcPr>
                    <a:solidFill>
                      <a:srgbClr val="FF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671917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1FA97062-5776-4387-963E-BEC1A8A87135}"/>
              </a:ext>
            </a:extLst>
          </p:cNvPr>
          <p:cNvGraphicFramePr/>
          <p:nvPr>
            <p:extLst/>
          </p:nvPr>
        </p:nvGraphicFramePr>
        <p:xfrm>
          <a:off x="4525734" y="2930791"/>
          <a:ext cx="7272807" cy="132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B3CA1-E44F-45A5-A7AF-9EA6B060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8" y="0"/>
            <a:ext cx="11016604" cy="8636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71DFF4-8A04-4E88-8F27-C76BC4BA4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7" y="620688"/>
            <a:ext cx="11370945" cy="6237311"/>
          </a:xfrm>
        </p:spPr>
        <p:txBody>
          <a:bodyPr/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File: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files allow user programs to access hardware devices on the system through the kernel.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Device File: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Devices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Block Devices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 (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 2 parts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Half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Half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4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Process </a:t>
            </a:r>
            <a:r>
              <a:rPr lang="en-US" dirty="0" smtClean="0"/>
              <a:t>Scheduling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752"/>
            <a:ext cx="10515600" cy="539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41399" y="1131033"/>
            <a:ext cx="295454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Functions of Scheduler: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CPU Utilization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Throughput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Turnaround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Wait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Response time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885359"/>
            <a:ext cx="42380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Types of scheduling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41399" y="4016392"/>
            <a:ext cx="2969048" cy="224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FIFO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Round Robin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SJF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Priority Based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50" y="3923682"/>
            <a:ext cx="5426299" cy="2429518"/>
          </a:xfrm>
          <a:prstGeom prst="rect">
            <a:avLst/>
          </a:prstGeom>
        </p:spPr>
      </p:pic>
      <p:pic>
        <p:nvPicPr>
          <p:cNvPr id="1026" name="Picture 2" descr="Image result for process scheduling ani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038" y="113103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3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79" y="-172742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FIFO(First in First Out):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383" y="666526"/>
            <a:ext cx="10515600" cy="62880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FIFO simply queues processes in the order that they arrive in the ready queue.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</a:t>
            </a:r>
          </a:p>
          <a:p>
            <a:pPr marL="0" indent="0">
              <a:buNone/>
            </a:pPr>
            <a:r>
              <a:rPr lang="en-US" sz="2000" dirty="0" smtClean="0"/>
              <a:t>             0                                                                                                    24           27                   31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</a:t>
            </a:r>
          </a:p>
        </p:txBody>
      </p:sp>
      <p:sp>
        <p:nvSpPr>
          <p:cNvPr id="4" name="AutoShape 2" descr="https://cdncontribute.geeksforgeeks.org/wp-content/uploads/FCFS.png"/>
          <p:cNvSpPr>
            <a:spLocks noChangeAspect="1" noChangeArrowheads="1"/>
          </p:cNvSpPr>
          <p:nvPr/>
        </p:nvSpPr>
        <p:spPr bwMode="auto">
          <a:xfrm>
            <a:off x="4714696" y="5099429"/>
            <a:ext cx="4429304" cy="44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00180" y="104191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Duration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67605" y="2741337"/>
          <a:ext cx="8127999" cy="365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940022"/>
                <a:gridCol w="888642"/>
                <a:gridCol w="1299335"/>
              </a:tblGrid>
              <a:tr h="272427">
                <a:tc>
                  <a:txBody>
                    <a:bodyPr/>
                    <a:lstStyle/>
                    <a:p>
                      <a:r>
                        <a:rPr lang="en-US" dirty="0" smtClean="0"/>
                        <a:t> 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06379" y="2972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Round Robin </a:t>
            </a:r>
            <a:r>
              <a:rPr lang="en-US" sz="2000" b="1" dirty="0" smtClean="0"/>
              <a:t>scheduling: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031383" y="3782337"/>
            <a:ext cx="10971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Round Robin is a CPU scheduling algorithm where each process is assigned a fixed time slot in a cyclic way</a:t>
            </a:r>
            <a:r>
              <a:rPr lang="en-US" sz="20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35030" y="425146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135030" y="584160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967604" y="6117608"/>
            <a:ext cx="8889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0            1           2             3           4             5            6            7            8           9           10           11</a:t>
            </a:r>
          </a:p>
        </p:txBody>
      </p:sp>
    </p:spTree>
    <p:extLst>
      <p:ext uri="{BB962C8B-B14F-4D97-AF65-F5344CB8AC3E}">
        <p14:creationId xmlns:p14="http://schemas.microsoft.com/office/powerpoint/2010/main" val="70886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1"/>
            <a:ext cx="11178862" cy="643944"/>
          </a:xfrm>
        </p:spPr>
        <p:txBody>
          <a:bodyPr>
            <a:normAutofit/>
          </a:bodyPr>
          <a:lstStyle/>
          <a:p>
            <a:r>
              <a:rPr lang="en-US" sz="2000" b="1" dirty="0"/>
              <a:t>SJF(Shortest Job First serve)  or shortest job next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59" y="594698"/>
            <a:ext cx="10515600" cy="5817986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It is a </a:t>
            </a:r>
            <a:r>
              <a:rPr lang="en-US" sz="2000" dirty="0"/>
              <a:t>scheduling policy that selects the waiting process with the smallest execution time to execute next</a:t>
            </a:r>
            <a:r>
              <a:rPr lang="en-US" sz="2000" dirty="0" smtClean="0"/>
              <a:t>.</a:t>
            </a:r>
            <a:endParaRPr lang="en-US" sz="2000" dirty="0"/>
          </a:p>
          <a:p>
            <a:pPr fontAlgn="base"/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 smtClean="0"/>
              <a:t>             0                                  6                                13 		        21</a:t>
            </a:r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48664" y="12723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51695" y="2972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92428" y="3217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Priority Based 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321" y="4077813"/>
            <a:ext cx="8850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Process with the highest priority is to be executed first and so 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851695" y="4470757"/>
          <a:ext cx="4008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24"/>
                <a:gridCol w="1584101"/>
                <a:gridCol w="1300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95886" y="6078242"/>
          <a:ext cx="4064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18173" y="6449082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0                     5                       13                     23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283</Words>
  <Application>Microsoft Office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LINUX</vt:lpstr>
      <vt:lpstr>File System</vt:lpstr>
      <vt:lpstr>DEVICE MANAGEMENT</vt:lpstr>
      <vt:lpstr>Process Scheduling :</vt:lpstr>
      <vt:lpstr>FIFO(First in First Out):</vt:lpstr>
      <vt:lpstr>SJF(Shortest Job First serve)  or shortest job next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Hadkar, Amol</dc:creator>
  <cp:lastModifiedBy>Hadkar, Amol</cp:lastModifiedBy>
  <cp:revision>2</cp:revision>
  <dcterms:created xsi:type="dcterms:W3CDTF">2018-04-19T12:46:02Z</dcterms:created>
  <dcterms:modified xsi:type="dcterms:W3CDTF">2018-04-19T13:13:30Z</dcterms:modified>
</cp:coreProperties>
</file>