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57" r:id="rId9"/>
    <p:sldId id="262" r:id="rId10"/>
    <p:sldId id="263" r:id="rId11"/>
    <p:sldId id="264" r:id="rId12"/>
    <p:sldId id="265" r:id="rId13"/>
    <p:sldId id="266" r:id="rId14"/>
    <p:sldId id="258" r:id="rId15"/>
    <p:sldId id="259" r:id="rId16"/>
    <p:sldId id="260" r:id="rId17"/>
    <p:sldId id="261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C644-BABD-4D73-999E-CDA9A2DACDE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2F4-5861-440A-8255-F080BF47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4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C644-BABD-4D73-999E-CDA9A2DACDE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2F4-5861-440A-8255-F080BF47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5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C644-BABD-4D73-999E-CDA9A2DACDE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2F4-5861-440A-8255-F080BF47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8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C644-BABD-4D73-999E-CDA9A2DACDE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2F4-5861-440A-8255-F080BF47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8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C644-BABD-4D73-999E-CDA9A2DACDE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2F4-5861-440A-8255-F080BF47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0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C644-BABD-4D73-999E-CDA9A2DACDE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2F4-5861-440A-8255-F080BF47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C644-BABD-4D73-999E-CDA9A2DACDE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2F4-5861-440A-8255-F080BF47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7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C644-BABD-4D73-999E-CDA9A2DACDE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2F4-5861-440A-8255-F080BF47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C644-BABD-4D73-999E-CDA9A2DACDE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2F4-5861-440A-8255-F080BF47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9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C644-BABD-4D73-999E-CDA9A2DACDE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2F4-5861-440A-8255-F080BF47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2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C644-BABD-4D73-999E-CDA9A2DACDE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2F4-5861-440A-8255-F080BF47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8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0C644-BABD-4D73-999E-CDA9A2DACDE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D12F4-5861-440A-8255-F080BF47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5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V</a:t>
            </a:r>
            <a:r>
              <a:rPr lang="en-US" sz="4800" b="1" dirty="0" smtClean="0">
                <a:effectLst/>
              </a:rPr>
              <a:t>irtual </a:t>
            </a:r>
            <a:r>
              <a:rPr lang="en-US" sz="4800" b="1" dirty="0"/>
              <a:t>A</a:t>
            </a:r>
            <a:r>
              <a:rPr lang="en-US" sz="4800" b="1" dirty="0" smtClean="0">
                <a:effectLst/>
              </a:rPr>
              <a:t>ddress Space &amp; Physical Storage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virtual address space</a:t>
            </a:r>
            <a:r>
              <a:rPr lang="en-US" dirty="0" smtClean="0">
                <a:effectLst/>
              </a:rPr>
              <a:t> (</a:t>
            </a:r>
            <a:r>
              <a:rPr lang="en-US" b="1" dirty="0" smtClean="0">
                <a:effectLst/>
              </a:rPr>
              <a:t>VAS</a:t>
            </a:r>
            <a:r>
              <a:rPr lang="en-US" dirty="0" smtClean="0">
                <a:effectLst/>
              </a:rPr>
              <a:t>) or </a:t>
            </a:r>
            <a:r>
              <a:rPr lang="en-US" b="1" dirty="0" smtClean="0">
                <a:effectLst/>
              </a:rPr>
              <a:t>address space</a:t>
            </a:r>
            <a:r>
              <a:rPr lang="en-US" dirty="0" smtClean="0">
                <a:effectLst/>
              </a:rPr>
              <a:t> is the set of ranges of virtual addresses that an operating system makes available to a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1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Thrashing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8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Fragmentation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fragmentation –total memory space exists to satisfy a request, but it is not contiguous. </a:t>
            </a:r>
          </a:p>
          <a:p>
            <a:pPr marL="0" indent="0">
              <a:buNone/>
            </a:pPr>
            <a:r>
              <a:rPr lang="en-US" dirty="0" smtClean="0"/>
              <a:t>• Internal fragmentation –allocated memory may be slightly larger than requested memory; this size difference is memory internal to a partition, but not being used. </a:t>
            </a:r>
          </a:p>
          <a:p>
            <a:pPr marL="0" indent="0">
              <a:buNone/>
            </a:pPr>
            <a:r>
              <a:rPr lang="en-US" dirty="0" smtClean="0"/>
              <a:t>• Reduce external fragmentation by compaction – Shuffle memory contents to place all free memory together in one large block. – Compaction is possible only if relocation is dynamic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6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Tuning swap size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Memory Pools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your system, all main storage can be divided into logical allocations called </a:t>
            </a:r>
            <a:r>
              <a:rPr lang="en-US" i="1" dirty="0" smtClean="0"/>
              <a:t>memory pools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All memory pools in a system are either private or shared. </a:t>
            </a:r>
          </a:p>
          <a:p>
            <a:r>
              <a:rPr lang="en-US" dirty="0" smtClean="0"/>
              <a:t>There are private memory pools, shared memory pools, and special shared memory pools.</a:t>
            </a:r>
          </a:p>
          <a:p>
            <a:r>
              <a:rPr lang="en-US" dirty="0" smtClean="0"/>
              <a:t> As many as 64 memory pools, in any combination of private and shared pools, can be active at the same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Memory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Private memory pools</a:t>
            </a:r>
          </a:p>
          <a:p>
            <a:r>
              <a:rPr lang="en-US" b="1" dirty="0" smtClean="0"/>
              <a:t>Shared memory pools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Special Shared Pools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*MACHINE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*BASE</a:t>
            </a:r>
          </a:p>
          <a:p>
            <a:pPr marL="0" indent="0">
              <a:buNone/>
            </a:pPr>
            <a:r>
              <a:rPr lang="en-US" b="1" dirty="0" smtClean="0"/>
              <a:t>General Shared Pools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*INTERACT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*SPOOL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*SHRPOOL1</a:t>
            </a:r>
          </a:p>
        </p:txBody>
      </p:sp>
    </p:spTree>
    <p:extLst>
      <p:ext uri="{BB962C8B-B14F-4D97-AF65-F5344CB8AC3E}">
        <p14:creationId xmlns:p14="http://schemas.microsoft.com/office/powerpoint/2010/main" val="269559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computing, </a:t>
            </a:r>
            <a:r>
              <a:rPr lang="en-US" b="1" dirty="0" smtClean="0"/>
              <a:t>virtual memory</a:t>
            </a:r>
            <a:r>
              <a:rPr lang="en-US" dirty="0" smtClean="0"/>
              <a:t> (also </a:t>
            </a:r>
            <a:r>
              <a:rPr lang="en-US" b="1" dirty="0" smtClean="0"/>
              <a:t>virtual storage</a:t>
            </a:r>
            <a:r>
              <a:rPr lang="en-US" dirty="0" smtClean="0"/>
              <a:t>) is a memory management technique that provides an "idealized abstraction of the storage resources that are actually available on a given machine“</a:t>
            </a:r>
            <a:r>
              <a:rPr lang="en-US" baseline="30000" dirty="0" smtClean="0"/>
              <a:t> </a:t>
            </a:r>
            <a:r>
              <a:rPr lang="en-US" dirty="0" smtClean="0"/>
              <a:t>which "creates the illusion to users of a very large (main) memory."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Virtual Memory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https://msdn.microsoft.com/en-us/library/windows/desktop/aa366916(v=vs.85).aspx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0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Paged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Segmented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Working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set of pages that a process is currently using is called its </a:t>
            </a:r>
            <a:r>
              <a:rPr lang="en-US" b="1" dirty="0" smtClean="0"/>
              <a:t>working set.</a:t>
            </a:r>
          </a:p>
          <a:p>
            <a:r>
              <a:rPr lang="en-US" dirty="0" smtClean="0"/>
              <a:t>If the entire working set is in memory, the process will run without causing many faults until it moves into another execution phase (e.g., the next pass of the compiler).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Page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pages of a process's virtual address space can be in one of the following states.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Reserved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5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Execution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Execution Prevention (DEP) is a system-level memory protection feature that is built into the operating system starting with Windows XP and Windows Server 2003.</a:t>
            </a:r>
          </a:p>
          <a:p>
            <a:r>
              <a:rPr lang="en-US" dirty="0" smtClean="0"/>
              <a:t>DEP enables the system to mark one or more pages of memory as non-executable.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6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Memory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that belongs to a process is implicitly protected by its private virtual address space. </a:t>
            </a:r>
          </a:p>
          <a:p>
            <a:r>
              <a:rPr lang="en-US" dirty="0" smtClean="0"/>
              <a:t>In addition, Windows provides memory protection by using the virtual memory hardware.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Memory limits for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Limits on memory and address space vary by platform, operating system, and by whether the </a:t>
            </a:r>
            <a:r>
              <a:rPr lang="en-US" b="1" dirty="0" smtClean="0"/>
              <a:t>IMAGE_FILE_LARGE_ADDRESS_AWARE</a:t>
            </a:r>
            <a:r>
              <a:rPr lang="en-US" dirty="0" smtClean="0"/>
              <a:t> value of the </a:t>
            </a:r>
            <a:r>
              <a:rPr lang="en-US" b="1" dirty="0" smtClean="0"/>
              <a:t>LOADED_IMAGE</a:t>
            </a:r>
            <a:r>
              <a:rPr lang="en-US" dirty="0" smtClean="0"/>
              <a:t> structure and 4-gigabyte tuning (4GT) are in use. </a:t>
            </a:r>
            <a:r>
              <a:rPr lang="en-US" b="1" dirty="0" smtClean="0"/>
              <a:t>IMAGE_FILE_LARGE_ADDRESS_AWARE</a:t>
            </a:r>
            <a:r>
              <a:rPr lang="en-US" dirty="0" smtClean="0"/>
              <a:t> is set or cleared by using the /LARGEADDRESSAWARE linker option.</a:t>
            </a:r>
          </a:p>
          <a:p>
            <a:r>
              <a:rPr lang="en-US" dirty="0" smtClean="0"/>
              <a:t>Limits on physical memory for 32-bit platforms also depend on the Physical Address Extension (PAE), which allows 32-bit Windows systems to use more than 4 GB of physical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7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Virtua Address space 64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computer operating systems, </a:t>
            </a:r>
            <a:r>
              <a:rPr lang="en-US" b="1" dirty="0" smtClean="0"/>
              <a:t>paging</a:t>
            </a:r>
            <a:r>
              <a:rPr lang="en-US" dirty="0" smtClean="0"/>
              <a:t> is a memory management scheme by which a computer stores and retrieves data from secondary storage for use in main memory.</a:t>
            </a:r>
          </a:p>
          <a:p>
            <a:r>
              <a:rPr lang="en-US" dirty="0" smtClean="0"/>
              <a:t> In this scheme, the operating system retrieves data from secondary storage in same-size blocks called </a:t>
            </a:r>
            <a:r>
              <a:rPr lang="en-US" i="1" dirty="0" smtClean="0"/>
              <a:t>pages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Paging is an important part of virtual memory implementations in modern operating systems, using secondary storage to let programs exceed the size of available physical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1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581</Words>
  <Application>Microsoft Office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Virtual Address Space &amp; Physical Storage</vt:lpstr>
      <vt:lpstr>Working Set</vt:lpstr>
      <vt:lpstr>Page Set</vt:lpstr>
      <vt:lpstr>Data Execution Prevention</vt:lpstr>
      <vt:lpstr>Memory Protection</vt:lpstr>
      <vt:lpstr>Memory limits for Windows</vt:lpstr>
      <vt:lpstr>Virtua Address space 64 bits</vt:lpstr>
      <vt:lpstr>Paging</vt:lpstr>
      <vt:lpstr>Types of Paging</vt:lpstr>
      <vt:lpstr>Thrashing</vt:lpstr>
      <vt:lpstr>Terminologies</vt:lpstr>
      <vt:lpstr>Fragmentation </vt:lpstr>
      <vt:lpstr>Tuning swap size </vt:lpstr>
      <vt:lpstr>Memory Pools</vt:lpstr>
      <vt:lpstr>Types of Memory Pool</vt:lpstr>
      <vt:lpstr>Virtual Memory</vt:lpstr>
      <vt:lpstr>Virtual Memory Functions</vt:lpstr>
      <vt:lpstr>Paged Virtual Memory</vt:lpstr>
      <vt:lpstr>Segmented Virtual Memory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Address Space</dc:title>
  <dc:creator>Administrator</dc:creator>
  <cp:lastModifiedBy>Administrator</cp:lastModifiedBy>
  <cp:revision>16</cp:revision>
  <dcterms:created xsi:type="dcterms:W3CDTF">2018-03-20T06:18:46Z</dcterms:created>
  <dcterms:modified xsi:type="dcterms:W3CDTF">2018-03-20T12:46:31Z</dcterms:modified>
</cp:coreProperties>
</file>