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305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6DC4-96C4-4D65-9612-2AEC152F8D6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3DB3-6B89-43D7-A3BE-562A7560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0.wp.com/www.softwaretestingmaterial.com/wp-content/uploads/2016/06/one-tier-software-architecture.png?ssl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FUNDAMENTALS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GROUP 6</a:t>
            </a:r>
          </a:p>
          <a:p>
            <a:r>
              <a:rPr lang="en-US" dirty="0"/>
              <a:t>NANDINI</a:t>
            </a:r>
          </a:p>
          <a:p>
            <a:r>
              <a:rPr lang="en-US" dirty="0"/>
              <a:t> 10/4/2018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7" y="116632"/>
            <a:ext cx="11083532" cy="8595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THANK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67" y="153640"/>
            <a:ext cx="11083532" cy="859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9361" y="844203"/>
            <a:ext cx="11370945" cy="58772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Application is a program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perform a group of coordinated functions, tasks, or activities for the benefit of the user.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Components of Application:</a:t>
            </a:r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0" r="18392"/>
          <a:stretch/>
        </p:blipFill>
        <p:spPr>
          <a:xfrm>
            <a:off x="6630380" y="2564904"/>
            <a:ext cx="3960440" cy="3675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65952" y="2041684"/>
            <a:ext cx="3962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Life cycle of application: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8" y="2531835"/>
            <a:ext cx="3805681" cy="36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548680"/>
            <a:ext cx="11370945" cy="6172795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Types </a:t>
            </a: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of Application: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Interface:</a:t>
            </a:r>
          </a:p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An application program interface (API) is code that allows two software programs to communicate with each other.</a:t>
            </a:r>
            <a:endParaRPr lang="en-US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 security:</a:t>
            </a:r>
          </a:p>
          <a:p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Application security is the use of software, hardware, and procedural methods to protect applications from external threats.</a:t>
            </a:r>
          </a:p>
          <a:p>
            <a:r>
              <a:rPr lang="en-IN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Attacks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Cross-Site Scripting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Session Hijacking/Cross Site Request Forgery(CSRF)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measures: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stored procedures with parameters that are automatically parameterized.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3768055"/>
            <a:ext cx="1914525" cy="23907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67" y="153640"/>
            <a:ext cx="11083532" cy="859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5" y="848220"/>
            <a:ext cx="11370945" cy="646921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Thick client architecture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Thin client architecture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Rich internet application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600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TIER: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Enterprise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</a:p>
          <a:p>
            <a:pPr marL="4763" lvl="1" indent="0">
              <a:lnSpc>
                <a:spcPct val="100000"/>
              </a:lnSpc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6" y="6492875"/>
            <a:ext cx="2743200" cy="365125"/>
          </a:xfrm>
        </p:spPr>
        <p:txBody>
          <a:bodyPr/>
          <a:lstStyle/>
          <a:p>
            <a:fld id="{24EF4B9B-17BB-41EA-808F-B9A7D9E22B2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One Tier Software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9" y="2757519"/>
            <a:ext cx="3181438" cy="308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wo Tier Software Archite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49" y="2757518"/>
            <a:ext cx="3202369" cy="308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hree Tier Software Architectur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71" y="2762518"/>
            <a:ext cx="3024336" cy="3080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8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STORAGE FUNDAMENTALS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GROUP 6</a:t>
            </a:r>
          </a:p>
          <a:p>
            <a:r>
              <a:rPr lang="en-US" dirty="0"/>
              <a:t>NANDINI</a:t>
            </a:r>
          </a:p>
          <a:p>
            <a:r>
              <a:rPr lang="en-US" dirty="0"/>
              <a:t> 10/4/2018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5" y="848220"/>
            <a:ext cx="11370945" cy="30848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Storage is a process through which digital data is saved within a data storage device by means of computing technology.</a:t>
            </a:r>
          </a:p>
          <a:p>
            <a:pPr>
              <a:lnSpc>
                <a:spcPct val="100000"/>
              </a:lnSpc>
            </a:pPr>
            <a:r>
              <a:rPr lang="en-IN" sz="2400" b="1" u="sng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Fiber</a:t>
            </a:r>
            <a:r>
              <a:rPr lang="en-IN" sz="2400" b="1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channel</a:t>
            </a:r>
            <a:r>
              <a:rPr lang="en-IN" sz="2400" b="1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IN" sz="2400" u="sng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 Point to Point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 Arbitrated Loop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6" y="6492875"/>
            <a:ext cx="2743200" cy="365125"/>
          </a:xfrm>
        </p:spPr>
        <p:txBody>
          <a:bodyPr/>
          <a:lstStyle/>
          <a:p>
            <a:fld id="{24EF4B9B-17BB-41EA-808F-B9A7D9E22B22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480" y="1378789"/>
            <a:ext cx="3495675" cy="1304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742" y="1398805"/>
            <a:ext cx="3096344" cy="128490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86305" y="4286645"/>
            <a:ext cx="8851234" cy="1852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70047" y="2804529"/>
            <a:ext cx="8262453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Model: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047" y="3175279"/>
            <a:ext cx="3743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Direct Attached Storage (DAS)</a:t>
            </a:r>
            <a:endParaRPr lang="en-US" dirty="0"/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914" y="2912474"/>
            <a:ext cx="4249688" cy="33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4" y="1526295"/>
            <a:ext cx="5616624" cy="4421930"/>
          </a:xfrm>
          <a:prstGeom prst="rect">
            <a:avLst/>
          </a:prstGeom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26" y="1526295"/>
            <a:ext cx="3601616" cy="442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336" y="1020956"/>
            <a:ext cx="12072664" cy="1852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Storage (NAS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Network(SAN)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is to connect multiple disks together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large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capacity, faster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reading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redundant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RAID(REDUNDANT ARRAY OF INEXPENSIVE DISKS) LEVELS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55440" y="2123227"/>
            <a:ext cx="8003461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 Level-0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" y="2555028"/>
            <a:ext cx="2143125" cy="2143125"/>
          </a:xfrm>
          <a:prstGeom prst="rect">
            <a:avLst/>
          </a:prstGeom>
        </p:spPr>
      </p:pic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4198757" y="2123228"/>
            <a:ext cx="8003461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57" y="2555081"/>
            <a:ext cx="2219325" cy="2057400"/>
          </a:xfrm>
          <a:prstGeom prst="rect">
            <a:avLst/>
          </a:prstGeom>
        </p:spPr>
      </p:pic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8070518" y="2131070"/>
            <a:ext cx="2318863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Level-2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92" y="2555081"/>
            <a:ext cx="331731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C:\Users\Administrator\Desktop\raid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2" y="1196504"/>
            <a:ext cx="266429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764704"/>
            <a:ext cx="2388096" cy="86360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RAID Level-3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27" y="1229571"/>
            <a:ext cx="2567558" cy="2232248"/>
          </a:xfrm>
          <a:prstGeom prst="rect">
            <a:avLst/>
          </a:prstGeom>
        </p:spPr>
      </p:pic>
      <p:pic>
        <p:nvPicPr>
          <p:cNvPr id="9" name="Picture 2" descr="C:\Users\Administrator\Desktop\RAID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196504"/>
            <a:ext cx="299960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426311" y="764702"/>
            <a:ext cx="2388096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RAID Level-4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968208" y="764702"/>
            <a:ext cx="2388096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RAID Level-5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23407" y="3839508"/>
            <a:ext cx="8262453" cy="4170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RAID Level- 1+0 &amp; 0+1</a:t>
            </a:r>
          </a:p>
        </p:txBody>
      </p:sp>
      <p:pic>
        <p:nvPicPr>
          <p:cNvPr id="15" name="Picture 2" descr="C:\Users\Administrator\Desktop\raid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8" y="4375603"/>
            <a:ext cx="3974455" cy="20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dministrator\Desktop\raid1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73" y="4375604"/>
            <a:ext cx="3878064" cy="20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81296" y="164657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RAID(REDUNDANT ARRAY OF INEXPENSIVE DISKS) LEVELS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APPLICATION</vt:lpstr>
      <vt:lpstr>APPLICATION</vt:lpstr>
      <vt:lpstr>APPLICATION ARCHITECTURE</vt:lpstr>
      <vt:lpstr>PowerPoint Presentation</vt:lpstr>
      <vt:lpstr>STORAGE</vt:lpstr>
      <vt:lpstr>TYPES OF STORAGE</vt:lpstr>
      <vt:lpstr>RAID(REDUNDANT ARRAY OF INEXPENSIVE DISKS) LEVELS</vt:lpstr>
      <vt:lpstr>RAID Level-3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Balakrishnan, Raj Subash</dc:creator>
  <cp:lastModifiedBy>Balakrishnan, Raj Subash</cp:lastModifiedBy>
  <cp:revision>1</cp:revision>
  <dcterms:created xsi:type="dcterms:W3CDTF">2018-04-07T12:06:10Z</dcterms:created>
  <dcterms:modified xsi:type="dcterms:W3CDTF">2018-04-07T12:06:34Z</dcterms:modified>
</cp:coreProperties>
</file>