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8" r:id="rId6"/>
    <p:sldId id="307" r:id="rId7"/>
    <p:sldId id="305" r:id="rId8"/>
    <p:sldId id="306" r:id="rId9"/>
    <p:sldId id="313" r:id="rId10"/>
    <p:sldId id="310" r:id="rId11"/>
    <p:sldId id="311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312"/>
            <p14:sldId id="308"/>
            <p14:sldId id="307"/>
            <p14:sldId id="305"/>
            <p14:sldId id="306"/>
            <p14:sldId id="313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8"/>
    <a:srgbClr val="FFEFF1"/>
    <a:srgbClr val="000000"/>
    <a:srgbClr val="95E616"/>
    <a:srgbClr val="95E816"/>
    <a:srgbClr val="FFECAF"/>
    <a:srgbClr val="FECC26"/>
    <a:srgbClr val="0098CC"/>
    <a:srgbClr val="74B230"/>
    <a:srgbClr val="F3F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54A82-9787-4EF2-828C-869E7C8D52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5A1F66-6570-46FF-AA8B-473187A1C862}">
      <dgm:prSet phldrT="[Text]"/>
      <dgm:spPr/>
      <dgm:t>
        <a:bodyPr/>
        <a:lstStyle/>
        <a:p>
          <a:r>
            <a:rPr lang="en-US" dirty="0"/>
            <a:t>Types</a:t>
          </a:r>
        </a:p>
      </dgm:t>
    </dgm:pt>
    <dgm:pt modelId="{0DF226EF-CB7F-4EDF-939B-B899C62358DA}" type="parTrans" cxnId="{4F1B1C77-EC9D-426A-923C-7F84CE0806F5}">
      <dgm:prSet/>
      <dgm:spPr/>
      <dgm:t>
        <a:bodyPr/>
        <a:lstStyle/>
        <a:p>
          <a:endParaRPr lang="en-US"/>
        </a:p>
      </dgm:t>
    </dgm:pt>
    <dgm:pt modelId="{E15846C4-5F94-4C39-8B63-3EB074D5C3D7}" type="sibTrans" cxnId="{4F1B1C77-EC9D-426A-923C-7F84CE0806F5}">
      <dgm:prSet/>
      <dgm:spPr/>
      <dgm:t>
        <a:bodyPr/>
        <a:lstStyle/>
        <a:p>
          <a:endParaRPr lang="en-US"/>
        </a:p>
      </dgm:t>
    </dgm:pt>
    <dgm:pt modelId="{55C30983-8506-49AD-B036-13F7E39027FF}">
      <dgm:prSet phldrT="[Text]"/>
      <dgm:spPr/>
      <dgm:t>
        <a:bodyPr/>
        <a:lstStyle/>
        <a:p>
          <a:r>
            <a:rPr lang="en-US" dirty="0"/>
            <a:t>Ext2</a:t>
          </a:r>
        </a:p>
      </dgm:t>
    </dgm:pt>
    <dgm:pt modelId="{6F5C3E42-E8B6-4A08-AFF0-778EF43204EF}" type="parTrans" cxnId="{EB149BC6-2A4E-4DAF-B01B-80D7D01CD40B}">
      <dgm:prSet/>
      <dgm:spPr/>
      <dgm:t>
        <a:bodyPr/>
        <a:lstStyle/>
        <a:p>
          <a:endParaRPr lang="en-US"/>
        </a:p>
      </dgm:t>
    </dgm:pt>
    <dgm:pt modelId="{8C391B3A-01A9-42CB-A0CA-4096867687DE}" type="sibTrans" cxnId="{EB149BC6-2A4E-4DAF-B01B-80D7D01CD40B}">
      <dgm:prSet/>
      <dgm:spPr/>
      <dgm:t>
        <a:bodyPr/>
        <a:lstStyle/>
        <a:p>
          <a:endParaRPr lang="en-US"/>
        </a:p>
      </dgm:t>
    </dgm:pt>
    <dgm:pt modelId="{7947DB72-8BE7-4821-9372-75A880A9A5D2}">
      <dgm:prSet phldrT="[Text]"/>
      <dgm:spPr/>
      <dgm:t>
        <a:bodyPr/>
        <a:lstStyle/>
        <a:p>
          <a:r>
            <a:rPr lang="en-US" dirty="0"/>
            <a:t>Ext3</a:t>
          </a:r>
        </a:p>
      </dgm:t>
    </dgm:pt>
    <dgm:pt modelId="{0860EFCA-700C-44C5-82F8-214D36962639}" type="parTrans" cxnId="{21CB68EA-327A-493D-A523-B2B9A5A6FBFE}">
      <dgm:prSet/>
      <dgm:spPr/>
      <dgm:t>
        <a:bodyPr/>
        <a:lstStyle/>
        <a:p>
          <a:endParaRPr lang="en-US"/>
        </a:p>
      </dgm:t>
    </dgm:pt>
    <dgm:pt modelId="{C7BCFDEC-B1F1-4446-ABAB-8CD7C9E943AC}" type="sibTrans" cxnId="{21CB68EA-327A-493D-A523-B2B9A5A6FBFE}">
      <dgm:prSet/>
      <dgm:spPr/>
      <dgm:t>
        <a:bodyPr/>
        <a:lstStyle/>
        <a:p>
          <a:endParaRPr lang="en-US"/>
        </a:p>
      </dgm:t>
    </dgm:pt>
    <dgm:pt modelId="{51D9D877-CBAE-4456-A030-511D50591A52}">
      <dgm:prSet phldrT="[Text]"/>
      <dgm:spPr/>
      <dgm:t>
        <a:bodyPr/>
        <a:lstStyle/>
        <a:p>
          <a:r>
            <a:rPr lang="en-US" dirty="0"/>
            <a:t>Ext4</a:t>
          </a:r>
        </a:p>
      </dgm:t>
    </dgm:pt>
    <dgm:pt modelId="{29A0E34B-A0BD-43E8-910C-CB03C9CF33B5}" type="parTrans" cxnId="{57E6E2F8-321F-42E5-9159-45EA18D4DFA1}">
      <dgm:prSet/>
      <dgm:spPr/>
      <dgm:t>
        <a:bodyPr/>
        <a:lstStyle/>
        <a:p>
          <a:endParaRPr lang="en-US"/>
        </a:p>
      </dgm:t>
    </dgm:pt>
    <dgm:pt modelId="{4B7A50F4-7EA8-4D65-87BF-6D747B39AEDF}" type="sibTrans" cxnId="{57E6E2F8-321F-42E5-9159-45EA18D4DFA1}">
      <dgm:prSet/>
      <dgm:spPr/>
      <dgm:t>
        <a:bodyPr/>
        <a:lstStyle/>
        <a:p>
          <a:endParaRPr lang="en-US"/>
        </a:p>
      </dgm:t>
    </dgm:pt>
    <dgm:pt modelId="{D6A07996-C3F8-46D5-99AC-F3A4CFA75B33}">
      <dgm:prSet/>
      <dgm:spPr/>
      <dgm:t>
        <a:bodyPr/>
        <a:lstStyle/>
        <a:p>
          <a:r>
            <a:rPr lang="en-US" dirty="0"/>
            <a:t>ISOFS</a:t>
          </a:r>
        </a:p>
      </dgm:t>
    </dgm:pt>
    <dgm:pt modelId="{B41416DB-F66A-46C7-944B-4167B7036ACF}" type="parTrans" cxnId="{62015C8F-7EDB-43CD-9571-509463FBD5BE}">
      <dgm:prSet/>
      <dgm:spPr/>
      <dgm:t>
        <a:bodyPr/>
        <a:lstStyle/>
        <a:p>
          <a:endParaRPr lang="en-US"/>
        </a:p>
      </dgm:t>
    </dgm:pt>
    <dgm:pt modelId="{EFB0BE70-638C-4447-BE43-5580C1A5B69E}" type="sibTrans" cxnId="{62015C8F-7EDB-43CD-9571-509463FBD5BE}">
      <dgm:prSet/>
      <dgm:spPr/>
      <dgm:t>
        <a:bodyPr/>
        <a:lstStyle/>
        <a:p>
          <a:endParaRPr lang="en-US"/>
        </a:p>
      </dgm:t>
    </dgm:pt>
    <dgm:pt modelId="{4D2210B4-D9C7-48B9-8C6C-B411D9698A1E}">
      <dgm:prSet/>
      <dgm:spPr/>
      <dgm:t>
        <a:bodyPr/>
        <a:lstStyle/>
        <a:p>
          <a:r>
            <a:rPr lang="en-US" dirty="0"/>
            <a:t>SYSFS</a:t>
          </a:r>
        </a:p>
      </dgm:t>
    </dgm:pt>
    <dgm:pt modelId="{A34EA9C5-699D-4256-B5DC-0C9D8D9C3078}" type="parTrans" cxnId="{A1DDCF57-BF59-46A0-AAD5-12CA3B447635}">
      <dgm:prSet/>
      <dgm:spPr/>
      <dgm:t>
        <a:bodyPr/>
        <a:lstStyle/>
        <a:p>
          <a:endParaRPr lang="en-US"/>
        </a:p>
      </dgm:t>
    </dgm:pt>
    <dgm:pt modelId="{50983A62-5703-4A8B-ABAE-0DD9C481F56C}" type="sibTrans" cxnId="{A1DDCF57-BF59-46A0-AAD5-12CA3B447635}">
      <dgm:prSet/>
      <dgm:spPr/>
      <dgm:t>
        <a:bodyPr/>
        <a:lstStyle/>
        <a:p>
          <a:endParaRPr lang="en-US"/>
        </a:p>
      </dgm:t>
    </dgm:pt>
    <dgm:pt modelId="{9C5C2E23-D9CB-48FB-A1FF-F53992FAAEEA}">
      <dgm:prSet/>
      <dgm:spPr/>
      <dgm:t>
        <a:bodyPr/>
        <a:lstStyle/>
        <a:p>
          <a:r>
            <a:rPr lang="en-US" dirty="0"/>
            <a:t>PROCFS</a:t>
          </a:r>
        </a:p>
      </dgm:t>
    </dgm:pt>
    <dgm:pt modelId="{6DDF94FF-72C8-4716-A547-EE071F014659}" type="parTrans" cxnId="{3B150B7A-5C2D-4F8C-8883-1283D1F63394}">
      <dgm:prSet/>
      <dgm:spPr/>
      <dgm:t>
        <a:bodyPr/>
        <a:lstStyle/>
        <a:p>
          <a:endParaRPr lang="en-US"/>
        </a:p>
      </dgm:t>
    </dgm:pt>
    <dgm:pt modelId="{5951FEAC-4576-48BC-AC6F-782E014F5CB9}" type="sibTrans" cxnId="{3B150B7A-5C2D-4F8C-8883-1283D1F63394}">
      <dgm:prSet/>
      <dgm:spPr/>
      <dgm:t>
        <a:bodyPr/>
        <a:lstStyle/>
        <a:p>
          <a:endParaRPr lang="en-US"/>
        </a:p>
      </dgm:t>
    </dgm:pt>
    <dgm:pt modelId="{71A35A27-29B5-4644-95A5-338C3C347E48}" type="pres">
      <dgm:prSet presAssocID="{E2354A82-9787-4EF2-828C-869E7C8D52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24B93D3-53BD-4FDE-AA54-5BD3F35C978D}" type="pres">
      <dgm:prSet presAssocID="{6B5A1F66-6570-46FF-AA8B-473187A1C862}" presName="hierRoot1" presStyleCnt="0">
        <dgm:presLayoutVars>
          <dgm:hierBranch val="init"/>
        </dgm:presLayoutVars>
      </dgm:prSet>
      <dgm:spPr/>
    </dgm:pt>
    <dgm:pt modelId="{BC386234-DBAE-406E-858B-B1918748D1B5}" type="pres">
      <dgm:prSet presAssocID="{6B5A1F66-6570-46FF-AA8B-473187A1C862}" presName="rootComposite1" presStyleCnt="0"/>
      <dgm:spPr/>
    </dgm:pt>
    <dgm:pt modelId="{3D573364-FF00-409F-8BD6-EEDAB919E513}" type="pres">
      <dgm:prSet presAssocID="{6B5A1F66-6570-46FF-AA8B-473187A1C862}" presName="rootText1" presStyleLbl="node0" presStyleIdx="0" presStyleCnt="1" custScaleX="120807" custScaleY="102960" custLinFactNeighborX="-685" custLinFactNeighborY="-390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26BFB9-C439-4FA7-8BA4-5C18543DFA9A}" type="pres">
      <dgm:prSet presAssocID="{6B5A1F66-6570-46FF-AA8B-473187A1C86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BFC3EB-DFBD-482B-AFC6-0133D0BC0089}" type="pres">
      <dgm:prSet presAssocID="{6B5A1F66-6570-46FF-AA8B-473187A1C862}" presName="hierChild2" presStyleCnt="0"/>
      <dgm:spPr/>
    </dgm:pt>
    <dgm:pt modelId="{3E92330B-532E-45F0-B3E5-C25C16DB467E}" type="pres">
      <dgm:prSet presAssocID="{6F5C3E42-E8B6-4A08-AFF0-778EF43204EF}" presName="Name37" presStyleLbl="parChTrans1D2" presStyleIdx="0" presStyleCnt="6"/>
      <dgm:spPr/>
      <dgm:t>
        <a:bodyPr/>
        <a:lstStyle/>
        <a:p>
          <a:endParaRPr lang="en-US"/>
        </a:p>
      </dgm:t>
    </dgm:pt>
    <dgm:pt modelId="{96E2D2F0-D6B2-4B2F-A0D4-5E0235907D25}" type="pres">
      <dgm:prSet presAssocID="{55C30983-8506-49AD-B036-13F7E39027FF}" presName="hierRoot2" presStyleCnt="0">
        <dgm:presLayoutVars>
          <dgm:hierBranch val="init"/>
        </dgm:presLayoutVars>
      </dgm:prSet>
      <dgm:spPr/>
    </dgm:pt>
    <dgm:pt modelId="{EA57CFDA-728D-4F42-8C75-395004A8355D}" type="pres">
      <dgm:prSet presAssocID="{55C30983-8506-49AD-B036-13F7E39027FF}" presName="rootComposite" presStyleCnt="0"/>
      <dgm:spPr/>
    </dgm:pt>
    <dgm:pt modelId="{EEAD0EE4-4652-426C-8700-A10F331BE863}" type="pres">
      <dgm:prSet presAssocID="{55C30983-8506-49AD-B036-13F7E39027FF}" presName="rootText" presStyleLbl="node2" presStyleIdx="0" presStyleCnt="6" custScaleY="81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C811D-C47C-4169-99F6-E814A5CDBAC5}" type="pres">
      <dgm:prSet presAssocID="{55C30983-8506-49AD-B036-13F7E39027FF}" presName="rootConnector" presStyleLbl="node2" presStyleIdx="0" presStyleCnt="6"/>
      <dgm:spPr/>
      <dgm:t>
        <a:bodyPr/>
        <a:lstStyle/>
        <a:p>
          <a:endParaRPr lang="en-US"/>
        </a:p>
      </dgm:t>
    </dgm:pt>
    <dgm:pt modelId="{D4A57948-177A-418A-BC4E-C3CBA37B8809}" type="pres">
      <dgm:prSet presAssocID="{55C30983-8506-49AD-B036-13F7E39027FF}" presName="hierChild4" presStyleCnt="0"/>
      <dgm:spPr/>
    </dgm:pt>
    <dgm:pt modelId="{39DDD475-C2E7-4877-BA5B-B7774C0F65AB}" type="pres">
      <dgm:prSet presAssocID="{55C30983-8506-49AD-B036-13F7E39027FF}" presName="hierChild5" presStyleCnt="0"/>
      <dgm:spPr/>
    </dgm:pt>
    <dgm:pt modelId="{B11651B0-0057-4B1D-AC45-43C279C95DEB}" type="pres">
      <dgm:prSet presAssocID="{0860EFCA-700C-44C5-82F8-214D36962639}" presName="Name37" presStyleLbl="parChTrans1D2" presStyleIdx="1" presStyleCnt="6"/>
      <dgm:spPr/>
      <dgm:t>
        <a:bodyPr/>
        <a:lstStyle/>
        <a:p>
          <a:endParaRPr lang="en-US"/>
        </a:p>
      </dgm:t>
    </dgm:pt>
    <dgm:pt modelId="{E736CA6F-5F01-42F9-885C-445B9D5DA898}" type="pres">
      <dgm:prSet presAssocID="{7947DB72-8BE7-4821-9372-75A880A9A5D2}" presName="hierRoot2" presStyleCnt="0">
        <dgm:presLayoutVars>
          <dgm:hierBranch val="init"/>
        </dgm:presLayoutVars>
      </dgm:prSet>
      <dgm:spPr/>
    </dgm:pt>
    <dgm:pt modelId="{A43ECF18-72D0-4D66-898B-B3C9830C21BF}" type="pres">
      <dgm:prSet presAssocID="{7947DB72-8BE7-4821-9372-75A880A9A5D2}" presName="rootComposite" presStyleCnt="0"/>
      <dgm:spPr/>
    </dgm:pt>
    <dgm:pt modelId="{C45F4346-36E5-4F3A-A519-4E08786E22B5}" type="pres">
      <dgm:prSet presAssocID="{7947DB72-8BE7-4821-9372-75A880A9A5D2}" presName="rootText" presStyleLbl="node2" presStyleIdx="1" presStyleCnt="6" custScaleY="81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F9A8B4-D085-45B0-B148-B88986D215F4}" type="pres">
      <dgm:prSet presAssocID="{7947DB72-8BE7-4821-9372-75A880A9A5D2}" presName="rootConnector" presStyleLbl="node2" presStyleIdx="1" presStyleCnt="6"/>
      <dgm:spPr/>
      <dgm:t>
        <a:bodyPr/>
        <a:lstStyle/>
        <a:p>
          <a:endParaRPr lang="en-US"/>
        </a:p>
      </dgm:t>
    </dgm:pt>
    <dgm:pt modelId="{0C4E19D9-C0A2-4657-89A5-43F204C7EA25}" type="pres">
      <dgm:prSet presAssocID="{7947DB72-8BE7-4821-9372-75A880A9A5D2}" presName="hierChild4" presStyleCnt="0"/>
      <dgm:spPr/>
    </dgm:pt>
    <dgm:pt modelId="{8E4E9E4F-10D2-461E-835D-CAF8C7B1C705}" type="pres">
      <dgm:prSet presAssocID="{7947DB72-8BE7-4821-9372-75A880A9A5D2}" presName="hierChild5" presStyleCnt="0"/>
      <dgm:spPr/>
    </dgm:pt>
    <dgm:pt modelId="{D7CDD317-513D-4C03-B582-E9F9B099FFC8}" type="pres">
      <dgm:prSet presAssocID="{29A0E34B-A0BD-43E8-910C-CB03C9CF33B5}" presName="Name37" presStyleLbl="parChTrans1D2" presStyleIdx="2" presStyleCnt="6"/>
      <dgm:spPr/>
      <dgm:t>
        <a:bodyPr/>
        <a:lstStyle/>
        <a:p>
          <a:endParaRPr lang="en-US"/>
        </a:p>
      </dgm:t>
    </dgm:pt>
    <dgm:pt modelId="{00E2F423-292F-4FDF-A3D3-5933558F2F8A}" type="pres">
      <dgm:prSet presAssocID="{51D9D877-CBAE-4456-A030-511D50591A52}" presName="hierRoot2" presStyleCnt="0">
        <dgm:presLayoutVars>
          <dgm:hierBranch val="init"/>
        </dgm:presLayoutVars>
      </dgm:prSet>
      <dgm:spPr/>
    </dgm:pt>
    <dgm:pt modelId="{F29CB4BE-67F9-4496-BDA7-3B6A025C8A9A}" type="pres">
      <dgm:prSet presAssocID="{51D9D877-CBAE-4456-A030-511D50591A52}" presName="rootComposite" presStyleCnt="0"/>
      <dgm:spPr/>
    </dgm:pt>
    <dgm:pt modelId="{B7E75F6B-87E5-4EFC-8182-759CCB8CA96E}" type="pres">
      <dgm:prSet presAssocID="{51D9D877-CBAE-4456-A030-511D50591A52}" presName="rootText" presStyleLbl="node2" presStyleIdx="2" presStyleCnt="6" custScaleY="817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CB7233-F62C-48E1-BD40-716D9AAD0652}" type="pres">
      <dgm:prSet presAssocID="{51D9D877-CBAE-4456-A030-511D50591A52}" presName="rootConnector" presStyleLbl="node2" presStyleIdx="2" presStyleCnt="6"/>
      <dgm:spPr/>
      <dgm:t>
        <a:bodyPr/>
        <a:lstStyle/>
        <a:p>
          <a:endParaRPr lang="en-US"/>
        </a:p>
      </dgm:t>
    </dgm:pt>
    <dgm:pt modelId="{06D6FC6D-8AC8-4784-84AA-4F0AC816EC47}" type="pres">
      <dgm:prSet presAssocID="{51D9D877-CBAE-4456-A030-511D50591A52}" presName="hierChild4" presStyleCnt="0"/>
      <dgm:spPr/>
    </dgm:pt>
    <dgm:pt modelId="{526D9139-7D36-4E0F-AC75-CD947A22CD5F}" type="pres">
      <dgm:prSet presAssocID="{51D9D877-CBAE-4456-A030-511D50591A52}" presName="hierChild5" presStyleCnt="0"/>
      <dgm:spPr/>
    </dgm:pt>
    <dgm:pt modelId="{73BA50C7-1A0F-4FD9-A9B7-1F7CCFA3728C}" type="pres">
      <dgm:prSet presAssocID="{B41416DB-F66A-46C7-944B-4167B7036ACF}" presName="Name37" presStyleLbl="parChTrans1D2" presStyleIdx="3" presStyleCnt="6"/>
      <dgm:spPr/>
      <dgm:t>
        <a:bodyPr/>
        <a:lstStyle/>
        <a:p>
          <a:endParaRPr lang="en-US"/>
        </a:p>
      </dgm:t>
    </dgm:pt>
    <dgm:pt modelId="{8A939D08-36F6-4C0D-B55B-C0307721F2F5}" type="pres">
      <dgm:prSet presAssocID="{D6A07996-C3F8-46D5-99AC-F3A4CFA75B33}" presName="hierRoot2" presStyleCnt="0">
        <dgm:presLayoutVars>
          <dgm:hierBranch val="init"/>
        </dgm:presLayoutVars>
      </dgm:prSet>
      <dgm:spPr/>
    </dgm:pt>
    <dgm:pt modelId="{9D3153CB-0B2C-488B-80AD-5184C9765C2A}" type="pres">
      <dgm:prSet presAssocID="{D6A07996-C3F8-46D5-99AC-F3A4CFA75B33}" presName="rootComposite" presStyleCnt="0"/>
      <dgm:spPr/>
    </dgm:pt>
    <dgm:pt modelId="{FAF1185E-B55C-4490-AEDB-F7E6670DEEC9}" type="pres">
      <dgm:prSet presAssocID="{D6A07996-C3F8-46D5-99AC-F3A4CFA75B33}" presName="rootText" presStyleLbl="node2" presStyleIdx="3" presStyleCnt="6" custScaleY="833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74DA6-C131-483C-86D8-7FBDDB56D553}" type="pres">
      <dgm:prSet presAssocID="{D6A07996-C3F8-46D5-99AC-F3A4CFA75B33}" presName="rootConnector" presStyleLbl="node2" presStyleIdx="3" presStyleCnt="6"/>
      <dgm:spPr/>
      <dgm:t>
        <a:bodyPr/>
        <a:lstStyle/>
        <a:p>
          <a:endParaRPr lang="en-US"/>
        </a:p>
      </dgm:t>
    </dgm:pt>
    <dgm:pt modelId="{08BB9712-5CDB-4111-960B-9928CC749978}" type="pres">
      <dgm:prSet presAssocID="{D6A07996-C3F8-46D5-99AC-F3A4CFA75B33}" presName="hierChild4" presStyleCnt="0"/>
      <dgm:spPr/>
    </dgm:pt>
    <dgm:pt modelId="{B905F93B-051C-471C-AE8F-9B00B0A7E73D}" type="pres">
      <dgm:prSet presAssocID="{D6A07996-C3F8-46D5-99AC-F3A4CFA75B33}" presName="hierChild5" presStyleCnt="0"/>
      <dgm:spPr/>
    </dgm:pt>
    <dgm:pt modelId="{42D103EB-6EC0-43EB-A8A8-FFACD1DF467F}" type="pres">
      <dgm:prSet presAssocID="{A34EA9C5-699D-4256-B5DC-0C9D8D9C3078}" presName="Name37" presStyleLbl="parChTrans1D2" presStyleIdx="4" presStyleCnt="6"/>
      <dgm:spPr/>
      <dgm:t>
        <a:bodyPr/>
        <a:lstStyle/>
        <a:p>
          <a:endParaRPr lang="en-US"/>
        </a:p>
      </dgm:t>
    </dgm:pt>
    <dgm:pt modelId="{76068F72-2FE8-40F2-82DD-BE67DD93690E}" type="pres">
      <dgm:prSet presAssocID="{4D2210B4-D9C7-48B9-8C6C-B411D9698A1E}" presName="hierRoot2" presStyleCnt="0">
        <dgm:presLayoutVars>
          <dgm:hierBranch val="init"/>
        </dgm:presLayoutVars>
      </dgm:prSet>
      <dgm:spPr/>
    </dgm:pt>
    <dgm:pt modelId="{DFE9CD25-BBFA-4276-B9F5-43EFEE9B8D2C}" type="pres">
      <dgm:prSet presAssocID="{4D2210B4-D9C7-48B9-8C6C-B411D9698A1E}" presName="rootComposite" presStyleCnt="0"/>
      <dgm:spPr/>
    </dgm:pt>
    <dgm:pt modelId="{78DE72B8-30B9-40D5-9479-56AE45B73DD6}" type="pres">
      <dgm:prSet presAssocID="{4D2210B4-D9C7-48B9-8C6C-B411D9698A1E}" presName="rootText" presStyleLbl="node2" presStyleIdx="4" presStyleCnt="6" custScaleY="833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56532-1058-468D-A12D-D7206EC0C124}" type="pres">
      <dgm:prSet presAssocID="{4D2210B4-D9C7-48B9-8C6C-B411D9698A1E}" presName="rootConnector" presStyleLbl="node2" presStyleIdx="4" presStyleCnt="6"/>
      <dgm:spPr/>
      <dgm:t>
        <a:bodyPr/>
        <a:lstStyle/>
        <a:p>
          <a:endParaRPr lang="en-US"/>
        </a:p>
      </dgm:t>
    </dgm:pt>
    <dgm:pt modelId="{F578214A-8978-4D14-9014-229AA02976F5}" type="pres">
      <dgm:prSet presAssocID="{4D2210B4-D9C7-48B9-8C6C-B411D9698A1E}" presName="hierChild4" presStyleCnt="0"/>
      <dgm:spPr/>
    </dgm:pt>
    <dgm:pt modelId="{2271F0AA-B95A-403F-96CB-2A717FB6EB9A}" type="pres">
      <dgm:prSet presAssocID="{4D2210B4-D9C7-48B9-8C6C-B411D9698A1E}" presName="hierChild5" presStyleCnt="0"/>
      <dgm:spPr/>
    </dgm:pt>
    <dgm:pt modelId="{AC50D35C-85BF-40E7-B4F8-5284875FF604}" type="pres">
      <dgm:prSet presAssocID="{6DDF94FF-72C8-4716-A547-EE071F014659}" presName="Name37" presStyleLbl="parChTrans1D2" presStyleIdx="5" presStyleCnt="6"/>
      <dgm:spPr/>
      <dgm:t>
        <a:bodyPr/>
        <a:lstStyle/>
        <a:p>
          <a:endParaRPr lang="en-US"/>
        </a:p>
      </dgm:t>
    </dgm:pt>
    <dgm:pt modelId="{344D72E9-FB03-4B07-B097-9A15253DDB25}" type="pres">
      <dgm:prSet presAssocID="{9C5C2E23-D9CB-48FB-A1FF-F53992FAAEEA}" presName="hierRoot2" presStyleCnt="0">
        <dgm:presLayoutVars>
          <dgm:hierBranch val="init"/>
        </dgm:presLayoutVars>
      </dgm:prSet>
      <dgm:spPr/>
    </dgm:pt>
    <dgm:pt modelId="{1C484CF3-EF4D-46B4-97C8-9A0BEF0F2290}" type="pres">
      <dgm:prSet presAssocID="{9C5C2E23-D9CB-48FB-A1FF-F53992FAAEEA}" presName="rootComposite" presStyleCnt="0"/>
      <dgm:spPr/>
    </dgm:pt>
    <dgm:pt modelId="{8E842F96-A6EA-4942-8384-7D167FB2E228}" type="pres">
      <dgm:prSet presAssocID="{9C5C2E23-D9CB-48FB-A1FF-F53992FAAEEA}" presName="rootText" presStyleLbl="node2" presStyleIdx="5" presStyleCnt="6" custScaleY="833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31DD1C-D333-4239-A919-77AA3D311652}" type="pres">
      <dgm:prSet presAssocID="{9C5C2E23-D9CB-48FB-A1FF-F53992FAAEEA}" presName="rootConnector" presStyleLbl="node2" presStyleIdx="5" presStyleCnt="6"/>
      <dgm:spPr/>
      <dgm:t>
        <a:bodyPr/>
        <a:lstStyle/>
        <a:p>
          <a:endParaRPr lang="en-US"/>
        </a:p>
      </dgm:t>
    </dgm:pt>
    <dgm:pt modelId="{61A4225A-AD44-48E5-8630-30349478FFE2}" type="pres">
      <dgm:prSet presAssocID="{9C5C2E23-D9CB-48FB-A1FF-F53992FAAEEA}" presName="hierChild4" presStyleCnt="0"/>
      <dgm:spPr/>
    </dgm:pt>
    <dgm:pt modelId="{56AC0A1B-F34D-4464-867C-122ED935347D}" type="pres">
      <dgm:prSet presAssocID="{9C5C2E23-D9CB-48FB-A1FF-F53992FAAEEA}" presName="hierChild5" presStyleCnt="0"/>
      <dgm:spPr/>
    </dgm:pt>
    <dgm:pt modelId="{3292E2CF-5A26-44F9-BBE6-63F02879F822}" type="pres">
      <dgm:prSet presAssocID="{6B5A1F66-6570-46FF-AA8B-473187A1C862}" presName="hierChild3" presStyleCnt="0"/>
      <dgm:spPr/>
    </dgm:pt>
  </dgm:ptLst>
  <dgm:cxnLst>
    <dgm:cxn modelId="{11807EF5-88B3-4B40-BB29-5BDE7A0C884F}" type="presOf" srcId="{4D2210B4-D9C7-48B9-8C6C-B411D9698A1E}" destId="{A3956532-1058-468D-A12D-D7206EC0C124}" srcOrd="1" destOrd="0" presId="urn:microsoft.com/office/officeart/2005/8/layout/orgChart1"/>
    <dgm:cxn modelId="{1DEBCA3F-C318-494D-8F38-38B95F4C605D}" type="presOf" srcId="{9C5C2E23-D9CB-48FB-A1FF-F53992FAAEEA}" destId="{8E842F96-A6EA-4942-8384-7D167FB2E228}" srcOrd="0" destOrd="0" presId="urn:microsoft.com/office/officeart/2005/8/layout/orgChart1"/>
    <dgm:cxn modelId="{00E9457C-D568-49B5-96B7-70E79336FF52}" type="presOf" srcId="{29A0E34B-A0BD-43E8-910C-CB03C9CF33B5}" destId="{D7CDD317-513D-4C03-B582-E9F9B099FFC8}" srcOrd="0" destOrd="0" presId="urn:microsoft.com/office/officeart/2005/8/layout/orgChart1"/>
    <dgm:cxn modelId="{582A5939-38EA-4E76-B8A4-6D9A457AE498}" type="presOf" srcId="{B41416DB-F66A-46C7-944B-4167B7036ACF}" destId="{73BA50C7-1A0F-4FD9-A9B7-1F7CCFA3728C}" srcOrd="0" destOrd="0" presId="urn:microsoft.com/office/officeart/2005/8/layout/orgChart1"/>
    <dgm:cxn modelId="{8204EF6E-08CF-4BA7-BF94-9485D43DD912}" type="presOf" srcId="{7947DB72-8BE7-4821-9372-75A880A9A5D2}" destId="{8DF9A8B4-D085-45B0-B148-B88986D215F4}" srcOrd="1" destOrd="0" presId="urn:microsoft.com/office/officeart/2005/8/layout/orgChart1"/>
    <dgm:cxn modelId="{96A71D5F-70FD-4DC0-9F5D-19DE9A1D099A}" type="presOf" srcId="{6B5A1F66-6570-46FF-AA8B-473187A1C862}" destId="{5326BFB9-C439-4FA7-8BA4-5C18543DFA9A}" srcOrd="1" destOrd="0" presId="urn:microsoft.com/office/officeart/2005/8/layout/orgChart1"/>
    <dgm:cxn modelId="{64295FCE-A180-453B-9691-AE25A0813B6C}" type="presOf" srcId="{E2354A82-9787-4EF2-828C-869E7C8D52F1}" destId="{71A35A27-29B5-4644-95A5-338C3C347E48}" srcOrd="0" destOrd="0" presId="urn:microsoft.com/office/officeart/2005/8/layout/orgChart1"/>
    <dgm:cxn modelId="{DA618C16-93A0-45D0-9413-CE1B22082427}" type="presOf" srcId="{7947DB72-8BE7-4821-9372-75A880A9A5D2}" destId="{C45F4346-36E5-4F3A-A519-4E08786E22B5}" srcOrd="0" destOrd="0" presId="urn:microsoft.com/office/officeart/2005/8/layout/orgChart1"/>
    <dgm:cxn modelId="{A6108C7E-D857-4E54-A14B-44EC86298AFC}" type="presOf" srcId="{A34EA9C5-699D-4256-B5DC-0C9D8D9C3078}" destId="{42D103EB-6EC0-43EB-A8A8-FFACD1DF467F}" srcOrd="0" destOrd="0" presId="urn:microsoft.com/office/officeart/2005/8/layout/orgChart1"/>
    <dgm:cxn modelId="{21CB68EA-327A-493D-A523-B2B9A5A6FBFE}" srcId="{6B5A1F66-6570-46FF-AA8B-473187A1C862}" destId="{7947DB72-8BE7-4821-9372-75A880A9A5D2}" srcOrd="1" destOrd="0" parTransId="{0860EFCA-700C-44C5-82F8-214D36962639}" sibTransId="{C7BCFDEC-B1F1-4446-ABAB-8CD7C9E943AC}"/>
    <dgm:cxn modelId="{1110985B-9F5C-4E71-9AAF-C94C02883EFF}" type="presOf" srcId="{51D9D877-CBAE-4456-A030-511D50591A52}" destId="{2ACB7233-F62C-48E1-BD40-716D9AAD0652}" srcOrd="1" destOrd="0" presId="urn:microsoft.com/office/officeart/2005/8/layout/orgChart1"/>
    <dgm:cxn modelId="{640D3269-EE2F-4BF8-ADBA-951AEB2562B6}" type="presOf" srcId="{4D2210B4-D9C7-48B9-8C6C-B411D9698A1E}" destId="{78DE72B8-30B9-40D5-9479-56AE45B73DD6}" srcOrd="0" destOrd="0" presId="urn:microsoft.com/office/officeart/2005/8/layout/orgChart1"/>
    <dgm:cxn modelId="{62015C8F-7EDB-43CD-9571-509463FBD5BE}" srcId="{6B5A1F66-6570-46FF-AA8B-473187A1C862}" destId="{D6A07996-C3F8-46D5-99AC-F3A4CFA75B33}" srcOrd="3" destOrd="0" parTransId="{B41416DB-F66A-46C7-944B-4167B7036ACF}" sibTransId="{EFB0BE70-638C-4447-BE43-5580C1A5B69E}"/>
    <dgm:cxn modelId="{3B150B7A-5C2D-4F8C-8883-1283D1F63394}" srcId="{6B5A1F66-6570-46FF-AA8B-473187A1C862}" destId="{9C5C2E23-D9CB-48FB-A1FF-F53992FAAEEA}" srcOrd="5" destOrd="0" parTransId="{6DDF94FF-72C8-4716-A547-EE071F014659}" sibTransId="{5951FEAC-4576-48BC-AC6F-782E014F5CB9}"/>
    <dgm:cxn modelId="{16BD96D1-6312-4F40-AF1B-46BB31EF2235}" type="presOf" srcId="{55C30983-8506-49AD-B036-13F7E39027FF}" destId="{0FCC811D-C47C-4169-99F6-E814A5CDBAC5}" srcOrd="1" destOrd="0" presId="urn:microsoft.com/office/officeart/2005/8/layout/orgChart1"/>
    <dgm:cxn modelId="{5BEA623D-2109-4F2C-A70E-531015EC7491}" type="presOf" srcId="{9C5C2E23-D9CB-48FB-A1FF-F53992FAAEEA}" destId="{7F31DD1C-D333-4239-A919-77AA3D311652}" srcOrd="1" destOrd="0" presId="urn:microsoft.com/office/officeart/2005/8/layout/orgChart1"/>
    <dgm:cxn modelId="{4F1B1C77-EC9D-426A-923C-7F84CE0806F5}" srcId="{E2354A82-9787-4EF2-828C-869E7C8D52F1}" destId="{6B5A1F66-6570-46FF-AA8B-473187A1C862}" srcOrd="0" destOrd="0" parTransId="{0DF226EF-CB7F-4EDF-939B-B899C62358DA}" sibTransId="{E15846C4-5F94-4C39-8B63-3EB074D5C3D7}"/>
    <dgm:cxn modelId="{30A61DCA-8FDF-48E9-9D4C-B9A1A71C22BF}" type="presOf" srcId="{0860EFCA-700C-44C5-82F8-214D36962639}" destId="{B11651B0-0057-4B1D-AC45-43C279C95DEB}" srcOrd="0" destOrd="0" presId="urn:microsoft.com/office/officeart/2005/8/layout/orgChart1"/>
    <dgm:cxn modelId="{EB149BC6-2A4E-4DAF-B01B-80D7D01CD40B}" srcId="{6B5A1F66-6570-46FF-AA8B-473187A1C862}" destId="{55C30983-8506-49AD-B036-13F7E39027FF}" srcOrd="0" destOrd="0" parTransId="{6F5C3E42-E8B6-4A08-AFF0-778EF43204EF}" sibTransId="{8C391B3A-01A9-42CB-A0CA-4096867687DE}"/>
    <dgm:cxn modelId="{57E6E2F8-321F-42E5-9159-45EA18D4DFA1}" srcId="{6B5A1F66-6570-46FF-AA8B-473187A1C862}" destId="{51D9D877-CBAE-4456-A030-511D50591A52}" srcOrd="2" destOrd="0" parTransId="{29A0E34B-A0BD-43E8-910C-CB03C9CF33B5}" sibTransId="{4B7A50F4-7EA8-4D65-87BF-6D747B39AEDF}"/>
    <dgm:cxn modelId="{2921391B-36B3-43AC-9A39-818BDD50C687}" type="presOf" srcId="{55C30983-8506-49AD-B036-13F7E39027FF}" destId="{EEAD0EE4-4652-426C-8700-A10F331BE863}" srcOrd="0" destOrd="0" presId="urn:microsoft.com/office/officeart/2005/8/layout/orgChart1"/>
    <dgm:cxn modelId="{26AE3747-53A9-458E-8702-47F5D49507B9}" type="presOf" srcId="{D6A07996-C3F8-46D5-99AC-F3A4CFA75B33}" destId="{5EF74DA6-C131-483C-86D8-7FBDDB56D553}" srcOrd="1" destOrd="0" presId="urn:microsoft.com/office/officeart/2005/8/layout/orgChart1"/>
    <dgm:cxn modelId="{F15F431A-39EB-4F49-9DAA-C702F92E1C7D}" type="presOf" srcId="{6DDF94FF-72C8-4716-A547-EE071F014659}" destId="{AC50D35C-85BF-40E7-B4F8-5284875FF604}" srcOrd="0" destOrd="0" presId="urn:microsoft.com/office/officeart/2005/8/layout/orgChart1"/>
    <dgm:cxn modelId="{90540E6C-C7A3-43A8-87E8-988871FB5AA9}" type="presOf" srcId="{D6A07996-C3F8-46D5-99AC-F3A4CFA75B33}" destId="{FAF1185E-B55C-4490-AEDB-F7E6670DEEC9}" srcOrd="0" destOrd="0" presId="urn:microsoft.com/office/officeart/2005/8/layout/orgChart1"/>
    <dgm:cxn modelId="{CD325954-2577-40D7-91CC-F776A54CD795}" type="presOf" srcId="{6F5C3E42-E8B6-4A08-AFF0-778EF43204EF}" destId="{3E92330B-532E-45F0-B3E5-C25C16DB467E}" srcOrd="0" destOrd="0" presId="urn:microsoft.com/office/officeart/2005/8/layout/orgChart1"/>
    <dgm:cxn modelId="{A1DDCF57-BF59-46A0-AAD5-12CA3B447635}" srcId="{6B5A1F66-6570-46FF-AA8B-473187A1C862}" destId="{4D2210B4-D9C7-48B9-8C6C-B411D9698A1E}" srcOrd="4" destOrd="0" parTransId="{A34EA9C5-699D-4256-B5DC-0C9D8D9C3078}" sibTransId="{50983A62-5703-4A8B-ABAE-0DD9C481F56C}"/>
    <dgm:cxn modelId="{FA93DFA1-CE9C-443B-8274-916C569BD85F}" type="presOf" srcId="{6B5A1F66-6570-46FF-AA8B-473187A1C862}" destId="{3D573364-FF00-409F-8BD6-EEDAB919E513}" srcOrd="0" destOrd="0" presId="urn:microsoft.com/office/officeart/2005/8/layout/orgChart1"/>
    <dgm:cxn modelId="{DDD33C86-B3C9-49E8-A5A3-66BC87E3CBB3}" type="presOf" srcId="{51D9D877-CBAE-4456-A030-511D50591A52}" destId="{B7E75F6B-87E5-4EFC-8182-759CCB8CA96E}" srcOrd="0" destOrd="0" presId="urn:microsoft.com/office/officeart/2005/8/layout/orgChart1"/>
    <dgm:cxn modelId="{724C215D-1935-4C5C-BB38-F14A4D8AA970}" type="presParOf" srcId="{71A35A27-29B5-4644-95A5-338C3C347E48}" destId="{124B93D3-53BD-4FDE-AA54-5BD3F35C978D}" srcOrd="0" destOrd="0" presId="urn:microsoft.com/office/officeart/2005/8/layout/orgChart1"/>
    <dgm:cxn modelId="{E6B11901-0D72-4A96-BF03-6E2EB352789D}" type="presParOf" srcId="{124B93D3-53BD-4FDE-AA54-5BD3F35C978D}" destId="{BC386234-DBAE-406E-858B-B1918748D1B5}" srcOrd="0" destOrd="0" presId="urn:microsoft.com/office/officeart/2005/8/layout/orgChart1"/>
    <dgm:cxn modelId="{47D0B71D-334E-44F2-A0FD-07403B6B12BD}" type="presParOf" srcId="{BC386234-DBAE-406E-858B-B1918748D1B5}" destId="{3D573364-FF00-409F-8BD6-EEDAB919E513}" srcOrd="0" destOrd="0" presId="urn:microsoft.com/office/officeart/2005/8/layout/orgChart1"/>
    <dgm:cxn modelId="{8891305B-FDFE-4E29-8B96-84BF62C58AE8}" type="presParOf" srcId="{BC386234-DBAE-406E-858B-B1918748D1B5}" destId="{5326BFB9-C439-4FA7-8BA4-5C18543DFA9A}" srcOrd="1" destOrd="0" presId="urn:microsoft.com/office/officeart/2005/8/layout/orgChart1"/>
    <dgm:cxn modelId="{61E2CCC3-2763-4D36-8E16-EC879E776BA0}" type="presParOf" srcId="{124B93D3-53BD-4FDE-AA54-5BD3F35C978D}" destId="{0FBFC3EB-DFBD-482B-AFC6-0133D0BC0089}" srcOrd="1" destOrd="0" presId="urn:microsoft.com/office/officeart/2005/8/layout/orgChart1"/>
    <dgm:cxn modelId="{DDAC475C-FCC8-4851-890D-677C0655C2B8}" type="presParOf" srcId="{0FBFC3EB-DFBD-482B-AFC6-0133D0BC0089}" destId="{3E92330B-532E-45F0-B3E5-C25C16DB467E}" srcOrd="0" destOrd="0" presId="urn:microsoft.com/office/officeart/2005/8/layout/orgChart1"/>
    <dgm:cxn modelId="{2111FAB8-5B3B-4D0A-8640-A2551BA0BD8B}" type="presParOf" srcId="{0FBFC3EB-DFBD-482B-AFC6-0133D0BC0089}" destId="{96E2D2F0-D6B2-4B2F-A0D4-5E0235907D25}" srcOrd="1" destOrd="0" presId="urn:microsoft.com/office/officeart/2005/8/layout/orgChart1"/>
    <dgm:cxn modelId="{986E019D-6752-4CA6-99BD-F0E5129F2149}" type="presParOf" srcId="{96E2D2F0-D6B2-4B2F-A0D4-5E0235907D25}" destId="{EA57CFDA-728D-4F42-8C75-395004A8355D}" srcOrd="0" destOrd="0" presId="urn:microsoft.com/office/officeart/2005/8/layout/orgChart1"/>
    <dgm:cxn modelId="{52BB064D-557D-4F7C-9113-BE04DE2F60E3}" type="presParOf" srcId="{EA57CFDA-728D-4F42-8C75-395004A8355D}" destId="{EEAD0EE4-4652-426C-8700-A10F331BE863}" srcOrd="0" destOrd="0" presId="urn:microsoft.com/office/officeart/2005/8/layout/orgChart1"/>
    <dgm:cxn modelId="{05FEE0CD-3BDD-4353-96C6-3955FBD306A1}" type="presParOf" srcId="{EA57CFDA-728D-4F42-8C75-395004A8355D}" destId="{0FCC811D-C47C-4169-99F6-E814A5CDBAC5}" srcOrd="1" destOrd="0" presId="urn:microsoft.com/office/officeart/2005/8/layout/orgChart1"/>
    <dgm:cxn modelId="{8ECD9681-0864-41E9-B52E-7EA05332DFFA}" type="presParOf" srcId="{96E2D2F0-D6B2-4B2F-A0D4-5E0235907D25}" destId="{D4A57948-177A-418A-BC4E-C3CBA37B8809}" srcOrd="1" destOrd="0" presId="urn:microsoft.com/office/officeart/2005/8/layout/orgChart1"/>
    <dgm:cxn modelId="{A75870E9-1C93-4299-B24D-133F9F8C8976}" type="presParOf" srcId="{96E2D2F0-D6B2-4B2F-A0D4-5E0235907D25}" destId="{39DDD475-C2E7-4877-BA5B-B7774C0F65AB}" srcOrd="2" destOrd="0" presId="urn:microsoft.com/office/officeart/2005/8/layout/orgChart1"/>
    <dgm:cxn modelId="{490F3B62-4EE6-4C5D-9F3C-02F600A77DC9}" type="presParOf" srcId="{0FBFC3EB-DFBD-482B-AFC6-0133D0BC0089}" destId="{B11651B0-0057-4B1D-AC45-43C279C95DEB}" srcOrd="2" destOrd="0" presId="urn:microsoft.com/office/officeart/2005/8/layout/orgChart1"/>
    <dgm:cxn modelId="{7981062F-8065-4A0B-8441-C13BE6FF89F8}" type="presParOf" srcId="{0FBFC3EB-DFBD-482B-AFC6-0133D0BC0089}" destId="{E736CA6F-5F01-42F9-885C-445B9D5DA898}" srcOrd="3" destOrd="0" presId="urn:microsoft.com/office/officeart/2005/8/layout/orgChart1"/>
    <dgm:cxn modelId="{C5071530-DE4E-4FAB-9054-B7AA8F98211B}" type="presParOf" srcId="{E736CA6F-5F01-42F9-885C-445B9D5DA898}" destId="{A43ECF18-72D0-4D66-898B-B3C9830C21BF}" srcOrd="0" destOrd="0" presId="urn:microsoft.com/office/officeart/2005/8/layout/orgChart1"/>
    <dgm:cxn modelId="{761A16FA-053B-40F7-8009-BE16E2855C2B}" type="presParOf" srcId="{A43ECF18-72D0-4D66-898B-B3C9830C21BF}" destId="{C45F4346-36E5-4F3A-A519-4E08786E22B5}" srcOrd="0" destOrd="0" presId="urn:microsoft.com/office/officeart/2005/8/layout/orgChart1"/>
    <dgm:cxn modelId="{2A2DD98D-28B4-492F-8ABA-E484153C2030}" type="presParOf" srcId="{A43ECF18-72D0-4D66-898B-B3C9830C21BF}" destId="{8DF9A8B4-D085-45B0-B148-B88986D215F4}" srcOrd="1" destOrd="0" presId="urn:microsoft.com/office/officeart/2005/8/layout/orgChart1"/>
    <dgm:cxn modelId="{BC62E978-0DC2-4264-A40D-FFBED82907EB}" type="presParOf" srcId="{E736CA6F-5F01-42F9-885C-445B9D5DA898}" destId="{0C4E19D9-C0A2-4657-89A5-43F204C7EA25}" srcOrd="1" destOrd="0" presId="urn:microsoft.com/office/officeart/2005/8/layout/orgChart1"/>
    <dgm:cxn modelId="{49952715-E2ED-4C51-AA73-C38DB4B9D92F}" type="presParOf" srcId="{E736CA6F-5F01-42F9-885C-445B9D5DA898}" destId="{8E4E9E4F-10D2-461E-835D-CAF8C7B1C705}" srcOrd="2" destOrd="0" presId="urn:microsoft.com/office/officeart/2005/8/layout/orgChart1"/>
    <dgm:cxn modelId="{27FFE7AF-1C9F-4052-A1A8-CE5681331FEB}" type="presParOf" srcId="{0FBFC3EB-DFBD-482B-AFC6-0133D0BC0089}" destId="{D7CDD317-513D-4C03-B582-E9F9B099FFC8}" srcOrd="4" destOrd="0" presId="urn:microsoft.com/office/officeart/2005/8/layout/orgChart1"/>
    <dgm:cxn modelId="{88A1F07A-07EB-4E64-B038-EDFF711E57F3}" type="presParOf" srcId="{0FBFC3EB-DFBD-482B-AFC6-0133D0BC0089}" destId="{00E2F423-292F-4FDF-A3D3-5933558F2F8A}" srcOrd="5" destOrd="0" presId="urn:microsoft.com/office/officeart/2005/8/layout/orgChart1"/>
    <dgm:cxn modelId="{DAD88354-9E17-4847-ABDF-2CC26F56B9DA}" type="presParOf" srcId="{00E2F423-292F-4FDF-A3D3-5933558F2F8A}" destId="{F29CB4BE-67F9-4496-BDA7-3B6A025C8A9A}" srcOrd="0" destOrd="0" presId="urn:microsoft.com/office/officeart/2005/8/layout/orgChart1"/>
    <dgm:cxn modelId="{70A87937-F7D2-4B0C-8884-AA9FC2D91886}" type="presParOf" srcId="{F29CB4BE-67F9-4496-BDA7-3B6A025C8A9A}" destId="{B7E75F6B-87E5-4EFC-8182-759CCB8CA96E}" srcOrd="0" destOrd="0" presId="urn:microsoft.com/office/officeart/2005/8/layout/orgChart1"/>
    <dgm:cxn modelId="{2BFDBEA5-71F4-4B5F-AE18-3A165683855F}" type="presParOf" srcId="{F29CB4BE-67F9-4496-BDA7-3B6A025C8A9A}" destId="{2ACB7233-F62C-48E1-BD40-716D9AAD0652}" srcOrd="1" destOrd="0" presId="urn:microsoft.com/office/officeart/2005/8/layout/orgChart1"/>
    <dgm:cxn modelId="{15592F77-F032-42A8-AC64-0F38533291D8}" type="presParOf" srcId="{00E2F423-292F-4FDF-A3D3-5933558F2F8A}" destId="{06D6FC6D-8AC8-4784-84AA-4F0AC816EC47}" srcOrd="1" destOrd="0" presId="urn:microsoft.com/office/officeart/2005/8/layout/orgChart1"/>
    <dgm:cxn modelId="{B5170594-3110-4C28-8030-BD029851DF25}" type="presParOf" srcId="{00E2F423-292F-4FDF-A3D3-5933558F2F8A}" destId="{526D9139-7D36-4E0F-AC75-CD947A22CD5F}" srcOrd="2" destOrd="0" presId="urn:microsoft.com/office/officeart/2005/8/layout/orgChart1"/>
    <dgm:cxn modelId="{CFD6E8A0-832B-41EE-B77F-CB24D7D4DC31}" type="presParOf" srcId="{0FBFC3EB-DFBD-482B-AFC6-0133D0BC0089}" destId="{73BA50C7-1A0F-4FD9-A9B7-1F7CCFA3728C}" srcOrd="6" destOrd="0" presId="urn:microsoft.com/office/officeart/2005/8/layout/orgChart1"/>
    <dgm:cxn modelId="{1B5DB8A6-71A4-4B1A-A7AE-56D8A55A3668}" type="presParOf" srcId="{0FBFC3EB-DFBD-482B-AFC6-0133D0BC0089}" destId="{8A939D08-36F6-4C0D-B55B-C0307721F2F5}" srcOrd="7" destOrd="0" presId="urn:microsoft.com/office/officeart/2005/8/layout/orgChart1"/>
    <dgm:cxn modelId="{ABA023BE-2FAC-4254-BBF9-4885C466C64A}" type="presParOf" srcId="{8A939D08-36F6-4C0D-B55B-C0307721F2F5}" destId="{9D3153CB-0B2C-488B-80AD-5184C9765C2A}" srcOrd="0" destOrd="0" presId="urn:microsoft.com/office/officeart/2005/8/layout/orgChart1"/>
    <dgm:cxn modelId="{A97FD713-22AC-4CF9-B102-3FCF24AEF11D}" type="presParOf" srcId="{9D3153CB-0B2C-488B-80AD-5184C9765C2A}" destId="{FAF1185E-B55C-4490-AEDB-F7E6670DEEC9}" srcOrd="0" destOrd="0" presId="urn:microsoft.com/office/officeart/2005/8/layout/orgChart1"/>
    <dgm:cxn modelId="{3EE130E3-34FF-4161-ACE8-78A1747705C7}" type="presParOf" srcId="{9D3153CB-0B2C-488B-80AD-5184C9765C2A}" destId="{5EF74DA6-C131-483C-86D8-7FBDDB56D553}" srcOrd="1" destOrd="0" presId="urn:microsoft.com/office/officeart/2005/8/layout/orgChart1"/>
    <dgm:cxn modelId="{FB3CBE37-6A77-43D7-9617-0D13374531FB}" type="presParOf" srcId="{8A939D08-36F6-4C0D-B55B-C0307721F2F5}" destId="{08BB9712-5CDB-4111-960B-9928CC749978}" srcOrd="1" destOrd="0" presId="urn:microsoft.com/office/officeart/2005/8/layout/orgChart1"/>
    <dgm:cxn modelId="{C82CFA29-89EF-4BB5-9498-285C98B9B129}" type="presParOf" srcId="{8A939D08-36F6-4C0D-B55B-C0307721F2F5}" destId="{B905F93B-051C-471C-AE8F-9B00B0A7E73D}" srcOrd="2" destOrd="0" presId="urn:microsoft.com/office/officeart/2005/8/layout/orgChart1"/>
    <dgm:cxn modelId="{9F85C198-B5A9-4091-AAA0-446DDE9B9C96}" type="presParOf" srcId="{0FBFC3EB-DFBD-482B-AFC6-0133D0BC0089}" destId="{42D103EB-6EC0-43EB-A8A8-FFACD1DF467F}" srcOrd="8" destOrd="0" presId="urn:microsoft.com/office/officeart/2005/8/layout/orgChart1"/>
    <dgm:cxn modelId="{63B38F1F-8537-4DC5-867B-EEADA8047821}" type="presParOf" srcId="{0FBFC3EB-DFBD-482B-AFC6-0133D0BC0089}" destId="{76068F72-2FE8-40F2-82DD-BE67DD93690E}" srcOrd="9" destOrd="0" presId="urn:microsoft.com/office/officeart/2005/8/layout/orgChart1"/>
    <dgm:cxn modelId="{B7E22FF2-2593-4129-BDED-387FD20B7096}" type="presParOf" srcId="{76068F72-2FE8-40F2-82DD-BE67DD93690E}" destId="{DFE9CD25-BBFA-4276-B9F5-43EFEE9B8D2C}" srcOrd="0" destOrd="0" presId="urn:microsoft.com/office/officeart/2005/8/layout/orgChart1"/>
    <dgm:cxn modelId="{9F1FEEAA-355C-41EA-B5D3-A5CA5820DC5D}" type="presParOf" srcId="{DFE9CD25-BBFA-4276-B9F5-43EFEE9B8D2C}" destId="{78DE72B8-30B9-40D5-9479-56AE45B73DD6}" srcOrd="0" destOrd="0" presId="urn:microsoft.com/office/officeart/2005/8/layout/orgChart1"/>
    <dgm:cxn modelId="{81C4DB01-562E-4E69-BCA5-8713A584D12D}" type="presParOf" srcId="{DFE9CD25-BBFA-4276-B9F5-43EFEE9B8D2C}" destId="{A3956532-1058-468D-A12D-D7206EC0C124}" srcOrd="1" destOrd="0" presId="urn:microsoft.com/office/officeart/2005/8/layout/orgChart1"/>
    <dgm:cxn modelId="{B6904BC4-1B23-4726-8F46-48F52858E0F1}" type="presParOf" srcId="{76068F72-2FE8-40F2-82DD-BE67DD93690E}" destId="{F578214A-8978-4D14-9014-229AA02976F5}" srcOrd="1" destOrd="0" presId="urn:microsoft.com/office/officeart/2005/8/layout/orgChart1"/>
    <dgm:cxn modelId="{D7D66A3D-51E4-4CE1-AE6B-A95A483B00B0}" type="presParOf" srcId="{76068F72-2FE8-40F2-82DD-BE67DD93690E}" destId="{2271F0AA-B95A-403F-96CB-2A717FB6EB9A}" srcOrd="2" destOrd="0" presId="urn:microsoft.com/office/officeart/2005/8/layout/orgChart1"/>
    <dgm:cxn modelId="{9164606A-1D58-43BF-A8C5-9B85BF296103}" type="presParOf" srcId="{0FBFC3EB-DFBD-482B-AFC6-0133D0BC0089}" destId="{AC50D35C-85BF-40E7-B4F8-5284875FF604}" srcOrd="10" destOrd="0" presId="urn:microsoft.com/office/officeart/2005/8/layout/orgChart1"/>
    <dgm:cxn modelId="{E8758D5F-370C-43E3-A7DB-28C2E7DD2F47}" type="presParOf" srcId="{0FBFC3EB-DFBD-482B-AFC6-0133D0BC0089}" destId="{344D72E9-FB03-4B07-B097-9A15253DDB25}" srcOrd="11" destOrd="0" presId="urn:microsoft.com/office/officeart/2005/8/layout/orgChart1"/>
    <dgm:cxn modelId="{F9E0F8EC-4022-4238-B863-F8CC44E25700}" type="presParOf" srcId="{344D72E9-FB03-4B07-B097-9A15253DDB25}" destId="{1C484CF3-EF4D-46B4-97C8-9A0BEF0F2290}" srcOrd="0" destOrd="0" presId="urn:microsoft.com/office/officeart/2005/8/layout/orgChart1"/>
    <dgm:cxn modelId="{3E8B48B5-4965-48F6-B481-13FF347C1FD3}" type="presParOf" srcId="{1C484CF3-EF4D-46B4-97C8-9A0BEF0F2290}" destId="{8E842F96-A6EA-4942-8384-7D167FB2E228}" srcOrd="0" destOrd="0" presId="urn:microsoft.com/office/officeart/2005/8/layout/orgChart1"/>
    <dgm:cxn modelId="{3B731711-7CB1-4B7C-B3D2-7019AA053165}" type="presParOf" srcId="{1C484CF3-EF4D-46B4-97C8-9A0BEF0F2290}" destId="{7F31DD1C-D333-4239-A919-77AA3D311652}" srcOrd="1" destOrd="0" presId="urn:microsoft.com/office/officeart/2005/8/layout/orgChart1"/>
    <dgm:cxn modelId="{D5E5AC17-F3F1-4D5C-85F9-6B679C53EEFB}" type="presParOf" srcId="{344D72E9-FB03-4B07-B097-9A15253DDB25}" destId="{61A4225A-AD44-48E5-8630-30349478FFE2}" srcOrd="1" destOrd="0" presId="urn:microsoft.com/office/officeart/2005/8/layout/orgChart1"/>
    <dgm:cxn modelId="{6B51FF66-59DB-434D-B218-50392C24B3E9}" type="presParOf" srcId="{344D72E9-FB03-4B07-B097-9A15253DDB25}" destId="{56AC0A1B-F34D-4464-867C-122ED935347D}" srcOrd="2" destOrd="0" presId="urn:microsoft.com/office/officeart/2005/8/layout/orgChart1"/>
    <dgm:cxn modelId="{179FDE2E-8E32-4FF4-A649-2647B7C7A91A}" type="presParOf" srcId="{124B93D3-53BD-4FDE-AA54-5BD3F35C978D}" destId="{3292E2CF-5A26-44F9-BBE6-63F02879F8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0D35C-85BF-40E7-B4F8-5284875FF604}">
      <dsp:nvSpPr>
        <dsp:cNvPr id="0" name=""/>
        <dsp:cNvSpPr/>
      </dsp:nvSpPr>
      <dsp:spPr>
        <a:xfrm>
          <a:off x="4089814" y="711526"/>
          <a:ext cx="3522259" cy="47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775"/>
              </a:lnTo>
              <a:lnTo>
                <a:pt x="3522259" y="348775"/>
              </a:lnTo>
              <a:lnTo>
                <a:pt x="3522259" y="47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103EB-6EC0-43EB-A8A8-FFACD1DF467F}">
      <dsp:nvSpPr>
        <dsp:cNvPr id="0" name=""/>
        <dsp:cNvSpPr/>
      </dsp:nvSpPr>
      <dsp:spPr>
        <a:xfrm>
          <a:off x="4089814" y="711526"/>
          <a:ext cx="2116539" cy="47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775"/>
              </a:lnTo>
              <a:lnTo>
                <a:pt x="2116539" y="348775"/>
              </a:lnTo>
              <a:lnTo>
                <a:pt x="2116539" y="47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A50C7-1A0F-4FD9-A9B7-1F7CCFA3728C}">
      <dsp:nvSpPr>
        <dsp:cNvPr id="0" name=""/>
        <dsp:cNvSpPr/>
      </dsp:nvSpPr>
      <dsp:spPr>
        <a:xfrm>
          <a:off x="4089814" y="711526"/>
          <a:ext cx="710818" cy="47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775"/>
              </a:lnTo>
              <a:lnTo>
                <a:pt x="710818" y="348775"/>
              </a:lnTo>
              <a:lnTo>
                <a:pt x="710818" y="47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DD317-513D-4C03-B582-E9F9B099FFC8}">
      <dsp:nvSpPr>
        <dsp:cNvPr id="0" name=""/>
        <dsp:cNvSpPr/>
      </dsp:nvSpPr>
      <dsp:spPr>
        <a:xfrm>
          <a:off x="3394912" y="711526"/>
          <a:ext cx="694902" cy="470759"/>
        </a:xfrm>
        <a:custGeom>
          <a:avLst/>
          <a:gdLst/>
          <a:ahLst/>
          <a:cxnLst/>
          <a:rect l="0" t="0" r="0" b="0"/>
          <a:pathLst>
            <a:path>
              <a:moveTo>
                <a:pt x="694902" y="0"/>
              </a:moveTo>
              <a:lnTo>
                <a:pt x="694902" y="348775"/>
              </a:lnTo>
              <a:lnTo>
                <a:pt x="0" y="348775"/>
              </a:lnTo>
              <a:lnTo>
                <a:pt x="0" y="47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651B0-0057-4B1D-AC45-43C279C95DEB}">
      <dsp:nvSpPr>
        <dsp:cNvPr id="0" name=""/>
        <dsp:cNvSpPr/>
      </dsp:nvSpPr>
      <dsp:spPr>
        <a:xfrm>
          <a:off x="1989191" y="711526"/>
          <a:ext cx="2100623" cy="470759"/>
        </a:xfrm>
        <a:custGeom>
          <a:avLst/>
          <a:gdLst/>
          <a:ahLst/>
          <a:cxnLst/>
          <a:rect l="0" t="0" r="0" b="0"/>
          <a:pathLst>
            <a:path>
              <a:moveTo>
                <a:pt x="2100623" y="0"/>
              </a:moveTo>
              <a:lnTo>
                <a:pt x="2100623" y="348775"/>
              </a:lnTo>
              <a:lnTo>
                <a:pt x="0" y="348775"/>
              </a:lnTo>
              <a:lnTo>
                <a:pt x="0" y="47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92330B-532E-45F0-B3E5-C25C16DB467E}">
      <dsp:nvSpPr>
        <dsp:cNvPr id="0" name=""/>
        <dsp:cNvSpPr/>
      </dsp:nvSpPr>
      <dsp:spPr>
        <a:xfrm>
          <a:off x="583471" y="711526"/>
          <a:ext cx="3506343" cy="470759"/>
        </a:xfrm>
        <a:custGeom>
          <a:avLst/>
          <a:gdLst/>
          <a:ahLst/>
          <a:cxnLst/>
          <a:rect l="0" t="0" r="0" b="0"/>
          <a:pathLst>
            <a:path>
              <a:moveTo>
                <a:pt x="3506343" y="0"/>
              </a:moveTo>
              <a:lnTo>
                <a:pt x="3506343" y="348775"/>
              </a:lnTo>
              <a:lnTo>
                <a:pt x="0" y="348775"/>
              </a:lnTo>
              <a:lnTo>
                <a:pt x="0" y="47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73364-FF00-409F-8BD6-EEDAB919E513}">
      <dsp:nvSpPr>
        <dsp:cNvPr id="0" name=""/>
        <dsp:cNvSpPr/>
      </dsp:nvSpPr>
      <dsp:spPr>
        <a:xfrm>
          <a:off x="3388075" y="113456"/>
          <a:ext cx="1403478" cy="598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Types</a:t>
          </a:r>
        </a:p>
      </dsp:txBody>
      <dsp:txXfrm>
        <a:off x="3388075" y="113456"/>
        <a:ext cx="1403478" cy="598070"/>
      </dsp:txXfrm>
    </dsp:sp>
    <dsp:sp modelId="{EEAD0EE4-4652-426C-8700-A10F331BE863}">
      <dsp:nvSpPr>
        <dsp:cNvPr id="0" name=""/>
        <dsp:cNvSpPr/>
      </dsp:nvSpPr>
      <dsp:spPr>
        <a:xfrm>
          <a:off x="2594" y="1182285"/>
          <a:ext cx="1161752" cy="47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Ext2</a:t>
          </a:r>
        </a:p>
      </dsp:txBody>
      <dsp:txXfrm>
        <a:off x="2594" y="1182285"/>
        <a:ext cx="1161752" cy="474907"/>
      </dsp:txXfrm>
    </dsp:sp>
    <dsp:sp modelId="{C45F4346-36E5-4F3A-A519-4E08786E22B5}">
      <dsp:nvSpPr>
        <dsp:cNvPr id="0" name=""/>
        <dsp:cNvSpPr/>
      </dsp:nvSpPr>
      <dsp:spPr>
        <a:xfrm>
          <a:off x="1408315" y="1182285"/>
          <a:ext cx="1161752" cy="47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Ext3</a:t>
          </a:r>
        </a:p>
      </dsp:txBody>
      <dsp:txXfrm>
        <a:off x="1408315" y="1182285"/>
        <a:ext cx="1161752" cy="474907"/>
      </dsp:txXfrm>
    </dsp:sp>
    <dsp:sp modelId="{B7E75F6B-87E5-4EFC-8182-759CCB8CA96E}">
      <dsp:nvSpPr>
        <dsp:cNvPr id="0" name=""/>
        <dsp:cNvSpPr/>
      </dsp:nvSpPr>
      <dsp:spPr>
        <a:xfrm>
          <a:off x="2814036" y="1182285"/>
          <a:ext cx="1161752" cy="474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Ext4</a:t>
          </a:r>
        </a:p>
      </dsp:txBody>
      <dsp:txXfrm>
        <a:off x="2814036" y="1182285"/>
        <a:ext cx="1161752" cy="474907"/>
      </dsp:txXfrm>
    </dsp:sp>
    <dsp:sp modelId="{FAF1185E-B55C-4490-AEDB-F7E6670DEEC9}">
      <dsp:nvSpPr>
        <dsp:cNvPr id="0" name=""/>
        <dsp:cNvSpPr/>
      </dsp:nvSpPr>
      <dsp:spPr>
        <a:xfrm>
          <a:off x="4219757" y="1182285"/>
          <a:ext cx="1161752" cy="484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ISOFS</a:t>
          </a:r>
        </a:p>
      </dsp:txBody>
      <dsp:txXfrm>
        <a:off x="4219757" y="1182285"/>
        <a:ext cx="1161752" cy="484398"/>
      </dsp:txXfrm>
    </dsp:sp>
    <dsp:sp modelId="{78DE72B8-30B9-40D5-9479-56AE45B73DD6}">
      <dsp:nvSpPr>
        <dsp:cNvPr id="0" name=""/>
        <dsp:cNvSpPr/>
      </dsp:nvSpPr>
      <dsp:spPr>
        <a:xfrm>
          <a:off x="5625477" y="1182285"/>
          <a:ext cx="1161752" cy="484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SYSFS</a:t>
          </a:r>
        </a:p>
      </dsp:txBody>
      <dsp:txXfrm>
        <a:off x="5625477" y="1182285"/>
        <a:ext cx="1161752" cy="484398"/>
      </dsp:txXfrm>
    </dsp:sp>
    <dsp:sp modelId="{8E842F96-A6EA-4942-8384-7D167FB2E228}">
      <dsp:nvSpPr>
        <dsp:cNvPr id="0" name=""/>
        <dsp:cNvSpPr/>
      </dsp:nvSpPr>
      <dsp:spPr>
        <a:xfrm>
          <a:off x="7031198" y="1182285"/>
          <a:ext cx="1161752" cy="4843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PROCFS</a:t>
          </a:r>
        </a:p>
      </dsp:txBody>
      <dsp:txXfrm>
        <a:off x="7031198" y="1182285"/>
        <a:ext cx="1161752" cy="484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918C9-1ED8-4F27-A44C-D4E01258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2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30CC4-5755-4EA7-B16E-0761C446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52B61F-0801-4192-BE7A-1073DDB8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4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475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4060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881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xmlns="" id="{E3B4BC74-B259-4BB1-B67B-7273C078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3DA08D29-418B-40EC-9D75-BF6881EB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81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814" r:id="rId5"/>
    <p:sldLayoutId id="2147483781" r:id="rId6"/>
    <p:sldLayoutId id="2147483780" r:id="rId7"/>
    <p:sldLayoutId id="2147483734" r:id="rId8"/>
    <p:sldLayoutId id="214748373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</a:p>
          <a:p>
            <a:r>
              <a:rPr lang="en-US" dirty="0" smtClean="0"/>
              <a:t>GAURAV</a:t>
            </a:r>
            <a:endParaRPr lang="en-US" dirty="0" smtClean="0"/>
          </a:p>
          <a:p>
            <a:r>
              <a:rPr lang="en-US" dirty="0" smtClean="0"/>
              <a:t>10/4/2018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32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C986E-2BFD-4A65-80AE-A25A31D6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7" y="116607"/>
            <a:ext cx="11016604" cy="57591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AND ITS SUBSYSTEM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795AF-3CA6-492A-86D2-7F9645B8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67" y="836713"/>
            <a:ext cx="11370945" cy="5904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ED2BE1-C1CB-44ED-92C3-26FBB18C6BA1}"/>
              </a:ext>
            </a:extLst>
          </p:cNvPr>
          <p:cNvSpPr/>
          <p:nvPr/>
        </p:nvSpPr>
        <p:spPr>
          <a:xfrm>
            <a:off x="3209014" y="1472283"/>
            <a:ext cx="5398061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52F165D-D4BA-4DEA-B94B-DC3BF11935B0}"/>
              </a:ext>
            </a:extLst>
          </p:cNvPr>
          <p:cNvSpPr/>
          <p:nvPr/>
        </p:nvSpPr>
        <p:spPr>
          <a:xfrm>
            <a:off x="3223345" y="2562454"/>
            <a:ext cx="5398061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F36495-D09D-41A0-8900-D207EAA0ED80}"/>
              </a:ext>
            </a:extLst>
          </p:cNvPr>
          <p:cNvSpPr/>
          <p:nvPr/>
        </p:nvSpPr>
        <p:spPr>
          <a:xfrm>
            <a:off x="3215676" y="5688351"/>
            <a:ext cx="5398061" cy="725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32E987F-0058-44A5-9764-83724BFCD69F}"/>
              </a:ext>
            </a:extLst>
          </p:cNvPr>
          <p:cNvSpPr/>
          <p:nvPr/>
        </p:nvSpPr>
        <p:spPr>
          <a:xfrm>
            <a:off x="3359696" y="2860256"/>
            <a:ext cx="1440160" cy="720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Scheduler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932E25CB-01E7-48AC-956C-0653DAB7171B}"/>
              </a:ext>
            </a:extLst>
          </p:cNvPr>
          <p:cNvSpPr/>
          <p:nvPr/>
        </p:nvSpPr>
        <p:spPr>
          <a:xfrm>
            <a:off x="5187964" y="2854164"/>
            <a:ext cx="1440160" cy="732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Manager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EF9FE41-62E3-4D78-99DA-D4E91AC51CF4}"/>
              </a:ext>
            </a:extLst>
          </p:cNvPr>
          <p:cNvSpPr/>
          <p:nvPr/>
        </p:nvSpPr>
        <p:spPr>
          <a:xfrm>
            <a:off x="6938338" y="2854164"/>
            <a:ext cx="1445103" cy="732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FileSystem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E536163-C013-400A-A7D4-773F2B81A868}"/>
              </a:ext>
            </a:extLst>
          </p:cNvPr>
          <p:cNvSpPr/>
          <p:nvPr/>
        </p:nvSpPr>
        <p:spPr>
          <a:xfrm>
            <a:off x="3754467" y="4313624"/>
            <a:ext cx="1440160" cy="73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Interface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F1CED65-4F48-49E6-84E8-CE1F0EE6BE88}"/>
              </a:ext>
            </a:extLst>
          </p:cNvPr>
          <p:cNvSpPr/>
          <p:nvPr/>
        </p:nvSpPr>
        <p:spPr>
          <a:xfrm>
            <a:off x="6634787" y="4313624"/>
            <a:ext cx="1470775" cy="73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D1C44FA6-A5CB-4244-B915-D9AAA143BC3D}"/>
              </a:ext>
            </a:extLst>
          </p:cNvPr>
          <p:cNvSpPr/>
          <p:nvPr/>
        </p:nvSpPr>
        <p:spPr>
          <a:xfrm>
            <a:off x="4786531" y="1550446"/>
            <a:ext cx="2243026" cy="56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Tools &amp; Application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3A72DA3B-F4C4-4A2F-B741-55622CFCDF2D}"/>
              </a:ext>
            </a:extLst>
          </p:cNvPr>
          <p:cNvSpPr/>
          <p:nvPr/>
        </p:nvSpPr>
        <p:spPr>
          <a:xfrm>
            <a:off x="4786532" y="5769304"/>
            <a:ext cx="2243026" cy="563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2EC6A38-26E2-4D80-A98E-4E69141D1C37}"/>
              </a:ext>
            </a:extLst>
          </p:cNvPr>
          <p:cNvSpPr txBox="1"/>
          <p:nvPr/>
        </p:nvSpPr>
        <p:spPr>
          <a:xfrm rot="10800000" flipH="1" flipV="1">
            <a:off x="1026129" y="1417611"/>
            <a:ext cx="199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1AD0808-9559-4022-B712-28FBE5E88594}"/>
              </a:ext>
            </a:extLst>
          </p:cNvPr>
          <p:cNvSpPr txBox="1"/>
          <p:nvPr/>
        </p:nvSpPr>
        <p:spPr>
          <a:xfrm>
            <a:off x="922624" y="340738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Space</a:t>
            </a:r>
          </a:p>
        </p:txBody>
      </p:sp>
    </p:spTree>
    <p:extLst>
      <p:ext uri="{BB962C8B-B14F-4D97-AF65-F5344CB8AC3E}">
        <p14:creationId xmlns:p14="http://schemas.microsoft.com/office/powerpoint/2010/main" val="9739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801DE-6A6F-436E-A093-1ECAB85C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7" y="0"/>
            <a:ext cx="11016604" cy="50405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BOOTING PROCESS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42479886-485D-4458-B9A9-F4A9F6D862B9}"/>
              </a:ext>
            </a:extLst>
          </p:cNvPr>
          <p:cNvSpPr/>
          <p:nvPr/>
        </p:nvSpPr>
        <p:spPr>
          <a:xfrm>
            <a:off x="79343" y="1675896"/>
            <a:ext cx="1855790" cy="17620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A10A2B9-7108-4CD8-A129-384AC8FB8DA6}"/>
              </a:ext>
            </a:extLst>
          </p:cNvPr>
          <p:cNvSpPr/>
          <p:nvPr/>
        </p:nvSpPr>
        <p:spPr>
          <a:xfrm>
            <a:off x="3826820" y="1675896"/>
            <a:ext cx="1855790" cy="176205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GRUB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4208EDA8-481D-4570-943F-E89FCD3DE0BD}"/>
              </a:ext>
            </a:extLst>
          </p:cNvPr>
          <p:cNvSpPr/>
          <p:nvPr/>
        </p:nvSpPr>
        <p:spPr>
          <a:xfrm>
            <a:off x="8305014" y="1675896"/>
            <a:ext cx="1855790" cy="1762059"/>
          </a:xfrm>
          <a:prstGeom prst="ellipse">
            <a:avLst/>
          </a:prstGeom>
          <a:solidFill>
            <a:srgbClr val="FFD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init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73DB1E3F-95D8-498F-ABD4-CFE455257C98}"/>
              </a:ext>
            </a:extLst>
          </p:cNvPr>
          <p:cNvSpPr/>
          <p:nvPr/>
        </p:nvSpPr>
        <p:spPr>
          <a:xfrm>
            <a:off x="6161107" y="3645024"/>
            <a:ext cx="1855790" cy="1762059"/>
          </a:xfrm>
          <a:prstGeom prst="ellipse">
            <a:avLst/>
          </a:prstGeom>
          <a:solidFill>
            <a:srgbClr val="FFD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960267E-E3C3-4BA2-ADC2-7DD276C680E3}"/>
              </a:ext>
            </a:extLst>
          </p:cNvPr>
          <p:cNvSpPr/>
          <p:nvPr/>
        </p:nvSpPr>
        <p:spPr>
          <a:xfrm>
            <a:off x="1883683" y="3728765"/>
            <a:ext cx="1855790" cy="1762059"/>
          </a:xfrm>
          <a:prstGeom prst="ellipse">
            <a:avLst/>
          </a:prstGeom>
          <a:solidFill>
            <a:srgbClr val="FFD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MBR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F04E4E44-7373-45D4-9945-72A89463598E}"/>
              </a:ext>
            </a:extLst>
          </p:cNvPr>
          <p:cNvSpPr/>
          <p:nvPr/>
        </p:nvSpPr>
        <p:spPr>
          <a:xfrm>
            <a:off x="10197335" y="3645024"/>
            <a:ext cx="1855790" cy="1762059"/>
          </a:xfrm>
          <a:prstGeom prst="ellipse">
            <a:avLst/>
          </a:prstGeom>
          <a:solidFill>
            <a:srgbClr val="FFD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LEVELS</a:t>
            </a:r>
          </a:p>
        </p:txBody>
      </p:sp>
      <p:sp>
        <p:nvSpPr>
          <p:cNvPr id="41" name="Arrow: Striped Right 40">
            <a:extLst>
              <a:ext uri="{FF2B5EF4-FFF2-40B4-BE49-F238E27FC236}">
                <a16:creationId xmlns:a16="http://schemas.microsoft.com/office/drawing/2014/main" xmlns="" id="{A776F118-009A-4CDE-A766-7A3801752C6E}"/>
              </a:ext>
            </a:extLst>
          </p:cNvPr>
          <p:cNvSpPr/>
          <p:nvPr/>
        </p:nvSpPr>
        <p:spPr>
          <a:xfrm rot="2793128">
            <a:off x="1567958" y="3299174"/>
            <a:ext cx="73435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Striped Right 41">
            <a:extLst>
              <a:ext uri="{FF2B5EF4-FFF2-40B4-BE49-F238E27FC236}">
                <a16:creationId xmlns:a16="http://schemas.microsoft.com/office/drawing/2014/main" xmlns="" id="{2C9EA5D7-05B0-488B-92AA-8D407AB94251}"/>
              </a:ext>
            </a:extLst>
          </p:cNvPr>
          <p:cNvSpPr/>
          <p:nvPr/>
        </p:nvSpPr>
        <p:spPr>
          <a:xfrm rot="19245878">
            <a:off x="3538337" y="3299174"/>
            <a:ext cx="73435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Striped Right 43">
            <a:extLst>
              <a:ext uri="{FF2B5EF4-FFF2-40B4-BE49-F238E27FC236}">
                <a16:creationId xmlns:a16="http://schemas.microsoft.com/office/drawing/2014/main" xmlns="" id="{86FF910B-2E5D-42A3-A108-C3A6F06EBF6E}"/>
              </a:ext>
            </a:extLst>
          </p:cNvPr>
          <p:cNvSpPr/>
          <p:nvPr/>
        </p:nvSpPr>
        <p:spPr>
          <a:xfrm rot="2793128">
            <a:off x="5617090" y="3299175"/>
            <a:ext cx="73435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Striped Right 44">
            <a:extLst>
              <a:ext uri="{FF2B5EF4-FFF2-40B4-BE49-F238E27FC236}">
                <a16:creationId xmlns:a16="http://schemas.microsoft.com/office/drawing/2014/main" xmlns="" id="{186D4A39-3814-4D02-864C-A0228879D515}"/>
              </a:ext>
            </a:extLst>
          </p:cNvPr>
          <p:cNvSpPr/>
          <p:nvPr/>
        </p:nvSpPr>
        <p:spPr>
          <a:xfrm rot="18938529">
            <a:off x="7937838" y="3402707"/>
            <a:ext cx="73435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Striped Right 45">
            <a:extLst>
              <a:ext uri="{FF2B5EF4-FFF2-40B4-BE49-F238E27FC236}">
                <a16:creationId xmlns:a16="http://schemas.microsoft.com/office/drawing/2014/main" xmlns="" id="{F669539F-DACF-492F-BC91-7764EAD93D1D}"/>
              </a:ext>
            </a:extLst>
          </p:cNvPr>
          <p:cNvSpPr/>
          <p:nvPr/>
        </p:nvSpPr>
        <p:spPr>
          <a:xfrm rot="2793128">
            <a:off x="9889399" y="3312455"/>
            <a:ext cx="73435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71C8F-D2A1-4A2F-ABB8-36CD2338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50" y="45529"/>
            <a:ext cx="11016604" cy="620688"/>
          </a:xfrm>
        </p:spPr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A8A6E-45FC-4DCC-8D60-6A5B8FF7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50" y="692721"/>
            <a:ext cx="11370945" cy="5877766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Shell(Command Interpreter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is the layer of programming that understands and executes the commands a user enters.</a:t>
            </a:r>
          </a:p>
          <a:p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VARIABLES: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Dynamic values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Case Sensitive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Permanent &amp; Temporary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68B88501-264F-4371-BF1A-B3DDBA56A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30663"/>
              </p:ext>
            </p:extLst>
          </p:nvPr>
        </p:nvGraphicFramePr>
        <p:xfrm>
          <a:off x="8832304" y="2132856"/>
          <a:ext cx="25199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70">
                  <a:extLst>
                    <a:ext uri="{9D8B030D-6E8A-4147-A177-3AD203B41FA5}">
                      <a16:colId xmlns:a16="http://schemas.microsoft.com/office/drawing/2014/main" xmlns="" val="1148956064"/>
                    </a:ext>
                  </a:extLst>
                </a:gridCol>
              </a:tblGrid>
              <a:tr h="69985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</a:t>
                      </a:r>
                      <a:r>
                        <a:rPr lang="en-US" sz="2400" dirty="0"/>
                        <a:t>Types Of 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3351739"/>
                  </a:ext>
                </a:extLst>
              </a:tr>
              <a:tr h="3547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ASH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0260610"/>
                  </a:ext>
                </a:extLst>
              </a:tr>
              <a:tr h="3547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BOURNE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5815301"/>
                  </a:ext>
                </a:extLst>
              </a:tr>
              <a:tr h="3547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BASH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8997102"/>
                  </a:ext>
                </a:extLst>
              </a:tr>
              <a:tr h="3547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COM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0612227"/>
                  </a:ext>
                </a:extLst>
              </a:tr>
              <a:tr h="3547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T-SHELL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3648045"/>
                  </a:ext>
                </a:extLst>
              </a:tr>
              <a:tr h="3547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C-SHELL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3303858"/>
                  </a:ext>
                </a:extLst>
              </a:tr>
              <a:tr h="35478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Z-SHELL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2863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37ABD-D4D2-4C74-BDAE-72696F52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69034"/>
            <a:ext cx="11016604" cy="863601"/>
          </a:xfrm>
        </p:spPr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D69835-BAA3-438E-9FA3-12AF0293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764704"/>
            <a:ext cx="11370945" cy="5328493"/>
          </a:xfrm>
        </p:spPr>
        <p:txBody>
          <a:bodyPr/>
          <a:lstStyle/>
          <a:p>
            <a:r>
              <a:rPr lang="en-US" dirty="0"/>
              <a:t>Linux File System Contains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477A35B-DE42-4332-A764-BA188BC6C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05855"/>
              </p:ext>
            </p:extLst>
          </p:nvPr>
        </p:nvGraphicFramePr>
        <p:xfrm>
          <a:off x="399874" y="1562813"/>
          <a:ext cx="7848252" cy="56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63">
                  <a:extLst>
                    <a:ext uri="{9D8B030D-6E8A-4147-A177-3AD203B41FA5}">
                      <a16:colId xmlns:a16="http://schemas.microsoft.com/office/drawing/2014/main" xmlns="" val="3401184247"/>
                    </a:ext>
                  </a:extLst>
                </a:gridCol>
                <a:gridCol w="1962063">
                  <a:extLst>
                    <a:ext uri="{9D8B030D-6E8A-4147-A177-3AD203B41FA5}">
                      <a16:colId xmlns:a16="http://schemas.microsoft.com/office/drawing/2014/main" xmlns="" val="2071284413"/>
                    </a:ext>
                  </a:extLst>
                </a:gridCol>
                <a:gridCol w="1962063">
                  <a:extLst>
                    <a:ext uri="{9D8B030D-6E8A-4147-A177-3AD203B41FA5}">
                      <a16:colId xmlns:a16="http://schemas.microsoft.com/office/drawing/2014/main" xmlns="" val="2364429306"/>
                    </a:ext>
                  </a:extLst>
                </a:gridCol>
                <a:gridCol w="1962063">
                  <a:extLst>
                    <a:ext uri="{9D8B030D-6E8A-4147-A177-3AD203B41FA5}">
                      <a16:colId xmlns:a16="http://schemas.microsoft.com/office/drawing/2014/main" xmlns="" val="5751576"/>
                    </a:ext>
                  </a:extLst>
                </a:gridCol>
              </a:tblGrid>
              <a:tr h="56986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Boot Block</a:t>
                      </a:r>
                    </a:p>
                  </a:txBody>
                  <a:tcPr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Super Block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I-Node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 Block</a:t>
                      </a:r>
                    </a:p>
                  </a:txBody>
                  <a:tcPr>
                    <a:solidFill>
                      <a:srgbClr val="FFD1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4671917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1FA97062-5776-4387-963E-BEC1A8A871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045105"/>
              </p:ext>
            </p:extLst>
          </p:nvPr>
        </p:nvGraphicFramePr>
        <p:xfrm>
          <a:off x="3583387" y="3109473"/>
          <a:ext cx="8195546" cy="200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4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SCHEDULING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/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scheduler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SCHEDULING</a:t>
            </a:r>
            <a:endParaRPr lang="en-US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1" name="Chart Placeholder 10"/>
          <p:cNvSpPr>
            <a:spLocks noGrp="1"/>
          </p:cNvSpPr>
          <p:nvPr>
            <p:ph type="chart" sz="quarter" idx="18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PROCESS MANAGEMENT</a:t>
            </a:r>
            <a:endParaRPr lang="en-US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4830" y="1947811"/>
            <a:ext cx="53731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refers to the way processes are assigned to run on the available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C9E3E69D-E24D-4986-8565-5643F0EC5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74184"/>
              </p:ext>
            </p:extLst>
          </p:nvPr>
        </p:nvGraphicFramePr>
        <p:xfrm>
          <a:off x="407988" y="5132573"/>
          <a:ext cx="554355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xmlns="" val="3238631061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xmlns="" val="1658682805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xmlns="" val="1282125859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xmlns="" val="3328304315"/>
                    </a:ext>
                  </a:extLst>
                </a:gridCol>
              </a:tblGrid>
              <a:tr h="31305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  </a:t>
                      </a:r>
                      <a:endParaRPr lang="en-US" dirty="0" smtClean="0"/>
                    </a:p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FIFO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0155787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272712" y="4585382"/>
            <a:ext cx="2201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Assigning Priority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72712" y="4898913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Kill Process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95019" y="5575826"/>
            <a:ext cx="104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Zombie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284767" y="5218378"/>
            <a:ext cx="1482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Redirection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295019" y="5940236"/>
            <a:ext cx="363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Interactive and Batch Process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72712" y="1890732"/>
            <a:ext cx="25402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Utilization                                                          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 Time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6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CB3CA1-E44F-45A5-A7AF-9EA6B060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8" y="0"/>
            <a:ext cx="11016604" cy="86360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MANAGEMENT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71DFF4-8A04-4E88-8F27-C76BC4BA4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67" y="620688"/>
            <a:ext cx="11370945" cy="6237311"/>
          </a:xfrm>
        </p:spPr>
        <p:txBody>
          <a:bodyPr/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File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allow user programs to access hardware devices on the system through the kernel.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Device 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Devices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Block Devices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 (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request 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 2 parts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4D1E6-3C45-4013-96BD-F62C96ED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34" y="1"/>
            <a:ext cx="11016604" cy="6206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085DB7-5154-45ED-898B-7935999C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67" y="620689"/>
            <a:ext cx="11370945" cy="62373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Memory: In the Virtual Memory the Physical Memory (Hard Disk) will be treated as the Logical Memory (random access memory (RAM)). </a:t>
            </a: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: LRU , Buddy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Page allocation and deallocation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65844F-35CC-45ED-9807-DCE54BA3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7" y="2636912"/>
            <a:ext cx="5715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22622</TotalTime>
  <Words>244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KERNEL AND ITS SUBSYSTEM</vt:lpstr>
      <vt:lpstr>BOOTING PROCESS</vt:lpstr>
      <vt:lpstr>SHELL </vt:lpstr>
      <vt:lpstr>File System</vt:lpstr>
      <vt:lpstr>PROCESS MANAGEMENT</vt:lpstr>
      <vt:lpstr>DEVICE MANAGEMENT</vt:lpstr>
      <vt:lpstr>MEMORY MANAGEMENT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Balakrishnan, Raj Subash</cp:lastModifiedBy>
  <cp:revision>218</cp:revision>
  <dcterms:created xsi:type="dcterms:W3CDTF">2017-10-18T07:07:16Z</dcterms:created>
  <dcterms:modified xsi:type="dcterms:W3CDTF">2018-04-07T11:21:12Z</dcterms:modified>
</cp:coreProperties>
</file>