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2"/>
  </p:notesMasterIdLst>
  <p:handoutMasterIdLst>
    <p:handoutMasterId r:id="rId13"/>
  </p:handoutMasterIdLst>
  <p:sldIdLst>
    <p:sldId id="264" r:id="rId5"/>
    <p:sldId id="259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64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8535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10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2" y="6555758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97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86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453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770629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2" y="6555758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97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86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8856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1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2" y="6555758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97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86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814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2859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2" y="6555758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97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86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373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002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32986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4.sv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  <p:sldLayoutId id="2147483812" r:id="rId4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15" r:id="rId2"/>
    <p:sldLayoutId id="2147483816" r:id="rId3"/>
    <p:sldLayoutId id="2147483817" r:id="rId4"/>
    <p:sldLayoutId id="2147483837" r:id="rId5"/>
    <p:sldLayoutId id="2147483838" r:id="rId6"/>
    <p:sldLayoutId id="214748383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WINDOWS FUNDAMENTALS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r>
              <a:rPr lang="en-US" dirty="0" smtClean="0"/>
              <a:t>RAJ SUBASH</a:t>
            </a:r>
          </a:p>
          <a:p>
            <a:r>
              <a:rPr lang="en-US" dirty="0" smtClean="0"/>
              <a:t>10/4/2018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8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35360" y="2010606"/>
            <a:ext cx="11421549" cy="44413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27189" y="118796"/>
            <a:ext cx="10944596" cy="86505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TYPES OF OPERATING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645025"/>
            <a:ext cx="4505325" cy="2499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r="19674"/>
          <a:stretch/>
        </p:blipFill>
        <p:spPr>
          <a:xfrm>
            <a:off x="5012668" y="783000"/>
            <a:ext cx="1944216" cy="2395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783340"/>
            <a:ext cx="3763617" cy="2395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783340"/>
            <a:ext cx="3810000" cy="2395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3645025"/>
            <a:ext cx="4714875" cy="2499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10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555328" y="4318388"/>
            <a:ext cx="6805032" cy="1504672"/>
          </a:xfrm>
          <a:prstGeom prst="rect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rgbClr val="0070AD">
                  <a:lumMod val="50000"/>
                </a:srgbClr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020071" y="59426"/>
            <a:ext cx="8025093" cy="5612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195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 ARCHITECTURE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849" y="6047815"/>
            <a:ext cx="11023107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702" y="2841496"/>
            <a:ext cx="11070679" cy="13895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rgbClr val="0070AD">
                  <a:lumMod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481" y="4318388"/>
            <a:ext cx="2094115" cy="1504672"/>
          </a:xfrm>
          <a:prstGeom prst="rect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rgbClr val="0070AD">
                  <a:lumMod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56376" y="4317116"/>
            <a:ext cx="1920213" cy="1505944"/>
          </a:xfrm>
          <a:prstGeom prst="rect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rgbClr val="0070AD">
                  <a:lumMod val="50000"/>
                </a:srgb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9636" y="4391666"/>
            <a:ext cx="1728192" cy="3036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manager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9672" y="4502120"/>
            <a:ext cx="5664629" cy="398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19672" y="5140381"/>
            <a:ext cx="5664629" cy="3984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Abstraction Layer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9636" y="3068973"/>
            <a:ext cx="1825425" cy="10491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rgbClr val="0070AD">
                  <a:lumMod val="50000"/>
                </a:srgb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0842" y="3006558"/>
            <a:ext cx="2136030" cy="114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rgbClr val="0070AD">
                  <a:lumMod val="50000"/>
                </a:srgb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360361" y="3361946"/>
            <a:ext cx="1920213" cy="3486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procedure call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360360" y="3668947"/>
            <a:ext cx="1920213" cy="4384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Transaction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39617" y="3356992"/>
            <a:ext cx="1044939" cy="7837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87757" y="3356991"/>
            <a:ext cx="1152126" cy="7929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&amp;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manager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35893" y="3356992"/>
            <a:ext cx="1044939" cy="7837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84033" y="3356992"/>
            <a:ext cx="1248139" cy="7837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24192" y="3356992"/>
            <a:ext cx="1344149" cy="7837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(Registry)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2430" y="2856177"/>
            <a:ext cx="336037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EXECUTIVE SERVICES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28181" y="2247066"/>
            <a:ext cx="202541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Accounts Manager (SAM)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88762" y="1519044"/>
            <a:ext cx="2304256" cy="1262981"/>
          </a:xfrm>
          <a:prstGeom prst="rect">
            <a:avLst/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 err="1">
              <a:solidFill>
                <a:srgbClr val="0070AD">
                  <a:lumMod val="50000"/>
                </a:srgb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28181" y="1628805"/>
            <a:ext cx="202541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 Security Authority</a:t>
            </a:r>
          </a:p>
          <a:p>
            <a:r>
              <a:rPr lang="en-I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(LSA)</a:t>
            </a:r>
            <a:endParaRPr lang="en-IN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30088" y="850550"/>
            <a:ext cx="2208245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 32 application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434209" y="1314118"/>
            <a:ext cx="0" cy="38669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34209" y="2335489"/>
            <a:ext cx="0" cy="50600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3" idx="0"/>
          </p:cNvCxnSpPr>
          <p:nvPr/>
        </p:nvCxnSpPr>
        <p:spPr>
          <a:xfrm>
            <a:off x="8496266" y="2806017"/>
            <a:ext cx="1" cy="55097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496266" y="1224130"/>
            <a:ext cx="5186" cy="31737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0439400" y="5742657"/>
            <a:ext cx="0" cy="34713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07968" y="5538858"/>
            <a:ext cx="10667" cy="50895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396271" y="5775726"/>
            <a:ext cx="1225" cy="2720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791911" y="4883032"/>
            <a:ext cx="0" cy="25734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52420" y="755869"/>
            <a:ext cx="2304256" cy="4642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Logon process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Winlogon.exe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30088" y="1713847"/>
            <a:ext cx="2246404" cy="6082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 32 subsystems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Win32k.sys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906014" y="2219460"/>
            <a:ext cx="1494367" cy="534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26755" y="3442403"/>
            <a:ext cx="1851186" cy="3501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manager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0505" y="3780239"/>
            <a:ext cx="1857436" cy="3501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 manager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264" y="3071176"/>
            <a:ext cx="1851186" cy="35015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Manager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368841" y="2927521"/>
            <a:ext cx="1912564" cy="404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9636" y="4748036"/>
            <a:ext cx="1728192" cy="3036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A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3400" y="5114067"/>
            <a:ext cx="1728192" cy="3036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Drivers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39636" y="5451246"/>
            <a:ext cx="1728192" cy="3036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552384" y="4431540"/>
            <a:ext cx="1728192" cy="3885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manager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564107" y="4946288"/>
            <a:ext cx="1728192" cy="3036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552381" y="5375555"/>
            <a:ext cx="1728192" cy="3671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 Drivers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6834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228657" y="1621359"/>
            <a:ext cx="1584176" cy="93610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On Self Test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(POST)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2120760" y="1621185"/>
            <a:ext cx="1584176" cy="93610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4012863" y="1620730"/>
            <a:ext cx="1584176" cy="93610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Loader Phase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6079914" y="1605447"/>
            <a:ext cx="1584176" cy="93610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Initialization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8205413" y="1620730"/>
            <a:ext cx="1584176" cy="93610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Initialization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0289043" y="1600464"/>
            <a:ext cx="1584176" cy="93610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 logon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 flipV="1">
            <a:off x="1812833" y="2089237"/>
            <a:ext cx="307927" cy="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25920" y="2068516"/>
            <a:ext cx="307927" cy="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597039" y="2088782"/>
            <a:ext cx="424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9789589" y="2088608"/>
            <a:ext cx="491500" cy="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669267" y="2924944"/>
            <a:ext cx="1051093" cy="45399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2620407" y="2916288"/>
            <a:ext cx="1051093" cy="45399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4422332" y="2924944"/>
            <a:ext cx="1127755" cy="45399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 sector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4496147" y="3507549"/>
            <a:ext cx="1053940" cy="47900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6523464" y="2924944"/>
            <a:ext cx="1051093" cy="45399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>
            <a:endCxn id="15" idx="1"/>
          </p:cNvCxnSpPr>
          <p:nvPr/>
        </p:nvCxnSpPr>
        <p:spPr>
          <a:xfrm rot="16200000" flipH="1">
            <a:off x="240763" y="2723438"/>
            <a:ext cx="595109" cy="26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2191903" y="2723437"/>
            <a:ext cx="595109" cy="26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3971515" y="2740104"/>
            <a:ext cx="595109" cy="26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6098056" y="2740104"/>
            <a:ext cx="595109" cy="26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</p:cNvCxnSpPr>
          <p:nvPr/>
        </p:nvCxnSpPr>
        <p:spPr>
          <a:xfrm flipH="1">
            <a:off x="11801213" y="2068516"/>
            <a:ext cx="72006" cy="2440430"/>
          </a:xfrm>
          <a:prstGeom prst="bentConnector4">
            <a:avLst>
              <a:gd name="adj1" fmla="val -317474"/>
              <a:gd name="adj2" fmla="val 9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4242573" y="3500767"/>
            <a:ext cx="480285" cy="120766"/>
          </a:xfrm>
          <a:prstGeom prst="bentConnector3">
            <a:avLst>
              <a:gd name="adj1" fmla="val 98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713913" y="2088608"/>
            <a:ext cx="491500" cy="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6557075" y="3605364"/>
            <a:ext cx="1051093" cy="45399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096508" y="3335850"/>
            <a:ext cx="595109" cy="26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10217037" y="4243266"/>
            <a:ext cx="1584176" cy="93610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Explorer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2020071" y="59426"/>
            <a:ext cx="8025093" cy="5612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195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BOOTING PROCESS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20071" y="59426"/>
            <a:ext cx="8025093" cy="5612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195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983" y="1268760"/>
            <a:ext cx="1584176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Sector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1970" y="1268760"/>
            <a:ext cx="1584176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 1                                   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3811" y="1268760"/>
            <a:ext cx="1584176" cy="11521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 2 </a:t>
            </a:r>
          </a:p>
          <a:p>
            <a:pPr algn="ctr"/>
            <a:r>
              <a:rPr lang="en-US" dirty="0" smtClean="0"/>
              <a:t>(Duplicate)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35652" y="1268760"/>
            <a:ext cx="1584176" cy="11521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Folder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67492" y="1278950"/>
            <a:ext cx="2504971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Folder and Files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1464" y="3994874"/>
            <a:ext cx="1584176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Boot Sector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5450" y="3994874"/>
            <a:ext cx="2172437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File Table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47697" y="3994874"/>
            <a:ext cx="2615612" cy="11521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10973" y="4005064"/>
            <a:ext cx="2461489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Area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15" y="841021"/>
            <a:ext cx="75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2415" y="354370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5440" y="1203894"/>
            <a:ext cx="1440160" cy="9361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899756" y="1203894"/>
            <a:ext cx="1440160" cy="9361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312024" y="1203894"/>
            <a:ext cx="1656184" cy="9361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696400" y="1203894"/>
            <a:ext cx="2232248" cy="9361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87888" y="3292126"/>
            <a:ext cx="1440160" cy="9361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87888" y="5236342"/>
            <a:ext cx="1440160" cy="9361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Suspend Wait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59596" y="3292126"/>
            <a:ext cx="1440160" cy="9361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Suspend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>
            <a:off x="2495600" y="1671946"/>
            <a:ext cx="1404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5" idx="2"/>
          </p:cNvCxnSpPr>
          <p:nvPr/>
        </p:nvCxnSpPr>
        <p:spPr>
          <a:xfrm>
            <a:off x="7968208" y="1671946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3" idx="7"/>
            <a:endCxn id="4" idx="1"/>
          </p:cNvCxnSpPr>
          <p:nvPr/>
        </p:nvCxnSpPr>
        <p:spPr>
          <a:xfrm rot="5400000" flipH="1" flipV="1">
            <a:off x="5841788" y="628204"/>
            <a:ext cx="12700" cy="1425558"/>
          </a:xfrm>
          <a:prstGeom prst="curvedConnector3">
            <a:avLst>
              <a:gd name="adj1" fmla="val 28794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4"/>
            <a:endCxn id="6" idx="6"/>
          </p:cNvCxnSpPr>
          <p:nvPr/>
        </p:nvCxnSpPr>
        <p:spPr>
          <a:xfrm rot="5400000">
            <a:off x="6023992" y="2644054"/>
            <a:ext cx="1620180" cy="6120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7" idx="7"/>
          </p:cNvCxnSpPr>
          <p:nvPr/>
        </p:nvCxnSpPr>
        <p:spPr>
          <a:xfrm>
            <a:off x="6317141" y="4091141"/>
            <a:ext cx="0" cy="128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1"/>
            <a:endCxn id="6" idx="3"/>
          </p:cNvCxnSpPr>
          <p:nvPr/>
        </p:nvCxnSpPr>
        <p:spPr>
          <a:xfrm flipV="1">
            <a:off x="5298795" y="4091141"/>
            <a:ext cx="0" cy="128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3"/>
            <a:endCxn id="3" idx="5"/>
          </p:cNvCxnSpPr>
          <p:nvPr/>
        </p:nvCxnSpPr>
        <p:spPr>
          <a:xfrm rot="5400000">
            <a:off x="5841788" y="1290130"/>
            <a:ext cx="12700" cy="1425558"/>
          </a:xfrm>
          <a:prstGeom prst="curvedConnector3">
            <a:avLst>
              <a:gd name="adj1" fmla="val 28794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2"/>
            <a:endCxn id="3" idx="4"/>
          </p:cNvCxnSpPr>
          <p:nvPr/>
        </p:nvCxnSpPr>
        <p:spPr>
          <a:xfrm rot="10800000">
            <a:off x="4619836" y="2139998"/>
            <a:ext cx="468052" cy="16201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" idx="3"/>
            <a:endCxn id="8" idx="6"/>
          </p:cNvCxnSpPr>
          <p:nvPr/>
        </p:nvCxnSpPr>
        <p:spPr>
          <a:xfrm rot="5400000">
            <a:off x="3126576" y="2776090"/>
            <a:ext cx="1757269" cy="2109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" idx="1"/>
            <a:endCxn id="3" idx="2"/>
          </p:cNvCxnSpPr>
          <p:nvPr/>
        </p:nvCxnSpPr>
        <p:spPr>
          <a:xfrm rot="5400000" flipH="1" flipV="1">
            <a:off x="2406495" y="1935955"/>
            <a:ext cx="1757269" cy="12292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7" idx="2"/>
            <a:endCxn id="8" idx="3"/>
          </p:cNvCxnSpPr>
          <p:nvPr/>
        </p:nvCxnSpPr>
        <p:spPr>
          <a:xfrm rot="10800000">
            <a:off x="2670504" y="4091142"/>
            <a:ext cx="2417385" cy="16132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61869" y="1347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27078" y="6022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27078" y="1900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02698" y="133463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77382" y="269687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Request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84378" y="272007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Completed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46311" y="277649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49024" y="276985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50362" y="47072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59650" y="469814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73993" y="5590981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completed I/O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still in Suspend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020071" y="59426"/>
            <a:ext cx="8025093" cy="5612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195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434773"/>
            <a:ext cx="3216852" cy="296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1196752"/>
            <a:ext cx="5688632" cy="3691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20071" y="59426"/>
            <a:ext cx="8025093" cy="5612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195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23359</TotalTime>
  <Words>184</Words>
  <Application>Microsoft Office PowerPoint</Application>
  <PresentationFormat>Widescreen</PresentationFormat>
  <Paragraphs>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  TYPES OF OPERATING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Balakrishnan, Raj Subash</cp:lastModifiedBy>
  <cp:revision>190</cp:revision>
  <dcterms:created xsi:type="dcterms:W3CDTF">2017-10-18T07:07:16Z</dcterms:created>
  <dcterms:modified xsi:type="dcterms:W3CDTF">2018-04-07T09:57:24Z</dcterms:modified>
</cp:coreProperties>
</file>