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730" r:id="rId2"/>
    <p:sldMasterId id="2147483671" r:id="rId3"/>
    <p:sldMasterId id="2147483741" r:id="rId4"/>
  </p:sldMasterIdLst>
  <p:notesMasterIdLst>
    <p:notesMasterId r:id="rId21"/>
  </p:notesMasterIdLst>
  <p:handoutMasterIdLst>
    <p:handoutMasterId r:id="rId22"/>
  </p:handoutMasterIdLst>
  <p:sldIdLst>
    <p:sldId id="258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5" r:id="rId14"/>
    <p:sldId id="274" r:id="rId15"/>
    <p:sldId id="276" r:id="rId16"/>
    <p:sldId id="277" r:id="rId17"/>
    <p:sldId id="278" r:id="rId18"/>
    <p:sldId id="279" r:id="rId19"/>
    <p:sldId id="264" r:id="rId2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options" id="{3B244085-A06C-4A0D-AC38-1FCCF96387FB}">
          <p14:sldIdLst>
            <p14:sldId id="258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5"/>
            <p14:sldId id="274"/>
            <p14:sldId id="276"/>
            <p14:sldId id="277"/>
            <p14:sldId id="278"/>
            <p14:sldId id="279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s, Jessica" initials="PJ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5E616"/>
    <a:srgbClr val="95E816"/>
    <a:srgbClr val="FFECAF"/>
    <a:srgbClr val="FECC26"/>
    <a:srgbClr val="0098CC"/>
    <a:srgbClr val="74B230"/>
    <a:srgbClr val="F3FCE4"/>
    <a:srgbClr val="FFD1D8"/>
    <a:srgbClr val="FFE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434" autoAdjust="0"/>
  </p:normalViewPr>
  <p:slideViewPr>
    <p:cSldViewPr>
      <p:cViewPr varScale="1">
        <p:scale>
          <a:sx n="74" d="100"/>
          <a:sy n="74" d="100"/>
        </p:scale>
        <p:origin x="54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859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3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151D7A-F3AB-4944-B675-F1571A34DD22}" type="doc">
      <dgm:prSet loTypeId="urn:microsoft.com/office/officeart/2005/8/layout/vList5" loCatId="list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B0EB5686-8774-4DDA-83BB-0A0ACFEB70DB}">
      <dgm:prSet phldrT="[Text]" custT="1"/>
      <dgm:spPr/>
      <dgm:t>
        <a:bodyPr/>
        <a:lstStyle/>
        <a:p>
          <a:r>
            <a: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Hierarchical database</a:t>
          </a:r>
          <a:endParaRPr lang="en-IN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2B12F81-4A9B-4371-A403-80C7CDE75A65}" type="parTrans" cxnId="{3FF2DA84-72CD-4179-98F0-E53685502045}">
      <dgm:prSet/>
      <dgm:spPr/>
      <dgm:t>
        <a:bodyPr/>
        <a:lstStyle/>
        <a:p>
          <a:endParaRPr lang="en-IN"/>
        </a:p>
      </dgm:t>
    </dgm:pt>
    <dgm:pt modelId="{7185F4A5-1C4D-4FB9-B2E4-A0F415E41776}" type="sibTrans" cxnId="{3FF2DA84-72CD-4179-98F0-E53685502045}">
      <dgm:prSet/>
      <dgm:spPr/>
      <dgm:t>
        <a:bodyPr/>
        <a:lstStyle/>
        <a:p>
          <a:endParaRPr lang="en-IN"/>
        </a:p>
      </dgm:t>
    </dgm:pt>
    <dgm:pt modelId="{5EE35965-A973-4D84-92EB-D544E1FDA6B0}">
      <dgm:prSet phldrT="[Text]" custT="1"/>
      <dgm:spPr/>
      <dgm:t>
        <a:bodyPr/>
        <a:lstStyle/>
        <a:p>
          <a:r>
            <a: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Network database</a:t>
          </a:r>
          <a:endParaRPr lang="en-IN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2D204A8-1E7A-47C6-A1F6-679E7D399EC9}" type="parTrans" cxnId="{FBB90E3E-CB43-45D1-A5DB-A0D69277AF50}">
      <dgm:prSet/>
      <dgm:spPr/>
      <dgm:t>
        <a:bodyPr/>
        <a:lstStyle/>
        <a:p>
          <a:endParaRPr lang="en-IN"/>
        </a:p>
      </dgm:t>
    </dgm:pt>
    <dgm:pt modelId="{0B00CDF4-6A7E-422E-8FAE-4A4D84AF0247}" type="sibTrans" cxnId="{FBB90E3E-CB43-45D1-A5DB-A0D69277AF50}">
      <dgm:prSet/>
      <dgm:spPr/>
      <dgm:t>
        <a:bodyPr/>
        <a:lstStyle/>
        <a:p>
          <a:endParaRPr lang="en-IN"/>
        </a:p>
      </dgm:t>
    </dgm:pt>
    <dgm:pt modelId="{0FE3EFE1-F13F-48FC-A8B8-120F34ED0A58}">
      <dgm:prSet phldrT="[Text]" custT="1"/>
      <dgm:spPr/>
      <dgm:t>
        <a:bodyPr/>
        <a:lstStyle/>
        <a:p>
          <a:r>
            <a:rPr lang="en-IN" sz="2000" b="0" i="0" dirty="0" smtClean="0">
              <a:latin typeface="Times New Roman" pitchFamily="18" charset="0"/>
              <a:cs typeface="Times New Roman" pitchFamily="18" charset="0"/>
            </a:rPr>
            <a:t>The network model builds on the hierarchical model by allowing many-to-many relationships</a:t>
          </a:r>
          <a:endParaRPr lang="en-IN" sz="2000" dirty="0">
            <a:latin typeface="Times New Roman" pitchFamily="18" charset="0"/>
            <a:cs typeface="Times New Roman" pitchFamily="18" charset="0"/>
          </a:endParaRPr>
        </a:p>
      </dgm:t>
    </dgm:pt>
    <dgm:pt modelId="{A703D9DE-19B2-478A-90C5-CBE12888BF29}" type="parTrans" cxnId="{5E5A1170-6800-4486-8F1B-6EEC37CC3989}">
      <dgm:prSet/>
      <dgm:spPr/>
      <dgm:t>
        <a:bodyPr/>
        <a:lstStyle/>
        <a:p>
          <a:endParaRPr lang="en-IN"/>
        </a:p>
      </dgm:t>
    </dgm:pt>
    <dgm:pt modelId="{5621B556-AF2B-4F90-ACEB-8C4246F490F5}" type="sibTrans" cxnId="{5E5A1170-6800-4486-8F1B-6EEC37CC3989}">
      <dgm:prSet/>
      <dgm:spPr/>
      <dgm:t>
        <a:bodyPr/>
        <a:lstStyle/>
        <a:p>
          <a:endParaRPr lang="en-IN"/>
        </a:p>
      </dgm:t>
    </dgm:pt>
    <dgm:pt modelId="{87407CCB-C1D7-4A4D-AE6F-0E068C1F42B8}">
      <dgm:prSet phldrT="[Text]" custT="1"/>
      <dgm:spPr/>
      <dgm:t>
        <a:bodyPr/>
        <a:lstStyle/>
        <a:p>
          <a:r>
            <a:rPr lang="en-IN" sz="2000" b="0" i="0" dirty="0" smtClean="0">
              <a:latin typeface="Times New Roman" pitchFamily="18" charset="0"/>
              <a:cs typeface="Times New Roman" pitchFamily="18" charset="0"/>
            </a:rPr>
            <a:t>The hierarchical model organizes data into a tree-like structure, where each record has a single parent or root.</a:t>
          </a:r>
          <a:endParaRPr lang="en-IN" sz="2000" dirty="0">
            <a:latin typeface="Times New Roman" pitchFamily="18" charset="0"/>
            <a:cs typeface="Times New Roman" pitchFamily="18" charset="0"/>
          </a:endParaRPr>
        </a:p>
      </dgm:t>
    </dgm:pt>
    <dgm:pt modelId="{25576925-0FC1-42E9-AB61-9294D2DD21C6}" type="sibTrans" cxnId="{56C3EB3A-4BCE-4AF2-8509-5DA997849BC3}">
      <dgm:prSet/>
      <dgm:spPr/>
      <dgm:t>
        <a:bodyPr/>
        <a:lstStyle/>
        <a:p>
          <a:endParaRPr lang="en-IN"/>
        </a:p>
      </dgm:t>
    </dgm:pt>
    <dgm:pt modelId="{0CF6F6AE-03A5-47D1-AFBF-9BB57562F4FF}" type="parTrans" cxnId="{56C3EB3A-4BCE-4AF2-8509-5DA997849BC3}">
      <dgm:prSet/>
      <dgm:spPr/>
      <dgm:t>
        <a:bodyPr/>
        <a:lstStyle/>
        <a:p>
          <a:endParaRPr lang="en-IN"/>
        </a:p>
      </dgm:t>
    </dgm:pt>
    <dgm:pt modelId="{F1EC0BB8-77D1-472E-80A3-4C821AC78F35}">
      <dgm:prSet phldrT="[Text]" custT="1"/>
      <dgm:spPr/>
      <dgm:t>
        <a:bodyPr/>
        <a:lstStyle/>
        <a:p>
          <a:r>
            <a: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Relational database</a:t>
          </a:r>
          <a:endParaRPr lang="en-IN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197EA21-C9BE-4323-8D25-7C3C903DAD3D}" type="parTrans" cxnId="{81159168-C054-4C52-A861-C807BF7CBE7B}">
      <dgm:prSet/>
      <dgm:spPr/>
      <dgm:t>
        <a:bodyPr/>
        <a:lstStyle/>
        <a:p>
          <a:endParaRPr lang="en-IN"/>
        </a:p>
      </dgm:t>
    </dgm:pt>
    <dgm:pt modelId="{79E642DB-35ED-4AE9-91F2-4EF0FE4DC0A2}" type="sibTrans" cxnId="{81159168-C054-4C52-A861-C807BF7CBE7B}">
      <dgm:prSet/>
      <dgm:spPr/>
      <dgm:t>
        <a:bodyPr/>
        <a:lstStyle/>
        <a:p>
          <a:endParaRPr lang="en-IN"/>
        </a:p>
      </dgm:t>
    </dgm:pt>
    <dgm:pt modelId="{C2432F1B-A578-45DF-BA2D-E7CA910DAC62}">
      <dgm:prSet phldrT="[Text]" custT="1"/>
      <dgm:spPr/>
      <dgm:t>
        <a:bodyPr/>
        <a:lstStyle/>
        <a:p>
          <a:r>
            <a:rPr lang="en-IN" sz="2000" b="0" i="0" dirty="0" smtClean="0">
              <a:latin typeface="Times New Roman" pitchFamily="18" charset="0"/>
              <a:cs typeface="Times New Roman" pitchFamily="18" charset="0"/>
            </a:rPr>
            <a:t>The relational model sorts data into tables, also known as relations, each of which consists of columns and rows.</a:t>
          </a:r>
          <a:endParaRPr lang="en-IN" sz="2000" dirty="0">
            <a:latin typeface="Times New Roman" pitchFamily="18" charset="0"/>
            <a:cs typeface="Times New Roman" pitchFamily="18" charset="0"/>
          </a:endParaRPr>
        </a:p>
      </dgm:t>
    </dgm:pt>
    <dgm:pt modelId="{7CBF3535-06D1-4DCA-AA10-C2694C0AC33E}" type="parTrans" cxnId="{744F2123-3E84-4C45-A85D-CA8FC6942EF6}">
      <dgm:prSet/>
      <dgm:spPr/>
      <dgm:t>
        <a:bodyPr/>
        <a:lstStyle/>
        <a:p>
          <a:endParaRPr lang="en-IN"/>
        </a:p>
      </dgm:t>
    </dgm:pt>
    <dgm:pt modelId="{8B5A5397-5D5A-447F-9EEF-2AFB5DB2E122}" type="sibTrans" cxnId="{744F2123-3E84-4C45-A85D-CA8FC6942EF6}">
      <dgm:prSet/>
      <dgm:spPr/>
      <dgm:t>
        <a:bodyPr/>
        <a:lstStyle/>
        <a:p>
          <a:endParaRPr lang="en-IN"/>
        </a:p>
      </dgm:t>
    </dgm:pt>
    <dgm:pt modelId="{EB4ED5DB-D979-4498-B0DC-A83F0C0B7D81}">
      <dgm:prSet phldrT="[Text]" custT="1"/>
      <dgm:spPr/>
      <dgm:t>
        <a:bodyPr/>
        <a:lstStyle/>
        <a:p>
          <a:r>
            <a: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Object relational database</a:t>
          </a:r>
          <a:endParaRPr lang="en-IN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9B49F28-2669-4DC0-9D8A-8317E5D7558D}" type="parTrans" cxnId="{2A712B02-EFFC-49E6-957E-15C934D8F30E}">
      <dgm:prSet/>
      <dgm:spPr/>
      <dgm:t>
        <a:bodyPr/>
        <a:lstStyle/>
        <a:p>
          <a:endParaRPr lang="en-US"/>
        </a:p>
      </dgm:t>
    </dgm:pt>
    <dgm:pt modelId="{C9535A7F-76DC-46BE-A3F8-7254C59C46B3}" type="sibTrans" cxnId="{2A712B02-EFFC-49E6-957E-15C934D8F30E}">
      <dgm:prSet/>
      <dgm:spPr/>
      <dgm:t>
        <a:bodyPr/>
        <a:lstStyle/>
        <a:p>
          <a:endParaRPr lang="en-US"/>
        </a:p>
      </dgm:t>
    </dgm:pt>
    <dgm:pt modelId="{98478350-0919-4875-AB16-D9406460A9A3}">
      <dgm:prSet phldrT="[Text]" custT="1"/>
      <dgm:spPr/>
      <dgm:t>
        <a:bodyPr/>
        <a:lstStyle/>
        <a:p>
          <a:r>
            <a:rPr lang="en-IN" sz="2000" b="0" i="0" dirty="0" smtClean="0">
              <a:latin typeface="Times New Roman" pitchFamily="18" charset="0"/>
              <a:cs typeface="Times New Roman" pitchFamily="18" charset="0"/>
            </a:rPr>
            <a:t>It combines the simplicity of the relational model with some of the advanced functionality of the object-oriented database model. </a:t>
          </a:r>
          <a:endParaRPr lang="en-IN" sz="2000" dirty="0">
            <a:latin typeface="Times New Roman" pitchFamily="18" charset="0"/>
            <a:cs typeface="Times New Roman" pitchFamily="18" charset="0"/>
          </a:endParaRPr>
        </a:p>
      </dgm:t>
    </dgm:pt>
    <dgm:pt modelId="{3887544B-72D6-4950-AE98-C2952CEA0FC3}" type="parTrans" cxnId="{6131D065-A51F-4906-8FC2-AF15B0279281}">
      <dgm:prSet/>
      <dgm:spPr/>
      <dgm:t>
        <a:bodyPr/>
        <a:lstStyle/>
        <a:p>
          <a:endParaRPr lang="en-US"/>
        </a:p>
      </dgm:t>
    </dgm:pt>
    <dgm:pt modelId="{5310C0E9-ECA8-4687-85C2-F556C3666031}" type="sibTrans" cxnId="{6131D065-A51F-4906-8FC2-AF15B0279281}">
      <dgm:prSet/>
      <dgm:spPr/>
      <dgm:t>
        <a:bodyPr/>
        <a:lstStyle/>
        <a:p>
          <a:endParaRPr lang="en-US"/>
        </a:p>
      </dgm:t>
    </dgm:pt>
    <dgm:pt modelId="{415EA0BA-263D-4F4A-B534-A9D5FC0AAAB1}">
      <dgm:prSet phldrT="[Text]" custT="1"/>
      <dgm:spPr/>
      <dgm:t>
        <a:bodyPr/>
        <a:lstStyle/>
        <a:p>
          <a:r>
            <a:rPr lang="en-IN" sz="2000" b="0" i="0" dirty="0" smtClean="0">
              <a:latin typeface="Times New Roman" pitchFamily="18" charset="0"/>
              <a:cs typeface="Times New Roman" pitchFamily="18" charset="0"/>
            </a:rPr>
            <a:t>In which information is represented in the form of objects as used in object-oriented programming.</a:t>
          </a:r>
          <a:endParaRPr lang="en-IN" sz="2000" dirty="0">
            <a:latin typeface="Times New Roman" pitchFamily="18" charset="0"/>
            <a:cs typeface="Times New Roman" pitchFamily="18" charset="0"/>
          </a:endParaRPr>
        </a:p>
      </dgm:t>
    </dgm:pt>
    <dgm:pt modelId="{9A7B8A34-0F07-419A-AE3A-CCDB46689745}" type="sibTrans" cxnId="{146FCD77-EE60-4C10-B597-0BCDAAD9F885}">
      <dgm:prSet/>
      <dgm:spPr/>
      <dgm:t>
        <a:bodyPr/>
        <a:lstStyle/>
        <a:p>
          <a:endParaRPr lang="en-US"/>
        </a:p>
      </dgm:t>
    </dgm:pt>
    <dgm:pt modelId="{366BC396-60EC-4C3E-B42B-4F82AAF16F71}" type="parTrans" cxnId="{146FCD77-EE60-4C10-B597-0BCDAAD9F885}">
      <dgm:prSet/>
      <dgm:spPr/>
      <dgm:t>
        <a:bodyPr/>
        <a:lstStyle/>
        <a:p>
          <a:endParaRPr lang="en-US"/>
        </a:p>
      </dgm:t>
    </dgm:pt>
    <dgm:pt modelId="{3E6E7B5D-2EE4-4EC9-B745-180A853879C7}">
      <dgm:prSet phldrT="[Text]" custT="1"/>
      <dgm:spPr/>
      <dgm:t>
        <a:bodyPr/>
        <a:lstStyle/>
        <a:p>
          <a:r>
            <a: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Object database</a:t>
          </a:r>
          <a:endParaRPr lang="en-IN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6A0DE2F-0CDE-47C5-8920-BBC7CD8B8156}" type="sibTrans" cxnId="{F98EAAEE-1EBC-4439-BCB0-1A4932ABF266}">
      <dgm:prSet/>
      <dgm:spPr/>
      <dgm:t>
        <a:bodyPr/>
        <a:lstStyle/>
        <a:p>
          <a:endParaRPr lang="en-US"/>
        </a:p>
      </dgm:t>
    </dgm:pt>
    <dgm:pt modelId="{B32DB45C-DFA8-452D-BAAA-D1FFCA9AAB98}" type="parTrans" cxnId="{F98EAAEE-1EBC-4439-BCB0-1A4932ABF266}">
      <dgm:prSet/>
      <dgm:spPr/>
      <dgm:t>
        <a:bodyPr/>
        <a:lstStyle/>
        <a:p>
          <a:endParaRPr lang="en-US"/>
        </a:p>
      </dgm:t>
    </dgm:pt>
    <dgm:pt modelId="{3C1827E7-5C4C-46D4-8C3C-CA2412403491}" type="pres">
      <dgm:prSet presAssocID="{AC151D7A-F3AB-4944-B675-F1571A34DD2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B9237DA-21BB-4588-9D74-3C97B976A5F4}" type="pres">
      <dgm:prSet presAssocID="{B0EB5686-8774-4DDA-83BB-0A0ACFEB70DB}" presName="linNode" presStyleCnt="0"/>
      <dgm:spPr/>
    </dgm:pt>
    <dgm:pt modelId="{C9BF5A7C-018D-4AB2-9FCD-FD28B4FE92BD}" type="pres">
      <dgm:prSet presAssocID="{B0EB5686-8774-4DDA-83BB-0A0ACFEB70DB}" presName="parentText" presStyleLbl="node1" presStyleIdx="0" presStyleCnt="5" custScaleX="73033" custScaleY="71642" custLinFactNeighborX="-7908" custLinFactNeighborY="-4452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3C432DC-60E7-44C1-95B1-672F50E4EC2B}" type="pres">
      <dgm:prSet presAssocID="{B0EB5686-8774-4DDA-83BB-0A0ACFEB70DB}" presName="descendantText" presStyleLbl="alignAccFollowNode1" presStyleIdx="0" presStyleCnt="5" custScaleX="114979" custScaleY="82823" custLinFactNeighborX="-3970" custLinFactNeighborY="-49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B3334F3-52DF-4570-A115-CA2CAAEF841B}" type="pres">
      <dgm:prSet presAssocID="{7185F4A5-1C4D-4FB9-B2E4-A0F415E41776}" presName="sp" presStyleCnt="0"/>
      <dgm:spPr/>
    </dgm:pt>
    <dgm:pt modelId="{32A91E57-BF16-4A35-BB58-FFD029892839}" type="pres">
      <dgm:prSet presAssocID="{5EE35965-A973-4D84-92EB-D544E1FDA6B0}" presName="linNode" presStyleCnt="0"/>
      <dgm:spPr/>
    </dgm:pt>
    <dgm:pt modelId="{A8544C28-B397-4E7A-8558-309440093247}" type="pres">
      <dgm:prSet presAssocID="{5EE35965-A973-4D84-92EB-D544E1FDA6B0}" presName="parentText" presStyleLbl="node1" presStyleIdx="1" presStyleCnt="5" custScaleX="73033" custScaleY="65999" custLinFactNeighborX="-7908" custLinFactNeighborY="-79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105D739-043D-4158-B8B3-5428356E0B6D}" type="pres">
      <dgm:prSet presAssocID="{5EE35965-A973-4D84-92EB-D544E1FDA6B0}" presName="descendantText" presStyleLbl="alignAccFollowNode1" presStyleIdx="1" presStyleCnt="5" custScaleX="115097" custScaleY="70934" custLinFactNeighborX="-4232" custLinFactNeighborY="123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08B293B-4E90-472D-889B-600187FEF0E0}" type="pres">
      <dgm:prSet presAssocID="{0B00CDF4-6A7E-422E-8FAE-4A4D84AF0247}" presName="sp" presStyleCnt="0"/>
      <dgm:spPr/>
    </dgm:pt>
    <dgm:pt modelId="{600C395B-FDCC-4FCB-8CD6-6228B7B746CE}" type="pres">
      <dgm:prSet presAssocID="{F1EC0BB8-77D1-472E-80A3-4C821AC78F35}" presName="linNode" presStyleCnt="0"/>
      <dgm:spPr/>
    </dgm:pt>
    <dgm:pt modelId="{62B2448C-0762-44EF-A6BA-0694180F8387}" type="pres">
      <dgm:prSet presAssocID="{F1EC0BB8-77D1-472E-80A3-4C821AC78F35}" presName="parentText" presStyleLbl="node1" presStyleIdx="2" presStyleCnt="5" custScaleX="73032" custScaleY="64489" custLinFactNeighborX="-7584" custLinFactNeighborY="-129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6E42E3A-815F-466B-A216-A0CC69D82738}" type="pres">
      <dgm:prSet presAssocID="{F1EC0BB8-77D1-472E-80A3-4C821AC78F35}" presName="descendantText" presStyleLbl="alignAccFollowNode1" presStyleIdx="2" presStyleCnt="5" custScaleX="115615" custScaleY="72511" custLinFactNeighborX="-4072" custLinFactNeighborY="193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18FC4AA-C76F-4CC6-A0C6-3A2E6CEED1EA}" type="pres">
      <dgm:prSet presAssocID="{79E642DB-35ED-4AE9-91F2-4EF0FE4DC0A2}" presName="sp" presStyleCnt="0"/>
      <dgm:spPr/>
    </dgm:pt>
    <dgm:pt modelId="{4D648397-8AB3-45C0-8EA0-5EE97A03B082}" type="pres">
      <dgm:prSet presAssocID="{3E6E7B5D-2EE4-4EC9-B745-180A853879C7}" presName="linNode" presStyleCnt="0"/>
      <dgm:spPr/>
    </dgm:pt>
    <dgm:pt modelId="{72C21269-D431-41F9-BF58-5DA08FD2CD95}" type="pres">
      <dgm:prSet presAssocID="{3E6E7B5D-2EE4-4EC9-B745-180A853879C7}" presName="parentText" presStyleLbl="node1" presStyleIdx="3" presStyleCnt="5" custScaleX="73032" custScaleY="65167" custLinFactNeighborX="-7584" custLinFactNeighborY="-28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B4515C-0E64-4781-B941-62D41B5A1C44}" type="pres">
      <dgm:prSet presAssocID="{3E6E7B5D-2EE4-4EC9-B745-180A853879C7}" presName="descendantText" presStyleLbl="alignAccFollowNode1" presStyleIdx="3" presStyleCnt="5" custScaleX="114807" custScaleY="66065" custLinFactNeighborX="-3663" custLinFactNeighborY="-20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0155FD-C42C-4348-983A-EB28AD4B0749}" type="pres">
      <dgm:prSet presAssocID="{C6A0DE2F-0CDE-47C5-8920-BBC7CD8B8156}" presName="sp" presStyleCnt="0"/>
      <dgm:spPr/>
    </dgm:pt>
    <dgm:pt modelId="{D31AB1D0-2EAE-4176-BC91-179233823A0C}" type="pres">
      <dgm:prSet presAssocID="{EB4ED5DB-D979-4498-B0DC-A83F0C0B7D81}" presName="linNode" presStyleCnt="0"/>
      <dgm:spPr/>
    </dgm:pt>
    <dgm:pt modelId="{A1853BB1-93EA-4C10-AA5F-E4141001CE89}" type="pres">
      <dgm:prSet presAssocID="{EB4ED5DB-D979-4498-B0DC-A83F0C0B7D81}" presName="parentText" presStyleLbl="node1" presStyleIdx="4" presStyleCnt="5" custFlipVert="0" custScaleX="73034" custScaleY="63035" custLinFactNeighborX="-7620" custLinFactNeighborY="218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C566DC-4BE0-4370-8C73-D7D746988F64}" type="pres">
      <dgm:prSet presAssocID="{EB4ED5DB-D979-4498-B0DC-A83F0C0B7D81}" presName="descendantText" presStyleLbl="alignAccFollowNode1" presStyleIdx="4" presStyleCnt="5" custScaleX="113876" custScaleY="72881" custLinFactNeighborX="-2010" custLinFactNeighborY="-9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44F2123-3E84-4C45-A85D-CA8FC6942EF6}" srcId="{F1EC0BB8-77D1-472E-80A3-4C821AC78F35}" destId="{C2432F1B-A578-45DF-BA2D-E7CA910DAC62}" srcOrd="0" destOrd="0" parTransId="{7CBF3535-06D1-4DCA-AA10-C2694C0AC33E}" sibTransId="{8B5A5397-5D5A-447F-9EEF-2AFB5DB2E122}"/>
    <dgm:cxn modelId="{BB9232A0-B77A-455A-A0D4-135219D00C70}" type="presOf" srcId="{0FE3EFE1-F13F-48FC-A8B8-120F34ED0A58}" destId="{5105D739-043D-4158-B8B3-5428356E0B6D}" srcOrd="0" destOrd="0" presId="urn:microsoft.com/office/officeart/2005/8/layout/vList5"/>
    <dgm:cxn modelId="{6131D065-A51F-4906-8FC2-AF15B0279281}" srcId="{EB4ED5DB-D979-4498-B0DC-A83F0C0B7D81}" destId="{98478350-0919-4875-AB16-D9406460A9A3}" srcOrd="0" destOrd="0" parTransId="{3887544B-72D6-4950-AE98-C2952CEA0FC3}" sibTransId="{5310C0E9-ECA8-4687-85C2-F556C3666031}"/>
    <dgm:cxn modelId="{63EEE864-95C1-44F0-97C4-C34177E58E7B}" type="presOf" srcId="{87407CCB-C1D7-4A4D-AE6F-0E068C1F42B8}" destId="{C3C432DC-60E7-44C1-95B1-672F50E4EC2B}" srcOrd="0" destOrd="0" presId="urn:microsoft.com/office/officeart/2005/8/layout/vList5"/>
    <dgm:cxn modelId="{FBB90E3E-CB43-45D1-A5DB-A0D69277AF50}" srcId="{AC151D7A-F3AB-4944-B675-F1571A34DD22}" destId="{5EE35965-A973-4D84-92EB-D544E1FDA6B0}" srcOrd="1" destOrd="0" parTransId="{B2D204A8-1E7A-47C6-A1F6-679E7D399EC9}" sibTransId="{0B00CDF4-6A7E-422E-8FAE-4A4D84AF0247}"/>
    <dgm:cxn modelId="{F98EAAEE-1EBC-4439-BCB0-1A4932ABF266}" srcId="{AC151D7A-F3AB-4944-B675-F1571A34DD22}" destId="{3E6E7B5D-2EE4-4EC9-B745-180A853879C7}" srcOrd="3" destOrd="0" parTransId="{B32DB45C-DFA8-452D-BAAA-D1FFCA9AAB98}" sibTransId="{C6A0DE2F-0CDE-47C5-8920-BBC7CD8B8156}"/>
    <dgm:cxn modelId="{F3198214-9DC6-4B94-9C2B-59F44111219C}" type="presOf" srcId="{415EA0BA-263D-4F4A-B534-A9D5FC0AAAB1}" destId="{8FB4515C-0E64-4781-B941-62D41B5A1C44}" srcOrd="0" destOrd="0" presId="urn:microsoft.com/office/officeart/2005/8/layout/vList5"/>
    <dgm:cxn modelId="{56C3EB3A-4BCE-4AF2-8509-5DA997849BC3}" srcId="{B0EB5686-8774-4DDA-83BB-0A0ACFEB70DB}" destId="{87407CCB-C1D7-4A4D-AE6F-0E068C1F42B8}" srcOrd="0" destOrd="0" parTransId="{0CF6F6AE-03A5-47D1-AFBF-9BB57562F4FF}" sibTransId="{25576925-0FC1-42E9-AB61-9294D2DD21C6}"/>
    <dgm:cxn modelId="{46CFA8DE-0D25-48B2-A12D-3F43E9950727}" type="presOf" srcId="{B0EB5686-8774-4DDA-83BB-0A0ACFEB70DB}" destId="{C9BF5A7C-018D-4AB2-9FCD-FD28B4FE92BD}" srcOrd="0" destOrd="0" presId="urn:microsoft.com/office/officeart/2005/8/layout/vList5"/>
    <dgm:cxn modelId="{1D2FED9E-79A5-4347-BF1C-3B5E2A2B21C1}" type="presOf" srcId="{EB4ED5DB-D979-4498-B0DC-A83F0C0B7D81}" destId="{A1853BB1-93EA-4C10-AA5F-E4141001CE89}" srcOrd="0" destOrd="0" presId="urn:microsoft.com/office/officeart/2005/8/layout/vList5"/>
    <dgm:cxn modelId="{81159168-C054-4C52-A861-C807BF7CBE7B}" srcId="{AC151D7A-F3AB-4944-B675-F1571A34DD22}" destId="{F1EC0BB8-77D1-472E-80A3-4C821AC78F35}" srcOrd="2" destOrd="0" parTransId="{A197EA21-C9BE-4323-8D25-7C3C903DAD3D}" sibTransId="{79E642DB-35ED-4AE9-91F2-4EF0FE4DC0A2}"/>
    <dgm:cxn modelId="{5E5A1170-6800-4486-8F1B-6EEC37CC3989}" srcId="{5EE35965-A973-4D84-92EB-D544E1FDA6B0}" destId="{0FE3EFE1-F13F-48FC-A8B8-120F34ED0A58}" srcOrd="0" destOrd="0" parTransId="{A703D9DE-19B2-478A-90C5-CBE12888BF29}" sibTransId="{5621B556-AF2B-4F90-ACEB-8C4246F490F5}"/>
    <dgm:cxn modelId="{CC0BAD9E-7C06-47E8-9DCD-A6538561FDEE}" type="presOf" srcId="{98478350-0919-4875-AB16-D9406460A9A3}" destId="{CDC566DC-4BE0-4370-8C73-D7D746988F64}" srcOrd="0" destOrd="0" presId="urn:microsoft.com/office/officeart/2005/8/layout/vList5"/>
    <dgm:cxn modelId="{ADA64D83-8BD8-4647-8C0D-9A48FF22B822}" type="presOf" srcId="{5EE35965-A973-4D84-92EB-D544E1FDA6B0}" destId="{A8544C28-B397-4E7A-8558-309440093247}" srcOrd="0" destOrd="0" presId="urn:microsoft.com/office/officeart/2005/8/layout/vList5"/>
    <dgm:cxn modelId="{3FF2DA84-72CD-4179-98F0-E53685502045}" srcId="{AC151D7A-F3AB-4944-B675-F1571A34DD22}" destId="{B0EB5686-8774-4DDA-83BB-0A0ACFEB70DB}" srcOrd="0" destOrd="0" parTransId="{02B12F81-4A9B-4371-A403-80C7CDE75A65}" sibTransId="{7185F4A5-1C4D-4FB9-B2E4-A0F415E41776}"/>
    <dgm:cxn modelId="{2A712B02-EFFC-49E6-957E-15C934D8F30E}" srcId="{AC151D7A-F3AB-4944-B675-F1571A34DD22}" destId="{EB4ED5DB-D979-4498-B0DC-A83F0C0B7D81}" srcOrd="4" destOrd="0" parTransId="{19B49F28-2669-4DC0-9D8A-8317E5D7558D}" sibTransId="{C9535A7F-76DC-46BE-A3F8-7254C59C46B3}"/>
    <dgm:cxn modelId="{4AF92ABC-F098-44A3-B7DA-E2B01B3CA0FC}" type="presOf" srcId="{AC151D7A-F3AB-4944-B675-F1571A34DD22}" destId="{3C1827E7-5C4C-46D4-8C3C-CA2412403491}" srcOrd="0" destOrd="0" presId="urn:microsoft.com/office/officeart/2005/8/layout/vList5"/>
    <dgm:cxn modelId="{9859FDC6-63AF-42FA-9D81-771B26BDAB57}" type="presOf" srcId="{3E6E7B5D-2EE4-4EC9-B745-180A853879C7}" destId="{72C21269-D431-41F9-BF58-5DA08FD2CD95}" srcOrd="0" destOrd="0" presId="urn:microsoft.com/office/officeart/2005/8/layout/vList5"/>
    <dgm:cxn modelId="{146FCD77-EE60-4C10-B597-0BCDAAD9F885}" srcId="{3E6E7B5D-2EE4-4EC9-B745-180A853879C7}" destId="{415EA0BA-263D-4F4A-B534-A9D5FC0AAAB1}" srcOrd="0" destOrd="0" parTransId="{366BC396-60EC-4C3E-B42B-4F82AAF16F71}" sibTransId="{9A7B8A34-0F07-419A-AE3A-CCDB46689745}"/>
    <dgm:cxn modelId="{288FCD17-07B7-494E-B191-E301778FE13E}" type="presOf" srcId="{C2432F1B-A578-45DF-BA2D-E7CA910DAC62}" destId="{C6E42E3A-815F-466B-A216-A0CC69D82738}" srcOrd="0" destOrd="0" presId="urn:microsoft.com/office/officeart/2005/8/layout/vList5"/>
    <dgm:cxn modelId="{F5936FAC-2449-419D-8482-8AE3AD3F79DA}" type="presOf" srcId="{F1EC0BB8-77D1-472E-80A3-4C821AC78F35}" destId="{62B2448C-0762-44EF-A6BA-0694180F8387}" srcOrd="0" destOrd="0" presId="urn:microsoft.com/office/officeart/2005/8/layout/vList5"/>
    <dgm:cxn modelId="{626D0262-77F6-4D86-B8B8-B73353ED693E}" type="presParOf" srcId="{3C1827E7-5C4C-46D4-8C3C-CA2412403491}" destId="{EB9237DA-21BB-4588-9D74-3C97B976A5F4}" srcOrd="0" destOrd="0" presId="urn:microsoft.com/office/officeart/2005/8/layout/vList5"/>
    <dgm:cxn modelId="{405284C9-7408-4E68-BBE9-5E9AF0D83A91}" type="presParOf" srcId="{EB9237DA-21BB-4588-9D74-3C97B976A5F4}" destId="{C9BF5A7C-018D-4AB2-9FCD-FD28B4FE92BD}" srcOrd="0" destOrd="0" presId="urn:microsoft.com/office/officeart/2005/8/layout/vList5"/>
    <dgm:cxn modelId="{0A8A338D-ED91-4D57-B2A6-56A50611C9F9}" type="presParOf" srcId="{EB9237DA-21BB-4588-9D74-3C97B976A5F4}" destId="{C3C432DC-60E7-44C1-95B1-672F50E4EC2B}" srcOrd="1" destOrd="0" presId="urn:microsoft.com/office/officeart/2005/8/layout/vList5"/>
    <dgm:cxn modelId="{CCC76C27-9303-48B9-BCE0-516398DA364F}" type="presParOf" srcId="{3C1827E7-5C4C-46D4-8C3C-CA2412403491}" destId="{6B3334F3-52DF-4570-A115-CA2CAAEF841B}" srcOrd="1" destOrd="0" presId="urn:microsoft.com/office/officeart/2005/8/layout/vList5"/>
    <dgm:cxn modelId="{8CDE10FB-3522-4890-B0D4-F160D5C28598}" type="presParOf" srcId="{3C1827E7-5C4C-46D4-8C3C-CA2412403491}" destId="{32A91E57-BF16-4A35-BB58-FFD029892839}" srcOrd="2" destOrd="0" presId="urn:microsoft.com/office/officeart/2005/8/layout/vList5"/>
    <dgm:cxn modelId="{1F52388D-C7FB-4875-B53A-2372120D54B4}" type="presParOf" srcId="{32A91E57-BF16-4A35-BB58-FFD029892839}" destId="{A8544C28-B397-4E7A-8558-309440093247}" srcOrd="0" destOrd="0" presId="urn:microsoft.com/office/officeart/2005/8/layout/vList5"/>
    <dgm:cxn modelId="{F45139F6-4D7A-4252-BFC8-8A25614EE153}" type="presParOf" srcId="{32A91E57-BF16-4A35-BB58-FFD029892839}" destId="{5105D739-043D-4158-B8B3-5428356E0B6D}" srcOrd="1" destOrd="0" presId="urn:microsoft.com/office/officeart/2005/8/layout/vList5"/>
    <dgm:cxn modelId="{7AB05F5D-76B6-41B9-BA8F-3AB26C9B6B9C}" type="presParOf" srcId="{3C1827E7-5C4C-46D4-8C3C-CA2412403491}" destId="{308B293B-4E90-472D-889B-600187FEF0E0}" srcOrd="3" destOrd="0" presId="urn:microsoft.com/office/officeart/2005/8/layout/vList5"/>
    <dgm:cxn modelId="{00BF09F7-C918-4E27-B210-828CE1C61C6A}" type="presParOf" srcId="{3C1827E7-5C4C-46D4-8C3C-CA2412403491}" destId="{600C395B-FDCC-4FCB-8CD6-6228B7B746CE}" srcOrd="4" destOrd="0" presId="urn:microsoft.com/office/officeart/2005/8/layout/vList5"/>
    <dgm:cxn modelId="{7B656013-A043-4870-AB70-D432780DA3F5}" type="presParOf" srcId="{600C395B-FDCC-4FCB-8CD6-6228B7B746CE}" destId="{62B2448C-0762-44EF-A6BA-0694180F8387}" srcOrd="0" destOrd="0" presId="urn:microsoft.com/office/officeart/2005/8/layout/vList5"/>
    <dgm:cxn modelId="{08B1DEBA-F954-4CA3-A642-6A0107052238}" type="presParOf" srcId="{600C395B-FDCC-4FCB-8CD6-6228B7B746CE}" destId="{C6E42E3A-815F-466B-A216-A0CC69D82738}" srcOrd="1" destOrd="0" presId="urn:microsoft.com/office/officeart/2005/8/layout/vList5"/>
    <dgm:cxn modelId="{788C0EA2-9F71-4A16-A95E-52F1C815FE1C}" type="presParOf" srcId="{3C1827E7-5C4C-46D4-8C3C-CA2412403491}" destId="{318FC4AA-C76F-4CC6-A0C6-3A2E6CEED1EA}" srcOrd="5" destOrd="0" presId="urn:microsoft.com/office/officeart/2005/8/layout/vList5"/>
    <dgm:cxn modelId="{25E17F4A-18ED-42A4-8F76-5AEC978668CA}" type="presParOf" srcId="{3C1827E7-5C4C-46D4-8C3C-CA2412403491}" destId="{4D648397-8AB3-45C0-8EA0-5EE97A03B082}" srcOrd="6" destOrd="0" presId="urn:microsoft.com/office/officeart/2005/8/layout/vList5"/>
    <dgm:cxn modelId="{E703A7C2-143C-4CCD-8572-8B6E73032CE3}" type="presParOf" srcId="{4D648397-8AB3-45C0-8EA0-5EE97A03B082}" destId="{72C21269-D431-41F9-BF58-5DA08FD2CD95}" srcOrd="0" destOrd="0" presId="urn:microsoft.com/office/officeart/2005/8/layout/vList5"/>
    <dgm:cxn modelId="{F398EFEA-44EE-4DAF-857F-8C949F26D7EB}" type="presParOf" srcId="{4D648397-8AB3-45C0-8EA0-5EE97A03B082}" destId="{8FB4515C-0E64-4781-B941-62D41B5A1C44}" srcOrd="1" destOrd="0" presId="urn:microsoft.com/office/officeart/2005/8/layout/vList5"/>
    <dgm:cxn modelId="{4D6EE912-5018-4CBB-9031-D705CFF7A6B5}" type="presParOf" srcId="{3C1827E7-5C4C-46D4-8C3C-CA2412403491}" destId="{D50155FD-C42C-4348-983A-EB28AD4B0749}" srcOrd="7" destOrd="0" presId="urn:microsoft.com/office/officeart/2005/8/layout/vList5"/>
    <dgm:cxn modelId="{40FBCA76-9FFD-4C88-9313-D58035C674AA}" type="presParOf" srcId="{3C1827E7-5C4C-46D4-8C3C-CA2412403491}" destId="{D31AB1D0-2EAE-4176-BC91-179233823A0C}" srcOrd="8" destOrd="0" presId="urn:microsoft.com/office/officeart/2005/8/layout/vList5"/>
    <dgm:cxn modelId="{B81D4EA8-2FA2-410A-89CE-D9CDDF1A4466}" type="presParOf" srcId="{D31AB1D0-2EAE-4176-BC91-179233823A0C}" destId="{A1853BB1-93EA-4C10-AA5F-E4141001CE89}" srcOrd="0" destOrd="0" presId="urn:microsoft.com/office/officeart/2005/8/layout/vList5"/>
    <dgm:cxn modelId="{D5400638-04C9-4D2D-B1F5-BA5BE1CD2DAE}" type="presParOf" srcId="{D31AB1D0-2EAE-4176-BC91-179233823A0C}" destId="{CDC566DC-4BE0-4370-8C73-D7D746988F6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C432DC-60E7-44C1-95B1-672F50E4EC2B}">
      <dsp:nvSpPr>
        <dsp:cNvPr id="0" name=""/>
        <dsp:cNvSpPr/>
      </dsp:nvSpPr>
      <dsp:spPr>
        <a:xfrm rot="5400000">
          <a:off x="6465429" y="-3680081"/>
          <a:ext cx="744448" cy="8160184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b="0" i="0" kern="1200" dirty="0" smtClean="0">
              <a:latin typeface="Times New Roman" pitchFamily="18" charset="0"/>
              <a:cs typeface="Times New Roman" pitchFamily="18" charset="0"/>
            </a:rPr>
            <a:t>The hierarchical model organizes data into a tree-like structure, where each record has a single parent or root.</a:t>
          </a:r>
          <a:endParaRPr lang="en-IN" sz="2000" kern="1200" dirty="0">
            <a:latin typeface="Times New Roman" pitchFamily="18" charset="0"/>
            <a:cs typeface="Times New Roman" pitchFamily="18" charset="0"/>
          </a:endParaRPr>
        </a:p>
      </dsp:txBody>
      <dsp:txXfrm rot="-5400000">
        <a:off x="2757562" y="64127"/>
        <a:ext cx="8123843" cy="671766"/>
      </dsp:txXfrm>
    </dsp:sp>
    <dsp:sp modelId="{C9BF5A7C-018D-4AB2-9FCD-FD28B4FE92BD}">
      <dsp:nvSpPr>
        <dsp:cNvPr id="0" name=""/>
        <dsp:cNvSpPr/>
      </dsp:nvSpPr>
      <dsp:spPr>
        <a:xfrm>
          <a:off x="0" y="0"/>
          <a:ext cx="2915567" cy="80493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Hierarchical database</a:t>
          </a:r>
          <a:endParaRPr lang="en-IN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294" y="39294"/>
        <a:ext cx="2836979" cy="726348"/>
      </dsp:txXfrm>
    </dsp:sp>
    <dsp:sp modelId="{5105D739-043D-4158-B8B3-5428356E0B6D}">
      <dsp:nvSpPr>
        <dsp:cNvPr id="0" name=""/>
        <dsp:cNvSpPr/>
      </dsp:nvSpPr>
      <dsp:spPr>
        <a:xfrm rot="5400000">
          <a:off x="6512589" y="-2839297"/>
          <a:ext cx="637585" cy="8168558"/>
        </a:xfrm>
        <a:prstGeom prst="round2SameRect">
          <a:avLst/>
        </a:prstGeom>
        <a:solidFill>
          <a:schemeClr val="accent2">
            <a:tint val="40000"/>
            <a:alpha val="90000"/>
            <a:hueOff val="975430"/>
            <a:satOff val="-13887"/>
            <a:lumOff val="-1736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975430"/>
              <a:satOff val="-13887"/>
              <a:lumOff val="-1736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b="0" i="0" kern="1200" dirty="0" smtClean="0">
              <a:latin typeface="Times New Roman" pitchFamily="18" charset="0"/>
              <a:cs typeface="Times New Roman" pitchFamily="18" charset="0"/>
            </a:rPr>
            <a:t>The network model builds on the hierarchical model by allowing many-to-many relationships</a:t>
          </a:r>
          <a:endParaRPr lang="en-IN" sz="2000" kern="1200" dirty="0">
            <a:latin typeface="Times New Roman" pitchFamily="18" charset="0"/>
            <a:cs typeface="Times New Roman" pitchFamily="18" charset="0"/>
          </a:endParaRPr>
        </a:p>
      </dsp:txBody>
      <dsp:txXfrm rot="-5400000">
        <a:off x="2747103" y="957313"/>
        <a:ext cx="8137434" cy="575337"/>
      </dsp:txXfrm>
    </dsp:sp>
    <dsp:sp modelId="{A8544C28-B397-4E7A-8558-309440093247}">
      <dsp:nvSpPr>
        <dsp:cNvPr id="0" name=""/>
        <dsp:cNvSpPr/>
      </dsp:nvSpPr>
      <dsp:spPr>
        <a:xfrm>
          <a:off x="0" y="854186"/>
          <a:ext cx="2915567" cy="741534"/>
        </a:xfrm>
        <a:prstGeom prst="roundRect">
          <a:avLst/>
        </a:prstGeom>
        <a:gradFill rotWithShape="0">
          <a:gsLst>
            <a:gs pos="0">
              <a:schemeClr val="accent2">
                <a:hueOff val="1267329"/>
                <a:satOff val="-3253"/>
                <a:lumOff val="-813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267329"/>
                <a:satOff val="-3253"/>
                <a:lumOff val="-813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267329"/>
                <a:satOff val="-3253"/>
                <a:lumOff val="-813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Network database</a:t>
          </a:r>
          <a:endParaRPr lang="en-IN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199" y="890385"/>
        <a:ext cx="2843169" cy="669136"/>
      </dsp:txXfrm>
    </dsp:sp>
    <dsp:sp modelId="{C6E42E3A-815F-466B-A216-A0CC69D82738}">
      <dsp:nvSpPr>
        <dsp:cNvPr id="0" name=""/>
        <dsp:cNvSpPr/>
      </dsp:nvSpPr>
      <dsp:spPr>
        <a:xfrm rot="5400000">
          <a:off x="6510146" y="-2050165"/>
          <a:ext cx="651759" cy="8181282"/>
        </a:xfrm>
        <a:prstGeom prst="round2SameRect">
          <a:avLst/>
        </a:prstGeom>
        <a:solidFill>
          <a:schemeClr val="accent2">
            <a:tint val="40000"/>
            <a:alpha val="90000"/>
            <a:hueOff val="1950861"/>
            <a:satOff val="-27775"/>
            <a:lumOff val="-3472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1950861"/>
              <a:satOff val="-27775"/>
              <a:lumOff val="-3472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b="0" i="0" kern="1200" dirty="0" smtClean="0">
              <a:latin typeface="Times New Roman" pitchFamily="18" charset="0"/>
              <a:cs typeface="Times New Roman" pitchFamily="18" charset="0"/>
            </a:rPr>
            <a:t>The relational model sorts data into tables, also known as relations, each of which consists of columns and rows.</a:t>
          </a:r>
          <a:endParaRPr lang="en-IN" sz="2000" kern="1200" dirty="0">
            <a:latin typeface="Times New Roman" pitchFamily="18" charset="0"/>
            <a:cs typeface="Times New Roman" pitchFamily="18" charset="0"/>
          </a:endParaRPr>
        </a:p>
      </dsp:txBody>
      <dsp:txXfrm rot="-5400000">
        <a:off x="2745385" y="1746412"/>
        <a:ext cx="8149466" cy="588127"/>
      </dsp:txXfrm>
    </dsp:sp>
    <dsp:sp modelId="{62B2448C-0762-44EF-A6BA-0694180F8387}">
      <dsp:nvSpPr>
        <dsp:cNvPr id="0" name=""/>
        <dsp:cNvSpPr/>
      </dsp:nvSpPr>
      <dsp:spPr>
        <a:xfrm>
          <a:off x="0" y="1646269"/>
          <a:ext cx="2906986" cy="724568"/>
        </a:xfrm>
        <a:prstGeom prst="roundRect">
          <a:avLst/>
        </a:prstGeom>
        <a:gradFill rotWithShape="0">
          <a:gsLst>
            <a:gs pos="0">
              <a:schemeClr val="accent2">
                <a:hueOff val="2534658"/>
                <a:satOff val="-6506"/>
                <a:lumOff val="-1627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2534658"/>
                <a:satOff val="-6506"/>
                <a:lumOff val="-1627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2534658"/>
                <a:satOff val="-6506"/>
                <a:lumOff val="-1627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Relational database</a:t>
          </a:r>
          <a:endParaRPr lang="en-IN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370" y="1681639"/>
        <a:ext cx="2836246" cy="653828"/>
      </dsp:txXfrm>
    </dsp:sp>
    <dsp:sp modelId="{8FB4515C-0E64-4781-B941-62D41B5A1C44}">
      <dsp:nvSpPr>
        <dsp:cNvPr id="0" name=""/>
        <dsp:cNvSpPr/>
      </dsp:nvSpPr>
      <dsp:spPr>
        <a:xfrm rot="5400000">
          <a:off x="6546856" y="-1284461"/>
          <a:ext cx="593820" cy="8147977"/>
        </a:xfrm>
        <a:prstGeom prst="round2SameRect">
          <a:avLst/>
        </a:prstGeom>
        <a:solidFill>
          <a:schemeClr val="accent2">
            <a:tint val="40000"/>
            <a:alpha val="90000"/>
            <a:hueOff val="2926291"/>
            <a:satOff val="-41662"/>
            <a:lumOff val="-5208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2926291"/>
              <a:satOff val="-41662"/>
              <a:lumOff val="-5208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b="0" i="0" kern="1200" dirty="0" smtClean="0">
              <a:latin typeface="Times New Roman" pitchFamily="18" charset="0"/>
              <a:cs typeface="Times New Roman" pitchFamily="18" charset="0"/>
            </a:rPr>
            <a:t>In which information is represented in the form of objects as used in object-oriented programming.</a:t>
          </a:r>
          <a:endParaRPr lang="en-IN" sz="2000" kern="1200" dirty="0">
            <a:latin typeface="Times New Roman" pitchFamily="18" charset="0"/>
            <a:cs typeface="Times New Roman" pitchFamily="18" charset="0"/>
          </a:endParaRPr>
        </a:p>
      </dsp:txBody>
      <dsp:txXfrm rot="-5400000">
        <a:off x="2769778" y="2521605"/>
        <a:ext cx="8118989" cy="535844"/>
      </dsp:txXfrm>
    </dsp:sp>
    <dsp:sp modelId="{72C21269-D431-41F9-BF58-5DA08FD2CD95}">
      <dsp:nvSpPr>
        <dsp:cNvPr id="0" name=""/>
        <dsp:cNvSpPr/>
      </dsp:nvSpPr>
      <dsp:spPr>
        <a:xfrm>
          <a:off x="0" y="2438363"/>
          <a:ext cx="2915527" cy="732186"/>
        </a:xfrm>
        <a:prstGeom prst="roundRect">
          <a:avLst/>
        </a:prstGeom>
        <a:gradFill rotWithShape="0">
          <a:gsLst>
            <a:gs pos="0">
              <a:schemeClr val="accent2">
                <a:hueOff val="3801987"/>
                <a:satOff val="-9760"/>
                <a:lumOff val="-2441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801987"/>
                <a:satOff val="-9760"/>
                <a:lumOff val="-2441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801987"/>
                <a:satOff val="-9760"/>
                <a:lumOff val="-2441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Object database</a:t>
          </a:r>
          <a:endParaRPr lang="en-IN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742" y="2474105"/>
        <a:ext cx="2844043" cy="660702"/>
      </dsp:txXfrm>
    </dsp:sp>
    <dsp:sp modelId="{CDC566DC-4BE0-4370-8C73-D7D746988F64}">
      <dsp:nvSpPr>
        <dsp:cNvPr id="0" name=""/>
        <dsp:cNvSpPr/>
      </dsp:nvSpPr>
      <dsp:spPr>
        <a:xfrm rot="5400000">
          <a:off x="6549256" y="-465887"/>
          <a:ext cx="655085" cy="8081903"/>
        </a:xfrm>
        <a:prstGeom prst="round2SameRect">
          <a:avLst/>
        </a:prstGeom>
        <a:solidFill>
          <a:schemeClr val="accent2">
            <a:tint val="40000"/>
            <a:alpha val="90000"/>
            <a:hueOff val="3901721"/>
            <a:satOff val="-55549"/>
            <a:lumOff val="-6944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3901721"/>
              <a:satOff val="-55549"/>
              <a:lumOff val="-6944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b="0" i="0" kern="1200" dirty="0" smtClean="0">
              <a:latin typeface="Times New Roman" pitchFamily="18" charset="0"/>
              <a:cs typeface="Times New Roman" pitchFamily="18" charset="0"/>
            </a:rPr>
            <a:t>It combines the simplicity of the relational model with some of the advanced functionality of the object-oriented database model. </a:t>
          </a:r>
          <a:endParaRPr lang="en-IN" sz="2000" kern="1200" dirty="0">
            <a:latin typeface="Times New Roman" pitchFamily="18" charset="0"/>
            <a:cs typeface="Times New Roman" pitchFamily="18" charset="0"/>
          </a:endParaRPr>
        </a:p>
      </dsp:txBody>
      <dsp:txXfrm rot="-5400000">
        <a:off x="2835848" y="3279500"/>
        <a:ext cx="8049924" cy="591127"/>
      </dsp:txXfrm>
    </dsp:sp>
    <dsp:sp modelId="{A1853BB1-93EA-4C10-AA5F-E4141001CE89}">
      <dsp:nvSpPr>
        <dsp:cNvPr id="0" name=""/>
        <dsp:cNvSpPr/>
      </dsp:nvSpPr>
      <dsp:spPr>
        <a:xfrm>
          <a:off x="0" y="3231901"/>
          <a:ext cx="2915607" cy="708231"/>
        </a:xfrm>
        <a:prstGeom prst="roundRect">
          <a:avLst/>
        </a:prstGeom>
        <a:gradFill rotWithShape="0">
          <a:gsLst>
            <a:gs pos="0">
              <a:schemeClr val="accent2">
                <a:hueOff val="5069316"/>
                <a:satOff val="-13013"/>
                <a:lumOff val="-3254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5069316"/>
                <a:satOff val="-13013"/>
                <a:lumOff val="-3254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5069316"/>
                <a:satOff val="-13013"/>
                <a:lumOff val="-3254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Object relational database</a:t>
          </a:r>
          <a:endParaRPr lang="en-IN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573" y="3266474"/>
        <a:ext cx="2846461" cy="6390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mtClean="0"/>
              <a:pPr/>
              <a:t>07/04/2018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5B8F7-DAC4-4931-8AED-4356A8B2FD64}" type="datetimeFigureOut">
              <a:rPr lang="pt-BR" smtClean="0"/>
              <a:pPr/>
              <a:t>07/04/2018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8804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6" Type="http://schemas.openxmlformats.org/officeDocument/2006/relationships/hyperlink" Target="https://www.capgemini.com/optimize-your-business-and-it-operations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17">
            <a:extLst>
              <a:ext uri="{FF2B5EF4-FFF2-40B4-BE49-F238E27FC236}">
                <a16:creationId xmlns="" xmlns:a16="http://schemas.microsoft.com/office/drawing/2014/main" id="{829BBBD1-ECF6-4131-A3B0-11EFC39DB4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1" b="46599"/>
          <a:stretch/>
        </p:blipFill>
        <p:spPr>
          <a:xfrm flipH="1">
            <a:off x="3773714" y="1844825"/>
            <a:ext cx="8418286" cy="5013176"/>
          </a:xfrm>
          <a:prstGeom prst="rect">
            <a:avLst/>
          </a:prstGeom>
        </p:spPr>
      </p:pic>
      <p:pic>
        <p:nvPicPr>
          <p:cNvPr id="5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4252348C-45B4-48E3-B74B-8E834575C8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84032" y="4157668"/>
            <a:ext cx="5399981" cy="1079500"/>
          </a:xfrm>
        </p:spPr>
        <p:txBody>
          <a:bodyPr anchor="b">
            <a:normAutofit/>
          </a:bodyPr>
          <a:lstStyle>
            <a:lvl1pPr algn="r">
              <a:lnSpc>
                <a:spcPts val="3000"/>
              </a:lnSpc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="" xmlns:a16="http://schemas.microsoft.com/office/drawing/2014/main" id="{97620309-84FF-4D53-AD39-936B55216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2672" y="5381481"/>
            <a:ext cx="5401341" cy="1079500"/>
          </a:xfrm>
        </p:spPr>
        <p:txBody>
          <a:bodyPr anchor="t">
            <a:normAutofit/>
          </a:bodyPr>
          <a:lstStyle>
            <a:lvl1pPr marL="0" algn="r">
              <a:lnSpc>
                <a:spcPts val="2200"/>
              </a:lnSpc>
              <a:defRPr sz="180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</p:spTree>
    <p:extLst>
      <p:ext uri="{BB962C8B-B14F-4D97-AF65-F5344CB8AC3E}">
        <p14:creationId xmlns:p14="http://schemas.microsoft.com/office/powerpoint/2010/main" val="54812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2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3">
            <a:extLst>
              <a:ext uri="{FF2B5EF4-FFF2-40B4-BE49-F238E27FC236}">
                <a16:creationId xmlns="" xmlns:a16="http://schemas.microsoft.com/office/drawing/2014/main" id="{7D1DC75A-C7A4-44A4-B19C-D445335545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2204864"/>
            <a:ext cx="3618859" cy="2924629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>
              <a:lnSpc>
                <a:spcPts val="6200"/>
              </a:lnSpc>
              <a:defRPr sz="5400">
                <a:solidFill>
                  <a:srgbClr val="2C004B"/>
                </a:solidFill>
              </a:defRPr>
            </a:lvl1pPr>
            <a:lvl2pPr marL="457200" indent="0">
              <a:lnSpc>
                <a:spcPts val="6200"/>
              </a:lnSpc>
              <a:buNone/>
              <a:defRPr sz="5400">
                <a:solidFill>
                  <a:srgbClr val="2C004B"/>
                </a:solidFill>
              </a:defRPr>
            </a:lvl2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="" xmlns:a16="http://schemas.microsoft.com/office/drawing/2014/main" id="{563879A0-0979-491A-8758-371BB7AD93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5273460"/>
            <a:ext cx="3618859" cy="6758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rgbClr val="2C004B"/>
                </a:solidFill>
              </a:defRPr>
            </a:lvl1pPr>
            <a:lvl2pPr marL="457200" indent="0">
              <a:buNone/>
              <a:defRPr sz="1800">
                <a:solidFill>
                  <a:srgbClr val="2C004B"/>
                </a:solidFill>
              </a:defRPr>
            </a:lvl2pPr>
          </a:lstStyle>
          <a:p>
            <a:pPr lvl="0"/>
            <a:r>
              <a:rPr lang="en-US" dirty="0"/>
              <a:t>Edit text styles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A76958A6-8FB1-445D-BB17-D619DC39E089}"/>
              </a:ext>
            </a:extLst>
          </p:cNvPr>
          <p:cNvGrpSpPr/>
          <p:nvPr userDrawn="1"/>
        </p:nvGrpSpPr>
        <p:grpSpPr>
          <a:xfrm>
            <a:off x="3461852" y="0"/>
            <a:ext cx="8730148" cy="6858000"/>
            <a:chOff x="3461852" y="0"/>
            <a:chExt cx="8730148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3C37792F-39D6-4A1F-BE84-103229E3E4C7}"/>
                </a:ext>
              </a:extLst>
            </p:cNvPr>
            <p:cNvSpPr/>
            <p:nvPr/>
          </p:nvSpPr>
          <p:spPr>
            <a:xfrm>
              <a:off x="3461852" y="0"/>
              <a:ext cx="8730148" cy="6858000"/>
            </a:xfrm>
            <a:custGeom>
              <a:avLst/>
              <a:gdLst>
                <a:gd name="connsiteX0" fmla="*/ 0 w 8730148"/>
                <a:gd name="connsiteY0" fmla="*/ 0 h 6858000"/>
                <a:gd name="connsiteX1" fmla="*/ 8730148 w 8730148"/>
                <a:gd name="connsiteY1" fmla="*/ 0 h 6858000"/>
                <a:gd name="connsiteX2" fmla="*/ 8730148 w 8730148"/>
                <a:gd name="connsiteY2" fmla="*/ 23679 h 6858000"/>
                <a:gd name="connsiteX3" fmla="*/ 8730148 w 8730148"/>
                <a:gd name="connsiteY3" fmla="*/ 495863 h 6858000"/>
                <a:gd name="connsiteX4" fmla="*/ 8730148 w 8730148"/>
                <a:gd name="connsiteY4" fmla="*/ 952308 h 6858000"/>
                <a:gd name="connsiteX5" fmla="*/ 8730148 w 8730148"/>
                <a:gd name="connsiteY5" fmla="*/ 1393283 h 6858000"/>
                <a:gd name="connsiteX6" fmla="*/ 8730148 w 8730148"/>
                <a:gd name="connsiteY6" fmla="*/ 1819052 h 6858000"/>
                <a:gd name="connsiteX7" fmla="*/ 8730148 w 8730148"/>
                <a:gd name="connsiteY7" fmla="*/ 2229885 h 6858000"/>
                <a:gd name="connsiteX8" fmla="*/ 8730148 w 8730148"/>
                <a:gd name="connsiteY8" fmla="*/ 2626046 h 6858000"/>
                <a:gd name="connsiteX9" fmla="*/ 8730148 w 8730148"/>
                <a:gd name="connsiteY9" fmla="*/ 3007803 h 6858000"/>
                <a:gd name="connsiteX10" fmla="*/ 8730148 w 8730148"/>
                <a:gd name="connsiteY10" fmla="*/ 3375422 h 6858000"/>
                <a:gd name="connsiteX11" fmla="*/ 8730148 w 8730148"/>
                <a:gd name="connsiteY11" fmla="*/ 3729171 h 6858000"/>
                <a:gd name="connsiteX12" fmla="*/ 8730148 w 8730148"/>
                <a:gd name="connsiteY12" fmla="*/ 4069315 h 6858000"/>
                <a:gd name="connsiteX13" fmla="*/ 8730148 w 8730148"/>
                <a:gd name="connsiteY13" fmla="*/ 4396123 h 6858000"/>
                <a:gd name="connsiteX14" fmla="*/ 8730148 w 8730148"/>
                <a:gd name="connsiteY14" fmla="*/ 4709860 h 6858000"/>
                <a:gd name="connsiteX15" fmla="*/ 8730148 w 8730148"/>
                <a:gd name="connsiteY15" fmla="*/ 5010793 h 6858000"/>
                <a:gd name="connsiteX16" fmla="*/ 8730148 w 8730148"/>
                <a:gd name="connsiteY16" fmla="*/ 5299189 h 6858000"/>
                <a:gd name="connsiteX17" fmla="*/ 8730148 w 8730148"/>
                <a:gd name="connsiteY17" fmla="*/ 5575315 h 6858000"/>
                <a:gd name="connsiteX18" fmla="*/ 8730148 w 8730148"/>
                <a:gd name="connsiteY18" fmla="*/ 5839437 h 6858000"/>
                <a:gd name="connsiteX19" fmla="*/ 8730148 w 8730148"/>
                <a:gd name="connsiteY19" fmla="*/ 6091822 h 6858000"/>
                <a:gd name="connsiteX20" fmla="*/ 8730148 w 8730148"/>
                <a:gd name="connsiteY20" fmla="*/ 6332738 h 6858000"/>
                <a:gd name="connsiteX21" fmla="*/ 8730148 w 8730148"/>
                <a:gd name="connsiteY21" fmla="*/ 6562450 h 6858000"/>
                <a:gd name="connsiteX22" fmla="*/ 8730148 w 8730148"/>
                <a:gd name="connsiteY22" fmla="*/ 6781226 h 6858000"/>
                <a:gd name="connsiteX23" fmla="*/ 8730148 w 8730148"/>
                <a:gd name="connsiteY23" fmla="*/ 6858000 h 6858000"/>
                <a:gd name="connsiteX24" fmla="*/ 1680266 w 8730148"/>
                <a:gd name="connsiteY24" fmla="*/ 6858000 h 6858000"/>
                <a:gd name="connsiteX25" fmla="*/ 1725275 w 8730148"/>
                <a:gd name="connsiteY25" fmla="*/ 6819058 h 6858000"/>
                <a:gd name="connsiteX26" fmla="*/ 3705962 w 8730148"/>
                <a:gd name="connsiteY26" fmla="*/ 2012619 h 6858000"/>
                <a:gd name="connsiteX27" fmla="*/ 116582 w 8730148"/>
                <a:gd name="connsiteY27" fmla="*/ 25323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730148" h="6858000">
                  <a:moveTo>
                    <a:pt x="0" y="0"/>
                  </a:moveTo>
                  <a:lnTo>
                    <a:pt x="8730148" y="0"/>
                  </a:lnTo>
                  <a:lnTo>
                    <a:pt x="8730148" y="23679"/>
                  </a:lnTo>
                  <a:lnTo>
                    <a:pt x="8730148" y="495863"/>
                  </a:lnTo>
                  <a:lnTo>
                    <a:pt x="8730148" y="952308"/>
                  </a:lnTo>
                  <a:lnTo>
                    <a:pt x="8730148" y="1393283"/>
                  </a:lnTo>
                  <a:lnTo>
                    <a:pt x="8730148" y="1819052"/>
                  </a:lnTo>
                  <a:lnTo>
                    <a:pt x="8730148" y="2229885"/>
                  </a:lnTo>
                  <a:lnTo>
                    <a:pt x="8730148" y="2626046"/>
                  </a:lnTo>
                  <a:lnTo>
                    <a:pt x="8730148" y="3007803"/>
                  </a:lnTo>
                  <a:lnTo>
                    <a:pt x="8730148" y="3375422"/>
                  </a:lnTo>
                  <a:lnTo>
                    <a:pt x="8730148" y="3729171"/>
                  </a:lnTo>
                  <a:lnTo>
                    <a:pt x="8730148" y="4069315"/>
                  </a:lnTo>
                  <a:lnTo>
                    <a:pt x="8730148" y="4396123"/>
                  </a:lnTo>
                  <a:lnTo>
                    <a:pt x="8730148" y="4709860"/>
                  </a:lnTo>
                  <a:lnTo>
                    <a:pt x="8730148" y="5010793"/>
                  </a:lnTo>
                  <a:lnTo>
                    <a:pt x="8730148" y="5299189"/>
                  </a:lnTo>
                  <a:lnTo>
                    <a:pt x="8730148" y="5575315"/>
                  </a:lnTo>
                  <a:lnTo>
                    <a:pt x="8730148" y="5839437"/>
                  </a:lnTo>
                  <a:lnTo>
                    <a:pt x="8730148" y="6091822"/>
                  </a:lnTo>
                  <a:lnTo>
                    <a:pt x="8730148" y="6332738"/>
                  </a:lnTo>
                  <a:lnTo>
                    <a:pt x="8730148" y="6562450"/>
                  </a:lnTo>
                  <a:lnTo>
                    <a:pt x="8730148" y="6781226"/>
                  </a:lnTo>
                  <a:lnTo>
                    <a:pt x="8730148" y="6858000"/>
                  </a:lnTo>
                  <a:lnTo>
                    <a:pt x="1680266" y="6858000"/>
                  </a:lnTo>
                  <a:lnTo>
                    <a:pt x="1725275" y="6819058"/>
                  </a:lnTo>
                  <a:cubicBezTo>
                    <a:pt x="4662995" y="4201443"/>
                    <a:pt x="4141233" y="1217168"/>
                    <a:pt x="3705962" y="2012619"/>
                  </a:cubicBezTo>
                  <a:cubicBezTo>
                    <a:pt x="3516434" y="3033940"/>
                    <a:pt x="1425698" y="2929072"/>
                    <a:pt x="116582" y="253235"/>
                  </a:cubicBezTo>
                  <a:close/>
                </a:path>
              </a:pathLst>
            </a:custGeom>
            <a:solidFill>
              <a:srgbClr val="2C0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3" name="Freeform 10">
              <a:extLst>
                <a:ext uri="{FF2B5EF4-FFF2-40B4-BE49-F238E27FC236}">
                  <a16:creationId xmlns="" xmlns:a16="http://schemas.microsoft.com/office/drawing/2014/main" id="{D9D750E2-E6DE-4123-9001-1391D1C49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3803" y="2034666"/>
              <a:ext cx="669225" cy="544797"/>
            </a:xfrm>
            <a:custGeom>
              <a:avLst/>
              <a:gdLst>
                <a:gd name="T0" fmla="*/ 98 w 149"/>
                <a:gd name="T1" fmla="*/ 84 h 121"/>
                <a:gd name="T2" fmla="*/ 149 w 149"/>
                <a:gd name="T3" fmla="*/ 34 h 121"/>
                <a:gd name="T4" fmla="*/ 112 w 149"/>
                <a:gd name="T5" fmla="*/ 0 h 121"/>
                <a:gd name="T6" fmla="*/ 39 w 149"/>
                <a:gd name="T7" fmla="*/ 78 h 121"/>
                <a:gd name="T8" fmla="*/ 0 w 149"/>
                <a:gd name="T9" fmla="*/ 113 h 121"/>
                <a:gd name="T10" fmla="*/ 29 w 149"/>
                <a:gd name="T11" fmla="*/ 121 h 121"/>
                <a:gd name="T12" fmla="*/ 99 w 149"/>
                <a:gd name="T13" fmla="*/ 99 h 121"/>
                <a:gd name="T14" fmla="*/ 64 w 149"/>
                <a:gd name="T15" fmla="*/ 67 h 121"/>
                <a:gd name="T16" fmla="*/ 98 w 149"/>
                <a:gd name="T17" fmla="*/ 8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121">
                  <a:moveTo>
                    <a:pt x="98" y="84"/>
                  </a:moveTo>
                  <a:cubicBezTo>
                    <a:pt x="127" y="84"/>
                    <a:pt x="149" y="61"/>
                    <a:pt x="149" y="34"/>
                  </a:cubicBezTo>
                  <a:cubicBezTo>
                    <a:pt x="147" y="22"/>
                    <a:pt x="143" y="0"/>
                    <a:pt x="112" y="0"/>
                  </a:cubicBezTo>
                  <a:cubicBezTo>
                    <a:pt x="78" y="0"/>
                    <a:pt x="67" y="47"/>
                    <a:pt x="39" y="78"/>
                  </a:cubicBezTo>
                  <a:cubicBezTo>
                    <a:pt x="37" y="95"/>
                    <a:pt x="20" y="111"/>
                    <a:pt x="0" y="113"/>
                  </a:cubicBezTo>
                  <a:cubicBezTo>
                    <a:pt x="5" y="118"/>
                    <a:pt x="16" y="121"/>
                    <a:pt x="29" y="121"/>
                  </a:cubicBezTo>
                  <a:cubicBezTo>
                    <a:pt x="54" y="121"/>
                    <a:pt x="83" y="114"/>
                    <a:pt x="99" y="99"/>
                  </a:cubicBezTo>
                  <a:cubicBezTo>
                    <a:pt x="78" y="99"/>
                    <a:pt x="65" y="86"/>
                    <a:pt x="64" y="67"/>
                  </a:cubicBezTo>
                  <a:cubicBezTo>
                    <a:pt x="74" y="79"/>
                    <a:pt x="85" y="84"/>
                    <a:pt x="98" y="84"/>
                  </a:cubicBezTo>
                </a:path>
              </a:pathLst>
            </a:custGeom>
            <a:solidFill>
              <a:srgbClr val="00B9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4" name="Freeform 11">
              <a:extLst>
                <a:ext uri="{FF2B5EF4-FFF2-40B4-BE49-F238E27FC236}">
                  <a16:creationId xmlns="" xmlns:a16="http://schemas.microsoft.com/office/drawing/2014/main" id="{53936070-5445-4D5B-B6F0-A72D3CC87F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4057" y="1641201"/>
              <a:ext cx="1018971" cy="860913"/>
            </a:xfrm>
            <a:custGeom>
              <a:avLst/>
              <a:gdLst>
                <a:gd name="T0" fmla="*/ 227 w 227"/>
                <a:gd name="T1" fmla="*/ 120 h 192"/>
                <a:gd name="T2" fmla="*/ 188 w 227"/>
                <a:gd name="T3" fmla="*/ 40 h 192"/>
                <a:gd name="T4" fmla="*/ 127 w 227"/>
                <a:gd name="T5" fmla="*/ 2 h 192"/>
                <a:gd name="T6" fmla="*/ 122 w 227"/>
                <a:gd name="T7" fmla="*/ 0 h 192"/>
                <a:gd name="T8" fmla="*/ 121 w 227"/>
                <a:gd name="T9" fmla="*/ 0 h 192"/>
                <a:gd name="T10" fmla="*/ 0 w 227"/>
                <a:gd name="T11" fmla="*/ 125 h 192"/>
                <a:gd name="T12" fmla="*/ 42 w 227"/>
                <a:gd name="T13" fmla="*/ 187 h 192"/>
                <a:gd name="T14" fmla="*/ 85 w 227"/>
                <a:gd name="T15" fmla="*/ 187 h 192"/>
                <a:gd name="T16" fmla="*/ 117 w 227"/>
                <a:gd name="T17" fmla="*/ 166 h 192"/>
                <a:gd name="T18" fmla="*/ 190 w 227"/>
                <a:gd name="T19" fmla="*/ 88 h 192"/>
                <a:gd name="T20" fmla="*/ 227 w 227"/>
                <a:gd name="T21" fmla="*/ 122 h 192"/>
                <a:gd name="T22" fmla="*/ 227 w 227"/>
                <a:gd name="T23" fmla="*/ 12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7" h="192">
                  <a:moveTo>
                    <a:pt x="227" y="120"/>
                  </a:moveTo>
                  <a:cubicBezTo>
                    <a:pt x="226" y="88"/>
                    <a:pt x="211" y="61"/>
                    <a:pt x="188" y="40"/>
                  </a:cubicBezTo>
                  <a:cubicBezTo>
                    <a:pt x="170" y="23"/>
                    <a:pt x="149" y="11"/>
                    <a:pt x="127" y="2"/>
                  </a:cubicBezTo>
                  <a:cubicBezTo>
                    <a:pt x="125" y="1"/>
                    <a:pt x="123" y="0"/>
                    <a:pt x="122" y="0"/>
                  </a:cubicBezTo>
                  <a:cubicBezTo>
                    <a:pt x="122" y="0"/>
                    <a:pt x="122" y="0"/>
                    <a:pt x="121" y="0"/>
                  </a:cubicBezTo>
                  <a:cubicBezTo>
                    <a:pt x="94" y="32"/>
                    <a:pt x="0" y="57"/>
                    <a:pt x="0" y="125"/>
                  </a:cubicBezTo>
                  <a:cubicBezTo>
                    <a:pt x="0" y="152"/>
                    <a:pt x="17" y="176"/>
                    <a:pt x="42" y="187"/>
                  </a:cubicBezTo>
                  <a:cubicBezTo>
                    <a:pt x="56" y="192"/>
                    <a:pt x="70" y="192"/>
                    <a:pt x="85" y="187"/>
                  </a:cubicBezTo>
                  <a:cubicBezTo>
                    <a:pt x="98" y="183"/>
                    <a:pt x="108" y="175"/>
                    <a:pt x="117" y="166"/>
                  </a:cubicBezTo>
                  <a:cubicBezTo>
                    <a:pt x="145" y="135"/>
                    <a:pt x="156" y="88"/>
                    <a:pt x="190" y="88"/>
                  </a:cubicBezTo>
                  <a:cubicBezTo>
                    <a:pt x="221" y="88"/>
                    <a:pt x="225" y="110"/>
                    <a:pt x="227" y="122"/>
                  </a:cubicBezTo>
                  <a:cubicBezTo>
                    <a:pt x="227" y="122"/>
                    <a:pt x="227" y="121"/>
                    <a:pt x="227" y="120"/>
                  </a:cubicBezTo>
                </a:path>
              </a:pathLst>
            </a:custGeom>
            <a:solidFill>
              <a:srgbClr val="007D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sp>
        <p:nvSpPr>
          <p:cNvPr id="8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949665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15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0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</p:spTree>
    <p:extLst>
      <p:ext uri="{BB962C8B-B14F-4D97-AF65-F5344CB8AC3E}">
        <p14:creationId xmlns:p14="http://schemas.microsoft.com/office/powerpoint/2010/main" val="166433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1808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8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0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2583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4">
            <a:extLst>
              <a:ext uri="{FF2B5EF4-FFF2-40B4-BE49-F238E27FC236}">
                <a16:creationId xmlns="" xmlns:a16="http://schemas.microsoft.com/office/drawing/2014/main" id="{7B710EB7-4E56-449A-B5D4-12A5A50A258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7988" y="1428075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17" name="Chart Placeholder 16">
            <a:extLst>
              <a:ext uri="{FF2B5EF4-FFF2-40B4-BE49-F238E27FC236}">
                <a16:creationId xmlns="" xmlns:a16="http://schemas.microsoft.com/office/drawing/2014/main" id="{6093AB2F-A9E2-4259-8D2A-0E33C88FF1BC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407988" y="1824707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8" name="Chart Placeholder 16">
            <a:extLst>
              <a:ext uri="{FF2B5EF4-FFF2-40B4-BE49-F238E27FC236}">
                <a16:creationId xmlns="" xmlns:a16="http://schemas.microsoft.com/office/drawing/2014/main" id="{FFC514B9-95FB-485B-B1AD-4193B2310907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240463" y="1824707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2" name="Text Placeholder 4">
            <a:extLst>
              <a:ext uri="{FF2B5EF4-FFF2-40B4-BE49-F238E27FC236}">
                <a16:creationId xmlns="" xmlns:a16="http://schemas.microsoft.com/office/drawing/2014/main" id="{212267A8-F086-40EB-BC5F-D9FE8172505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40463" y="1412875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12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3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6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5" name="Text Placeholder 4">
            <a:extLst>
              <a:ext uri="{FF2B5EF4-FFF2-40B4-BE49-F238E27FC236}">
                <a16:creationId xmlns="" xmlns:a16="http://schemas.microsoft.com/office/drawing/2014/main" id="{7B710EB7-4E56-449A-B5D4-12A5A50A25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7988" y="4081447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26" name="Chart Placeholder 16">
            <a:extLst>
              <a:ext uri="{FF2B5EF4-FFF2-40B4-BE49-F238E27FC236}">
                <a16:creationId xmlns="" xmlns:a16="http://schemas.microsoft.com/office/drawing/2014/main" id="{6093AB2F-A9E2-4259-8D2A-0E33C88FF1BC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407988" y="4478079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7" name="Chart Placeholder 16">
            <a:extLst>
              <a:ext uri="{FF2B5EF4-FFF2-40B4-BE49-F238E27FC236}">
                <a16:creationId xmlns="" xmlns:a16="http://schemas.microsoft.com/office/drawing/2014/main" id="{FFC514B9-95FB-485B-B1AD-4193B2310907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6240463" y="4478079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8" name="Text Placeholder 4">
            <a:extLst>
              <a:ext uri="{FF2B5EF4-FFF2-40B4-BE49-F238E27FC236}">
                <a16:creationId xmlns="" xmlns:a16="http://schemas.microsoft.com/office/drawing/2014/main" id="{212267A8-F086-40EB-BC5F-D9FE817250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40463" y="4066247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29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937539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="" xmlns:a16="http://schemas.microsoft.com/office/drawing/2014/main" id="{10113F8D-52D8-4246-B9BC-1A6D3EF8C7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b="25000"/>
          <a:stretch>
            <a:fillRect/>
          </a:stretch>
        </p:blipFill>
        <p:spPr>
          <a:xfrm>
            <a:off x="0" y="1485900"/>
            <a:ext cx="6423098" cy="5372100"/>
          </a:xfrm>
          <a:custGeom>
            <a:avLst/>
            <a:gdLst>
              <a:gd name="connsiteX0" fmla="*/ 0 w 6149773"/>
              <a:gd name="connsiteY0" fmla="*/ 0 h 5143500"/>
              <a:gd name="connsiteX1" fmla="*/ 6149773 w 6149773"/>
              <a:gd name="connsiteY1" fmla="*/ 0 h 5143500"/>
              <a:gd name="connsiteX2" fmla="*/ 6149773 w 6149773"/>
              <a:gd name="connsiteY2" fmla="*/ 5143500 h 5143500"/>
              <a:gd name="connsiteX3" fmla="*/ 0 w 6149773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9773" h="5143500">
                <a:moveTo>
                  <a:pt x="0" y="0"/>
                </a:moveTo>
                <a:lnTo>
                  <a:pt x="6149773" y="0"/>
                </a:lnTo>
                <a:lnTo>
                  <a:pt x="6149773" y="5143500"/>
                </a:lnTo>
                <a:lnTo>
                  <a:pt x="0" y="5143500"/>
                </a:lnTo>
                <a:close/>
              </a:path>
            </a:pathLst>
          </a:custGeom>
        </p:spPr>
      </p:pic>
      <p:sp>
        <p:nvSpPr>
          <p:cNvPr id="39" name="Text Placeholder 7">
            <a:extLst>
              <a:ext uri="{FF2B5EF4-FFF2-40B4-BE49-F238E27FC236}">
                <a16:creationId xmlns="" xmlns:a16="http://schemas.microsoft.com/office/drawing/2014/main" id="{3E908611-FBB7-4987-BE0F-F09EAF1FFC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75612" y="126841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="" xmlns:a16="http://schemas.microsoft.com/office/drawing/2014/main" id="{306025B9-0362-4974-8920-7C764289C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075612" y="19275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="" xmlns:a16="http://schemas.microsoft.com/office/drawing/2014/main" id="{257644F2-F28D-4087-B791-1E7F26C4AD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75612" y="258666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="" xmlns:a16="http://schemas.microsoft.com/office/drawing/2014/main" id="{25F62A33-F672-4099-9B72-9B2267F22A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075612" y="324578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="" xmlns:a16="http://schemas.microsoft.com/office/drawing/2014/main" id="{72FF6EE1-C46D-4DEB-A508-49B5101CF26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75612" y="390491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="" xmlns:a16="http://schemas.microsoft.com/office/drawing/2014/main" id="{931D06D9-EA9B-42A0-81EE-D669D6CA5F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75612" y="45640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="" xmlns:a16="http://schemas.microsoft.com/office/drawing/2014/main" id="{EFEA829A-6217-4965-B7BD-6BC37F7849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75612" y="522316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="" xmlns:a16="http://schemas.microsoft.com/office/drawing/2014/main" id="{E05DDB93-91CA-4BAF-9D63-E4134B435D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75612" y="5882286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8" name="Picture Placeholder 47">
            <a:extLst>
              <a:ext uri="{FF2B5EF4-FFF2-40B4-BE49-F238E27FC236}">
                <a16:creationId xmlns="" xmlns:a16="http://schemas.microsoft.com/office/drawing/2014/main" id="{51CA337D-4B25-44C1-847A-AC0D74277B6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381125"/>
            <a:ext cx="7494588" cy="547687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3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accent3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5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6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27">
            <a:hlinkClick r:id="rId4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8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74778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7" y="2010606"/>
            <a:ext cx="5543551" cy="444258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="" xmlns:a16="http://schemas.microsoft.com/office/drawing/2014/main" id="{4F279807-494A-45DD-A5C6-24F625316B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40465" y="2010606"/>
            <a:ext cx="5516444" cy="444137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=""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420990"/>
            <a:ext cx="5543551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=""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465" y="1420990"/>
            <a:ext cx="5516444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="" xmlns:a16="http://schemas.microsoft.com/office/drawing/2014/main" id="{6733E381-C11A-4F10-88ED-DDEA4B9167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0944596" cy="86505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tx2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6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20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2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279F1DAD-5BB1-4142-B838-01DB99370135}"/>
              </a:ext>
            </a:extLst>
          </p:cNvPr>
          <p:cNvSpPr/>
          <p:nvPr userDrawn="1"/>
        </p:nvSpPr>
        <p:spPr>
          <a:xfrm>
            <a:off x="0" y="4077072"/>
            <a:ext cx="12192000" cy="27809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Text Placeholder 4">
            <a:extLst>
              <a:ext uri="{FF2B5EF4-FFF2-40B4-BE49-F238E27FC236}">
                <a16:creationId xmlns="" xmlns:a16="http://schemas.microsoft.com/office/drawing/2014/main" id="{04C1CAD0-39C3-4CE2-A9E9-8CA99EFF53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6488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="" xmlns:a16="http://schemas.microsoft.com/office/drawing/2014/main" id="{8D6FD04F-776D-4BC2-9828-DC149A95B77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853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="" xmlns:a16="http://schemas.microsoft.com/office/drawing/2014/main" id="{5A2CDF95-9D29-4775-8BEF-90BC5372B78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322171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="" xmlns:a16="http://schemas.microsoft.com/office/drawing/2014/main" id="{6012FFDA-311F-429E-998E-F6E6B0A7186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07987" y="4231996"/>
            <a:ext cx="11376025" cy="412363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>
              <a:defRPr lang="en-US" b="0" dirty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insert section title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26488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8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9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1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23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4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22171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217853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26487" y="4674187"/>
            <a:ext cx="11357525" cy="179921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95932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13">
            <a:extLst>
              <a:ext uri="{FF2B5EF4-FFF2-40B4-BE49-F238E27FC236}">
                <a16:creationId xmlns="" xmlns:a16="http://schemas.microsoft.com/office/drawing/2014/main" id="{7D1DC75A-C7A4-44A4-B19C-D445335545B0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07988" y="2276872"/>
            <a:ext cx="5399980" cy="869950"/>
          </a:xfrm>
        </p:spPr>
        <p:txBody>
          <a:bodyPr lIns="0" tIns="0" rIns="0" bIns="0" anchor="b">
            <a:normAutofit/>
          </a:bodyPr>
          <a:lstStyle>
            <a:lvl1pPr>
              <a:lnSpc>
                <a:spcPts val="3000"/>
              </a:lnSpc>
              <a:defRPr sz="260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1" name="Text Placeholder 13">
            <a:extLst>
              <a:ext uri="{FF2B5EF4-FFF2-40B4-BE49-F238E27FC236}">
                <a16:creationId xmlns="" xmlns:a16="http://schemas.microsoft.com/office/drawing/2014/main" id="{563879A0-0979-491A-8758-371BB7AD935B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07988" y="3261834"/>
            <a:ext cx="5399980" cy="1196340"/>
          </a:xfr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chemeClr val="accent2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presenter, location, and date</a:t>
            </a:r>
            <a:endParaRPr lang="pt-PT" dirty="0"/>
          </a:p>
        </p:txBody>
      </p:sp>
      <p:sp>
        <p:nvSpPr>
          <p:cNvPr id="4" name="Freeform 11"/>
          <p:cNvSpPr>
            <a:spLocks/>
          </p:cNvSpPr>
          <p:nvPr userDrawn="1"/>
        </p:nvSpPr>
        <p:spPr bwMode="auto">
          <a:xfrm rot="16200000" flipH="1">
            <a:off x="6370124" y="13910"/>
            <a:ext cx="6353908" cy="6326091"/>
          </a:xfrm>
          <a:custGeom>
            <a:avLst/>
            <a:gdLst>
              <a:gd name="T0" fmla="*/ 909 w 1432"/>
              <a:gd name="T1" fmla="*/ 1425 h 1425"/>
              <a:gd name="T2" fmla="*/ 934 w 1432"/>
              <a:gd name="T3" fmla="*/ 0 h 1425"/>
              <a:gd name="T4" fmla="*/ 0 w 1432"/>
              <a:gd name="T5" fmla="*/ 231 h 1425"/>
              <a:gd name="T6" fmla="*/ 0 w 1432"/>
              <a:gd name="T7" fmla="*/ 1425 h 1425"/>
              <a:gd name="T8" fmla="*/ 909 w 1432"/>
              <a:gd name="T9" fmla="*/ 1425 h 1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32" h="1425">
                <a:moveTo>
                  <a:pt x="909" y="1425"/>
                </a:moveTo>
                <a:cubicBezTo>
                  <a:pt x="1358" y="720"/>
                  <a:pt x="1432" y="301"/>
                  <a:pt x="934" y="0"/>
                </a:cubicBezTo>
                <a:cubicBezTo>
                  <a:pt x="392" y="295"/>
                  <a:pt x="129" y="297"/>
                  <a:pt x="0" y="231"/>
                </a:cubicBezTo>
                <a:cubicBezTo>
                  <a:pt x="0" y="1425"/>
                  <a:pt x="0" y="1425"/>
                  <a:pt x="0" y="1425"/>
                </a:cubicBezTo>
                <a:lnTo>
                  <a:pt x="909" y="142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9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5 (Image placeholder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25D6B527-14EF-4F30-9C9C-691EC4327E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98310" y="-1588"/>
            <a:ext cx="7893690" cy="685958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pt-PT" dirty="0"/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B83CBA49-BBF9-4CF0-9E0B-FF67BA14966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3068960"/>
            <a:ext cx="4103688" cy="863600"/>
          </a:xfrm>
        </p:spPr>
        <p:txBody>
          <a:bodyPr lIns="0" tIns="0" rIns="0" bIns="0" anchor="b">
            <a:normAutofit/>
          </a:bodyPr>
          <a:lstStyle>
            <a:lvl1pPr>
              <a:lnSpc>
                <a:spcPts val="3000"/>
              </a:lnSpc>
              <a:defRPr sz="2600">
                <a:solidFill>
                  <a:srgbClr val="0070AD"/>
                </a:solidFill>
              </a:defRPr>
            </a:lvl1pPr>
            <a:lvl2pPr>
              <a:defRPr sz="24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5" name="Text Placeholder 13">
            <a:extLst>
              <a:ext uri="{FF2B5EF4-FFF2-40B4-BE49-F238E27FC236}">
                <a16:creationId xmlns="" xmlns:a16="http://schemas.microsoft.com/office/drawing/2014/main" id="{F4C94DDB-5E07-4F17-ABAA-3E9C5E8683A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4040163"/>
            <a:ext cx="4103688" cy="1189037"/>
          </a:xfr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rgbClr val="0070AD"/>
                </a:solidFill>
              </a:defRPr>
            </a:lvl1pPr>
            <a:lvl2pPr>
              <a:defRPr sz="16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presenter, location, and date</a:t>
            </a:r>
            <a:endParaRPr lang="pt-PT" dirty="0"/>
          </a:p>
        </p:txBody>
      </p:sp>
      <p:pic>
        <p:nvPicPr>
          <p:cNvPr id="9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  <p:pic>
        <p:nvPicPr>
          <p:cNvPr id="10" name="Picture 9" descr="Our_Universcity_Logotype-01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07368" y="1196752"/>
            <a:ext cx="2232248" cy="53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4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634" userDrawn="1">
          <p15:clr>
            <a:srgbClr val="FBAE40"/>
          </p15:clr>
        </p15:guide>
        <p15:guide id="3" pos="7219" userDrawn="1">
          <p15:clr>
            <a:srgbClr val="FBAE40"/>
          </p15:clr>
        </p15:guide>
        <p15:guide id="4" orient="horz" pos="2614" userDrawn="1">
          <p15:clr>
            <a:srgbClr val="FBAE40"/>
          </p15:clr>
        </p15:guide>
        <p15:guide id="5" orient="horz" pos="3203" userDrawn="1">
          <p15:clr>
            <a:srgbClr val="FBAE40"/>
          </p15:clr>
        </p15:guide>
        <p15:guide id="6" orient="horz" pos="39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C3C238C-100D-4215-9E3A-154390550763}" type="datetime1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EF4B9B-17BB-41EA-808F-B9A7D9E22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84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61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pener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9"/>
          <p:cNvSpPr>
            <a:spLocks/>
          </p:cNvSpPr>
          <p:nvPr userDrawn="1"/>
        </p:nvSpPr>
        <p:spPr bwMode="auto">
          <a:xfrm>
            <a:off x="-312712" y="0"/>
            <a:ext cx="8760296" cy="8102938"/>
          </a:xfrm>
          <a:custGeom>
            <a:avLst/>
            <a:gdLst>
              <a:gd name="T0" fmla="*/ 1453 w 1637"/>
              <a:gd name="T1" fmla="*/ 0 h 1514"/>
              <a:gd name="T2" fmla="*/ 1238 w 1637"/>
              <a:gd name="T3" fmla="*/ 494 h 1514"/>
              <a:gd name="T4" fmla="*/ 763 w 1637"/>
              <a:gd name="T5" fmla="*/ 1046 h 1514"/>
              <a:gd name="T6" fmla="*/ 0 w 1637"/>
              <a:gd name="T7" fmla="*/ 1449 h 1514"/>
              <a:gd name="T8" fmla="*/ 0 w 1637"/>
              <a:gd name="T9" fmla="*/ 0 h 1514"/>
              <a:gd name="T10" fmla="*/ 1453 w 1637"/>
              <a:gd name="T11" fmla="*/ 0 h 1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37" h="1514">
                <a:moveTo>
                  <a:pt x="1453" y="0"/>
                </a:moveTo>
                <a:cubicBezTo>
                  <a:pt x="1453" y="0"/>
                  <a:pt x="1637" y="326"/>
                  <a:pt x="1238" y="494"/>
                </a:cubicBezTo>
                <a:cubicBezTo>
                  <a:pt x="840" y="663"/>
                  <a:pt x="594" y="755"/>
                  <a:pt x="763" y="1046"/>
                </a:cubicBezTo>
                <a:cubicBezTo>
                  <a:pt x="230" y="1514"/>
                  <a:pt x="0" y="1449"/>
                  <a:pt x="0" y="1449"/>
                </a:cubicBezTo>
                <a:cubicBezTo>
                  <a:pt x="0" y="0"/>
                  <a:pt x="0" y="0"/>
                  <a:pt x="0" y="0"/>
                </a:cubicBezTo>
                <a:lnTo>
                  <a:pt x="145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Text Placeholder 13">
            <a:extLst>
              <a:ext uri="{FF2B5EF4-FFF2-40B4-BE49-F238E27FC236}">
                <a16:creationId xmlns=""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434513"/>
            <a:ext cx="5471988" cy="169834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ts val="3000"/>
              </a:lnSpc>
              <a:buNone/>
              <a:defRPr sz="2600">
                <a:solidFill>
                  <a:schemeClr val="bg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pic>
        <p:nvPicPr>
          <p:cNvPr id="11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81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17">
            <a:extLst>
              <a:ext uri="{FF2B5EF4-FFF2-40B4-BE49-F238E27FC236}">
                <a16:creationId xmlns="" xmlns:a16="http://schemas.microsoft.com/office/drawing/2014/main" id="{829BBBD1-ECF6-4131-A3B0-11EFC39DB4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1" b="46599"/>
          <a:stretch/>
        </p:blipFill>
        <p:spPr>
          <a:xfrm flipH="1">
            <a:off x="3773714" y="1844825"/>
            <a:ext cx="8418286" cy="5013176"/>
          </a:xfrm>
          <a:prstGeom prst="rect">
            <a:avLst/>
          </a:prstGeom>
        </p:spPr>
      </p:pic>
      <p:pic>
        <p:nvPicPr>
          <p:cNvPr id="5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4252348C-45B4-48E3-B74B-8E834575C8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84032" y="4157668"/>
            <a:ext cx="5399981" cy="1079500"/>
          </a:xfrm>
        </p:spPr>
        <p:txBody>
          <a:bodyPr anchor="b">
            <a:normAutofit/>
          </a:bodyPr>
          <a:lstStyle>
            <a:lvl1pPr algn="r">
              <a:lnSpc>
                <a:spcPts val="3000"/>
              </a:lnSpc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="" xmlns:a16="http://schemas.microsoft.com/office/drawing/2014/main" id="{97620309-84FF-4D53-AD39-936B55216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2672" y="5381481"/>
            <a:ext cx="5401341" cy="1079500"/>
          </a:xfrm>
        </p:spPr>
        <p:txBody>
          <a:bodyPr anchor="t">
            <a:normAutofit/>
          </a:bodyPr>
          <a:lstStyle>
            <a:lvl1pPr marL="0" algn="r">
              <a:lnSpc>
                <a:spcPts val="2200"/>
              </a:lnSpc>
              <a:defRPr sz="180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</p:spTree>
    <p:extLst>
      <p:ext uri="{BB962C8B-B14F-4D97-AF65-F5344CB8AC3E}">
        <p14:creationId xmlns:p14="http://schemas.microsoft.com/office/powerpoint/2010/main" val="113877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C3C238C-100D-4215-9E3A-154390550763}" type="datetime1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EF4B9B-17BB-41EA-808F-B9A7D9E22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17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="" xmlns:a16="http://schemas.microsoft.com/office/drawing/2014/main" id="{E94103CC-22C5-4F38-9B77-3524E8A553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r="23077" b="19676"/>
          <a:stretch/>
        </p:blipFill>
        <p:spPr>
          <a:xfrm rot="16200000">
            <a:off x="5413032" y="79029"/>
            <a:ext cx="6857997" cy="6699938"/>
          </a:xfrm>
          <a:prstGeom prst="rect">
            <a:avLst/>
          </a:prstGeom>
        </p:spPr>
      </p:pic>
      <p:sp>
        <p:nvSpPr>
          <p:cNvPr id="50" name="Text Placeholder 7">
            <a:extLst>
              <a:ext uri="{FF2B5EF4-FFF2-40B4-BE49-F238E27FC236}">
                <a16:creationId xmlns=""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47528" y="2708920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51" name="Text Placeholder 7">
            <a:extLst>
              <a:ext uri="{FF2B5EF4-FFF2-40B4-BE49-F238E27FC236}">
                <a16:creationId xmlns="" xmlns:a16="http://schemas.microsoft.com/office/drawing/2014/main" id="{F12D7C74-E8A0-4A7D-95DA-A1411166951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847528" y="3645024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49" name="Picture Placeholder 48">
            <a:extLst>
              <a:ext uri="{FF2B5EF4-FFF2-40B4-BE49-F238E27FC236}">
                <a16:creationId xmlns="" xmlns:a16="http://schemas.microsoft.com/office/drawing/2014/main" id="{4212BD44-DEDF-4B08-8824-204652F961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53200" y="2060575"/>
            <a:ext cx="4910138" cy="2722563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52" name="Text Placeholder 7">
            <a:extLst>
              <a:ext uri="{FF2B5EF4-FFF2-40B4-BE49-F238E27FC236}">
                <a16:creationId xmlns="" xmlns:a16="http://schemas.microsoft.com/office/drawing/2014/main" id="{92D6AE9D-467E-46C0-B32B-79A9B07CDD1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47528" y="4630276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986447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pic>
        <p:nvPicPr>
          <p:cNvPr id="9" name="Graphic 4">
            <a:extLst>
              <a:ext uri="{FF2B5EF4-FFF2-40B4-BE49-F238E27FC236}">
                <a16:creationId xmlns="" xmlns:a16="http://schemas.microsoft.com/office/drawing/2014/main" id="{D67A1EFD-D78D-4138-B2FE-E0A098B59C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l="81836" t="-4713" b="16530"/>
          <a:stretch/>
        </p:blipFill>
        <p:spPr>
          <a:xfrm>
            <a:off x="11491419" y="164829"/>
            <a:ext cx="424356" cy="459624"/>
          </a:xfrm>
          <a:prstGeom prst="rect">
            <a:avLst/>
          </a:prstGeom>
        </p:spPr>
      </p:pic>
      <p:cxnSp>
        <p:nvCxnSpPr>
          <p:cNvPr id="11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7">
            <a:hlinkClick r:id="rId6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3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4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23991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4.sv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image" Target="../media/image4.svg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>
            <a:extLst>
              <a:ext uri="{FF2B5EF4-FFF2-40B4-BE49-F238E27FC236}">
                <a16:creationId xmlns="" xmlns:a16="http://schemas.microsoft.com/office/drawing/2014/main" id="{509B218C-0963-489A-AA77-3748FFA42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13387"/>
            <a:ext cx="11376025" cy="85502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fr-FR"/>
              <a:t>Modifiez le style du titre</a:t>
            </a:r>
            <a:endParaRPr lang="pt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4D17236-A440-4453-A69C-BE3728C11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8" y="1412875"/>
            <a:ext cx="11376024" cy="47640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7862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21" r:id="rId2"/>
    <p:sldLayoutId id="2147483720" r:id="rId3"/>
    <p:sldLayoutId id="2147483812" r:id="rId4"/>
    <p:sldLayoutId id="2147483813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65" userDrawn="1">
          <p15:clr>
            <a:srgbClr val="F26B43"/>
          </p15:clr>
        </p15:guide>
        <p15:guide id="2" pos="257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orient="horz" pos="25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366C6B93-5A4F-43B7-84C4-C42EC870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068" y="418452"/>
            <a:ext cx="11083532" cy="8595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4351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68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814" r:id="rId2"/>
    <p:sldLayoutId id="2147483815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pos="257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  <p15:guide id="6" orient="horz" pos="799" userDrawn="1">
          <p15:clr>
            <a:srgbClr val="F26B43"/>
          </p15:clr>
        </p15:guide>
        <p15:guide id="7" orient="horz" pos="89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pic>
        <p:nvPicPr>
          <p:cNvPr id="9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=""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Rectangle 4"/>
          <p:cNvSpPr/>
          <p:nvPr/>
        </p:nvSpPr>
        <p:spPr>
          <a:xfrm>
            <a:off x="12496801" y="1590548"/>
            <a:ext cx="595070" cy="62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Capgemini Blue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112</a:t>
            </a:r>
          </a:p>
          <a:p>
            <a:pPr marL="171450"/>
            <a:r>
              <a:rPr lang="en-US" sz="600" dirty="0"/>
              <a:t>B 173</a:t>
            </a:r>
          </a:p>
        </p:txBody>
      </p:sp>
      <p:sp>
        <p:nvSpPr>
          <p:cNvPr id="6" name="Rectangle 5"/>
          <p:cNvSpPr/>
          <p:nvPr/>
        </p:nvSpPr>
        <p:spPr>
          <a:xfrm>
            <a:off x="13091871" y="1590548"/>
            <a:ext cx="595070" cy="621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</a:p>
          <a:p>
            <a:pPr marL="171450"/>
            <a:r>
              <a:rPr lang="en-US" sz="600" dirty="0"/>
              <a:t>R 18</a:t>
            </a:r>
          </a:p>
          <a:p>
            <a:pPr marL="171450"/>
            <a:r>
              <a:rPr lang="en-US" sz="600" dirty="0"/>
              <a:t>G 171</a:t>
            </a:r>
          </a:p>
          <a:p>
            <a:pPr marL="171450"/>
            <a:r>
              <a:rPr lang="en-US" sz="600" dirty="0"/>
              <a:t>B 219</a:t>
            </a:r>
          </a:p>
        </p:txBody>
      </p:sp>
      <p:sp>
        <p:nvSpPr>
          <p:cNvPr id="7" name="Rectangle 6"/>
          <p:cNvSpPr/>
          <p:nvPr/>
        </p:nvSpPr>
        <p:spPr>
          <a:xfrm>
            <a:off x="13686941" y="1590548"/>
            <a:ext cx="595070" cy="621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Deep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43</a:t>
            </a:r>
          </a:p>
          <a:p>
            <a:pPr marL="171450"/>
            <a:r>
              <a:rPr lang="en-US" sz="600" dirty="0"/>
              <a:t>G 10</a:t>
            </a:r>
          </a:p>
          <a:p>
            <a:pPr marL="171450"/>
            <a:r>
              <a:rPr lang="en-US" sz="600" dirty="0"/>
              <a:t>B 61</a:t>
            </a:r>
          </a:p>
        </p:txBody>
      </p:sp>
      <p:sp>
        <p:nvSpPr>
          <p:cNvPr id="8" name="Rectangle 7"/>
          <p:cNvSpPr/>
          <p:nvPr/>
        </p:nvSpPr>
        <p:spPr>
          <a:xfrm>
            <a:off x="14282011" y="1590548"/>
            <a:ext cx="595070" cy="621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Tech</a:t>
            </a:r>
            <a:br>
              <a:rPr lang="en-US" sz="600" b="1" dirty="0"/>
            </a:br>
            <a:r>
              <a:rPr lang="en-US" sz="600" b="1" dirty="0"/>
              <a:t>Red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48</a:t>
            </a:r>
          </a:p>
          <a:p>
            <a:pPr marL="171450"/>
            <a:r>
              <a:rPr lang="en-US" sz="600" dirty="0"/>
              <a:t>B 76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877081" y="1590548"/>
            <a:ext cx="595070" cy="6213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Zest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149</a:t>
            </a:r>
          </a:p>
          <a:p>
            <a:pPr marL="171450"/>
            <a:r>
              <a:rPr lang="en-US" sz="600" dirty="0"/>
              <a:t>G 230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496801" y="2468607"/>
            <a:ext cx="595070" cy="621323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Capgemini 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128</a:t>
            </a:r>
          </a:p>
          <a:p>
            <a:pPr marL="171450"/>
            <a:r>
              <a:rPr lang="en-US" sz="600" dirty="0"/>
              <a:t>G 184</a:t>
            </a:r>
          </a:p>
          <a:p>
            <a:pPr marL="171450"/>
            <a:r>
              <a:rPr lang="en-US" sz="600" dirty="0"/>
              <a:t>B 214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091871" y="2468607"/>
            <a:ext cx="595070" cy="621323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136</a:t>
            </a:r>
          </a:p>
          <a:p>
            <a:pPr marL="171450"/>
            <a:r>
              <a:rPr lang="en-US" sz="600" dirty="0"/>
              <a:t>G 213</a:t>
            </a:r>
          </a:p>
          <a:p>
            <a:pPr marL="171450"/>
            <a:r>
              <a:rPr lang="en-US" sz="600" dirty="0"/>
              <a:t>B 237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686941" y="2468607"/>
            <a:ext cx="595070" cy="621323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109</a:t>
            </a:r>
          </a:p>
          <a:p>
            <a:pPr marL="171450"/>
            <a:r>
              <a:rPr lang="en-US" sz="600" dirty="0"/>
              <a:t>G 100</a:t>
            </a:r>
          </a:p>
          <a:p>
            <a:pPr marL="171450"/>
            <a:r>
              <a:rPr lang="en-US" sz="600" dirty="0"/>
              <a:t>B 204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282011" y="2468607"/>
            <a:ext cx="595070" cy="621323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Orange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39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877081" y="2468607"/>
            <a:ext cx="595070" cy="621323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200</a:t>
            </a:r>
          </a:p>
          <a:p>
            <a:pPr marL="171450"/>
            <a:r>
              <a:rPr lang="en-US" sz="600" dirty="0"/>
              <a:t>G 255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686941" y="3089930"/>
            <a:ext cx="595070" cy="621323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126</a:t>
            </a:r>
          </a:p>
          <a:p>
            <a:pPr marL="171450"/>
            <a:r>
              <a:rPr lang="en-US" sz="600" dirty="0"/>
              <a:t>G 57</a:t>
            </a:r>
          </a:p>
          <a:p>
            <a:pPr marL="171450"/>
            <a:r>
              <a:rPr lang="en-US" sz="600" dirty="0"/>
              <a:t>B 186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877081" y="3089930"/>
            <a:ext cx="595070" cy="621323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195</a:t>
            </a:r>
          </a:p>
          <a:p>
            <a:pPr marL="171450"/>
            <a:r>
              <a:rPr lang="en-US" sz="600" dirty="0"/>
              <a:t>B 123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877081" y="4948917"/>
            <a:ext cx="595070" cy="621323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21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107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4877081" y="4330085"/>
            <a:ext cx="595070" cy="621323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15</a:t>
            </a:r>
          </a:p>
          <a:p>
            <a:pPr marL="171450"/>
            <a:r>
              <a:rPr lang="en-US" sz="600" dirty="0"/>
              <a:t>G 153</a:t>
            </a:r>
          </a:p>
          <a:p>
            <a:pPr marL="171450"/>
            <a:r>
              <a:rPr lang="en-US" sz="600" dirty="0"/>
              <a:t>B 156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4877081" y="3711253"/>
            <a:ext cx="595070" cy="621323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</a:t>
            </a:r>
          </a:p>
          <a:p>
            <a:pPr marL="171450"/>
            <a:r>
              <a:rPr lang="en-US" sz="600" dirty="0"/>
              <a:t>G 209</a:t>
            </a:r>
          </a:p>
          <a:p>
            <a:pPr marL="171450"/>
            <a:r>
              <a:rPr lang="en-US" sz="600" dirty="0"/>
              <a:t>B 208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282011" y="3089930"/>
            <a:ext cx="595070" cy="621323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Peach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126</a:t>
            </a:r>
          </a:p>
          <a:p>
            <a:pPr marL="171450"/>
            <a:r>
              <a:rPr lang="en-US" sz="600" dirty="0"/>
              <a:t>B 131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282011" y="3711253"/>
            <a:ext cx="595070" cy="621323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Light</a:t>
            </a:r>
            <a:br>
              <a:rPr lang="en-US" sz="600" b="1" dirty="0"/>
            </a:b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203</a:t>
            </a:r>
          </a:p>
          <a:p>
            <a:pPr marL="171450"/>
            <a:r>
              <a:rPr lang="en-US" sz="600" dirty="0"/>
              <a:t>G 41</a:t>
            </a:r>
          </a:p>
          <a:p>
            <a:pPr marL="171450"/>
            <a:r>
              <a:rPr lang="en-US" sz="600" dirty="0"/>
              <a:t>B 128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282011" y="4330085"/>
            <a:ext cx="595070" cy="621323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134</a:t>
            </a:r>
          </a:p>
          <a:p>
            <a:pPr marL="171450"/>
            <a:r>
              <a:rPr lang="en-US" sz="600" dirty="0"/>
              <a:t>G 8</a:t>
            </a:r>
          </a:p>
          <a:p>
            <a:pPr marL="171450"/>
            <a:r>
              <a:rPr lang="en-US" sz="600" dirty="0"/>
              <a:t>B 100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2496801" y="1405970"/>
            <a:ext cx="57066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Primary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2496801" y="2285400"/>
            <a:ext cx="843180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Infographic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3686941" y="1405970"/>
            <a:ext cx="753411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Secondary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3686941" y="3711253"/>
            <a:ext cx="595070" cy="621323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71</a:t>
            </a:r>
          </a:p>
          <a:p>
            <a:pPr marL="171450"/>
            <a:r>
              <a:rPr lang="en-US" sz="600" dirty="0"/>
              <a:t>G 1</a:t>
            </a:r>
          </a:p>
          <a:p>
            <a:pPr marL="171450"/>
            <a:r>
              <a:rPr lang="en-US" sz="600" dirty="0"/>
              <a:t>B 167</a:t>
            </a:r>
          </a:p>
        </p:txBody>
      </p: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22" r:id="rId2"/>
    <p:sldLayoutId id="2147483672" r:id="rId3"/>
    <p:sldLayoutId id="2147483811" r:id="rId4"/>
    <p:sldLayoutId id="2147483781" r:id="rId5"/>
    <p:sldLayoutId id="2147483780" r:id="rId6"/>
    <p:sldLayoutId id="2147483734" r:id="rId7"/>
    <p:sldLayoutId id="2147483735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2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pos="257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="" xmlns:a16="http://schemas.microsoft.com/office/drawing/2014/main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15" name="Text Placeholder 2">
            <a:extLst>
              <a:ext uri="{FF2B5EF4-FFF2-40B4-BE49-F238E27FC236}">
                <a16:creationId xmlns=""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Rectangle 5"/>
          <p:cNvSpPr/>
          <p:nvPr/>
        </p:nvSpPr>
        <p:spPr>
          <a:xfrm>
            <a:off x="12496801" y="1590548"/>
            <a:ext cx="595070" cy="62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Capgemini Blue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112</a:t>
            </a:r>
          </a:p>
          <a:p>
            <a:pPr marL="171450"/>
            <a:r>
              <a:rPr lang="en-US" sz="600" dirty="0"/>
              <a:t>B 173</a:t>
            </a:r>
          </a:p>
        </p:txBody>
      </p:sp>
      <p:sp>
        <p:nvSpPr>
          <p:cNvPr id="7" name="Rectangle 6"/>
          <p:cNvSpPr/>
          <p:nvPr/>
        </p:nvSpPr>
        <p:spPr>
          <a:xfrm>
            <a:off x="13091871" y="1590548"/>
            <a:ext cx="595070" cy="621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</a:p>
          <a:p>
            <a:pPr marL="171450"/>
            <a:r>
              <a:rPr lang="en-US" sz="600" dirty="0"/>
              <a:t>R 18</a:t>
            </a:r>
          </a:p>
          <a:p>
            <a:pPr marL="171450"/>
            <a:r>
              <a:rPr lang="en-US" sz="600" dirty="0"/>
              <a:t>G 171</a:t>
            </a:r>
          </a:p>
          <a:p>
            <a:pPr marL="171450"/>
            <a:r>
              <a:rPr lang="en-US" sz="600" dirty="0"/>
              <a:t>B 219</a:t>
            </a:r>
          </a:p>
        </p:txBody>
      </p:sp>
      <p:sp>
        <p:nvSpPr>
          <p:cNvPr id="8" name="Rectangle 7"/>
          <p:cNvSpPr/>
          <p:nvPr/>
        </p:nvSpPr>
        <p:spPr>
          <a:xfrm>
            <a:off x="13686941" y="1590548"/>
            <a:ext cx="595070" cy="621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Deep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43</a:t>
            </a:r>
          </a:p>
          <a:p>
            <a:pPr marL="171450"/>
            <a:r>
              <a:rPr lang="en-US" sz="600" dirty="0"/>
              <a:t>G 10</a:t>
            </a:r>
          </a:p>
          <a:p>
            <a:pPr marL="171450"/>
            <a:r>
              <a:rPr lang="en-US" sz="600" dirty="0"/>
              <a:t>B 61</a:t>
            </a:r>
          </a:p>
        </p:txBody>
      </p:sp>
      <p:sp>
        <p:nvSpPr>
          <p:cNvPr id="9" name="Rectangle 8"/>
          <p:cNvSpPr/>
          <p:nvPr/>
        </p:nvSpPr>
        <p:spPr>
          <a:xfrm>
            <a:off x="14282011" y="1590548"/>
            <a:ext cx="595070" cy="621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Tech</a:t>
            </a:r>
            <a:br>
              <a:rPr lang="en-US" sz="600" b="1" dirty="0"/>
            </a:br>
            <a:r>
              <a:rPr lang="en-US" sz="600" b="1" dirty="0"/>
              <a:t>Red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48</a:t>
            </a:r>
          </a:p>
          <a:p>
            <a:pPr marL="171450"/>
            <a:r>
              <a:rPr lang="en-US" sz="600" dirty="0"/>
              <a:t>B 76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877081" y="1590548"/>
            <a:ext cx="595070" cy="6213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Zest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149</a:t>
            </a:r>
          </a:p>
          <a:p>
            <a:pPr marL="171450"/>
            <a:r>
              <a:rPr lang="en-US" sz="600" dirty="0"/>
              <a:t>G 230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496801" y="2468607"/>
            <a:ext cx="595070" cy="621323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Capgemini 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128</a:t>
            </a:r>
          </a:p>
          <a:p>
            <a:pPr marL="171450"/>
            <a:r>
              <a:rPr lang="en-US" sz="600" dirty="0"/>
              <a:t>G 184</a:t>
            </a:r>
          </a:p>
          <a:p>
            <a:pPr marL="171450"/>
            <a:r>
              <a:rPr lang="en-US" sz="600" dirty="0"/>
              <a:t>B 214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091871" y="2468607"/>
            <a:ext cx="595070" cy="621323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136</a:t>
            </a:r>
          </a:p>
          <a:p>
            <a:pPr marL="171450"/>
            <a:r>
              <a:rPr lang="en-US" sz="600" dirty="0"/>
              <a:t>G 213</a:t>
            </a:r>
          </a:p>
          <a:p>
            <a:pPr marL="171450"/>
            <a:r>
              <a:rPr lang="en-US" sz="600" dirty="0"/>
              <a:t>B 237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686941" y="2468607"/>
            <a:ext cx="595070" cy="621323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109</a:t>
            </a:r>
          </a:p>
          <a:p>
            <a:pPr marL="171450"/>
            <a:r>
              <a:rPr lang="en-US" sz="600" dirty="0"/>
              <a:t>G 100</a:t>
            </a:r>
          </a:p>
          <a:p>
            <a:pPr marL="171450"/>
            <a:r>
              <a:rPr lang="en-US" sz="600" dirty="0"/>
              <a:t>B 204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282011" y="2468607"/>
            <a:ext cx="595070" cy="621323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Orange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39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877081" y="2468607"/>
            <a:ext cx="595070" cy="621323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200</a:t>
            </a:r>
          </a:p>
          <a:p>
            <a:pPr marL="171450"/>
            <a:r>
              <a:rPr lang="en-US" sz="600" dirty="0"/>
              <a:t>G 255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686941" y="3089930"/>
            <a:ext cx="595070" cy="621323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126</a:t>
            </a:r>
          </a:p>
          <a:p>
            <a:pPr marL="171450"/>
            <a:r>
              <a:rPr lang="en-US" sz="600" dirty="0"/>
              <a:t>G 57</a:t>
            </a:r>
          </a:p>
          <a:p>
            <a:pPr marL="171450"/>
            <a:r>
              <a:rPr lang="en-US" sz="600" dirty="0"/>
              <a:t>B 186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4877081" y="3089930"/>
            <a:ext cx="595070" cy="621323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195</a:t>
            </a:r>
          </a:p>
          <a:p>
            <a:pPr marL="171450"/>
            <a:r>
              <a:rPr lang="en-US" sz="600" dirty="0"/>
              <a:t>B 123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877081" y="4948917"/>
            <a:ext cx="595070" cy="621323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21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107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877081" y="4330085"/>
            <a:ext cx="595070" cy="621323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15</a:t>
            </a:r>
          </a:p>
          <a:p>
            <a:pPr marL="171450"/>
            <a:r>
              <a:rPr lang="en-US" sz="600" dirty="0"/>
              <a:t>G 153</a:t>
            </a:r>
          </a:p>
          <a:p>
            <a:pPr marL="171450"/>
            <a:r>
              <a:rPr lang="en-US" sz="600" dirty="0"/>
              <a:t>B 156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877081" y="3711253"/>
            <a:ext cx="595070" cy="621323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</a:t>
            </a:r>
          </a:p>
          <a:p>
            <a:pPr marL="171450"/>
            <a:r>
              <a:rPr lang="en-US" sz="600" dirty="0"/>
              <a:t>G 209</a:t>
            </a:r>
          </a:p>
          <a:p>
            <a:pPr marL="171450"/>
            <a:r>
              <a:rPr lang="en-US" sz="600" dirty="0"/>
              <a:t>B 208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282011" y="3089930"/>
            <a:ext cx="595070" cy="621323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Peach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126</a:t>
            </a:r>
          </a:p>
          <a:p>
            <a:pPr marL="171450"/>
            <a:r>
              <a:rPr lang="en-US" sz="600" dirty="0"/>
              <a:t>B 131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4282011" y="3711253"/>
            <a:ext cx="595070" cy="621323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Light</a:t>
            </a:r>
            <a:br>
              <a:rPr lang="en-US" sz="600" b="1" dirty="0"/>
            </a:b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203</a:t>
            </a:r>
          </a:p>
          <a:p>
            <a:pPr marL="171450"/>
            <a:r>
              <a:rPr lang="en-US" sz="600" dirty="0"/>
              <a:t>G 41</a:t>
            </a:r>
          </a:p>
          <a:p>
            <a:pPr marL="171450"/>
            <a:r>
              <a:rPr lang="en-US" sz="600" dirty="0"/>
              <a:t>B 128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4282011" y="4330085"/>
            <a:ext cx="595070" cy="621323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134</a:t>
            </a:r>
          </a:p>
          <a:p>
            <a:pPr marL="171450"/>
            <a:r>
              <a:rPr lang="en-US" sz="600" dirty="0"/>
              <a:t>G 8</a:t>
            </a:r>
          </a:p>
          <a:p>
            <a:pPr marL="171450"/>
            <a:r>
              <a:rPr lang="en-US" sz="600" dirty="0"/>
              <a:t>B 100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2496801" y="1405970"/>
            <a:ext cx="57066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Primary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2496801" y="2285400"/>
            <a:ext cx="843180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Infographic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3686941" y="1405970"/>
            <a:ext cx="753411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Secondary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3686941" y="3711253"/>
            <a:ext cx="595070" cy="621323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71</a:t>
            </a:r>
          </a:p>
          <a:p>
            <a:pPr marL="171450"/>
            <a:r>
              <a:rPr lang="en-US" sz="600" dirty="0"/>
              <a:t>G 1</a:t>
            </a:r>
          </a:p>
          <a:p>
            <a:pPr marL="171450"/>
            <a:r>
              <a:rPr lang="en-US" sz="600" dirty="0"/>
              <a:t>B 167</a:t>
            </a:r>
          </a:p>
        </p:txBody>
      </p:sp>
    </p:spTree>
    <p:extLst>
      <p:ext uri="{BB962C8B-B14F-4D97-AF65-F5344CB8AC3E}">
        <p14:creationId xmlns:p14="http://schemas.microsoft.com/office/powerpoint/2010/main" val="321207809"/>
      </p:ext>
    </p:extLst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1775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63550" indent="-231775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82625" indent="-219075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257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i0.wp.com/www.softwaretestingmaterial.com/wp-content/uploads/2016/06/one-tier-software-architecture.png?ssl=1" TargetMode="Externa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3.jpe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DATABASE FUNDAMENTALS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GROUP 6</a:t>
            </a:r>
          </a:p>
          <a:p>
            <a:r>
              <a:rPr lang="en-US" dirty="0" smtClean="0"/>
              <a:t>NANDINI</a:t>
            </a:r>
          </a:p>
          <a:p>
            <a:r>
              <a:rPr lang="en-US" dirty="0" smtClean="0"/>
              <a:t> 10/4/2018</a:t>
            </a:r>
          </a:p>
        </p:txBody>
      </p:sp>
    </p:spTree>
    <p:extLst>
      <p:ext uri="{BB962C8B-B14F-4D97-AF65-F5344CB8AC3E}">
        <p14:creationId xmlns:p14="http://schemas.microsoft.com/office/powerpoint/2010/main" val="3417599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ARCHITECTURE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995" y="848220"/>
            <a:ext cx="11370945" cy="6469212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prstClr val="black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Thick client architecture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prstClr val="black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Thin client architecture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prstClr val="black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Rich internet application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dirty="0" smtClean="0"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600" u="sng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TIER:</a:t>
            </a:r>
          </a:p>
          <a:p>
            <a:pPr>
              <a:lnSpc>
                <a:spcPct val="100000"/>
              </a:lnSpc>
            </a:pPr>
            <a:endParaRPr lang="en-US" sz="26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endParaRPr lang="en-US" sz="2600" dirty="0" smtClean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endParaRPr lang="en-US" sz="26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endParaRPr lang="en-US" sz="26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100000"/>
              </a:lnSpc>
              <a:buFont typeface="Wingdings" pitchFamily="2" charset="2"/>
              <a:buChar char="§"/>
            </a:pPr>
            <a:endParaRPr lang="en-US" dirty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lnSpc>
                <a:spcPct val="100000"/>
              </a:lnSpc>
              <a:buFont typeface="Wingdings" pitchFamily="2" charset="2"/>
              <a:buChar char="§"/>
            </a:pPr>
            <a:endParaRPr lang="en-US" dirty="0" smtClean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lnSpc>
                <a:spcPct val="100000"/>
              </a:lnSpc>
              <a:buFont typeface="Wingdings" pitchFamily="2" charset="2"/>
              <a:buChar char="§"/>
            </a:pPr>
            <a:endParaRPr lang="en-US" dirty="0" smtClean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100000"/>
              </a:lnSpc>
            </a:pP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Enterprise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</a:p>
          <a:p>
            <a:pPr marL="4763" lvl="1" indent="0">
              <a:lnSpc>
                <a:spcPct val="100000"/>
              </a:lnSpc>
              <a:buNone/>
            </a:pPr>
            <a:endParaRPr lang="en-IN" dirty="0"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80576" y="6492875"/>
            <a:ext cx="2743200" cy="365125"/>
          </a:xfrm>
        </p:spPr>
        <p:txBody>
          <a:bodyPr/>
          <a:lstStyle/>
          <a:p>
            <a:fld id="{24EF4B9B-17BB-41EA-808F-B9A7D9E22B22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 descr="One Tier Software Architecture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69" y="2757519"/>
            <a:ext cx="3181438" cy="3080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Two Tier Software Architecture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649" y="2757518"/>
            <a:ext cx="3202369" cy="3080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Three Tier Software Architecture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871" y="2762518"/>
            <a:ext cx="3024336" cy="30803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3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STORAGE FUNDAMENTALS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GROUP 6</a:t>
            </a:r>
          </a:p>
          <a:p>
            <a:r>
              <a:rPr lang="en-US" dirty="0"/>
              <a:t>NANDINI</a:t>
            </a:r>
          </a:p>
          <a:p>
            <a:r>
              <a:rPr lang="en-US" dirty="0"/>
              <a:t> 10/4/2018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814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995" y="848220"/>
            <a:ext cx="11370945" cy="308483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cs typeface="Times New Roman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Storage is a process through which digital data is saved within a data storage device by means of computing technology.</a:t>
            </a:r>
          </a:p>
          <a:p>
            <a:pPr>
              <a:lnSpc>
                <a:spcPct val="100000"/>
              </a:lnSpc>
            </a:pPr>
            <a:r>
              <a:rPr lang="en-IN" sz="2400" b="1" u="sng" dirty="0" err="1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Fiber</a:t>
            </a:r>
            <a:r>
              <a:rPr lang="en-IN" sz="2400" b="1" u="sng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IN" sz="2400" b="1" u="sng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channel</a:t>
            </a:r>
            <a:r>
              <a:rPr lang="en-IN" sz="2400" b="1" u="sng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:</a:t>
            </a:r>
            <a:endParaRPr lang="en-IN" sz="2400" u="sng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FC Point to Point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FC Arbitrated Loop</a:t>
            </a:r>
          </a:p>
          <a:p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80576" y="6492875"/>
            <a:ext cx="2743200" cy="365125"/>
          </a:xfrm>
        </p:spPr>
        <p:txBody>
          <a:bodyPr/>
          <a:lstStyle/>
          <a:p>
            <a:fld id="{24EF4B9B-17BB-41EA-808F-B9A7D9E22B22}" type="slidenum">
              <a:rPr lang="en-US" smtClean="0"/>
              <a:t>12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0480" y="1378789"/>
            <a:ext cx="3495675" cy="13049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742" y="1398805"/>
            <a:ext cx="3096344" cy="1284909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386305" y="4286645"/>
            <a:ext cx="8851234" cy="185264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ts val="14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70047" y="2804529"/>
            <a:ext cx="8262453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6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z="24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Storage Model:</a:t>
            </a:r>
          </a:p>
          <a:p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0047" y="3175279"/>
            <a:ext cx="3743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Direct Attached Storage (DAS)</a:t>
            </a:r>
            <a:endParaRPr lang="en-US" dirty="0"/>
          </a:p>
        </p:txBody>
      </p:sp>
      <p:pic>
        <p:nvPicPr>
          <p:cNvPr id="17" name="Content Placeholder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8914" y="2912474"/>
            <a:ext cx="4249688" cy="3313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26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F4B9B-17BB-41EA-808F-B9A7D9E22B22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044" y="1526295"/>
            <a:ext cx="5616624" cy="4421930"/>
          </a:xfrm>
          <a:prstGeom prst="rect">
            <a:avLst/>
          </a:prstGeom>
        </p:spPr>
      </p:pic>
      <p:pic>
        <p:nvPicPr>
          <p:cNvPr id="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626" y="1526295"/>
            <a:ext cx="3601616" cy="442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119336" y="1020956"/>
            <a:ext cx="12072664" cy="185264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ts val="14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Network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Attached Storage (NAS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Storage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Network(SAN)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13068" y="418452"/>
            <a:ext cx="11083532" cy="859536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STORAGE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01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Basic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 is to connect multiple disks together to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 large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capacity, faster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to reading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and redundant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F4B9B-17BB-41EA-808F-B9A7D9E22B22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RAID(REDUNDANT ARRAY OF INEXPENSIVE DISKS) LEVELS</a:t>
            </a:r>
            <a:endParaRPr lang="en-US" sz="28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055440" y="2123227"/>
            <a:ext cx="8003461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6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RAID Level-0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" y="2555028"/>
            <a:ext cx="2143125" cy="2143125"/>
          </a:xfrm>
          <a:prstGeom prst="rect">
            <a:avLst/>
          </a:prstGeom>
        </p:spPr>
      </p:pic>
      <p:sp>
        <p:nvSpPr>
          <p:cNvPr id="41" name="Rectangle 2"/>
          <p:cNvSpPr txBox="1">
            <a:spLocks noChangeArrowheads="1"/>
          </p:cNvSpPr>
          <p:nvPr/>
        </p:nvSpPr>
        <p:spPr>
          <a:xfrm>
            <a:off x="4198757" y="2123228"/>
            <a:ext cx="8003461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6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RAID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Level-1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8757" y="2555081"/>
            <a:ext cx="2219325" cy="2057400"/>
          </a:xfrm>
          <a:prstGeom prst="rect">
            <a:avLst/>
          </a:prstGeom>
        </p:spPr>
      </p:pic>
      <p:sp>
        <p:nvSpPr>
          <p:cNvPr id="43" name="Rectangle 2"/>
          <p:cNvSpPr txBox="1">
            <a:spLocks noChangeArrowheads="1"/>
          </p:cNvSpPr>
          <p:nvPr/>
        </p:nvSpPr>
        <p:spPr>
          <a:xfrm>
            <a:off x="8070518" y="2131070"/>
            <a:ext cx="2318863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6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RAID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Level-2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1292" y="2555081"/>
            <a:ext cx="3317317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47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F4B9B-17BB-41EA-808F-B9A7D9E22B22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2" descr="C:\Users\Administrator\Desktop\raid_3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92" y="1196504"/>
            <a:ext cx="2664296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23392" y="764704"/>
            <a:ext cx="2388096" cy="863601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RAID Level-3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527" y="1229571"/>
            <a:ext cx="2567558" cy="2232248"/>
          </a:xfrm>
          <a:prstGeom prst="rect">
            <a:avLst/>
          </a:prstGeom>
        </p:spPr>
      </p:pic>
      <p:pic>
        <p:nvPicPr>
          <p:cNvPr id="9" name="Picture 2" descr="C:\Users\Administrator\Desktop\RAID_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160" y="1196504"/>
            <a:ext cx="2999606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426311" y="764702"/>
            <a:ext cx="2388096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6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z="2400" b="1" dirty="0" smtClean="0">
                <a:solidFill>
                  <a:schemeClr val="tx1"/>
                </a:solidFill>
              </a:rPr>
              <a:t>RAID Level-4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7968208" y="764702"/>
            <a:ext cx="2388096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6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z="2400" b="1" dirty="0" smtClean="0">
                <a:solidFill>
                  <a:schemeClr val="tx1"/>
                </a:solidFill>
              </a:rPr>
              <a:t>RAID Level-5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623407" y="3839508"/>
            <a:ext cx="8262453" cy="41705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6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z="2400" b="1" dirty="0">
                <a:solidFill>
                  <a:schemeClr val="tx1"/>
                </a:solidFill>
              </a:rPr>
              <a:t>RAID Level- 1+0 &amp; 0+1</a:t>
            </a:r>
          </a:p>
        </p:txBody>
      </p:sp>
      <p:pic>
        <p:nvPicPr>
          <p:cNvPr id="15" name="Picture 2" descr="C:\Users\Administrator\Desktop\raid_0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178" y="4375603"/>
            <a:ext cx="3974455" cy="2056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Administrator\Desktop\raid10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6173" y="4375604"/>
            <a:ext cx="3878064" cy="2056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381296" y="164657"/>
            <a:ext cx="11083532" cy="8595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6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r>
              <a:rPr lang="en-US" sz="280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RAID(REDUNDANT ARRAY OF INEXPENSIVE DISKS) LEVELS</a:t>
            </a:r>
            <a:endParaRPr lang="en-US" sz="28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42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067" y="116632"/>
            <a:ext cx="11083532" cy="859536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5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5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5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5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THANK </a:t>
            </a: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28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068" y="980728"/>
            <a:ext cx="11370945" cy="4351337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is a collection of information that is organized so that it can be easily accessed, managed and updated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u="sng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History</a:t>
            </a:r>
            <a:r>
              <a:rPr lang="en-IN" sz="2800" dirty="0">
                <a:solidFill>
                  <a:schemeClr val="tx2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IN" sz="32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: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F4B9B-17BB-41EA-808F-B9A7D9E22B22}" type="slidenum">
              <a:rPr lang="en-US" smtClean="0"/>
              <a:t>2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024" y="1353821"/>
            <a:ext cx="1649363" cy="10670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1371660"/>
            <a:ext cx="1661864" cy="1049229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9" idx="3"/>
            <a:endCxn id="10" idx="1"/>
          </p:cNvCxnSpPr>
          <p:nvPr/>
        </p:nvCxnSpPr>
        <p:spPr>
          <a:xfrm>
            <a:off x="7961387" y="1887355"/>
            <a:ext cx="649213" cy="8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1187800383"/>
              </p:ext>
            </p:extLst>
          </p:nvPr>
        </p:nvGraphicFramePr>
        <p:xfrm>
          <a:off x="436058" y="2646822"/>
          <a:ext cx="11089232" cy="3940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127917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F4B9B-17BB-41EA-808F-B9A7D9E22B22}" type="slidenum">
              <a:rPr lang="en-US" smtClean="0"/>
              <a:t>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MANAGEMENT SYSTEM: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13068" y="980728"/>
            <a:ext cx="11370945" cy="4351337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DBMS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software system that allows users to define, create and maintain a database and provides controlled access to the data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b="1" u="sng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ACID Properties:</a:t>
            </a:r>
            <a:endParaRPr lang="en-US" sz="2800" b="1" u="sng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endParaRPr lang="en-US" sz="3200" dirty="0">
              <a:solidFill>
                <a:schemeClr val="tx2"/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endParaRPr lang="en-US" sz="3200" dirty="0">
              <a:solidFill>
                <a:schemeClr val="tx2"/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sz="2400" b="1" u="sng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TERMINOLOGIES:</a:t>
            </a:r>
          </a:p>
          <a:p>
            <a:endParaRPr lang="en-US" sz="2800" b="1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endParaRPr lang="en-US" sz="2800" b="1" dirty="0" smtClean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endParaRPr lang="en-US" sz="2800" b="1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sz="2800" b="1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                                                                                                </a:t>
            </a:r>
          </a:p>
          <a:p>
            <a:endParaRPr lang="en-US" sz="2800" b="1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endParaRPr lang="en-US" sz="2800" b="1" dirty="0" smtClean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endParaRPr lang="en-US" sz="2000" b="1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>
              <a:solidFill>
                <a:schemeClr val="tx2"/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3895" y="1521045"/>
            <a:ext cx="77724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u="sng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+mj-lt"/>
                <a:cs typeface="Times New Roman" pitchFamily="18" charset="0"/>
              </a:rPr>
              <a:t>1.A-Atomicity				3.I- </a:t>
            </a:r>
            <a:r>
              <a:rPr lang="en-US" dirty="0">
                <a:latin typeface="+mj-lt"/>
                <a:cs typeface="Times New Roman" pitchFamily="18" charset="0"/>
              </a:rPr>
              <a:t>Isolation</a:t>
            </a:r>
          </a:p>
          <a:p>
            <a:r>
              <a:rPr lang="en-US" dirty="0" smtClean="0">
                <a:latin typeface="+mj-lt"/>
                <a:cs typeface="Times New Roman" pitchFamily="18" charset="0"/>
              </a:rPr>
              <a:t>2.C-Consistency			4.D- </a:t>
            </a:r>
            <a:r>
              <a:rPr lang="en-US" dirty="0">
                <a:latin typeface="+mj-lt"/>
                <a:cs typeface="Times New Roman" pitchFamily="18" charset="0"/>
              </a:rPr>
              <a:t>Durability</a:t>
            </a:r>
          </a:p>
          <a:p>
            <a:r>
              <a:rPr lang="en-US" dirty="0" smtClean="0">
                <a:latin typeface="+mj-lt"/>
                <a:cs typeface="Times New Roman" pitchFamily="18" charset="0"/>
              </a:rPr>
              <a:t>                                                      </a:t>
            </a:r>
          </a:p>
        </p:txBody>
      </p:sp>
      <p:pic>
        <p:nvPicPr>
          <p:cNvPr id="14" name="Picture 2" descr="Image result for student database ta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924" y="3147525"/>
            <a:ext cx="5544616" cy="2769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7898620" y="3303845"/>
            <a:ext cx="648072" cy="0"/>
          </a:xfrm>
          <a:prstGeom prst="straightConnector1">
            <a:avLst/>
          </a:prstGeom>
          <a:ln>
            <a:solidFill>
              <a:srgbClr val="263147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551890" y="3171034"/>
            <a:ext cx="811462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Field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881642" y="4281583"/>
            <a:ext cx="648072" cy="0"/>
          </a:xfrm>
          <a:prstGeom prst="straightConnector1">
            <a:avLst/>
          </a:prstGeom>
          <a:ln>
            <a:solidFill>
              <a:srgbClr val="263147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529714" y="4173571"/>
            <a:ext cx="811462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Tuple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2136954" y="3340311"/>
            <a:ext cx="732091" cy="169277"/>
          </a:xfrm>
          <a:prstGeom prst="straightConnector1">
            <a:avLst/>
          </a:prstGeom>
          <a:ln>
            <a:solidFill>
              <a:srgbClr val="263147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92838" y="3156396"/>
            <a:ext cx="1044116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779337" y="5042348"/>
            <a:ext cx="648072" cy="0"/>
          </a:xfrm>
          <a:prstGeom prst="straightConnector1">
            <a:avLst/>
          </a:prstGeom>
          <a:ln>
            <a:solidFill>
              <a:srgbClr val="263147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427409" y="4898332"/>
            <a:ext cx="1021517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Domain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291924" y="4173571"/>
            <a:ext cx="5538647" cy="216024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927647" y="3229677"/>
            <a:ext cx="1440160" cy="2702714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652888" y="4898332"/>
            <a:ext cx="1204762" cy="288032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145" y="3171034"/>
            <a:ext cx="5578475" cy="255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Left Brace 39"/>
          <p:cNvSpPr/>
          <p:nvPr/>
        </p:nvSpPr>
        <p:spPr>
          <a:xfrm>
            <a:off x="1892456" y="3561674"/>
            <a:ext cx="399468" cy="2223159"/>
          </a:xfrm>
          <a:prstGeom prst="leftBrace">
            <a:avLst>
              <a:gd name="adj1" fmla="val 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73156" y="4532502"/>
            <a:ext cx="1619300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Cardinality=10</a:t>
            </a:r>
          </a:p>
        </p:txBody>
      </p:sp>
      <p:sp>
        <p:nvSpPr>
          <p:cNvPr id="42" name="Right Brace 41"/>
          <p:cNvSpPr/>
          <p:nvPr/>
        </p:nvSpPr>
        <p:spPr>
          <a:xfrm rot="5400000">
            <a:off x="4920361" y="3495761"/>
            <a:ext cx="378042" cy="528833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4548025" y="6347466"/>
            <a:ext cx="1196331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Degree=5</a:t>
            </a:r>
          </a:p>
        </p:txBody>
      </p:sp>
    </p:spTree>
    <p:extLst>
      <p:ext uri="{BB962C8B-B14F-4D97-AF65-F5344CB8AC3E}">
        <p14:creationId xmlns:p14="http://schemas.microsoft.com/office/powerpoint/2010/main" val="3660031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RDBMS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569" y="857199"/>
            <a:ext cx="11370945" cy="4351337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database refers to a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that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stores data in a structured format, using rows and columns. </a:t>
            </a:r>
          </a:p>
          <a:p>
            <a:r>
              <a:rPr lang="en-US" sz="2800" b="1" u="sng" dirty="0">
                <a:latin typeface="Times New Roman" pitchFamily="18" charset="0"/>
                <a:cs typeface="Times New Roman" pitchFamily="18" charset="0"/>
              </a:rPr>
              <a:t>Entity Relationship Modeling </a:t>
            </a:r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800" b="1" u="sng" dirty="0">
              <a:latin typeface="Times New Roman" pitchFamily="18" charset="0"/>
              <a:cs typeface="Times New Roman" pitchFamily="18" charset="0"/>
            </a:endParaRPr>
          </a:p>
          <a:p>
            <a:pPr fontAlgn="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entity-relationship model (or ER model) is a way of graphically representing the logical relationships of entities (or objects) in order to create a database. 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t"/>
            <a:r>
              <a:rPr lang="en-US" sz="2800" b="1" u="sng" dirty="0">
                <a:latin typeface="Times New Roman" pitchFamily="18" charset="0"/>
                <a:cs typeface="Times New Roman" pitchFamily="18" charset="0"/>
              </a:rPr>
              <a:t>EF </a:t>
            </a:r>
            <a:r>
              <a:rPr lang="en-US" sz="2800" b="1" u="sng" dirty="0" err="1">
                <a:latin typeface="Times New Roman" pitchFamily="18" charset="0"/>
                <a:cs typeface="Times New Roman" pitchFamily="18" charset="0"/>
              </a:rPr>
              <a:t>codd</a:t>
            </a:r>
            <a:r>
              <a:rPr lang="en-US" sz="2800" b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rules: </a:t>
            </a:r>
            <a:endParaRPr lang="en-US" sz="2800" b="1" u="sng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F4B9B-17BB-41EA-808F-B9A7D9E22B22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1424" y="3140968"/>
            <a:ext cx="85344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 1: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</a:t>
            </a:r>
          </a:p>
          <a:p>
            <a:pPr marL="457200" indent="-45720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 2: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Guaranteed Access Rule</a:t>
            </a:r>
          </a:p>
          <a:p>
            <a:pPr marL="457200" indent="-45720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 3: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Systematic Treatment of NULL Values</a:t>
            </a:r>
          </a:p>
          <a:p>
            <a:pPr marL="457200" indent="-45720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 4: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Active Online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Catalog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 5: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Comprehensive Data Sub-Language Rule</a:t>
            </a:r>
          </a:p>
          <a:p>
            <a:pPr marL="457200" indent="-45720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 6: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View Updating Rule</a:t>
            </a:r>
          </a:p>
          <a:p>
            <a:pPr marL="457200" indent="-45720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 7: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High-Level Insert, Update, and Delete Rule</a:t>
            </a:r>
          </a:p>
          <a:p>
            <a:pPr marL="457200" indent="-45720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 8: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Physical Data Independence</a:t>
            </a:r>
          </a:p>
          <a:p>
            <a:pPr marL="457200" indent="-45720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 9: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Logical Data Independence</a:t>
            </a:r>
          </a:p>
          <a:p>
            <a:pPr marL="457200" indent="-45720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 10: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Integrity Independence</a:t>
            </a:r>
          </a:p>
          <a:p>
            <a:pPr marL="457200" indent="-45720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 11: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Distribution Independence</a:t>
            </a:r>
          </a:p>
          <a:p>
            <a:pPr marL="457200" indent="-45720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 12: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Non-Subversion Rule</a:t>
            </a:r>
          </a:p>
          <a:p>
            <a:pPr marL="457200" indent="-457200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485" y="3090349"/>
            <a:ext cx="28479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295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000" y="848221"/>
            <a:ext cx="11370945" cy="5245076"/>
          </a:xfrm>
        </p:spPr>
        <p:txBody>
          <a:bodyPr>
            <a:no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database design technique which organizes tables in a manner that reduces redundancy and dependency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Types </a:t>
            </a: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of normalization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1.UNF			4.3NF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2.1NF			5.BCNF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3.2NF</a:t>
            </a:r>
          </a:p>
          <a:p>
            <a:endParaRPr lang="en-US" sz="16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for storing,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manipulating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retrieving data in databases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views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		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687989" y="6504994"/>
            <a:ext cx="2743200" cy="365125"/>
          </a:xfrm>
        </p:spPr>
        <p:txBody>
          <a:bodyPr/>
          <a:lstStyle/>
          <a:p>
            <a:fld id="{24EF4B9B-17BB-41EA-808F-B9A7D9E22B22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894921" y="1725601"/>
            <a:ext cx="165618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SQL types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119170" y="2513265"/>
            <a:ext cx="83241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DDL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648756" y="2522483"/>
            <a:ext cx="83241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DML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023155" y="2541905"/>
            <a:ext cx="83241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DCL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504617" y="2516119"/>
            <a:ext cx="83241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TCL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526669" y="2330886"/>
            <a:ext cx="4392689" cy="18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8112224" y="2157649"/>
            <a:ext cx="35718" cy="384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276949" y="2265711"/>
            <a:ext cx="0" cy="253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513131" y="2349246"/>
            <a:ext cx="0" cy="253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890074" y="3165356"/>
            <a:ext cx="1280304" cy="1228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Create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Alter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Truncate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Drop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 smtClean="0"/>
              <a:t>Desc</a:t>
            </a:r>
            <a:endParaRPr lang="en-US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Rename</a:t>
            </a:r>
            <a:endParaRPr lang="en-US" sz="1200" dirty="0"/>
          </a:p>
        </p:txBody>
      </p:sp>
      <p:sp>
        <p:nvSpPr>
          <p:cNvPr id="25" name="Rectangle 24"/>
          <p:cNvSpPr/>
          <p:nvPr/>
        </p:nvSpPr>
        <p:spPr>
          <a:xfrm>
            <a:off x="7458314" y="3165356"/>
            <a:ext cx="1213300" cy="1228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Insert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Delete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Select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8840627" y="3177475"/>
            <a:ext cx="1203484" cy="1228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Grant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Revoke</a:t>
            </a:r>
            <a:endParaRPr lang="en-US" sz="1200" dirty="0"/>
          </a:p>
        </p:txBody>
      </p:sp>
      <p:sp>
        <p:nvSpPr>
          <p:cNvPr id="27" name="Rectangle 26"/>
          <p:cNvSpPr/>
          <p:nvPr/>
        </p:nvSpPr>
        <p:spPr>
          <a:xfrm>
            <a:off x="10236753" y="3165356"/>
            <a:ext cx="1368145" cy="1228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 smtClean="0"/>
              <a:t>Savepoint</a:t>
            </a:r>
            <a:endParaRPr lang="en-US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Rollback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Commit</a:t>
            </a:r>
            <a:endParaRPr lang="en-US" sz="1200" dirty="0"/>
          </a:p>
        </p:txBody>
      </p:sp>
      <p:cxnSp>
        <p:nvCxnSpPr>
          <p:cNvPr id="29" name="Straight Arrow Connector 28"/>
          <p:cNvCxnSpPr>
            <a:stCxn id="9" idx="2"/>
            <a:endCxn id="24" idx="0"/>
          </p:cNvCxnSpPr>
          <p:nvPr/>
        </p:nvCxnSpPr>
        <p:spPr>
          <a:xfrm flipH="1">
            <a:off x="6530226" y="2945313"/>
            <a:ext cx="5152" cy="220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2"/>
            <a:endCxn id="25" idx="0"/>
          </p:cNvCxnSpPr>
          <p:nvPr/>
        </p:nvCxnSpPr>
        <p:spPr>
          <a:xfrm>
            <a:off x="8064964" y="2954531"/>
            <a:ext cx="0" cy="210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2"/>
            <a:endCxn id="26" idx="0"/>
          </p:cNvCxnSpPr>
          <p:nvPr/>
        </p:nvCxnSpPr>
        <p:spPr>
          <a:xfrm>
            <a:off x="9439363" y="2973953"/>
            <a:ext cx="3006" cy="203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2" idx="2"/>
            <a:endCxn id="27" idx="0"/>
          </p:cNvCxnSpPr>
          <p:nvPr/>
        </p:nvCxnSpPr>
        <p:spPr>
          <a:xfrm>
            <a:off x="10920825" y="2948167"/>
            <a:ext cx="1" cy="217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349920" y="3816000"/>
            <a:ext cx="0" cy="204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2" idx="0"/>
          </p:cNvCxnSpPr>
          <p:nvPr/>
        </p:nvCxnSpPr>
        <p:spPr>
          <a:xfrm>
            <a:off x="10920824" y="2344031"/>
            <a:ext cx="1" cy="17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90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068" y="418451"/>
            <a:ext cx="11083532" cy="2090279"/>
          </a:xfrm>
        </p:spPr>
        <p:txBody>
          <a:bodyPr>
            <a:noAutofit/>
          </a:bodyPr>
          <a:lstStyle/>
          <a:p>
            <a:r>
              <a:rPr lang="en-US" sz="280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Layered Architecture: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</a:t>
            </a:r>
            <a:r>
              <a:rPr lang="en-US" sz="280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DBMS Products: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068" y="980728"/>
            <a:ext cx="11370945" cy="4351337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                                                                   </a:t>
            </a:r>
            <a:endParaRPr lang="en-US" dirty="0"/>
          </a:p>
          <a:p>
            <a:endParaRPr lang="en-US" dirty="0" smtClean="0"/>
          </a:p>
          <a:p>
            <a:r>
              <a:rPr lang="en-US" sz="2600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600" u="sng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Logical </a:t>
            </a:r>
            <a:r>
              <a:rPr lang="en-US" sz="2600" u="sng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Modules of </a:t>
            </a:r>
            <a:r>
              <a:rPr lang="en-US" sz="2600" u="sng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RDBMS:</a:t>
            </a:r>
          </a:p>
          <a:p>
            <a:endParaRPr lang="en-US" sz="26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26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F4B9B-17BB-41EA-808F-B9A7D9E22B22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91544" y="980728"/>
            <a:ext cx="216024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Layer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91544" y="1484784"/>
            <a:ext cx="216024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Logical Layer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91544" y="1969163"/>
            <a:ext cx="216024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Physical Layer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69075" y="3284984"/>
            <a:ext cx="425271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Query Processing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68957" y="4122500"/>
            <a:ext cx="1883444" cy="571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Physical Layer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73213" y="4122500"/>
            <a:ext cx="1944098" cy="571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Physical Layer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69075" y="4913267"/>
            <a:ext cx="425271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Storage Management</a:t>
            </a:r>
            <a:endParaRPr lang="en-US" dirty="0"/>
          </a:p>
        </p:txBody>
      </p:sp>
      <p:cxnSp>
        <p:nvCxnSpPr>
          <p:cNvPr id="14" name="Straight Arrow Connector 13"/>
          <p:cNvCxnSpPr>
            <a:endCxn id="9" idx="0"/>
          </p:cNvCxnSpPr>
          <p:nvPr/>
        </p:nvCxnSpPr>
        <p:spPr>
          <a:xfrm>
            <a:off x="1505061" y="3750338"/>
            <a:ext cx="5618" cy="372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457507" y="3861048"/>
            <a:ext cx="0" cy="261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942092" y="4651815"/>
            <a:ext cx="0" cy="261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457507" y="4651815"/>
            <a:ext cx="0" cy="261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3"/>
            <a:endCxn id="11" idx="1"/>
          </p:cNvCxnSpPr>
          <p:nvPr/>
        </p:nvCxnSpPr>
        <p:spPr>
          <a:xfrm>
            <a:off x="2452401" y="4408207"/>
            <a:ext cx="4208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1229" y="1122566"/>
            <a:ext cx="2207094" cy="107669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1598" y="2230262"/>
            <a:ext cx="2232247" cy="124418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0969" y="1120463"/>
            <a:ext cx="2028499" cy="1123143"/>
          </a:xfrm>
          <a:prstGeom prst="rect">
            <a:avLst/>
          </a:prstGeom>
        </p:spPr>
      </p:pic>
      <p:sp>
        <p:nvSpPr>
          <p:cNvPr id="33" name="AutoShape 2" descr="Image result for sqlit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0969" y="2256584"/>
            <a:ext cx="2000629" cy="125159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17582" y="3474443"/>
            <a:ext cx="2762250" cy="102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88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APPLICATION FUNDAMENTALS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GROUP 6</a:t>
            </a:r>
          </a:p>
          <a:p>
            <a:r>
              <a:rPr lang="en-US" dirty="0"/>
              <a:t>NANDINI</a:t>
            </a:r>
          </a:p>
          <a:p>
            <a:r>
              <a:rPr lang="en-US" dirty="0"/>
              <a:t> 10/4/2018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40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F4B9B-17BB-41EA-808F-B9A7D9E22B22}" type="slidenum">
              <a:rPr lang="en-US" smtClean="0"/>
              <a:t>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13067" y="153640"/>
            <a:ext cx="11083532" cy="859536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69361" y="844203"/>
            <a:ext cx="11370945" cy="587727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Application is a program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to perform a group of coordinated functions, tasks, or activities for the benefit of the user.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Components of Application:</a:t>
            </a:r>
            <a:endParaRPr lang="en-US" sz="2800" b="1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endParaRPr lang="en-US" sz="3200" dirty="0" smtClean="0">
              <a:solidFill>
                <a:schemeClr val="tx2"/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endParaRPr lang="en-US" sz="3200" dirty="0">
              <a:solidFill>
                <a:schemeClr val="tx2"/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endParaRPr lang="en-US" sz="3200" dirty="0" smtClean="0">
              <a:solidFill>
                <a:schemeClr val="tx2"/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endParaRPr lang="en-US" sz="3200" dirty="0">
              <a:solidFill>
                <a:schemeClr val="tx2"/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endParaRPr lang="en-US" sz="2800" b="1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endParaRPr lang="en-US" sz="2800" b="1" dirty="0" smtClean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endParaRPr lang="en-US" sz="2800" b="1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sz="2800" b="1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                                                                                                </a:t>
            </a:r>
          </a:p>
          <a:p>
            <a:endParaRPr lang="en-US" sz="2800" b="1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endParaRPr lang="en-US" sz="2800" b="1" dirty="0" smtClean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endParaRPr lang="en-US" sz="2000" b="1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>
              <a:solidFill>
                <a:schemeClr val="tx2"/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90" r="18392"/>
          <a:stretch/>
        </p:blipFill>
        <p:spPr>
          <a:xfrm>
            <a:off x="6630380" y="2564904"/>
            <a:ext cx="3960440" cy="367516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665952" y="2041684"/>
            <a:ext cx="39629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Life cycle of application: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188" y="2531835"/>
            <a:ext cx="3805681" cy="367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15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376" y="548680"/>
            <a:ext cx="11370945" cy="6172795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Types </a:t>
            </a:r>
            <a:r>
              <a:rPr lang="en-US" sz="24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of Application: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Compiled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Interpreted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Application Programming </a:t>
            </a:r>
            <a:r>
              <a:rPr lang="en-US" sz="2400" b="1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Interface:</a:t>
            </a:r>
          </a:p>
          <a:p>
            <a: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An application program interface (API) is code that allows two software programs to communicate with each other.</a:t>
            </a:r>
            <a:endParaRPr lang="en-US" dirty="0">
              <a:latin typeface="Times New Roman" panose="02020603050405020304" pitchFamily="18" charset="0"/>
              <a:ea typeface="Verdana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400" b="1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Application security:</a:t>
            </a:r>
          </a:p>
          <a:p>
            <a:r>
              <a:rPr lang="en-IN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	</a:t>
            </a:r>
            <a:r>
              <a:rPr lang="en-IN" sz="2000" dirty="0" smtClean="0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Application security is the use of software, hardware, and procedural methods to protect applications from external threats.</a:t>
            </a:r>
          </a:p>
          <a:p>
            <a:r>
              <a:rPr lang="en-IN" sz="2400" b="1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Attacks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SQL injection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Cross-Site Scripting Attacks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Denial of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Session Hijacking/Cross Site Request Forgery(CSRF)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Counter measures: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stored procedures with parameters that are automatically parameterized.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IN" dirty="0">
              <a:solidFill>
                <a:prstClr val="black"/>
              </a:solidFill>
              <a:latin typeface="Times New Roman" panose="02020603050405020304" pitchFamily="18" charset="0"/>
              <a:ea typeface="Verdana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b="1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prstClr val="black"/>
              </a:solidFill>
              <a:latin typeface="Times New Roman" panose="02020603050405020304" pitchFamily="18" charset="0"/>
              <a:ea typeface="Verdana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b="1" dirty="0" smtClean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F4B9B-17BB-41EA-808F-B9A7D9E22B22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0336" y="3768055"/>
            <a:ext cx="1914525" cy="2390775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13067" y="153640"/>
            <a:ext cx="11083532" cy="859536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9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pgemini_Template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D76BB8BF-901C-4709-A70B-B9D859909653}"/>
    </a:ext>
  </a:extLst>
</a:theme>
</file>

<file path=ppt/theme/theme2.xml><?xml version="1.0" encoding="utf-8"?>
<a:theme xmlns:a="http://schemas.openxmlformats.org/drawingml/2006/main" name="Section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B504A320-BF0C-4A8E-8664-9644A9AF95DC}"/>
    </a:ext>
  </a:extLst>
</a:theme>
</file>

<file path=ppt/theme/theme3.xml><?xml version="1.0" encoding="utf-8"?>
<a:theme xmlns:a="http://schemas.openxmlformats.org/drawingml/2006/main" name="Content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14D83F11-89F6-4441-B5DC-94FD0DFB8031}"/>
    </a:ext>
  </a:extLst>
</a:theme>
</file>

<file path=ppt/theme/theme4.xml><?xml version="1.0" encoding="utf-8"?>
<a:theme xmlns:a="http://schemas.openxmlformats.org/drawingml/2006/main" name="Content and Image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B065CD12-128C-4DBC-873E-82FC4B88A761}"/>
    </a:ext>
  </a:extLst>
</a:theme>
</file>

<file path=ppt/theme/theme5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Capgemini_Template</Template>
  <TotalTime>23413</TotalTime>
  <Words>358</Words>
  <Application>Microsoft Office PowerPoint</Application>
  <PresentationFormat>Widescreen</PresentationFormat>
  <Paragraphs>206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Times New Roman</vt:lpstr>
      <vt:lpstr>Verdana</vt:lpstr>
      <vt:lpstr>Wingdings</vt:lpstr>
      <vt:lpstr>Capgemini_Template</vt:lpstr>
      <vt:lpstr>Section slides</vt:lpstr>
      <vt:lpstr>Content Layouts</vt:lpstr>
      <vt:lpstr>Content and Image Layouts</vt:lpstr>
      <vt:lpstr>PowerPoint Presentation</vt:lpstr>
      <vt:lpstr>DATABASE</vt:lpstr>
      <vt:lpstr>DATABASE MANAGEMENT SYSTEM:</vt:lpstr>
      <vt:lpstr>RDBMS</vt:lpstr>
      <vt:lpstr>NORMALIZATION:</vt:lpstr>
      <vt:lpstr>Database Layered Architecture:                             DBMS Products:  </vt:lpstr>
      <vt:lpstr>PowerPoint Presentation</vt:lpstr>
      <vt:lpstr>APPLICATION</vt:lpstr>
      <vt:lpstr>APPLICATION</vt:lpstr>
      <vt:lpstr>APPLICATION ARCHITECTURE</vt:lpstr>
      <vt:lpstr>PowerPoint Presentation</vt:lpstr>
      <vt:lpstr>STORAGE</vt:lpstr>
      <vt:lpstr>TYPES OF STORAGE</vt:lpstr>
      <vt:lpstr>RAID(REDUNDANT ARRAY OF INEXPENSIVE DISKS) LEVELS</vt:lpstr>
      <vt:lpstr>RAID Level-3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insert title title</dc:title>
  <dc:creator>Tomasz Cwiklinski</dc:creator>
  <cp:lastModifiedBy>Balakrishnan, Raj Subash</cp:lastModifiedBy>
  <cp:revision>208</cp:revision>
  <dcterms:created xsi:type="dcterms:W3CDTF">2017-10-18T07:07:16Z</dcterms:created>
  <dcterms:modified xsi:type="dcterms:W3CDTF">2018-04-07T12:05:48Z</dcterms:modified>
</cp:coreProperties>
</file>