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C7E221-2923-4557-84AB-33606C64FD30}"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159233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7E221-2923-4557-84AB-33606C64FD30}"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21939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7E221-2923-4557-84AB-33606C64FD30}"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93951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7E221-2923-4557-84AB-33606C64FD30}"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111675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7E221-2923-4557-84AB-33606C64FD30}"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385997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C7E221-2923-4557-84AB-33606C64FD30}"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134104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7E221-2923-4557-84AB-33606C64FD30}"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292563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C7E221-2923-4557-84AB-33606C64FD30}"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251334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7E221-2923-4557-84AB-33606C64FD30}"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302542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7E221-2923-4557-84AB-33606C64FD30}"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134426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7E221-2923-4557-84AB-33606C64FD30}"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ADD77-6B53-448B-8045-566BB182FC86}" type="slidenum">
              <a:rPr lang="en-US" smtClean="0"/>
              <a:t>‹#›</a:t>
            </a:fld>
            <a:endParaRPr lang="en-US"/>
          </a:p>
        </p:txBody>
      </p:sp>
    </p:spTree>
    <p:extLst>
      <p:ext uri="{BB962C8B-B14F-4D97-AF65-F5344CB8AC3E}">
        <p14:creationId xmlns:p14="http://schemas.microsoft.com/office/powerpoint/2010/main" val="332353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7E221-2923-4557-84AB-33606C64FD30}" type="datetimeFigureOut">
              <a:rPr lang="en-US" smtClean="0"/>
              <a:t>3/13/2018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ADD77-6B53-448B-8045-566BB182FC86}" type="slidenum">
              <a:rPr lang="en-US" smtClean="0"/>
              <a:t>‹#›</a:t>
            </a:fld>
            <a:endParaRPr lang="en-US"/>
          </a:p>
        </p:txBody>
      </p:sp>
    </p:spTree>
    <p:extLst>
      <p:ext uri="{BB962C8B-B14F-4D97-AF65-F5344CB8AC3E}">
        <p14:creationId xmlns:p14="http://schemas.microsoft.com/office/powerpoint/2010/main" val="184198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Kernel?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kernel is a central component of an operating system. It acts as an interface between the user applications and the hardware. The sole aim of the kernel is to manage the communication between the software (user level applications) and the hardware (CPU, disk memory </a:t>
            </a:r>
            <a:r>
              <a:rPr lang="en-US" dirty="0" err="1" smtClean="0"/>
              <a:t>etc</a:t>
            </a:r>
            <a:r>
              <a:rPr lang="en-US" dirty="0" smtClean="0"/>
              <a:t>). </a:t>
            </a:r>
          </a:p>
          <a:p>
            <a:pPr marL="0" indent="0">
              <a:buNone/>
            </a:pPr>
            <a:endParaRPr lang="en-US" dirty="0"/>
          </a:p>
          <a:p>
            <a:pPr marL="0" indent="0">
              <a:buNone/>
            </a:pPr>
            <a:r>
              <a:rPr lang="en-US" dirty="0" smtClean="0"/>
              <a:t>The main tasks of the kernel are : </a:t>
            </a:r>
          </a:p>
          <a:p>
            <a:r>
              <a:rPr lang="en-US" dirty="0" smtClean="0"/>
              <a:t>Process management </a:t>
            </a:r>
          </a:p>
          <a:p>
            <a:r>
              <a:rPr lang="en-US" dirty="0" smtClean="0"/>
              <a:t>Device management </a:t>
            </a:r>
          </a:p>
          <a:p>
            <a:r>
              <a:rPr lang="en-US" dirty="0" smtClean="0"/>
              <a:t>Memory management </a:t>
            </a:r>
          </a:p>
          <a:p>
            <a:r>
              <a:rPr lang="en-US" dirty="0" smtClean="0"/>
              <a:t>Interrupt handling  </a:t>
            </a:r>
          </a:p>
          <a:p>
            <a:r>
              <a:rPr lang="en-US" dirty="0" smtClean="0"/>
              <a:t>I/O communication </a:t>
            </a:r>
          </a:p>
          <a:p>
            <a:r>
              <a:rPr lang="en-US" dirty="0" smtClean="0"/>
              <a:t>File system...etc.. </a:t>
            </a:r>
            <a:endParaRPr lang="en-US" dirty="0"/>
          </a:p>
        </p:txBody>
      </p:sp>
    </p:spTree>
    <p:extLst>
      <p:ext uri="{BB962C8B-B14F-4D97-AF65-F5344CB8AC3E}">
        <p14:creationId xmlns:p14="http://schemas.microsoft.com/office/powerpoint/2010/main" val="401053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Kernels</a:t>
            </a:r>
            <a:endParaRPr lang="en-US" dirty="0"/>
          </a:p>
        </p:txBody>
      </p:sp>
      <p:sp>
        <p:nvSpPr>
          <p:cNvPr id="3" name="Content Placeholder 2"/>
          <p:cNvSpPr>
            <a:spLocks noGrp="1"/>
          </p:cNvSpPr>
          <p:nvPr>
            <p:ph idx="1"/>
          </p:nvPr>
        </p:nvSpPr>
        <p:spPr/>
        <p:txBody>
          <a:bodyPr/>
          <a:lstStyle/>
          <a:p>
            <a:pPr marL="0" indent="0">
              <a:buNone/>
            </a:pPr>
            <a:r>
              <a:rPr lang="en-US" dirty="0" smtClean="0"/>
              <a:t>Kernels may be classified mainly in two categories:</a:t>
            </a:r>
          </a:p>
          <a:p>
            <a:r>
              <a:rPr lang="en-US" dirty="0" smtClean="0"/>
              <a:t>Monolithic </a:t>
            </a:r>
          </a:p>
          <a:p>
            <a:r>
              <a:rPr lang="en-US" dirty="0" smtClean="0"/>
              <a:t>Micro Kernel</a:t>
            </a:r>
          </a:p>
          <a:p>
            <a:r>
              <a:rPr lang="en-US" dirty="0"/>
              <a:t>Hybrid </a:t>
            </a:r>
            <a:r>
              <a:rPr lang="en-US" dirty="0" smtClean="0"/>
              <a:t>Kernels</a:t>
            </a:r>
          </a:p>
          <a:p>
            <a:r>
              <a:rPr lang="en-US" dirty="0" err="1"/>
              <a:t>Nano</a:t>
            </a:r>
            <a:r>
              <a:rPr lang="en-US" dirty="0"/>
              <a:t> </a:t>
            </a:r>
            <a:r>
              <a:rPr lang="en-US" dirty="0" smtClean="0"/>
              <a:t>Kernels</a:t>
            </a:r>
          </a:p>
          <a:p>
            <a:r>
              <a:rPr lang="en-US" dirty="0" err="1"/>
              <a:t>Exo</a:t>
            </a:r>
            <a:r>
              <a:rPr lang="en-US" dirty="0"/>
              <a:t> Kernels</a:t>
            </a:r>
          </a:p>
        </p:txBody>
      </p:sp>
    </p:spTree>
    <p:extLst>
      <p:ext uri="{BB962C8B-B14F-4D97-AF65-F5344CB8AC3E}">
        <p14:creationId xmlns:p14="http://schemas.microsoft.com/office/powerpoint/2010/main" val="356023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Hybrid Kernel:</a:t>
            </a:r>
            <a:r>
              <a:rPr lang="en-US"/>
              <a:t/>
            </a:r>
            <a:br>
              <a:rPr lang="en-US"/>
            </a:br>
            <a:r>
              <a:rPr lang="en-US"/>
              <a:t>It combine aspects and benefits of micro kernel and monolithic kernel architectures.</a:t>
            </a:r>
            <a:br>
              <a:rPr lang="en-US"/>
            </a:b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975" y="2334419"/>
            <a:ext cx="57340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132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104</Words>
  <Application>Microsoft Office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What Is Kernel?</vt:lpstr>
      <vt:lpstr>Types Of Kernels</vt:lpstr>
      <vt:lpstr>Hybrid Kernel: It combine aspects and benefits of micro kernel and monolithic kernel architectures. </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Kernel?</dc:title>
  <dc:creator>Hadkar, Amol</dc:creator>
  <cp:lastModifiedBy>Hadkar, Amol</cp:lastModifiedBy>
  <cp:revision>2</cp:revision>
  <dcterms:created xsi:type="dcterms:W3CDTF">2018-03-13T13:02:28Z</dcterms:created>
  <dcterms:modified xsi:type="dcterms:W3CDTF">2018-03-13T13:13:34Z</dcterms:modified>
</cp:coreProperties>
</file>