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AE62-DE99-42B2-BDF4-ED625BF7BA64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77C9-CD99-42F4-8AE0-2D26F4D0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4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AE62-DE99-42B2-BDF4-ED625BF7BA64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77C9-CD99-42F4-8AE0-2D26F4D0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0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AE62-DE99-42B2-BDF4-ED625BF7BA64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77C9-CD99-42F4-8AE0-2D26F4D0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6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AE62-DE99-42B2-BDF4-ED625BF7BA64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77C9-CD99-42F4-8AE0-2D26F4D0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1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AE62-DE99-42B2-BDF4-ED625BF7BA64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77C9-CD99-42F4-8AE0-2D26F4D0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7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AE62-DE99-42B2-BDF4-ED625BF7BA64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77C9-CD99-42F4-8AE0-2D26F4D0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3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AE62-DE99-42B2-BDF4-ED625BF7BA64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77C9-CD99-42F4-8AE0-2D26F4D0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5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AE62-DE99-42B2-BDF4-ED625BF7BA64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77C9-CD99-42F4-8AE0-2D26F4D0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9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AE62-DE99-42B2-BDF4-ED625BF7BA64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77C9-CD99-42F4-8AE0-2D26F4D0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2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AE62-DE99-42B2-BDF4-ED625BF7BA64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77C9-CD99-42F4-8AE0-2D26F4D0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9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AE62-DE99-42B2-BDF4-ED625BF7BA64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77C9-CD99-42F4-8AE0-2D26F4D0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0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1AE62-DE99-42B2-BDF4-ED625BF7BA64}" type="datetimeFigureOut">
              <a:rPr lang="en-US" smtClean="0"/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177C9-CD99-42F4-8AE0-2D26F4D0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7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 SYSTEM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Disk </a:t>
            </a:r>
            <a:r>
              <a:rPr lang="en-US" sz="2400" dirty="0"/>
              <a:t>, Partition and Volume 	</a:t>
            </a:r>
            <a:endParaRPr lang="en-US" sz="2400" dirty="0" smtClean="0"/>
          </a:p>
          <a:p>
            <a:r>
              <a:rPr lang="en-US" sz="2400" dirty="0" smtClean="0"/>
              <a:t>Files and Directories</a:t>
            </a:r>
            <a:r>
              <a:rPr lang="en-US" sz="2400" dirty="0" smtClean="0"/>
              <a:t> </a:t>
            </a:r>
            <a:r>
              <a:rPr lang="en-US" sz="2400" dirty="0"/>
              <a:t>	</a:t>
            </a:r>
          </a:p>
          <a:p>
            <a:r>
              <a:rPr lang="en-US" sz="2400" dirty="0"/>
              <a:t>File Attribute and Operations 	</a:t>
            </a:r>
          </a:p>
          <a:p>
            <a:pPr>
              <a:lnSpc>
                <a:spcPct val="2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59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File System 	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5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5D3E0-1230-467A-A192-5D697D2017B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File Structure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9400" y="4800600"/>
            <a:ext cx="5638800" cy="1295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Three kinds of files</a:t>
            </a:r>
            <a:endParaRPr lang="en-US" altLang="en-US" sz="2800"/>
          </a:p>
          <a:p>
            <a:pPr lvl="1">
              <a:lnSpc>
                <a:spcPct val="90000"/>
              </a:lnSpc>
            </a:pPr>
            <a:r>
              <a:rPr lang="en-US" altLang="en-US"/>
              <a:t>byte sequence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record sequence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tree</a:t>
            </a:r>
          </a:p>
        </p:txBody>
      </p:sp>
      <p:pic>
        <p:nvPicPr>
          <p:cNvPr id="6149" name="Picture 5" descr="C:\B\b4\JPG\foo\6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390650"/>
            <a:ext cx="6819900" cy="313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10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1C0B-1411-44DA-8AD6-5D452550AE8C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altLang="en-US"/>
              <a:t>File Types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100" y="6235700"/>
            <a:ext cx="5943600" cy="6223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(a) An executable file   (b) An archive</a:t>
            </a:r>
          </a:p>
        </p:txBody>
      </p:sp>
      <p:pic>
        <p:nvPicPr>
          <p:cNvPr id="7174" name="Picture 6" descr="C:\B\b4\JPG\foo\6-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1282700"/>
            <a:ext cx="4911725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99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C340-E1FF-42B0-BE4B-B22DFE63485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Access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8534400" cy="5410200"/>
          </a:xfrm>
        </p:spPr>
        <p:txBody>
          <a:bodyPr/>
          <a:lstStyle/>
          <a:p>
            <a:r>
              <a:rPr lang="en-US" altLang="en-US"/>
              <a:t>Sequential access</a:t>
            </a:r>
          </a:p>
          <a:p>
            <a:pPr lvl="1"/>
            <a:r>
              <a:rPr lang="en-US" altLang="en-US"/>
              <a:t>read all bytes/records from the beginning</a:t>
            </a:r>
          </a:p>
          <a:p>
            <a:pPr lvl="1"/>
            <a:r>
              <a:rPr lang="en-US" altLang="en-US"/>
              <a:t>cannot jump around, could rewind or back up</a:t>
            </a:r>
          </a:p>
          <a:p>
            <a:pPr lvl="1"/>
            <a:r>
              <a:rPr lang="en-US" altLang="en-US"/>
              <a:t>convenient when medium was mag tape</a:t>
            </a:r>
          </a:p>
          <a:p>
            <a:r>
              <a:rPr lang="en-US" altLang="en-US"/>
              <a:t>Random access</a:t>
            </a:r>
          </a:p>
          <a:p>
            <a:pPr lvl="1"/>
            <a:r>
              <a:rPr lang="en-US" altLang="en-US"/>
              <a:t>bytes/records read in any order</a:t>
            </a:r>
          </a:p>
          <a:p>
            <a:pPr lvl="1"/>
            <a:r>
              <a:rPr lang="en-US" altLang="en-US"/>
              <a:t>essential for data base systems</a:t>
            </a:r>
          </a:p>
          <a:p>
            <a:pPr lvl="1"/>
            <a:r>
              <a:rPr lang="en-US" altLang="en-US"/>
              <a:t>read can be …</a:t>
            </a:r>
          </a:p>
          <a:p>
            <a:pPr lvl="2"/>
            <a:r>
              <a:rPr lang="en-US" altLang="en-US"/>
              <a:t>move file marker (seek), then read or …</a:t>
            </a:r>
          </a:p>
          <a:p>
            <a:pPr lvl="2"/>
            <a:r>
              <a:rPr lang="en-US" altLang="en-US"/>
              <a:t>read and then move file marker</a:t>
            </a:r>
          </a:p>
        </p:txBody>
      </p:sp>
    </p:spTree>
    <p:extLst>
      <p:ext uri="{BB962C8B-B14F-4D97-AF65-F5344CB8AC3E}">
        <p14:creationId xmlns:p14="http://schemas.microsoft.com/office/powerpoint/2010/main" val="2692698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B9C8-530D-471B-BFEB-7376F6818D2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Attributes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6248400"/>
            <a:ext cx="7772400" cy="457200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800"/>
              <a:t>Possible file attributes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244600"/>
            <a:ext cx="587692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389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972A-D44F-4623-B36A-C6E12F34A163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Operations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/>
          <a:p>
            <a:pPr marL="914400" lvl="1" indent="-457200">
              <a:buFontTx/>
              <a:buAutoNum type="arabicPeriod"/>
            </a:pPr>
            <a:r>
              <a:rPr lang="en-US" altLang="en-US" sz="3600"/>
              <a:t>Create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3600"/>
              <a:t>Delete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3600"/>
              <a:t>Open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3600"/>
              <a:t>Close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3600"/>
              <a:t>Read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3600"/>
              <a:t>Write</a:t>
            </a:r>
          </a:p>
          <a:p>
            <a:pPr marL="914400" lvl="1" indent="-457200">
              <a:buFontTx/>
              <a:buAutoNum type="arabicPeriod"/>
            </a:pPr>
            <a:endParaRPr lang="en-US" altLang="en-US" sz="360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/>
          <a:p>
            <a:pPr marL="914400" lvl="1" indent="-457200">
              <a:buFontTx/>
              <a:buAutoNum type="arabicPeriod" startAt="7"/>
            </a:pPr>
            <a:r>
              <a:rPr lang="en-US" altLang="en-US" sz="3600"/>
              <a:t>Append</a:t>
            </a:r>
          </a:p>
          <a:p>
            <a:pPr marL="914400" lvl="1" indent="-457200">
              <a:buFontTx/>
              <a:buAutoNum type="arabicPeriod" startAt="7"/>
            </a:pPr>
            <a:r>
              <a:rPr lang="en-US" altLang="en-US" sz="3600"/>
              <a:t>Seek</a:t>
            </a:r>
          </a:p>
          <a:p>
            <a:pPr marL="914400" lvl="1" indent="-457200">
              <a:buFontTx/>
              <a:buAutoNum type="arabicPeriod" startAt="7"/>
            </a:pPr>
            <a:r>
              <a:rPr lang="en-US" altLang="en-US" sz="3600"/>
              <a:t>Get attributes</a:t>
            </a:r>
          </a:p>
          <a:p>
            <a:pPr marL="914400" lvl="1" indent="-457200">
              <a:buFontTx/>
              <a:buAutoNum type="arabicPeriod" startAt="7"/>
            </a:pPr>
            <a:r>
              <a:rPr lang="en-US" altLang="en-US" sz="3600"/>
              <a:t>Set Attributes</a:t>
            </a:r>
          </a:p>
          <a:p>
            <a:pPr marL="914400" lvl="1" indent="-457200">
              <a:buFontTx/>
              <a:buAutoNum type="arabicPeriod" startAt="7"/>
            </a:pPr>
            <a:r>
              <a:rPr lang="en-US" altLang="en-US" sz="3600"/>
              <a:t>Rename</a:t>
            </a:r>
          </a:p>
        </p:txBody>
      </p:sp>
    </p:spTree>
    <p:extLst>
      <p:ext uri="{BB962C8B-B14F-4D97-AF65-F5344CB8AC3E}">
        <p14:creationId xmlns:p14="http://schemas.microsoft.com/office/powerpoint/2010/main" val="2900102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Windows file system 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FAT 	</a:t>
            </a:r>
          </a:p>
          <a:p>
            <a:r>
              <a:rPr lang="en-US" dirty="0"/>
              <a:t>NTFS 	</a:t>
            </a:r>
          </a:p>
          <a:p>
            <a:r>
              <a:rPr lang="en-US" dirty="0" smtClean="0"/>
              <a:t>GPT</a:t>
            </a:r>
          </a:p>
          <a:p>
            <a:r>
              <a:rPr lang="en-US" dirty="0" err="1" smtClean="0"/>
              <a:t>ReFS</a:t>
            </a:r>
            <a:r>
              <a:rPr lang="en-US" dirty="0" smtClean="0"/>
              <a:t> </a:t>
            </a: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69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6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121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FILE SYSTEM </vt:lpstr>
      <vt:lpstr>What is File System  ?</vt:lpstr>
      <vt:lpstr>File Structure</vt:lpstr>
      <vt:lpstr>File Types</vt:lpstr>
      <vt:lpstr>File Access</vt:lpstr>
      <vt:lpstr>File Attributes</vt:lpstr>
      <vt:lpstr>File Operations</vt:lpstr>
      <vt:lpstr>Windows file system   </vt:lpstr>
      <vt:lpstr>PowerPoint Presentation</vt:lpstr>
    </vt:vector>
  </TitlesOfParts>
  <Company>IGATECORP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Hadkar, Amol</dc:creator>
  <cp:lastModifiedBy>Hadkar, Amol</cp:lastModifiedBy>
  <cp:revision>4</cp:revision>
  <dcterms:created xsi:type="dcterms:W3CDTF">2018-03-16T12:18:45Z</dcterms:created>
  <dcterms:modified xsi:type="dcterms:W3CDTF">2018-03-16T13:24:33Z</dcterms:modified>
</cp:coreProperties>
</file>