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2B49-13B2-4BC8-8293-54E4015738F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DFFB-4559-4E7E-AB92-6D03DAFF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Motherboard is the main component of the CPU.</a:t>
            </a:r>
          </a:p>
          <a:p>
            <a:r>
              <a:rPr lang="en-US" sz="2600" dirty="0" smtClean="0"/>
              <a:t>Backbone of the Computer</a:t>
            </a:r>
          </a:p>
          <a:p>
            <a:r>
              <a:rPr lang="en-US" sz="2600" dirty="0" smtClean="0"/>
              <a:t>It integrated all Hardware components into one system</a:t>
            </a:r>
          </a:p>
          <a:p>
            <a:r>
              <a:rPr lang="en-US" sz="2600" dirty="0" smtClean="0"/>
              <a:t>Allows all parts of your computer to receive power and communicate with one another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923371" cy="23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9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Expansion slots(PCI Express, PCI, AGP)</a:t>
            </a:r>
          </a:p>
          <a:p>
            <a:r>
              <a:rPr lang="en-US" dirty="0" smtClean="0"/>
              <a:t>3 – pin case fan connectors</a:t>
            </a:r>
          </a:p>
          <a:p>
            <a:r>
              <a:rPr lang="en-US" dirty="0" smtClean="0"/>
              <a:t>Back pane connectors</a:t>
            </a:r>
          </a:p>
          <a:p>
            <a:r>
              <a:rPr lang="en-US" dirty="0" smtClean="0"/>
              <a:t>Heat sink</a:t>
            </a:r>
          </a:p>
          <a:p>
            <a:r>
              <a:rPr lang="en-US" dirty="0" smtClean="0"/>
              <a:t>4–Pin (P4) power connector</a:t>
            </a:r>
          </a:p>
          <a:p>
            <a:r>
              <a:rPr lang="en-US" dirty="0" smtClean="0"/>
              <a:t>Inductor</a:t>
            </a:r>
          </a:p>
          <a:p>
            <a:r>
              <a:rPr lang="en-US" dirty="0" smtClean="0"/>
              <a:t>Capacitor</a:t>
            </a:r>
          </a:p>
          <a:p>
            <a:r>
              <a:rPr lang="en-US" dirty="0" smtClean="0"/>
              <a:t>CPU Socket</a:t>
            </a:r>
          </a:p>
          <a:p>
            <a:r>
              <a:rPr lang="en-US" dirty="0" smtClean="0"/>
              <a:t>Northbridge and Southbridge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slot</a:t>
            </a:r>
          </a:p>
          <a:p>
            <a:r>
              <a:rPr lang="en-US" dirty="0" smtClean="0"/>
              <a:t>Floppy connection</a:t>
            </a:r>
          </a:p>
          <a:p>
            <a:r>
              <a:rPr lang="en-US" dirty="0" smtClean="0"/>
              <a:t>ATA (IDE) disk drive primary connection</a:t>
            </a:r>
          </a:p>
          <a:p>
            <a:r>
              <a:rPr lang="en-US" dirty="0" smtClean="0"/>
              <a:t>24-pin ATX power supply connector</a:t>
            </a:r>
          </a:p>
          <a:p>
            <a:r>
              <a:rPr lang="en-US" dirty="0" smtClean="0"/>
              <a:t>Serial ATA connections</a:t>
            </a:r>
          </a:p>
          <a:p>
            <a:r>
              <a:rPr lang="en-US" dirty="0" smtClean="0"/>
              <a:t>Coin cell battery (CMOS backup battery)</a:t>
            </a:r>
          </a:p>
          <a:p>
            <a:r>
              <a:rPr lang="en-US" dirty="0" smtClean="0"/>
              <a:t>Serial port connector</a:t>
            </a:r>
          </a:p>
          <a:p>
            <a:r>
              <a:rPr lang="en-US" dirty="0" smtClean="0"/>
              <a:t>USB headers and jumpers</a:t>
            </a:r>
          </a:p>
          <a:p>
            <a:r>
              <a:rPr lang="en-US" dirty="0" smtClean="0"/>
              <a:t>Integrated circuit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RAM(RANDOM ACCESS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Random Access Memory</a:t>
            </a:r>
            <a:r>
              <a:rPr lang="en-US" sz="2600" dirty="0"/>
              <a:t> (</a:t>
            </a:r>
            <a:r>
              <a:rPr lang="en-US" sz="2600" b="1" dirty="0"/>
              <a:t>RAM</a:t>
            </a:r>
            <a:r>
              <a:rPr lang="en-US" sz="2600" dirty="0"/>
              <a:t>) is a hardware device that allows information to be stored and retrieved on a computer.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51" y="3657600"/>
            <a:ext cx="4224337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u="sng" dirty="0" smtClean="0"/>
              <a:t>Static RAM: </a:t>
            </a:r>
            <a:r>
              <a:rPr lang="en-US" sz="2600" dirty="0" smtClean="0"/>
              <a:t>SRAM is random access memory that retains data bits in its memory as long as power is being supplied.</a:t>
            </a:r>
          </a:p>
          <a:p>
            <a:r>
              <a:rPr lang="en-US" sz="2600" b="1" u="sng" dirty="0" smtClean="0"/>
              <a:t>Dynamic RAM</a:t>
            </a:r>
            <a:r>
              <a:rPr lang="en-US" sz="2600" dirty="0" smtClean="0"/>
              <a:t>: Dynamic random-access memory is a type of random access semiconductor memory that stores each bit of data in a separate tiny capacitor within an integrated circuit.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SIMM slot :</a:t>
            </a:r>
          </a:p>
          <a:p>
            <a:pPr lvl="1"/>
            <a:r>
              <a:rPr lang="en-US" dirty="0" smtClean="0"/>
              <a:t>SIMM RAM had to be installed at an angle           	and pushed upright into place.</a:t>
            </a:r>
          </a:p>
          <a:p>
            <a:r>
              <a:rPr lang="en-US" b="1" dirty="0" smtClean="0"/>
              <a:t>DIMM slot :</a:t>
            </a:r>
          </a:p>
          <a:p>
            <a:pPr lvl="1"/>
            <a:r>
              <a:rPr lang="en-US" dirty="0" smtClean="0"/>
              <a:t>DIMM slots allow for straight-forward   	installation of memory modules.</a:t>
            </a:r>
          </a:p>
          <a:p>
            <a:r>
              <a:rPr lang="en-US" b="1" dirty="0" smtClean="0"/>
              <a:t>RIMM slot :</a:t>
            </a:r>
          </a:p>
          <a:p>
            <a:pPr lvl="1"/>
            <a:r>
              <a:rPr lang="en-US" dirty="0" smtClean="0"/>
              <a:t>The module slots for RIMMs were physically similar to DIMM slots and the modules were installed in the same way.</a:t>
            </a:r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ROM(READ ONLY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Read-Only Memory</a:t>
            </a:r>
            <a:r>
              <a:rPr lang="en-US" sz="2600" dirty="0"/>
              <a:t> is a storage </a:t>
            </a:r>
            <a:r>
              <a:rPr lang="en-US" sz="2600" dirty="0" smtClean="0"/>
              <a:t>medium that </a:t>
            </a:r>
            <a:r>
              <a:rPr lang="en-US" sz="2600" dirty="0"/>
              <a:t>is used with computers and other electronic devices.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22" y="3124200"/>
            <a:ext cx="3303587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Masked ROM</a:t>
            </a:r>
          </a:p>
          <a:p>
            <a:r>
              <a:rPr lang="en-US" dirty="0" smtClean="0"/>
              <a:t>PROM</a:t>
            </a:r>
          </a:p>
          <a:p>
            <a:r>
              <a:rPr lang="en-US" dirty="0" smtClean="0"/>
              <a:t>EPROM</a:t>
            </a:r>
          </a:p>
          <a:p>
            <a:r>
              <a:rPr lang="en-US" dirty="0" smtClean="0"/>
              <a:t>EEPROM</a:t>
            </a:r>
          </a:p>
          <a:p>
            <a:r>
              <a:rPr lang="en-US" dirty="0" smtClean="0"/>
              <a:t>Flash 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MOTHERBOARD</vt:lpstr>
      <vt:lpstr>COMPONENTS OF MOTHERBOARD</vt:lpstr>
      <vt:lpstr>Contd.</vt:lpstr>
      <vt:lpstr>RAM(RANDOM ACCESS MEMORY)</vt:lpstr>
      <vt:lpstr>TYPES OF RAM</vt:lpstr>
      <vt:lpstr>TYPES OF RAM SLOTS</vt:lpstr>
      <vt:lpstr>ROM(READ ONLY MEMORY)</vt:lpstr>
      <vt:lpstr>TYPES OF ROM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MOTHERBOARD</dc:title>
  <dc:creator>Hadkar, Amol</dc:creator>
  <cp:lastModifiedBy>Hadkar, Amol</cp:lastModifiedBy>
  <cp:revision>4</cp:revision>
  <dcterms:created xsi:type="dcterms:W3CDTF">2018-03-12T05:32:17Z</dcterms:created>
  <dcterms:modified xsi:type="dcterms:W3CDTF">2018-03-12T06:09:25Z</dcterms:modified>
</cp:coreProperties>
</file>