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3919-59CF-4589-A096-6A70273D8BF3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A80D-23D4-49E4-8EC5-9513FF924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4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3919-59CF-4589-A096-6A70273D8BF3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A80D-23D4-49E4-8EC5-9513FF924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3919-59CF-4589-A096-6A70273D8BF3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A80D-23D4-49E4-8EC5-9513FF924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8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3919-59CF-4589-A096-6A70273D8BF3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A80D-23D4-49E4-8EC5-9513FF924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0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3919-59CF-4589-A096-6A70273D8BF3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A80D-23D4-49E4-8EC5-9513FF924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9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3919-59CF-4589-A096-6A70273D8BF3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A80D-23D4-49E4-8EC5-9513FF924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8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3919-59CF-4589-A096-6A70273D8BF3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A80D-23D4-49E4-8EC5-9513FF924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8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3919-59CF-4589-A096-6A70273D8BF3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A80D-23D4-49E4-8EC5-9513FF924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6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3919-59CF-4589-A096-6A70273D8BF3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A80D-23D4-49E4-8EC5-9513FF924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3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3919-59CF-4589-A096-6A70273D8BF3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A80D-23D4-49E4-8EC5-9513FF924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8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3919-59CF-4589-A096-6A70273D8BF3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A80D-23D4-49E4-8EC5-9513FF924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43919-59CF-4589-A096-6A70273D8BF3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A80D-23D4-49E4-8EC5-9513FF924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4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 smtClean="0"/>
              <a:t>Booting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124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2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BIOS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(Power on Self Test)</a:t>
            </a:r>
          </a:p>
          <a:p>
            <a:r>
              <a:rPr lang="en-US" dirty="0" smtClean="0"/>
              <a:t>MBR (Master Boot Record)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9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Boot Manager - bootmgr.exe</a:t>
            </a:r>
          </a:p>
          <a:p>
            <a:r>
              <a:rPr lang="en-US" dirty="0" smtClean="0"/>
              <a:t>Windows Boot Loader     - winload.exe</a:t>
            </a:r>
          </a:p>
          <a:p>
            <a:r>
              <a:rPr lang="en-US" dirty="0" smtClean="0"/>
              <a:t>BCD – Boot Configuration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Ntoskrnl.exe</a:t>
            </a:r>
          </a:p>
          <a:p>
            <a:r>
              <a:rPr lang="en-US" dirty="0" smtClean="0"/>
              <a:t>Hal.dll</a:t>
            </a:r>
          </a:p>
          <a:p>
            <a:r>
              <a:rPr lang="en-US" dirty="0" smtClean="0"/>
              <a:t>System registry</a:t>
            </a:r>
          </a:p>
          <a:p>
            <a:r>
              <a:rPr lang="en-US" dirty="0" smtClean="0"/>
              <a:t>BOOT_START Drivers</a:t>
            </a:r>
          </a:p>
          <a:p>
            <a:r>
              <a:rPr lang="en-US" dirty="0" smtClean="0"/>
              <a:t>Phases of OS Initialization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7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0: Initialize the kernel</a:t>
            </a:r>
          </a:p>
          <a:p>
            <a:r>
              <a:rPr lang="en-US" dirty="0" smtClean="0"/>
              <a:t>Phase 1: Initialize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39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and Initialize drivers, servers are created</a:t>
            </a:r>
          </a:p>
          <a:p>
            <a:r>
              <a:rPr lang="en-US" dirty="0" smtClean="0"/>
              <a:t>SMS</a:t>
            </a:r>
          </a:p>
          <a:p>
            <a:r>
              <a:rPr lang="en-US" dirty="0" smtClean="0"/>
              <a:t>CSRS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22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 Logon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Win32 subsystem</a:t>
            </a:r>
          </a:p>
          <a:p>
            <a:r>
              <a:rPr lang="en-US" dirty="0" smtClean="0"/>
              <a:t>Types of Logon</a:t>
            </a:r>
          </a:p>
          <a:p>
            <a:r>
              <a:rPr lang="en-US" dirty="0" smtClean="0"/>
              <a:t>How does normal Logon works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07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Explorer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WDM</a:t>
            </a:r>
          </a:p>
          <a:p>
            <a:r>
              <a:rPr lang="en-US" dirty="0" smtClean="0"/>
              <a:t>How does it boot when we there is multiple OS</a:t>
            </a:r>
          </a:p>
          <a:p>
            <a:r>
              <a:rPr lang="en-US" dirty="0" smtClean="0"/>
              <a:t>Hibernating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640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 in Booting Process </a:t>
            </a:r>
          </a:p>
          <a:p>
            <a:r>
              <a:rPr lang="en-US" dirty="0" smtClean="0"/>
              <a:t>Safe </a:t>
            </a:r>
            <a:r>
              <a:rPr lang="en-US" smtClean="0"/>
              <a:t>Boot options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03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106</Words>
  <Application>Microsoft Office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Booting Process</vt:lpstr>
      <vt:lpstr>BIOS Initialization</vt:lpstr>
      <vt:lpstr>OS Loader</vt:lpstr>
      <vt:lpstr>OS Initialization</vt:lpstr>
      <vt:lpstr>Kernel Initialization</vt:lpstr>
      <vt:lpstr>Session Initialization</vt:lpstr>
      <vt:lpstr>Win Logon Initialization</vt:lpstr>
      <vt:lpstr>Explorer Initialization</vt:lpstr>
      <vt:lpstr>PowerPoint Presentation</vt:lpstr>
      <vt:lpstr>PowerPoint Presentation</vt:lpstr>
    </vt:vector>
  </TitlesOfParts>
  <Company>IGATECORP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BIOS</dc:title>
  <dc:creator>Choube, Rushabh</dc:creator>
  <cp:lastModifiedBy>Choube, Rushabh</cp:lastModifiedBy>
  <cp:revision>4</cp:revision>
  <dcterms:created xsi:type="dcterms:W3CDTF">2018-03-16T12:21:23Z</dcterms:created>
  <dcterms:modified xsi:type="dcterms:W3CDTF">2018-03-16T13:12:28Z</dcterms:modified>
</cp:coreProperties>
</file>