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307" r:id="rId3"/>
    <p:sldId id="308" r:id="rId4"/>
    <p:sldId id="258" r:id="rId5"/>
    <p:sldId id="333" r:id="rId6"/>
    <p:sldId id="321" r:id="rId7"/>
    <p:sldId id="334" r:id="rId8"/>
    <p:sldId id="335" r:id="rId9"/>
    <p:sldId id="336" r:id="rId10"/>
    <p:sldId id="337" r:id="rId11"/>
    <p:sldId id="338" r:id="rId12"/>
    <p:sldId id="326" r:id="rId13"/>
    <p:sldId id="327" r:id="rId14"/>
    <p:sldId id="320" r:id="rId15"/>
    <p:sldId id="339" r:id="rId16"/>
    <p:sldId id="301" r:id="rId17"/>
    <p:sldId id="328" r:id="rId18"/>
    <p:sldId id="329" r:id="rId19"/>
    <p:sldId id="341" r:id="rId20"/>
    <p:sldId id="330" r:id="rId21"/>
    <p:sldId id="323" r:id="rId22"/>
    <p:sldId id="332" r:id="rId23"/>
    <p:sldId id="34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CC06B-5545-48A8-8CBD-0D7860A8DE51}" type="doc">
      <dgm:prSet loTypeId="urn:microsoft.com/office/officeart/2005/8/layout/cycle6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672D680-954F-4F33-9549-E3BC9436F046}">
      <dgm:prSet phldrT="[Text]"/>
      <dgm:spPr/>
      <dgm:t>
        <a:bodyPr/>
        <a:lstStyle/>
        <a:p>
          <a:r>
            <a:rPr lang="en-US" dirty="0" smtClean="0"/>
            <a:t>Add Hotel</a:t>
          </a:r>
          <a:endParaRPr lang="en-US" dirty="0"/>
        </a:p>
      </dgm:t>
    </dgm:pt>
    <dgm:pt modelId="{854CCE6E-8CFF-45F1-BC7F-ACEBC4B16ED7}" type="parTrans" cxnId="{0BB29421-A387-49E0-81DD-D3D06176F398}">
      <dgm:prSet/>
      <dgm:spPr/>
      <dgm:t>
        <a:bodyPr/>
        <a:lstStyle/>
        <a:p>
          <a:endParaRPr lang="en-US"/>
        </a:p>
      </dgm:t>
    </dgm:pt>
    <dgm:pt modelId="{9679BACF-C59A-414E-8223-A50A29EEF0D6}" type="sibTrans" cxnId="{0BB29421-A387-49E0-81DD-D3D06176F398}">
      <dgm:prSet/>
      <dgm:spPr/>
      <dgm:t>
        <a:bodyPr/>
        <a:lstStyle/>
        <a:p>
          <a:endParaRPr lang="en-US"/>
        </a:p>
      </dgm:t>
    </dgm:pt>
    <dgm:pt modelId="{A134F7F7-5A44-4486-B70C-49F8EFA05F8E}">
      <dgm:prSet phldrT="[Text]"/>
      <dgm:spPr/>
      <dgm:t>
        <a:bodyPr/>
        <a:lstStyle/>
        <a:p>
          <a:r>
            <a:rPr lang="en-US" dirty="0" smtClean="0"/>
            <a:t>Update Hotel</a:t>
          </a:r>
          <a:endParaRPr lang="en-US" dirty="0"/>
        </a:p>
      </dgm:t>
    </dgm:pt>
    <dgm:pt modelId="{DFB5AB33-DC4D-4939-B4EF-E3236E30A718}" type="parTrans" cxnId="{AE80B1ED-6AB9-4B22-A59D-1F73D099CBFC}">
      <dgm:prSet/>
      <dgm:spPr/>
      <dgm:t>
        <a:bodyPr/>
        <a:lstStyle/>
        <a:p>
          <a:endParaRPr lang="en-US"/>
        </a:p>
      </dgm:t>
    </dgm:pt>
    <dgm:pt modelId="{DB21F5AE-556B-431F-8B4C-1BD70427E827}" type="sibTrans" cxnId="{AE80B1ED-6AB9-4B22-A59D-1F73D099CBFC}">
      <dgm:prSet/>
      <dgm:spPr/>
      <dgm:t>
        <a:bodyPr/>
        <a:lstStyle/>
        <a:p>
          <a:endParaRPr lang="en-US"/>
        </a:p>
      </dgm:t>
    </dgm:pt>
    <dgm:pt modelId="{F3F457A1-8AD6-4DC4-9A9E-B7002FD41379}">
      <dgm:prSet phldrT="[Text]"/>
      <dgm:spPr/>
      <dgm:t>
        <a:bodyPr/>
        <a:lstStyle/>
        <a:p>
          <a:r>
            <a:rPr lang="en-US" dirty="0" smtClean="0"/>
            <a:t>Delete Hotel</a:t>
          </a:r>
          <a:endParaRPr lang="en-US" dirty="0"/>
        </a:p>
      </dgm:t>
    </dgm:pt>
    <dgm:pt modelId="{6523D339-32E3-44A8-9965-CCF5FBA3ACF4}" type="parTrans" cxnId="{9C638BE8-5A05-4862-9888-1F33FD5F1407}">
      <dgm:prSet/>
      <dgm:spPr/>
      <dgm:t>
        <a:bodyPr/>
        <a:lstStyle/>
        <a:p>
          <a:endParaRPr lang="en-US"/>
        </a:p>
      </dgm:t>
    </dgm:pt>
    <dgm:pt modelId="{829D04C9-B2CD-4174-9F1C-54DCD8D03896}" type="sibTrans" cxnId="{9C638BE8-5A05-4862-9888-1F33FD5F1407}">
      <dgm:prSet/>
      <dgm:spPr/>
      <dgm:t>
        <a:bodyPr/>
        <a:lstStyle/>
        <a:p>
          <a:endParaRPr lang="en-US"/>
        </a:p>
      </dgm:t>
    </dgm:pt>
    <dgm:pt modelId="{E349DCAB-8847-4D3D-87AD-1C61ADBC8A52}">
      <dgm:prSet phldrT="[Text]"/>
      <dgm:spPr/>
      <dgm:t>
        <a:bodyPr/>
        <a:lstStyle/>
        <a:p>
          <a:r>
            <a:rPr lang="en-US" dirty="0" smtClean="0"/>
            <a:t>View Hotel Booking Details</a:t>
          </a:r>
          <a:endParaRPr lang="en-US" dirty="0"/>
        </a:p>
      </dgm:t>
    </dgm:pt>
    <dgm:pt modelId="{513C505E-82EB-4995-B949-398BC4367CC5}" type="parTrans" cxnId="{1C0B71C3-634F-43C4-B6D3-2D6820A59A8C}">
      <dgm:prSet/>
      <dgm:spPr/>
      <dgm:t>
        <a:bodyPr/>
        <a:lstStyle/>
        <a:p>
          <a:endParaRPr lang="en-US"/>
        </a:p>
      </dgm:t>
    </dgm:pt>
    <dgm:pt modelId="{EEBE737F-AB5D-466F-8054-0B70B4002C8A}" type="sibTrans" cxnId="{1C0B71C3-634F-43C4-B6D3-2D6820A59A8C}">
      <dgm:prSet/>
      <dgm:spPr/>
      <dgm:t>
        <a:bodyPr/>
        <a:lstStyle/>
        <a:p>
          <a:endParaRPr lang="en-US"/>
        </a:p>
      </dgm:t>
    </dgm:pt>
    <dgm:pt modelId="{2AFA29A8-0CE4-4334-BAC3-ED696F85A1F5}">
      <dgm:prSet phldrT="[Text]"/>
      <dgm:spPr/>
      <dgm:t>
        <a:bodyPr/>
        <a:lstStyle/>
        <a:p>
          <a:r>
            <a:rPr lang="en-US" dirty="0" smtClean="0"/>
            <a:t>View all requested Hotel</a:t>
          </a:r>
          <a:endParaRPr lang="en-US" dirty="0"/>
        </a:p>
      </dgm:t>
    </dgm:pt>
    <dgm:pt modelId="{B31AC722-51E4-4015-AD58-72838B3B60C8}" type="parTrans" cxnId="{A25D3C7B-30C9-4CA7-854D-201602D3EEB2}">
      <dgm:prSet/>
      <dgm:spPr/>
      <dgm:t>
        <a:bodyPr/>
        <a:lstStyle/>
        <a:p>
          <a:endParaRPr lang="en-US"/>
        </a:p>
      </dgm:t>
    </dgm:pt>
    <dgm:pt modelId="{3A60F26F-677B-4428-98DD-8D91B6B8E541}" type="sibTrans" cxnId="{A25D3C7B-30C9-4CA7-854D-201602D3EEB2}">
      <dgm:prSet/>
      <dgm:spPr/>
      <dgm:t>
        <a:bodyPr/>
        <a:lstStyle/>
        <a:p>
          <a:endParaRPr lang="en-US"/>
        </a:p>
      </dgm:t>
    </dgm:pt>
    <dgm:pt modelId="{C132B34E-B87D-4A49-8D4B-F6AF83CF8E30}" type="pres">
      <dgm:prSet presAssocID="{60ECC06B-5545-48A8-8CBD-0D7860A8DE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6933BA-B50D-450B-AAEB-48170BE180DE}" type="pres">
      <dgm:prSet presAssocID="{4672D680-954F-4F33-9549-E3BC9436F0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B25A0C-A29D-4EF3-8A51-CF6F38B19D62}" type="pres">
      <dgm:prSet presAssocID="{4672D680-954F-4F33-9549-E3BC9436F046}" presName="spNode" presStyleCnt="0"/>
      <dgm:spPr/>
    </dgm:pt>
    <dgm:pt modelId="{5BC18BC3-3285-4E0F-84E5-A8A5D3D5D60C}" type="pres">
      <dgm:prSet presAssocID="{9679BACF-C59A-414E-8223-A50A29EEF0D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4B83BCD-2764-4641-900C-5D7261620F85}" type="pres">
      <dgm:prSet presAssocID="{A134F7F7-5A44-4486-B70C-49F8EFA05F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44C6E-0071-4EA6-878B-89900AC0731C}" type="pres">
      <dgm:prSet presAssocID="{A134F7F7-5A44-4486-B70C-49F8EFA05F8E}" presName="spNode" presStyleCnt="0"/>
      <dgm:spPr/>
    </dgm:pt>
    <dgm:pt modelId="{A78D3014-E6FD-44EF-AB38-E40CF7DF095D}" type="pres">
      <dgm:prSet presAssocID="{DB21F5AE-556B-431F-8B4C-1BD70427E82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8F947D2C-A264-4FDD-A879-DBA4E601822B}" type="pres">
      <dgm:prSet presAssocID="{F3F457A1-8AD6-4DC4-9A9E-B7002FD413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54AE9-6521-4B22-995A-D35295AD4851}" type="pres">
      <dgm:prSet presAssocID="{F3F457A1-8AD6-4DC4-9A9E-B7002FD41379}" presName="spNode" presStyleCnt="0"/>
      <dgm:spPr/>
    </dgm:pt>
    <dgm:pt modelId="{C222ABC2-F63F-48CE-ADEA-CA02BCA050D2}" type="pres">
      <dgm:prSet presAssocID="{829D04C9-B2CD-4174-9F1C-54DCD8D0389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B3E9F18-E09C-425E-AEE4-D4BCE1DC9CB4}" type="pres">
      <dgm:prSet presAssocID="{E349DCAB-8847-4D3D-87AD-1C61ADBC8A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775-0369-4DC1-BF19-007CD02091D7}" type="pres">
      <dgm:prSet presAssocID="{E349DCAB-8847-4D3D-87AD-1C61ADBC8A52}" presName="spNode" presStyleCnt="0"/>
      <dgm:spPr/>
    </dgm:pt>
    <dgm:pt modelId="{68533FF6-BA62-4833-B97F-A594CA9C4906}" type="pres">
      <dgm:prSet presAssocID="{EEBE737F-AB5D-466F-8054-0B70B4002C8A}" presName="sibTrans" presStyleLbl="sibTrans1D1" presStyleIdx="3" presStyleCnt="5"/>
      <dgm:spPr/>
      <dgm:t>
        <a:bodyPr/>
        <a:lstStyle/>
        <a:p>
          <a:endParaRPr lang="en-IN"/>
        </a:p>
      </dgm:t>
    </dgm:pt>
    <dgm:pt modelId="{A40E9BA4-83CD-4DD8-9AE2-C89B45DBB0DD}" type="pres">
      <dgm:prSet presAssocID="{2AFA29A8-0CE4-4334-BAC3-ED696F85A1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E6B08-8034-4C4F-ADFF-9D11E14C0FFB}" type="pres">
      <dgm:prSet presAssocID="{2AFA29A8-0CE4-4334-BAC3-ED696F85A1F5}" presName="spNode" presStyleCnt="0"/>
      <dgm:spPr/>
    </dgm:pt>
    <dgm:pt modelId="{15D0436F-1BDA-4538-AC5B-74FC13E3D07D}" type="pres">
      <dgm:prSet presAssocID="{3A60F26F-677B-4428-98DD-8D91B6B8E54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9DB21A0B-9DEF-414E-AAC8-7AFEB0B3BEEF}" type="presOf" srcId="{60ECC06B-5545-48A8-8CBD-0D7860A8DE51}" destId="{C132B34E-B87D-4A49-8D4B-F6AF83CF8E30}" srcOrd="0" destOrd="0" presId="urn:microsoft.com/office/officeart/2005/8/layout/cycle6"/>
    <dgm:cxn modelId="{3725969A-B81C-4897-AB13-837A81B19257}" type="presOf" srcId="{DB21F5AE-556B-431F-8B4C-1BD70427E827}" destId="{A78D3014-E6FD-44EF-AB38-E40CF7DF095D}" srcOrd="0" destOrd="0" presId="urn:microsoft.com/office/officeart/2005/8/layout/cycle6"/>
    <dgm:cxn modelId="{C14DCB11-C09F-4165-B1B0-6B9CD93F246A}" type="presOf" srcId="{4672D680-954F-4F33-9549-E3BC9436F046}" destId="{B06933BA-B50D-450B-AAEB-48170BE180DE}" srcOrd="0" destOrd="0" presId="urn:microsoft.com/office/officeart/2005/8/layout/cycle6"/>
    <dgm:cxn modelId="{AE80B1ED-6AB9-4B22-A59D-1F73D099CBFC}" srcId="{60ECC06B-5545-48A8-8CBD-0D7860A8DE51}" destId="{A134F7F7-5A44-4486-B70C-49F8EFA05F8E}" srcOrd="1" destOrd="0" parTransId="{DFB5AB33-DC4D-4939-B4EF-E3236E30A718}" sibTransId="{DB21F5AE-556B-431F-8B4C-1BD70427E827}"/>
    <dgm:cxn modelId="{1C0B71C3-634F-43C4-B6D3-2D6820A59A8C}" srcId="{60ECC06B-5545-48A8-8CBD-0D7860A8DE51}" destId="{E349DCAB-8847-4D3D-87AD-1C61ADBC8A52}" srcOrd="3" destOrd="0" parTransId="{513C505E-82EB-4995-B949-398BC4367CC5}" sibTransId="{EEBE737F-AB5D-466F-8054-0B70B4002C8A}"/>
    <dgm:cxn modelId="{4147E6E4-B33E-46DB-9463-5150F27BD902}" type="presOf" srcId="{2AFA29A8-0CE4-4334-BAC3-ED696F85A1F5}" destId="{A40E9BA4-83CD-4DD8-9AE2-C89B45DBB0DD}" srcOrd="0" destOrd="0" presId="urn:microsoft.com/office/officeart/2005/8/layout/cycle6"/>
    <dgm:cxn modelId="{BD51F9D4-D6DF-4F9E-AE44-065015A837BD}" type="presOf" srcId="{A134F7F7-5A44-4486-B70C-49F8EFA05F8E}" destId="{C4B83BCD-2764-4641-900C-5D7261620F85}" srcOrd="0" destOrd="0" presId="urn:microsoft.com/office/officeart/2005/8/layout/cycle6"/>
    <dgm:cxn modelId="{82999BE4-C77E-4263-B838-86703E6A35D5}" type="presOf" srcId="{9679BACF-C59A-414E-8223-A50A29EEF0D6}" destId="{5BC18BC3-3285-4E0F-84E5-A8A5D3D5D60C}" srcOrd="0" destOrd="0" presId="urn:microsoft.com/office/officeart/2005/8/layout/cycle6"/>
    <dgm:cxn modelId="{0BB29421-A387-49E0-81DD-D3D06176F398}" srcId="{60ECC06B-5545-48A8-8CBD-0D7860A8DE51}" destId="{4672D680-954F-4F33-9549-E3BC9436F046}" srcOrd="0" destOrd="0" parTransId="{854CCE6E-8CFF-45F1-BC7F-ACEBC4B16ED7}" sibTransId="{9679BACF-C59A-414E-8223-A50A29EEF0D6}"/>
    <dgm:cxn modelId="{D4522383-BCA2-4347-A746-163D73212A59}" type="presOf" srcId="{F3F457A1-8AD6-4DC4-9A9E-B7002FD41379}" destId="{8F947D2C-A264-4FDD-A879-DBA4E601822B}" srcOrd="0" destOrd="0" presId="urn:microsoft.com/office/officeart/2005/8/layout/cycle6"/>
    <dgm:cxn modelId="{A4C60E09-331D-4453-8CCD-3D0358F53CF8}" type="presOf" srcId="{3A60F26F-677B-4428-98DD-8D91B6B8E541}" destId="{15D0436F-1BDA-4538-AC5B-74FC13E3D07D}" srcOrd="0" destOrd="0" presId="urn:microsoft.com/office/officeart/2005/8/layout/cycle6"/>
    <dgm:cxn modelId="{7A524EF4-A16F-4E93-B967-3D15AE4966B7}" type="presOf" srcId="{E349DCAB-8847-4D3D-87AD-1C61ADBC8A52}" destId="{EB3E9F18-E09C-425E-AEE4-D4BCE1DC9CB4}" srcOrd="0" destOrd="0" presId="urn:microsoft.com/office/officeart/2005/8/layout/cycle6"/>
    <dgm:cxn modelId="{74BCBCCB-253D-4A4F-85EB-517C2AA67591}" type="presOf" srcId="{829D04C9-B2CD-4174-9F1C-54DCD8D03896}" destId="{C222ABC2-F63F-48CE-ADEA-CA02BCA050D2}" srcOrd="0" destOrd="0" presId="urn:microsoft.com/office/officeart/2005/8/layout/cycle6"/>
    <dgm:cxn modelId="{A25D3C7B-30C9-4CA7-854D-201602D3EEB2}" srcId="{60ECC06B-5545-48A8-8CBD-0D7860A8DE51}" destId="{2AFA29A8-0CE4-4334-BAC3-ED696F85A1F5}" srcOrd="4" destOrd="0" parTransId="{B31AC722-51E4-4015-AD58-72838B3B60C8}" sibTransId="{3A60F26F-677B-4428-98DD-8D91B6B8E541}"/>
    <dgm:cxn modelId="{CE62E164-8AA6-4387-8491-1F61EC197FBE}" type="presOf" srcId="{EEBE737F-AB5D-466F-8054-0B70B4002C8A}" destId="{68533FF6-BA62-4833-B97F-A594CA9C4906}" srcOrd="0" destOrd="0" presId="urn:microsoft.com/office/officeart/2005/8/layout/cycle6"/>
    <dgm:cxn modelId="{9C638BE8-5A05-4862-9888-1F33FD5F1407}" srcId="{60ECC06B-5545-48A8-8CBD-0D7860A8DE51}" destId="{F3F457A1-8AD6-4DC4-9A9E-B7002FD41379}" srcOrd="2" destOrd="0" parTransId="{6523D339-32E3-44A8-9965-CCF5FBA3ACF4}" sibTransId="{829D04C9-B2CD-4174-9F1C-54DCD8D03896}"/>
    <dgm:cxn modelId="{C8209E00-32C7-492A-AD98-1CFBD5AB4077}" type="presParOf" srcId="{C132B34E-B87D-4A49-8D4B-F6AF83CF8E30}" destId="{B06933BA-B50D-450B-AAEB-48170BE180DE}" srcOrd="0" destOrd="0" presId="urn:microsoft.com/office/officeart/2005/8/layout/cycle6"/>
    <dgm:cxn modelId="{20E3BDA2-BF7C-4E2A-B5EB-84053955E6BF}" type="presParOf" srcId="{C132B34E-B87D-4A49-8D4B-F6AF83CF8E30}" destId="{D0B25A0C-A29D-4EF3-8A51-CF6F38B19D62}" srcOrd="1" destOrd="0" presId="urn:microsoft.com/office/officeart/2005/8/layout/cycle6"/>
    <dgm:cxn modelId="{D78A2F26-9563-4792-9AFE-615AE9CE8E4B}" type="presParOf" srcId="{C132B34E-B87D-4A49-8D4B-F6AF83CF8E30}" destId="{5BC18BC3-3285-4E0F-84E5-A8A5D3D5D60C}" srcOrd="2" destOrd="0" presId="urn:microsoft.com/office/officeart/2005/8/layout/cycle6"/>
    <dgm:cxn modelId="{7B0BE3EC-0A15-4280-92A0-2927A5DBEDC5}" type="presParOf" srcId="{C132B34E-B87D-4A49-8D4B-F6AF83CF8E30}" destId="{C4B83BCD-2764-4641-900C-5D7261620F85}" srcOrd="3" destOrd="0" presId="urn:microsoft.com/office/officeart/2005/8/layout/cycle6"/>
    <dgm:cxn modelId="{383161CB-C6BD-410A-8350-CF945414382D}" type="presParOf" srcId="{C132B34E-B87D-4A49-8D4B-F6AF83CF8E30}" destId="{59D44C6E-0071-4EA6-878B-89900AC0731C}" srcOrd="4" destOrd="0" presId="urn:microsoft.com/office/officeart/2005/8/layout/cycle6"/>
    <dgm:cxn modelId="{EDADD468-DA60-4BA7-A01D-4A63DD8EB822}" type="presParOf" srcId="{C132B34E-B87D-4A49-8D4B-F6AF83CF8E30}" destId="{A78D3014-E6FD-44EF-AB38-E40CF7DF095D}" srcOrd="5" destOrd="0" presId="urn:microsoft.com/office/officeart/2005/8/layout/cycle6"/>
    <dgm:cxn modelId="{65ADA767-9BC5-4070-97A5-66DF06382C69}" type="presParOf" srcId="{C132B34E-B87D-4A49-8D4B-F6AF83CF8E30}" destId="{8F947D2C-A264-4FDD-A879-DBA4E601822B}" srcOrd="6" destOrd="0" presId="urn:microsoft.com/office/officeart/2005/8/layout/cycle6"/>
    <dgm:cxn modelId="{6F911B7B-9A4F-4A7E-88EA-71F4B6A5EC5E}" type="presParOf" srcId="{C132B34E-B87D-4A49-8D4B-F6AF83CF8E30}" destId="{31954AE9-6521-4B22-995A-D35295AD4851}" srcOrd="7" destOrd="0" presId="urn:microsoft.com/office/officeart/2005/8/layout/cycle6"/>
    <dgm:cxn modelId="{E53111E7-59FD-405B-AB62-FF0DA83B75EB}" type="presParOf" srcId="{C132B34E-B87D-4A49-8D4B-F6AF83CF8E30}" destId="{C222ABC2-F63F-48CE-ADEA-CA02BCA050D2}" srcOrd="8" destOrd="0" presId="urn:microsoft.com/office/officeart/2005/8/layout/cycle6"/>
    <dgm:cxn modelId="{B403C1E5-5ACD-443E-BF97-F9D3B9DE0108}" type="presParOf" srcId="{C132B34E-B87D-4A49-8D4B-F6AF83CF8E30}" destId="{EB3E9F18-E09C-425E-AEE4-D4BCE1DC9CB4}" srcOrd="9" destOrd="0" presId="urn:microsoft.com/office/officeart/2005/8/layout/cycle6"/>
    <dgm:cxn modelId="{B2B3B350-1AC4-4EBE-825F-418F77777DDD}" type="presParOf" srcId="{C132B34E-B87D-4A49-8D4B-F6AF83CF8E30}" destId="{488D5775-0369-4DC1-BF19-007CD02091D7}" srcOrd="10" destOrd="0" presId="urn:microsoft.com/office/officeart/2005/8/layout/cycle6"/>
    <dgm:cxn modelId="{09139B15-86FA-4E55-985B-02531CFBCD7C}" type="presParOf" srcId="{C132B34E-B87D-4A49-8D4B-F6AF83CF8E30}" destId="{68533FF6-BA62-4833-B97F-A594CA9C4906}" srcOrd="11" destOrd="0" presId="urn:microsoft.com/office/officeart/2005/8/layout/cycle6"/>
    <dgm:cxn modelId="{8723610C-DAFF-4609-922B-3A5D747C258D}" type="presParOf" srcId="{C132B34E-B87D-4A49-8D4B-F6AF83CF8E30}" destId="{A40E9BA4-83CD-4DD8-9AE2-C89B45DBB0DD}" srcOrd="12" destOrd="0" presId="urn:microsoft.com/office/officeart/2005/8/layout/cycle6"/>
    <dgm:cxn modelId="{2674F48D-0135-46A4-81B4-7810665709A3}" type="presParOf" srcId="{C132B34E-B87D-4A49-8D4B-F6AF83CF8E30}" destId="{F55E6B08-8034-4C4F-ADFF-9D11E14C0FFB}" srcOrd="13" destOrd="0" presId="urn:microsoft.com/office/officeart/2005/8/layout/cycle6"/>
    <dgm:cxn modelId="{D5645044-2FF0-4CB6-B477-0BF8C2636853}" type="presParOf" srcId="{C132B34E-B87D-4A49-8D4B-F6AF83CF8E30}" destId="{15D0436F-1BDA-4538-AC5B-74FC13E3D07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X="-32000" custLinFactNeighborY="-6498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232038A-CD84-4AB6-B288-F9E7EB55EE57}" type="presOf" srcId="{528F3EA0-FF05-41BA-8D3E-F7B5C76FE089}" destId="{1C2747ED-0D77-4E6D-821C-76CAEE910644}" srcOrd="0" destOrd="0" presId="urn:microsoft.com/office/officeart/2005/8/layout/vList2"/>
    <dgm:cxn modelId="{C2AF2965-6726-4D3D-A96D-ED6665568576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362BA45B-6563-4677-BF56-F952BA53B574}" type="presOf" srcId="{0BD08EE0-BF9E-4795-9B77-0FBE4D9C3FAA}" destId="{E5C0A0C3-950D-4232-9872-9174C1E989AA}" srcOrd="0" destOrd="0" presId="urn:microsoft.com/office/officeart/2005/8/layout/vList2"/>
    <dgm:cxn modelId="{9482AE15-60AB-4ABD-8B1C-C31BDCB3547B}" type="presParOf" srcId="{B9ED2192-F917-4BE7-A6BE-813D7F382554}" destId="{1C2747ED-0D77-4E6D-821C-76CAEE910644}" srcOrd="0" destOrd="0" presId="urn:microsoft.com/office/officeart/2005/8/layout/vList2"/>
    <dgm:cxn modelId="{C87DFCB5-9814-4C5A-A68B-5C51E3CFD472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X="-100000" custLinFactNeighborX="-176000" custLinFactNeighborY="321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A42735F-E284-4304-AE0B-457F28FA92A0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E37058D-E294-4258-AD7D-2834BF9270D8}" type="presOf" srcId="{528F3EA0-FF05-41BA-8D3E-F7B5C76FE089}" destId="{1C2747ED-0D77-4E6D-821C-76CAEE910644}" srcOrd="0" destOrd="0" presId="urn:microsoft.com/office/officeart/2005/8/layout/vList2"/>
    <dgm:cxn modelId="{0AC27DAC-1FDE-4443-8D21-3B28035911A2}" type="presOf" srcId="{0BD08EE0-BF9E-4795-9B77-0FBE4D9C3FAA}" destId="{E5C0A0C3-950D-4232-9872-9174C1E989AA}" srcOrd="0" destOrd="0" presId="urn:microsoft.com/office/officeart/2005/8/layout/vList2"/>
    <dgm:cxn modelId="{51EA47C0-6B7E-4E4F-A82C-B1D6A13E2F00}" type="presParOf" srcId="{B9ED2192-F917-4BE7-A6BE-813D7F382554}" destId="{1C2747ED-0D77-4E6D-821C-76CAEE910644}" srcOrd="0" destOrd="0" presId="urn:microsoft.com/office/officeart/2005/8/layout/vList2"/>
    <dgm:cxn modelId="{B20ECCB1-37D9-4037-86AD-B3B5315BF640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D4941-3F16-47EA-B69F-FD4B007807EF}" type="doc">
      <dgm:prSet loTypeId="urn:microsoft.com/office/officeart/2008/layout/RadialCluster" loCatId="cycle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85B183-AEAF-4C5A-8645-DBB3428C34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EBB0883E-BAE1-407B-8391-BDD3FD7B7228}" type="parTrans" cxnId="{AB4D0411-39D1-4944-8B38-50488F9B523F}">
      <dgm:prSet/>
      <dgm:spPr/>
      <dgm:t>
        <a:bodyPr/>
        <a:lstStyle/>
        <a:p>
          <a:endParaRPr lang="en-US"/>
        </a:p>
      </dgm:t>
    </dgm:pt>
    <dgm:pt modelId="{0E514BE4-F0D7-4091-B157-A0819F19561A}" type="sibTrans" cxnId="{AB4D0411-39D1-4944-8B38-50488F9B523F}">
      <dgm:prSet/>
      <dgm:spPr/>
      <dgm:t>
        <a:bodyPr/>
        <a:lstStyle/>
        <a:p>
          <a:endParaRPr lang="en-US"/>
        </a:p>
      </dgm:t>
    </dgm:pt>
    <dgm:pt modelId="{CB3A87C1-E358-453D-9BC2-3D52CEADCD1B}">
      <dgm:prSet phldrT="[Text]"/>
      <dgm:spPr/>
      <dgm:t>
        <a:bodyPr/>
        <a:lstStyle/>
        <a:p>
          <a:r>
            <a:rPr lang="en-US" dirty="0" smtClean="0"/>
            <a:t>Searching for Hotel</a:t>
          </a:r>
          <a:endParaRPr lang="en-US" dirty="0"/>
        </a:p>
      </dgm:t>
    </dgm:pt>
    <dgm:pt modelId="{2D5BC093-640D-44A2-96C7-489FEAD7B058}" type="parTrans" cxnId="{6D8F45C4-2B6B-4938-A095-0564FC5669ED}">
      <dgm:prSet/>
      <dgm:spPr/>
      <dgm:t>
        <a:bodyPr/>
        <a:lstStyle/>
        <a:p>
          <a:endParaRPr lang="en-US"/>
        </a:p>
      </dgm:t>
    </dgm:pt>
    <dgm:pt modelId="{AF0A7172-F0A8-433B-8813-CED791A716FA}" type="sibTrans" cxnId="{6D8F45C4-2B6B-4938-A095-0564FC5669ED}">
      <dgm:prSet/>
      <dgm:spPr/>
      <dgm:t>
        <a:bodyPr/>
        <a:lstStyle/>
        <a:p>
          <a:endParaRPr lang="en-US"/>
        </a:p>
      </dgm:t>
    </dgm:pt>
    <dgm:pt modelId="{C4BB266F-0D0B-4299-821B-F843191582B5}">
      <dgm:prSet phldrT="[Text]"/>
      <dgm:spPr/>
      <dgm:t>
        <a:bodyPr/>
        <a:lstStyle/>
        <a:p>
          <a:r>
            <a:rPr lang="en-US" dirty="0" smtClean="0"/>
            <a:t>Book a Hotel</a:t>
          </a:r>
          <a:endParaRPr lang="en-US" dirty="0"/>
        </a:p>
      </dgm:t>
    </dgm:pt>
    <dgm:pt modelId="{820E724F-E832-4FF1-A319-3451B5079CD8}" type="parTrans" cxnId="{A3AAD277-D15A-4E34-B114-B3B6A211AC47}">
      <dgm:prSet/>
      <dgm:spPr/>
      <dgm:t>
        <a:bodyPr/>
        <a:lstStyle/>
        <a:p>
          <a:endParaRPr lang="en-US"/>
        </a:p>
      </dgm:t>
    </dgm:pt>
    <dgm:pt modelId="{2F1E0D23-8E3A-40C1-8EF7-B12E3DBEF3D1}" type="sibTrans" cxnId="{A3AAD277-D15A-4E34-B114-B3B6A211AC47}">
      <dgm:prSet/>
      <dgm:spPr/>
      <dgm:t>
        <a:bodyPr/>
        <a:lstStyle/>
        <a:p>
          <a:endParaRPr lang="en-US"/>
        </a:p>
      </dgm:t>
    </dgm:pt>
    <dgm:pt modelId="{FE3252C0-91F6-4475-9E7E-1A434D9F2E82}" type="pres">
      <dgm:prSet presAssocID="{BCAD4941-3F16-47EA-B69F-FD4B007807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AFC3CE7-8FF3-4766-BDCE-7360E2BBF0C7}" type="pres">
      <dgm:prSet presAssocID="{2985B183-AEAF-4C5A-8645-DBB3428C34DC}" presName="singleCycle" presStyleCnt="0"/>
      <dgm:spPr/>
    </dgm:pt>
    <dgm:pt modelId="{AC7753AD-1FB5-43E8-8137-BBD858C7A74F}" type="pres">
      <dgm:prSet presAssocID="{2985B183-AEAF-4C5A-8645-DBB3428C34DC}" presName="singleCenter" presStyleLbl="node1" presStyleIdx="0" presStyleCnt="3" custScaleX="167665" custScaleY="120890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A161CF3E-6D45-47F1-86D3-F40EB4B4BB77}" type="pres">
      <dgm:prSet presAssocID="{2D5BC093-640D-44A2-96C7-489FEAD7B058}" presName="Name56" presStyleLbl="parChTrans1D2" presStyleIdx="0" presStyleCnt="2"/>
      <dgm:spPr/>
      <dgm:t>
        <a:bodyPr/>
        <a:lstStyle/>
        <a:p>
          <a:endParaRPr lang="en-IN"/>
        </a:p>
      </dgm:t>
    </dgm:pt>
    <dgm:pt modelId="{2E2FD32C-0004-4DA7-BA37-CEB1E212A665}" type="pres">
      <dgm:prSet presAssocID="{CB3A87C1-E358-453D-9BC2-3D52CEADCD1B}" presName="text0" presStyleLbl="node1" presStyleIdx="1" presStyleCnt="3" custScaleX="179850" custScaleY="118661" custRadScaleRad="162644" custRadScaleInc="-1166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053F6-9FDE-40FE-B299-DFE8EB891001}" type="pres">
      <dgm:prSet presAssocID="{820E724F-E832-4FF1-A319-3451B5079CD8}" presName="Name56" presStyleLbl="parChTrans1D2" presStyleIdx="1" presStyleCnt="2"/>
      <dgm:spPr/>
      <dgm:t>
        <a:bodyPr/>
        <a:lstStyle/>
        <a:p>
          <a:endParaRPr lang="en-IN"/>
        </a:p>
      </dgm:t>
    </dgm:pt>
    <dgm:pt modelId="{F149A267-CF74-41DA-9A4E-448EAA887BEF}" type="pres">
      <dgm:prSet presAssocID="{C4BB266F-0D0B-4299-821B-F843191582B5}" presName="text0" presStyleLbl="node1" presStyleIdx="2" presStyleCnt="3" custScaleX="164882" custScaleY="113546" custRadScaleRad="163562" custRadScaleInc="-84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4D0411-39D1-4944-8B38-50488F9B523F}" srcId="{BCAD4941-3F16-47EA-B69F-FD4B007807EF}" destId="{2985B183-AEAF-4C5A-8645-DBB3428C34DC}" srcOrd="0" destOrd="0" parTransId="{EBB0883E-BAE1-407B-8391-BDD3FD7B7228}" sibTransId="{0E514BE4-F0D7-4091-B157-A0819F19561A}"/>
    <dgm:cxn modelId="{51F388A8-58B4-436D-99C4-F0FDE4B01C16}" type="presOf" srcId="{820E724F-E832-4FF1-A319-3451B5079CD8}" destId="{6A5053F6-9FDE-40FE-B299-DFE8EB891001}" srcOrd="0" destOrd="0" presId="urn:microsoft.com/office/officeart/2008/layout/RadialCluster"/>
    <dgm:cxn modelId="{79FEA0E4-6138-4096-9F6F-5CE79188458B}" type="presOf" srcId="{2D5BC093-640D-44A2-96C7-489FEAD7B058}" destId="{A161CF3E-6D45-47F1-86D3-F40EB4B4BB77}" srcOrd="0" destOrd="0" presId="urn:microsoft.com/office/officeart/2008/layout/RadialCluster"/>
    <dgm:cxn modelId="{9FFC13C5-7B22-4C32-88D1-870C07562369}" type="presOf" srcId="{BCAD4941-3F16-47EA-B69F-FD4B007807EF}" destId="{FE3252C0-91F6-4475-9E7E-1A434D9F2E82}" srcOrd="0" destOrd="0" presId="urn:microsoft.com/office/officeart/2008/layout/RadialCluster"/>
    <dgm:cxn modelId="{A3AAD277-D15A-4E34-B114-B3B6A211AC47}" srcId="{2985B183-AEAF-4C5A-8645-DBB3428C34DC}" destId="{C4BB266F-0D0B-4299-821B-F843191582B5}" srcOrd="1" destOrd="0" parTransId="{820E724F-E832-4FF1-A319-3451B5079CD8}" sibTransId="{2F1E0D23-8E3A-40C1-8EF7-B12E3DBEF3D1}"/>
    <dgm:cxn modelId="{6D8F45C4-2B6B-4938-A095-0564FC5669ED}" srcId="{2985B183-AEAF-4C5A-8645-DBB3428C34DC}" destId="{CB3A87C1-E358-453D-9BC2-3D52CEADCD1B}" srcOrd="0" destOrd="0" parTransId="{2D5BC093-640D-44A2-96C7-489FEAD7B058}" sibTransId="{AF0A7172-F0A8-433B-8813-CED791A716FA}"/>
    <dgm:cxn modelId="{B94D8374-C0B3-406F-A024-F63C428E0951}" type="presOf" srcId="{C4BB266F-0D0B-4299-821B-F843191582B5}" destId="{F149A267-CF74-41DA-9A4E-448EAA887BEF}" srcOrd="0" destOrd="0" presId="urn:microsoft.com/office/officeart/2008/layout/RadialCluster"/>
    <dgm:cxn modelId="{6FBBEE07-DF9F-44AE-B73F-C102E9E59A39}" type="presOf" srcId="{2985B183-AEAF-4C5A-8645-DBB3428C34DC}" destId="{AC7753AD-1FB5-43E8-8137-BBD858C7A74F}" srcOrd="0" destOrd="0" presId="urn:microsoft.com/office/officeart/2008/layout/RadialCluster"/>
    <dgm:cxn modelId="{57926608-EF6A-46BB-98C4-97B107BA4A8C}" type="presOf" srcId="{CB3A87C1-E358-453D-9BC2-3D52CEADCD1B}" destId="{2E2FD32C-0004-4DA7-BA37-CEB1E212A665}" srcOrd="0" destOrd="0" presId="urn:microsoft.com/office/officeart/2008/layout/RadialCluster"/>
    <dgm:cxn modelId="{B71F69B5-5F97-4D45-BD31-89C8358E8F05}" type="presParOf" srcId="{FE3252C0-91F6-4475-9E7E-1A434D9F2E82}" destId="{0AFC3CE7-8FF3-4766-BDCE-7360E2BBF0C7}" srcOrd="0" destOrd="0" presId="urn:microsoft.com/office/officeart/2008/layout/RadialCluster"/>
    <dgm:cxn modelId="{4494A18C-0EA0-465F-AEBB-C00453E8C79F}" type="presParOf" srcId="{0AFC3CE7-8FF3-4766-BDCE-7360E2BBF0C7}" destId="{AC7753AD-1FB5-43E8-8137-BBD858C7A74F}" srcOrd="0" destOrd="0" presId="urn:microsoft.com/office/officeart/2008/layout/RadialCluster"/>
    <dgm:cxn modelId="{9622B70C-E378-48C1-ADE0-677DB2488639}" type="presParOf" srcId="{0AFC3CE7-8FF3-4766-BDCE-7360E2BBF0C7}" destId="{A161CF3E-6D45-47F1-86D3-F40EB4B4BB77}" srcOrd="1" destOrd="0" presId="urn:microsoft.com/office/officeart/2008/layout/RadialCluster"/>
    <dgm:cxn modelId="{DEDC12EF-FD31-4C89-9563-1B3E65FB8DE2}" type="presParOf" srcId="{0AFC3CE7-8FF3-4766-BDCE-7360E2BBF0C7}" destId="{2E2FD32C-0004-4DA7-BA37-CEB1E212A665}" srcOrd="2" destOrd="0" presId="urn:microsoft.com/office/officeart/2008/layout/RadialCluster"/>
    <dgm:cxn modelId="{6DEA66C6-4CF7-432B-BBD9-074F67755CCC}" type="presParOf" srcId="{0AFC3CE7-8FF3-4766-BDCE-7360E2BBF0C7}" destId="{6A5053F6-9FDE-40FE-B299-DFE8EB891001}" srcOrd="3" destOrd="0" presId="urn:microsoft.com/office/officeart/2008/layout/RadialCluster"/>
    <dgm:cxn modelId="{FC1F3B21-06AA-4313-81FA-ECD89D120B4A}" type="presParOf" srcId="{0AFC3CE7-8FF3-4766-BDCE-7360E2BBF0C7}" destId="{F149A267-CF74-41DA-9A4E-448EAA887BE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 custLinFactNeighborX="-29167" custLinFactNeighborY="-3561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D0C4A8E-BE85-4EC7-9B82-97A1BDC52CC9}" type="presOf" srcId="{66487DD0-4D79-4180-AB81-B361B4FACE09}" destId="{B9ED2192-F917-4BE7-A6BE-813D7F382554}" srcOrd="0" destOrd="0" presId="urn:microsoft.com/office/officeart/2005/8/layout/vList2"/>
    <dgm:cxn modelId="{297AE0A5-A9E4-4352-A3D8-DDF3E0E95EDB}" type="presOf" srcId="{0BD08EE0-BF9E-4795-9B77-0FBE4D9C3FAA}" destId="{E5C0A0C3-950D-4232-9872-9174C1E989AA}" srcOrd="0" destOrd="0" presId="urn:microsoft.com/office/officeart/2005/8/layout/vList2"/>
    <dgm:cxn modelId="{08CAEEAC-A035-4636-AD42-DEB8D3FB82A6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4587FA6-FAA8-4895-9C5C-3A5879E7DEC6}" type="presParOf" srcId="{B9ED2192-F917-4BE7-A6BE-813D7F382554}" destId="{1C2747ED-0D77-4E6D-821C-76CAEE910644}" srcOrd="0" destOrd="0" presId="urn:microsoft.com/office/officeart/2005/8/layout/vList2"/>
    <dgm:cxn modelId="{5E6D5731-9EBC-46C7-ABDB-321DC9F5B13C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Y="-11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DFA5A74-0BD7-4A47-9353-317B456573AC}" type="presOf" srcId="{66487DD0-4D79-4180-AB81-B361B4FACE09}" destId="{B9ED2192-F917-4BE7-A6BE-813D7F382554}" srcOrd="0" destOrd="0" presId="urn:microsoft.com/office/officeart/2005/8/layout/vList2"/>
    <dgm:cxn modelId="{A793A453-8617-4090-A5E4-726A727C7483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7B5D3C50-721A-45B8-A4D6-6D78B2F2329E}" type="presOf" srcId="{528F3EA0-FF05-41BA-8D3E-F7B5C76FE089}" destId="{1C2747ED-0D77-4E6D-821C-76CAEE910644}" srcOrd="0" destOrd="0" presId="urn:microsoft.com/office/officeart/2005/8/layout/vList2"/>
    <dgm:cxn modelId="{D6EDE165-7727-455E-A232-1428176E114E}" type="presParOf" srcId="{B9ED2192-F917-4BE7-A6BE-813D7F382554}" destId="{1C2747ED-0D77-4E6D-821C-76CAEE910644}" srcOrd="0" destOrd="0" presId="urn:microsoft.com/office/officeart/2005/8/layout/vList2"/>
    <dgm:cxn modelId="{33B66ADD-4492-4AE8-9F86-0ED51A8E83F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9261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E79CE67-51B8-4D24-B9CC-D579B469BEDF}" type="presOf" srcId="{528F3EA0-FF05-41BA-8D3E-F7B5C76FE089}" destId="{1C2747ED-0D77-4E6D-821C-76CAEE910644}" srcOrd="0" destOrd="0" presId="urn:microsoft.com/office/officeart/2005/8/layout/vList2"/>
    <dgm:cxn modelId="{BA9FD742-EA79-483E-8BDA-C5B566A96850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0D72553-6B2D-4F5B-BF32-9905739DB1D8}" type="presOf" srcId="{66487DD0-4D79-4180-AB81-B361B4FACE09}" destId="{B9ED2192-F917-4BE7-A6BE-813D7F382554}" srcOrd="0" destOrd="0" presId="urn:microsoft.com/office/officeart/2005/8/layout/vList2"/>
    <dgm:cxn modelId="{4E217950-214D-4F49-8922-3642571BECCC}" type="presParOf" srcId="{B9ED2192-F917-4BE7-A6BE-813D7F382554}" destId="{1C2747ED-0D77-4E6D-821C-76CAEE910644}" srcOrd="0" destOrd="0" presId="urn:microsoft.com/office/officeart/2005/8/layout/vList2"/>
    <dgm:cxn modelId="{C959D189-111E-4824-BCA8-0C2E3C2E3BF0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417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6686F62E-F8A8-4A41-8E93-826CF31D3DDF}" type="presOf" srcId="{0BD08EE0-BF9E-4795-9B77-0FBE4D9C3FAA}" destId="{E5C0A0C3-950D-4232-9872-9174C1E989AA}" srcOrd="0" destOrd="0" presId="urn:microsoft.com/office/officeart/2005/8/layout/vList2"/>
    <dgm:cxn modelId="{39593EA2-B8CE-4EC5-8BD0-B59288A5096F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46DE865-EBFB-45AF-9695-B0C4D3DE27BB}" type="presOf" srcId="{528F3EA0-FF05-41BA-8D3E-F7B5C76FE089}" destId="{1C2747ED-0D77-4E6D-821C-76CAEE910644}" srcOrd="0" destOrd="0" presId="urn:microsoft.com/office/officeart/2005/8/layout/vList2"/>
    <dgm:cxn modelId="{D5A8A933-CCEE-4E5F-A61D-FFA5E7B41D7D}" type="presParOf" srcId="{B9ED2192-F917-4BE7-A6BE-813D7F382554}" destId="{1C2747ED-0D77-4E6D-821C-76CAEE910644}" srcOrd="0" destOrd="0" presId="urn:microsoft.com/office/officeart/2005/8/layout/vList2"/>
    <dgm:cxn modelId="{74977F73-7A7C-4730-ACEE-56A014F0E0B6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A7DBDD7-047F-4C27-9434-ABFB1641434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E21AE30-C58D-42F9-9579-B79C14FE7C97}" type="presOf" srcId="{528F3EA0-FF05-41BA-8D3E-F7B5C76FE089}" destId="{1C2747ED-0D77-4E6D-821C-76CAEE910644}" srcOrd="0" destOrd="0" presId="urn:microsoft.com/office/officeart/2005/8/layout/vList2"/>
    <dgm:cxn modelId="{5BD4FC72-8D93-4C01-9C83-81FCDD898104}" type="presOf" srcId="{66487DD0-4D79-4180-AB81-B361B4FACE09}" destId="{B9ED2192-F917-4BE7-A6BE-813D7F382554}" srcOrd="0" destOrd="0" presId="urn:microsoft.com/office/officeart/2005/8/layout/vList2"/>
    <dgm:cxn modelId="{23F1A295-0CFF-4D4C-AB4C-D3602C562C00}" type="presParOf" srcId="{B9ED2192-F917-4BE7-A6BE-813D7F382554}" destId="{1C2747ED-0D77-4E6D-821C-76CAEE910644}" srcOrd="0" destOrd="0" presId="urn:microsoft.com/office/officeart/2005/8/layout/vList2"/>
    <dgm:cxn modelId="{4194E597-096F-40BC-B651-ED169B8D773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 custLinFactNeighborX="-22000" custLinFactNeighborY="-123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C91DBFFD-43C9-4A8B-9D7F-E4BBD4ED8130}" type="presOf" srcId="{528F3EA0-FF05-41BA-8D3E-F7B5C76FE089}" destId="{1C2747ED-0D77-4E6D-821C-76CAEE910644}" srcOrd="0" destOrd="0" presId="urn:microsoft.com/office/officeart/2005/8/layout/vList2"/>
    <dgm:cxn modelId="{7D11CA94-9F19-4EA1-9EE5-D60A52A7FD14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7F40948-F1DE-4D30-9EE4-E4F98EF4F928}" type="presOf" srcId="{66487DD0-4D79-4180-AB81-B361B4FACE09}" destId="{B9ED2192-F917-4BE7-A6BE-813D7F382554}" srcOrd="0" destOrd="0" presId="urn:microsoft.com/office/officeart/2005/8/layout/vList2"/>
    <dgm:cxn modelId="{3E1C87AE-817F-4ACC-940C-0ED95BADC7A6}" type="presParOf" srcId="{B9ED2192-F917-4BE7-A6BE-813D7F382554}" destId="{1C2747ED-0D77-4E6D-821C-76CAEE910644}" srcOrd="0" destOrd="0" presId="urn:microsoft.com/office/officeart/2005/8/layout/vList2"/>
    <dgm:cxn modelId="{3420264B-E4E7-4066-8D76-3B27964DA0B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9269E9A-FE8A-43FF-9776-A8B5061E0308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3EE00E0-5D95-40E2-A8A6-4EFE9F52B11B}" type="presOf" srcId="{528F3EA0-FF05-41BA-8D3E-F7B5C76FE089}" destId="{1C2747ED-0D77-4E6D-821C-76CAEE910644}" srcOrd="0" destOrd="0" presId="urn:microsoft.com/office/officeart/2005/8/layout/vList2"/>
    <dgm:cxn modelId="{F65F279B-41B4-4302-97E5-D49C30671171}" type="presOf" srcId="{66487DD0-4D79-4180-AB81-B361B4FACE09}" destId="{B9ED2192-F917-4BE7-A6BE-813D7F382554}" srcOrd="0" destOrd="0" presId="urn:microsoft.com/office/officeart/2005/8/layout/vList2"/>
    <dgm:cxn modelId="{23C1A038-8001-423F-B894-45F4EC2B8964}" type="presParOf" srcId="{B9ED2192-F917-4BE7-A6BE-813D7F382554}" destId="{1C2747ED-0D77-4E6D-821C-76CAEE910644}" srcOrd="0" destOrd="0" presId="urn:microsoft.com/office/officeart/2005/8/layout/vList2"/>
    <dgm:cxn modelId="{C507AF79-5C72-4A69-8ACE-6E101864E90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6933BA-B50D-450B-AAEB-48170BE180DE}">
      <dsp:nvSpPr>
        <dsp:cNvPr id="0" name=""/>
        <dsp:cNvSpPr/>
      </dsp:nvSpPr>
      <dsp:spPr>
        <a:xfrm>
          <a:off x="2673883" y="2502"/>
          <a:ext cx="1510233" cy="9816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Hotel</a:t>
          </a:r>
          <a:endParaRPr lang="en-US" sz="1700" kern="1200" dirty="0"/>
        </a:p>
      </dsp:txBody>
      <dsp:txXfrm>
        <a:off x="2673883" y="2502"/>
        <a:ext cx="1510233" cy="981651"/>
      </dsp:txXfrm>
    </dsp:sp>
    <dsp:sp modelId="{5BC18BC3-3285-4E0F-84E5-A8A5D3D5D60C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725648" y="155645"/>
              </a:moveTo>
              <a:arcTo wR="1960170" hR="1960170" stAng="17579197" swAng="19601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3BCD-2764-4641-900C-5D7261620F85}">
      <dsp:nvSpPr>
        <dsp:cNvPr id="0" name=""/>
        <dsp:cNvSpPr/>
      </dsp:nvSpPr>
      <dsp:spPr>
        <a:xfrm>
          <a:off x="4538116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Hotel</a:t>
          </a:r>
          <a:endParaRPr lang="en-US" sz="1700" kern="1200" dirty="0"/>
        </a:p>
      </dsp:txBody>
      <dsp:txXfrm>
        <a:off x="4538116" y="1356946"/>
        <a:ext cx="1510233" cy="981651"/>
      </dsp:txXfrm>
    </dsp:sp>
    <dsp:sp modelId="{A78D3014-E6FD-44EF-AB38-E40CF7DF095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917666" y="1857794"/>
              </a:moveTo>
              <a:arcTo wR="1960170" hR="1960170" stAng="21420371" swAng="219524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7D2C-A264-4FDD-A879-DBA4E601822B}">
      <dsp:nvSpPr>
        <dsp:cNvPr id="0" name=""/>
        <dsp:cNvSpPr/>
      </dsp:nvSpPr>
      <dsp:spPr>
        <a:xfrm>
          <a:off x="3826042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 Hotel</a:t>
          </a:r>
          <a:endParaRPr lang="en-US" sz="1700" kern="1200" dirty="0"/>
        </a:p>
      </dsp:txBody>
      <dsp:txXfrm>
        <a:off x="3826042" y="3548484"/>
        <a:ext cx="1510233" cy="981651"/>
      </dsp:txXfrm>
    </dsp:sp>
    <dsp:sp modelId="{C222ABC2-F63F-48CE-ADEA-CA02BCA050D2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349434" y="3881301"/>
              </a:moveTo>
              <a:arcTo wR="1960170" hR="1960170" stAng="4712741" swAng="13745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E9F18-E09C-425E-AEE4-D4BCE1DC9CB4}">
      <dsp:nvSpPr>
        <dsp:cNvPr id="0" name=""/>
        <dsp:cNvSpPr/>
      </dsp:nvSpPr>
      <dsp:spPr>
        <a:xfrm>
          <a:off x="1521723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Hotel Booking Details</a:t>
          </a:r>
          <a:endParaRPr lang="en-US" sz="1700" kern="1200" dirty="0"/>
        </a:p>
      </dsp:txBody>
      <dsp:txXfrm>
        <a:off x="1521723" y="3548484"/>
        <a:ext cx="1510233" cy="981651"/>
      </dsp:txXfrm>
    </dsp:sp>
    <dsp:sp modelId="{68533FF6-BA62-4833-B97F-A594CA9C4906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27381" y="3044730"/>
              </a:moveTo>
              <a:arcTo wR="1960170" hR="1960170" stAng="8784384" swAng="21952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E9BA4-83CD-4DD8-9AE2-C89B45DBB0DD}">
      <dsp:nvSpPr>
        <dsp:cNvPr id="0" name=""/>
        <dsp:cNvSpPr/>
      </dsp:nvSpPr>
      <dsp:spPr>
        <a:xfrm>
          <a:off x="809649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all requested Hotel</a:t>
          </a:r>
          <a:endParaRPr lang="en-US" sz="1700" kern="1200" dirty="0"/>
        </a:p>
      </dsp:txBody>
      <dsp:txXfrm>
        <a:off x="809649" y="1356946"/>
        <a:ext cx="1510233" cy="981651"/>
      </dsp:txXfrm>
    </dsp:sp>
    <dsp:sp modelId="{15D0436F-1BDA-4538-AC5B-74FC13E3D07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41726" y="854319"/>
              </a:moveTo>
              <a:arcTo wR="1960170" hR="1960170" stAng="12860643" swAng="196016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0" y="0"/>
        <a:ext cx="1905000" cy="623610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0" y="0"/>
        <a:ext cx="1905000" cy="455072"/>
      </dsp:txXfrm>
    </dsp:sp>
    <dsp:sp modelId="{E5C0A0C3-950D-4232-9872-9174C1E989AA}">
      <dsp:nvSpPr>
        <dsp:cNvPr id="0" name=""/>
        <dsp:cNvSpPr/>
      </dsp:nvSpPr>
      <dsp:spPr>
        <a:xfrm>
          <a:off x="0" y="699239"/>
          <a:ext cx="19050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699239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7753AD-1FB5-43E8-8137-BBD858C7A74F}">
      <dsp:nvSpPr>
        <dsp:cNvPr id="0" name=""/>
        <dsp:cNvSpPr/>
      </dsp:nvSpPr>
      <dsp:spPr>
        <a:xfrm>
          <a:off x="2514597" y="1362615"/>
          <a:ext cx="2133604" cy="15383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</a:t>
          </a:r>
          <a:endParaRPr lang="en-US" sz="3500" kern="1200" dirty="0"/>
        </a:p>
      </dsp:txBody>
      <dsp:txXfrm>
        <a:off x="2514597" y="1362615"/>
        <a:ext cx="2133604" cy="1538373"/>
      </dsp:txXfrm>
    </dsp:sp>
    <dsp:sp modelId="{A161CF3E-6D45-47F1-86D3-F40EB4B4BB77}">
      <dsp:nvSpPr>
        <dsp:cNvPr id="0" name=""/>
        <dsp:cNvSpPr/>
      </dsp:nvSpPr>
      <dsp:spPr>
        <a:xfrm rot="9903006">
          <a:off x="1671284" y="2527301"/>
          <a:ext cx="8578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83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D32C-0004-4DA7-BA37-CEB1E212A665}">
      <dsp:nvSpPr>
        <dsp:cNvPr id="0" name=""/>
        <dsp:cNvSpPr/>
      </dsp:nvSpPr>
      <dsp:spPr>
        <a:xfrm>
          <a:off x="152398" y="2336816"/>
          <a:ext cx="1533404" cy="10117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Searching for Hotel</a:t>
          </a:r>
          <a:endParaRPr lang="en-US" sz="2600" kern="1200" dirty="0"/>
        </a:p>
      </dsp:txBody>
      <dsp:txXfrm>
        <a:off x="152398" y="2336816"/>
        <a:ext cx="1533404" cy="1011705"/>
      </dsp:txXfrm>
    </dsp:sp>
    <dsp:sp modelId="{6A5053F6-9FDE-40FE-B299-DFE8EB891001}">
      <dsp:nvSpPr>
        <dsp:cNvPr id="0" name=""/>
        <dsp:cNvSpPr/>
      </dsp:nvSpPr>
      <dsp:spPr>
        <a:xfrm rot="863838">
          <a:off x="4633378" y="2523023"/>
          <a:ext cx="9440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04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A267-CF74-41DA-9A4E-448EAA887BEF}">
      <dsp:nvSpPr>
        <dsp:cNvPr id="0" name=""/>
        <dsp:cNvSpPr/>
      </dsp:nvSpPr>
      <dsp:spPr>
        <a:xfrm>
          <a:off x="5562603" y="2336779"/>
          <a:ext cx="1405786" cy="9680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Book a Hotel</a:t>
          </a:r>
          <a:endParaRPr lang="en-US" sz="2600" kern="1200" dirty="0"/>
        </a:p>
      </dsp:txBody>
      <dsp:txXfrm>
        <a:off x="5562603" y="2336779"/>
        <a:ext cx="1405786" cy="9680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828800" cy="4695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Handling</a:t>
          </a:r>
          <a:endParaRPr lang="en-US" sz="1800" kern="1200" dirty="0"/>
        </a:p>
      </dsp:txBody>
      <dsp:txXfrm>
        <a:off x="0" y="0"/>
        <a:ext cx="1828800" cy="469532"/>
      </dsp:txXfrm>
    </dsp:sp>
    <dsp:sp modelId="{E5C0A0C3-950D-4232-9872-9174C1E989AA}">
      <dsp:nvSpPr>
        <dsp:cNvPr id="0" name=""/>
        <dsp:cNvSpPr/>
      </dsp:nvSpPr>
      <dsp:spPr>
        <a:xfrm>
          <a:off x="0" y="473063"/>
          <a:ext cx="18288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Storage of information</a:t>
          </a:r>
          <a:endParaRPr lang="en-US" sz="1400" kern="1200" dirty="0"/>
        </a:p>
      </dsp:txBody>
      <dsp:txXfrm>
        <a:off x="0" y="473063"/>
        <a:ext cx="1828800" cy="4378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2209800" cy="4217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0" y="0"/>
        <a:ext cx="2209800" cy="421772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457198"/>
          <a:ext cx="1905000" cy="691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0" y="457198"/>
        <a:ext cx="1905000" cy="691527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0" y="0"/>
        <a:ext cx="1905000" cy="623610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0" y="100342"/>
        <a:ext cx="1905000" cy="647595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0" y="0"/>
        <a:ext cx="1905000" cy="642600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0" y="0"/>
        <a:ext cx="1905000" cy="579598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11/24/2017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24, 2017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26" Type="http://schemas.openxmlformats.org/officeDocument/2006/relationships/diagramQuickStyle" Target="../diagrams/quickStyle7.xml"/><Relationship Id="rId39" Type="http://schemas.openxmlformats.org/officeDocument/2006/relationships/diagramData" Target="../diagrams/data10.xml"/><Relationship Id="rId3" Type="http://schemas.openxmlformats.org/officeDocument/2006/relationships/hyperlink" Target="GroupB_HBMS_Req%20Item%20%20Template.xls" TargetMode="External"/><Relationship Id="rId21" Type="http://schemas.openxmlformats.org/officeDocument/2006/relationships/diagramQuickStyle" Target="../diagrams/quickStyle6.xml"/><Relationship Id="rId34" Type="http://schemas.openxmlformats.org/officeDocument/2006/relationships/diagramData" Target="../diagrams/data9.xml"/><Relationship Id="rId42" Type="http://schemas.openxmlformats.org/officeDocument/2006/relationships/diagramColors" Target="../diagrams/colors10.xml"/><Relationship Id="rId47" Type="http://schemas.openxmlformats.org/officeDocument/2006/relationships/diagramColors" Target="../diagrams/colors11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5" Type="http://schemas.openxmlformats.org/officeDocument/2006/relationships/diagramLayout" Target="../diagrams/layout7.xml"/><Relationship Id="rId33" Type="http://schemas.microsoft.com/office/2007/relationships/diagramDrawing" Target="../diagrams/drawing8.xml"/><Relationship Id="rId38" Type="http://schemas.microsoft.com/office/2007/relationships/diagramDrawing" Target="../diagrams/drawing9.xml"/><Relationship Id="rId46" Type="http://schemas.openxmlformats.org/officeDocument/2006/relationships/diagramQuickStyle" Target="../diagrams/quickStyle11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5.xml"/><Relationship Id="rId20" Type="http://schemas.openxmlformats.org/officeDocument/2006/relationships/diagramLayout" Target="../diagrams/layout6.xml"/><Relationship Id="rId29" Type="http://schemas.openxmlformats.org/officeDocument/2006/relationships/diagramData" Target="../diagrams/data8.xml"/><Relationship Id="rId41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24" Type="http://schemas.openxmlformats.org/officeDocument/2006/relationships/diagramData" Target="../diagrams/data7.xml"/><Relationship Id="rId32" Type="http://schemas.openxmlformats.org/officeDocument/2006/relationships/diagramColors" Target="../diagrams/colors8.xml"/><Relationship Id="rId37" Type="http://schemas.openxmlformats.org/officeDocument/2006/relationships/diagramColors" Target="../diagrams/colors9.xml"/><Relationship Id="rId40" Type="http://schemas.openxmlformats.org/officeDocument/2006/relationships/diagramLayout" Target="../diagrams/layout10.xml"/><Relationship Id="rId45" Type="http://schemas.openxmlformats.org/officeDocument/2006/relationships/diagramLayout" Target="../diagrams/layout11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23" Type="http://schemas.microsoft.com/office/2007/relationships/diagramDrawing" Target="../diagrams/drawing6.xml"/><Relationship Id="rId28" Type="http://schemas.microsoft.com/office/2007/relationships/diagramDrawing" Target="../diagrams/drawing7.xml"/><Relationship Id="rId36" Type="http://schemas.openxmlformats.org/officeDocument/2006/relationships/diagramQuickStyle" Target="../diagrams/quickStyle9.xml"/><Relationship Id="rId10" Type="http://schemas.openxmlformats.org/officeDocument/2006/relationships/diagramLayout" Target="../diagrams/layout4.xml"/><Relationship Id="rId19" Type="http://schemas.openxmlformats.org/officeDocument/2006/relationships/diagramData" Target="../diagrams/data6.xml"/><Relationship Id="rId31" Type="http://schemas.openxmlformats.org/officeDocument/2006/relationships/diagramQuickStyle" Target="../diagrams/quickStyle8.xml"/><Relationship Id="rId44" Type="http://schemas.openxmlformats.org/officeDocument/2006/relationships/diagramData" Target="../diagrams/data11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Relationship Id="rId22" Type="http://schemas.openxmlformats.org/officeDocument/2006/relationships/diagramColors" Target="../diagrams/colors6.xml"/><Relationship Id="rId27" Type="http://schemas.openxmlformats.org/officeDocument/2006/relationships/diagramColors" Target="../diagrams/colors7.xml"/><Relationship Id="rId30" Type="http://schemas.openxmlformats.org/officeDocument/2006/relationships/diagramLayout" Target="../diagrams/layout8.xml"/><Relationship Id="rId35" Type="http://schemas.openxmlformats.org/officeDocument/2006/relationships/diagramLayout" Target="../diagrams/layout9.xml"/><Relationship Id="rId43" Type="http://schemas.microsoft.com/office/2007/relationships/diagramDrawing" Target="../diagrams/drawing10.xml"/><Relationship Id="rId48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Hotel%20Booking%20Management%20System\GroupB_HBMS_UseCase\HBMS%20USECASE\USER_LOGIN.docx" TargetMode="External"/><Relationship Id="rId2" Type="http://schemas.openxmlformats.org/officeDocument/2006/relationships/hyperlink" Target="GroupB_HBMS_UseCase/HBMS%20USECASE/EMPLOYEE-LOGIN.doc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GroupB_HMBS_Test_Cases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514001" y="1905000"/>
            <a:ext cx="80537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8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Hotel Booking Management System</a:t>
            </a:r>
            <a:endParaRPr lang="en-US" sz="4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               HOW TESTING DONE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ANALYSING AND EXPERIMENTING THE REQUIREMENTS PROVIDED BY THE USER</a:t>
            </a:r>
          </a:p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REVIEWING THE IMPORTANT DOCUMENTS SUCH AS DESIGN DOCUMENTS</a:t>
            </a:r>
          </a:p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EXAMINING AND ANALYSING THE OBJECTIVES PRESENT IN DESIGN DOCUMENTS</a:t>
            </a:r>
          </a:p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EXAMINING THE FUNCTIONAL AS WELL AS NONFUNCTIONAL CHARACTERISTICS OF THE APPLICATION</a:t>
            </a:r>
          </a:p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EXAMINING THE OVERALL DESIGN AS WELL AS THE INTERNAL STRUCTURE </a:t>
            </a:r>
          </a:p>
          <a:p>
            <a:pPr marL="400050" indent="-400050">
              <a:lnSpc>
                <a:spcPct val="150000"/>
              </a:lnSpc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BY IMPLEMENTING AND EXECUTING THE CODE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Requirements Validation And 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Requirement is the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process of determining user expectations for a new or modified product. </a:t>
            </a: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Requirement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must be quantifiable, relevant and detailed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Requirements analysis is an important aspect of project management.</a:t>
            </a: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Requirements analysis is a team effort that demands a combination of 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hardware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software and 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human factors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 engineering expertise as well as skills in dealing with 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people.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Requirement Itemization helps in identifying different test scenarios, identifying testable items.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0637"/>
            <a:ext cx="2133600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88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8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Requirements Validation And Functional Decomposition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462" y="12213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5890383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 action="ppaction://hlinkfile"/>
              </a:rPr>
              <a:t>Requirements</a:t>
            </a: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721370055"/>
              </p:ext>
            </p:extLst>
          </p:nvPr>
        </p:nvGraphicFramePr>
        <p:xfrm>
          <a:off x="4191000" y="9906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62006402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29868153"/>
              </p:ext>
            </p:extLst>
          </p:nvPr>
        </p:nvGraphicFramePr>
        <p:xfrm>
          <a:off x="3581400" y="44196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436271495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1682333643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206928313"/>
              </p:ext>
            </p:extLst>
          </p:nvPr>
        </p:nvGraphicFramePr>
        <p:xfrm>
          <a:off x="15240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3294791835"/>
              </p:ext>
            </p:extLst>
          </p:nvPr>
        </p:nvGraphicFramePr>
        <p:xfrm>
          <a:off x="6096000" y="1676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="" xmlns:p14="http://schemas.microsoft.com/office/powerpoint/2010/main" val="3460316715"/>
              </p:ext>
            </p:extLst>
          </p:nvPr>
        </p:nvGraphicFramePr>
        <p:xfrm>
          <a:off x="5943600" y="29718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="" xmlns:p14="http://schemas.microsoft.com/office/powerpoint/2010/main" val="1269976833"/>
              </p:ext>
            </p:extLst>
          </p:nvPr>
        </p:nvGraphicFramePr>
        <p:xfrm>
          <a:off x="5867400" y="4267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sp>
        <p:nvSpPr>
          <p:cNvPr id="16" name="Oval 15"/>
          <p:cNvSpPr/>
          <p:nvPr/>
        </p:nvSpPr>
        <p:spPr>
          <a:xfrm>
            <a:off x="3581400" y="2759122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RVFD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Usecases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Use Case is a list of actions or event steps , typically defining the interactions between a role termed as Actor and  a System ,to Achieve a goal.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The Actor can be a user or any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 use case diagram at its simplest representation between the user and different use cases in which user is involved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 use case diagram can identify the different types of users of a system and the different types of use cases and will be accompanied by other types of diagrams as well  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6934200" y="5562600"/>
            <a:ext cx="1325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 action="ppaction://hlinkfile"/>
                <a:hlinkMouseOver r:id="" action="ppaction://hlinkshowjump?jump=nextslide"/>
              </a:rPr>
              <a:t>Usecases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105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for HBMS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 Administrator module, Use Cases are designed for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Add Hotel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Update Hotel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Delete Hotel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 User module, Use Cases are designed for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Book Hotel</a:t>
            </a: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5535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TEST CASES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181600"/>
            <a:ext cx="134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 action="ppaction://hlinkfile"/>
              </a:rPr>
              <a:t>Testcases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Defect report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 </a:t>
            </a:r>
            <a:r>
              <a:rPr lang="en-US" sz="2400" b="1" dirty="0">
                <a:latin typeface="Cambria" panose="02040503050406030204" pitchFamily="18" charset="0"/>
              </a:rPr>
              <a:t>defect report</a:t>
            </a:r>
            <a:r>
              <a:rPr lang="en-US" sz="2400" dirty="0">
                <a:latin typeface="Cambria" panose="02040503050406030204" pitchFamily="18" charset="0"/>
              </a:rPr>
              <a:t> is the most effective manner of communicating, tracking, and explaining defects to managers and development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more logical, organized, and detailed the report, the more likely a developer can reproduce it without assistance or without having to request more information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Defect - A problem which, If not corrected could cause an application to either fail or to produce incorrect results.</a:t>
            </a:r>
          </a:p>
        </p:txBody>
      </p:sp>
    </p:spTree>
    <p:extLst>
      <p:ext uri="{BB962C8B-B14F-4D97-AF65-F5344CB8AC3E}">
        <p14:creationId xmlns="" xmlns:p14="http://schemas.microsoft.com/office/powerpoint/2010/main" val="34385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Defects found….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defects are based on </a:t>
            </a:r>
          </a:p>
          <a:p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Severity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Basis</a:t>
            </a:r>
          </a:p>
          <a:p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Priority Basis</a:t>
            </a:r>
          </a:p>
          <a:p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defects found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12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PROJECT STATISTIC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108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=39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=69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Defects Logged	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=11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Adhoc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Defects logged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=8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Testcase Adequacy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Adequacy 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Testcase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Adequacy = (No.of actual testcases*100)/(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o.of 			     testcases estimated)</a:t>
            </a:r>
          </a:p>
          <a:p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Testcase Adequacy  = (115*100)/500</a:t>
            </a:r>
          </a:p>
          <a:p>
            <a:pPr marL="2743200" lvl="6" indent="0">
              <a:buNone/>
            </a:pPr>
            <a:r>
              <a:rPr lang="en-US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  = 23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TEAM MEMBERS</a:t>
            </a:r>
            <a:endParaRPr lang="en-IN" sz="36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Sarika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Rani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Vadapalli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Sirisha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Kasibhotla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Debarghya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Banerjee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Manikanta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Sairam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Raviteja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Konijeti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Soureen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Saha</a:t>
            </a: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Sourik</a:t>
            </a:r>
            <a:r>
              <a:rPr lang="en-IN" sz="3200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IN" sz="3200" dirty="0" err="1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Mitra</a:t>
            </a: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Cambria" panose="02040503050406030204" pitchFamily="18" charset="0"/>
                <a:cs typeface="Times New Roman" pitchFamily="18" charset="0"/>
              </a:rPr>
              <a:t>Test Case Effectiveness:</a:t>
            </a:r>
            <a:endParaRPr lang="en-US" sz="3600" b="1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Effectiveness</a:t>
            </a:r>
            <a:r>
              <a:rPr lang="en-US" sz="3200" dirty="0" smtClean="0">
                <a:solidFill>
                  <a:schemeClr val="tx1"/>
                </a:solidFill>
                <a:latin typeface="Century Schoolbook" pitchFamily="18" charset="0"/>
              </a:rPr>
              <a:t> :  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pPr marL="137160"/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metrics define the effectiveness of the test cases which is measured in terms of the number of defects found in testing with using the test cases.</a:t>
            </a: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Test case effectiveness = No. of Defects found / No. of Test 				cases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Test case effectiveness = 13/115</a:t>
            </a:r>
          </a:p>
          <a:p>
            <a:pPr algn="l"/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		         = 0.10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40588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For Listening…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24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7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7200" dirty="0" smtClean="0">
                <a:solidFill>
                  <a:srgbClr val="002060"/>
                </a:solidFill>
              </a:rPr>
              <a:t>   ANY QUERY ???????</a:t>
            </a:r>
            <a:endParaRPr lang="en-IN" sz="7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OVERVIEW OF THE PROJECT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This project is aimed at test an 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Booking Management System (HBMS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) for applicants. This is a web based application that can be accessed throughout the web. This system can be used to search a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Rooms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for which an applicant wishes to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book rooms; Book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rooms for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 selected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by logging in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search for hotel,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administration staff can add/update/delete any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details. Guest users and Employees can book the room through online.</a:t>
            </a:r>
            <a:endParaRPr lang="en-US" sz="20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</p:spPr>
        <p:txBody>
          <a:bodyPr/>
          <a:lstStyle/>
          <a:p>
            <a:r>
              <a:rPr lang="en-US" b="1" dirty="0" smtClean="0"/>
              <a:t>Actors of Hotel Booking Management System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Registered User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4572000"/>
            <a:ext cx="281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Administrator</a:t>
            </a:r>
            <a:endParaRPr lang="en-IN" sz="3600" dirty="0"/>
          </a:p>
        </p:txBody>
      </p:sp>
      <p:sp>
        <p:nvSpPr>
          <p:cNvPr id="8" name="Rectangle 7"/>
          <p:cNvSpPr/>
          <p:nvPr/>
        </p:nvSpPr>
        <p:spPr>
          <a:xfrm>
            <a:off x="5486400" y="1524000"/>
            <a:ext cx="29718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Hotel</a:t>
            </a:r>
          </a:p>
          <a:p>
            <a:pPr algn="ctr"/>
            <a:r>
              <a:rPr lang="en-IN" sz="3600" b="1" dirty="0" smtClean="0"/>
              <a:t> Booking</a:t>
            </a:r>
          </a:p>
          <a:p>
            <a:pPr algn="ctr"/>
            <a:r>
              <a:rPr lang="en-IN" sz="3600" b="1" dirty="0" smtClean="0"/>
              <a:t>Management System</a:t>
            </a:r>
          </a:p>
          <a:p>
            <a:pPr algn="ctr"/>
            <a:r>
              <a:rPr lang="en-IN" sz="3600" b="1" dirty="0" smtClean="0"/>
              <a:t>DATABASE</a:t>
            </a:r>
            <a:endParaRPr lang="en-IN" sz="3600" b="1" dirty="0"/>
          </a:p>
        </p:txBody>
      </p:sp>
      <p:sp>
        <p:nvSpPr>
          <p:cNvPr id="9" name="Right Arrow 8"/>
          <p:cNvSpPr/>
          <p:nvPr/>
        </p:nvSpPr>
        <p:spPr>
          <a:xfrm>
            <a:off x="3124200" y="2286000"/>
            <a:ext cx="2286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971800" y="4800600"/>
            <a:ext cx="2438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33400" y="3352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Guest User</a:t>
            </a:r>
            <a:endParaRPr lang="en-IN" sz="3600" dirty="0"/>
          </a:p>
        </p:txBody>
      </p:sp>
      <p:sp>
        <p:nvSpPr>
          <p:cNvPr id="12" name="Right Arrow 11"/>
          <p:cNvSpPr/>
          <p:nvPr/>
        </p:nvSpPr>
        <p:spPr>
          <a:xfrm>
            <a:off x="2895600" y="3581400"/>
            <a:ext cx="2438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Administrator’s Function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43558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mbria" panose="02040503050406030204" pitchFamily="18" charset="0"/>
              </a:rPr>
              <a:t>Add Hotel Details</a:t>
            </a:r>
          </a:p>
          <a:p>
            <a:pPr marL="342900" indent="-342900"/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mbria" panose="02040503050406030204" pitchFamily="18" charset="0"/>
              </a:rPr>
              <a:t>Update Hotel Details</a:t>
            </a:r>
          </a:p>
          <a:p>
            <a:pPr marL="342900" indent="-342900"/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mbria" panose="02040503050406030204" pitchFamily="18" charset="0"/>
              </a:rPr>
              <a:t>Delete Hotel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mbria" panose="02040503050406030204" pitchFamily="18" charset="0"/>
              </a:rPr>
              <a:t>View Hotel Booking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/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Registered User’s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for Hotel</a:t>
            </a:r>
          </a:p>
          <a:p>
            <a:endParaRPr lang="en-I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 a Hotel</a:t>
            </a:r>
          </a:p>
          <a:p>
            <a:endParaRPr lang="en-I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ADMINISTRATOR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26666034"/>
              </p:ext>
            </p:extLst>
          </p:nvPr>
        </p:nvGraphicFramePr>
        <p:xfrm>
          <a:off x="1371600" y="12954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4191000" y="2971800"/>
            <a:ext cx="12192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Admin</a:t>
            </a:r>
            <a:endParaRPr lang="en-US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5538716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600200"/>
            <a:ext cx="2083548" cy="157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3657600"/>
            <a:ext cx="2514600" cy="188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User’s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65605422"/>
              </p:ext>
            </p:extLst>
          </p:nvPr>
        </p:nvGraphicFramePr>
        <p:xfrm>
          <a:off x="1066800" y="1397000"/>
          <a:ext cx="71628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51054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6300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4686300" y="4267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                  NEED FOR TESTING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CONTRIBUTE TO THE DELIVERY OF HIGHER QUALITY  SOFTWARE PRODUCT</a:t>
            </a: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endParaRPr lang="en-US" b="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REQUIRED  FOR AN  EFFECTIVE  PERFORMANCE OF SOFTWARE APPLICATION OR PRODUCT</a:t>
            </a: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endParaRPr lang="en-US" b="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TO ENSURE THE APPLICATION  SHOULD NOT RESULT INTO ANY FAILURES BECAUSE IT CAN BE VERY EXPENSIVE IN FUTURE OR IN LATER STAGES OF DEVELOPMENT</a:t>
            </a: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endParaRPr lang="en-US" b="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400050" indent="-400050">
              <a:spcBef>
                <a:spcPts val="135"/>
              </a:spcBef>
              <a:buClrTx/>
              <a:buFont typeface="+mj-lt"/>
              <a:buAutoNum type="romanUcPeriod"/>
            </a:pPr>
            <a:r>
              <a:rPr lang="en-US" b="0" dirty="0" smtClean="0">
                <a:solidFill>
                  <a:schemeClr val="tx1"/>
                </a:solidFill>
                <a:latin typeface="Bookman Old Style" pitchFamily="18" charset="0"/>
              </a:rPr>
              <a:t>TO MAKE SURE OF CUSTOMER’S RELIABILITY  AND THEIR SATISFACTION IN THE APPLICATION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743</Words>
  <Application>Microsoft Office PowerPoint</Application>
  <PresentationFormat>On-screen Show (4:3)</PresentationFormat>
  <Paragraphs>182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Executive</vt:lpstr>
      <vt:lpstr>Office Theme</vt:lpstr>
      <vt:lpstr>Slide 1</vt:lpstr>
      <vt:lpstr>TEAM MEMBERS</vt:lpstr>
      <vt:lpstr>OVERVIEW OF THE PROJECT</vt:lpstr>
      <vt:lpstr>Actors of Hotel Booking Management System</vt:lpstr>
      <vt:lpstr>Administrator’s Function</vt:lpstr>
      <vt:lpstr>Registered User’s Function</vt:lpstr>
      <vt:lpstr>ADMINISTRATOR Workflow</vt:lpstr>
      <vt:lpstr>User’s Workflow</vt:lpstr>
      <vt:lpstr>                  NEED FOR TESTING</vt:lpstr>
      <vt:lpstr>               HOW TESTING DONE</vt:lpstr>
      <vt:lpstr>Requirements Validation And Functional Decomposition</vt:lpstr>
      <vt:lpstr>Slide 12</vt:lpstr>
      <vt:lpstr>Usecases </vt:lpstr>
      <vt:lpstr>USE CASE for HBMS</vt:lpstr>
      <vt:lpstr>Slide 15</vt:lpstr>
      <vt:lpstr>Defect report</vt:lpstr>
      <vt:lpstr>Defects found….</vt:lpstr>
      <vt:lpstr>PROJECT STATISTIC</vt:lpstr>
      <vt:lpstr>Testcase Adequacy</vt:lpstr>
      <vt:lpstr>Test Case Effectiveness: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USER</cp:lastModifiedBy>
  <cp:revision>197</cp:revision>
  <dcterms:created xsi:type="dcterms:W3CDTF">2015-08-27T08:52:20Z</dcterms:created>
  <dcterms:modified xsi:type="dcterms:W3CDTF">2017-11-24T10:07:10Z</dcterms:modified>
</cp:coreProperties>
</file>