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lear Sans Regular" panose="020B0604020202020204" charset="0"/>
      <p:regular r:id="rId7"/>
    </p:embeddedFont>
    <p:embeddedFont>
      <p:font typeface="Montserrat Bold" panose="020B0604020202020204" charset="0"/>
      <p:regular r:id="rId8"/>
    </p:embeddedFont>
    <p:embeddedFont>
      <p:font typeface="Montserrat Extra-Light Bold" panose="020B0604020202020204" charset="0"/>
      <p:regular r:id="rId9"/>
    </p:embeddedFont>
    <p:embeddedFont>
      <p:font typeface="Open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2" autoAdjust="0"/>
    <p:restoredTop sz="94635" autoAdjust="0"/>
  </p:normalViewPr>
  <p:slideViewPr>
    <p:cSldViewPr>
      <p:cViewPr varScale="1">
        <p:scale>
          <a:sx n="55" d="100"/>
          <a:sy n="55" d="100"/>
        </p:scale>
        <p:origin x="3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538158" cy="1028700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" name="AutoShape 3"/>
          <p:cNvSpPr/>
          <p:nvPr/>
        </p:nvSpPr>
        <p:spPr>
          <a:xfrm>
            <a:off x="10388419" y="1028700"/>
            <a:ext cx="6870881" cy="66969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4" name="TextBox 4"/>
          <p:cNvSpPr txBox="1"/>
          <p:nvPr/>
        </p:nvSpPr>
        <p:spPr>
          <a:xfrm>
            <a:off x="228600" y="9023209"/>
            <a:ext cx="7663924" cy="86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TEAM NESTLE</a:t>
            </a:r>
          </a:p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Agon Husejni, Alberto Molinaro, Mila </a:t>
            </a:r>
            <a:r>
              <a:rPr lang="en-US" spc="-28" dirty="0" err="1">
                <a:solidFill>
                  <a:srgbClr val="363839"/>
                </a:solidFill>
                <a:latin typeface="Montserrat Bold"/>
              </a:rPr>
              <a:t>Saqipi</a:t>
            </a:r>
            <a:endParaRPr lang="en-US" spc="-28" dirty="0">
              <a:solidFill>
                <a:srgbClr val="363839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9615" y="1834921"/>
            <a:ext cx="7663924" cy="185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0"/>
              </a:lnSpc>
            </a:pPr>
            <a:r>
              <a:rPr lang="en-US" sz="4800" spc="-70" dirty="0">
                <a:solidFill>
                  <a:srgbClr val="363839"/>
                </a:solidFill>
                <a:latin typeface="Montserrat Bold"/>
              </a:rPr>
              <a:t>SUMMARY OF THE WEEK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0" y="403625"/>
            <a:ext cx="7663924" cy="125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6"/>
              </a:lnSpc>
            </a:pPr>
            <a:r>
              <a:rPr lang="en-US" sz="3600" spc="-48" dirty="0">
                <a:solidFill>
                  <a:srgbClr val="363839"/>
                </a:solidFill>
                <a:latin typeface="Montserrat Extra-Light Bold"/>
              </a:rPr>
              <a:t>DATA MINING AND MACHINE LEARNING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9302E99D-91EA-014C-A1F2-B219950767E6}"/>
              </a:ext>
            </a:extLst>
          </p:cNvPr>
          <p:cNvGrpSpPr/>
          <p:nvPr/>
        </p:nvGrpSpPr>
        <p:grpSpPr>
          <a:xfrm>
            <a:off x="425679" y="4413114"/>
            <a:ext cx="6870881" cy="3321186"/>
            <a:chOff x="0" y="-85725"/>
            <a:chExt cx="9161175" cy="4428248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F42E3F83-0E29-8D4F-A373-4315A40616DD}"/>
                </a:ext>
              </a:extLst>
            </p:cNvPr>
            <p:cNvSpPr txBox="1"/>
            <p:nvPr/>
          </p:nvSpPr>
          <p:spPr>
            <a:xfrm>
              <a:off x="0" y="2093103"/>
              <a:ext cx="9161175" cy="2249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GITHUB ADAPTATION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DATA CLEANING 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SECOND SUBMISSION </a:t>
              </a: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32679A53-350F-F642-AAB6-65877FCC25E7}"/>
                </a:ext>
              </a:extLst>
            </p:cNvPr>
            <p:cNvSpPr txBox="1"/>
            <p:nvPr/>
          </p:nvSpPr>
          <p:spPr>
            <a:xfrm>
              <a:off x="0" y="-85725"/>
              <a:ext cx="9161175" cy="1787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0"/>
                </a:lnSpc>
              </a:pPr>
              <a:r>
                <a:rPr lang="en-US" sz="4500" spc="-44" dirty="0">
                  <a:solidFill>
                    <a:srgbClr val="363839"/>
                  </a:solidFill>
                  <a:latin typeface="Open Sans"/>
                </a:rPr>
                <a:t>Final project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spc="-32" dirty="0">
                  <a:solidFill>
                    <a:srgbClr val="363839"/>
                  </a:solidFill>
                  <a:latin typeface="Open Sans"/>
                </a:rPr>
                <a:t>Task performed</a:t>
              </a:r>
            </a:p>
          </p:txBody>
        </p:sp>
      </p:grp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57E480-8379-AB40-B6AC-3243DFFB8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89" y="5448758"/>
            <a:ext cx="7360784" cy="2541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F275A15-DA1E-4DFA-8444-29AF9B96A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8115300"/>
            <a:ext cx="5383338" cy="14845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059368-D347-4D83-BEA9-A53FD79BD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188" y="1221003"/>
            <a:ext cx="5865786" cy="41510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Montserrat Bold</vt:lpstr>
      <vt:lpstr>Montserrat Extra-Light Bold</vt:lpstr>
      <vt:lpstr>Arial</vt:lpstr>
      <vt:lpstr>Calibri</vt:lpstr>
      <vt:lpstr>Clear Sans Regular</vt:lpstr>
      <vt:lpstr>Open Sans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or Quarterly Investor</dc:title>
  <dc:creator>Alberto Molinaro</dc:creator>
  <cp:lastModifiedBy>Alberto Molinaro</cp:lastModifiedBy>
  <cp:revision>3</cp:revision>
  <dcterms:created xsi:type="dcterms:W3CDTF">2006-08-16T00:00:00Z</dcterms:created>
  <dcterms:modified xsi:type="dcterms:W3CDTF">2020-11-23T10:04:50Z</dcterms:modified>
  <dc:identifier>DAENqdxZ4IA</dc:identifier>
</cp:coreProperties>
</file>