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lear Sans Regular" panose="020B0503030202020304" pitchFamily="34" charset="0"/>
      <p:regular r:id="rId7"/>
    </p:embeddedFont>
    <p:embeddedFont>
      <p:font typeface="Montserrat Bold" pitchFamily="2" charset="77"/>
      <p:regular r:id="rId8"/>
    </p:embeddedFont>
    <p:embeddedFont>
      <p:font typeface="Montserrat Extra-Light Bold" pitchFamily="2" charset="77"/>
      <p:regular r:id="rId9"/>
    </p:embeddedFont>
    <p:embeddedFont>
      <p:font typeface="Open Sans" panose="020B0606030504020204" pitchFamily="3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2" autoAdjust="0"/>
    <p:restoredTop sz="94635" autoAdjust="0"/>
  </p:normalViewPr>
  <p:slideViewPr>
    <p:cSldViewPr>
      <p:cViewPr varScale="1">
        <p:scale>
          <a:sx n="50" d="100"/>
          <a:sy n="50" d="100"/>
        </p:scale>
        <p:origin x="216" y="9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538158" cy="10287000"/>
          </a:xfrm>
          <a:prstGeom prst="rect">
            <a:avLst/>
          </a:prstGeom>
          <a:solidFill>
            <a:srgbClr val="D9D9D9"/>
          </a:solidFill>
        </p:spPr>
      </p:sp>
      <p:sp>
        <p:nvSpPr>
          <p:cNvPr id="3" name="AutoShape 3"/>
          <p:cNvSpPr/>
          <p:nvPr/>
        </p:nvSpPr>
        <p:spPr>
          <a:xfrm>
            <a:off x="10388419" y="1028700"/>
            <a:ext cx="6870881" cy="66969"/>
          </a:xfrm>
          <a:prstGeom prst="rect">
            <a:avLst/>
          </a:prstGeom>
          <a:solidFill>
            <a:srgbClr val="737373"/>
          </a:solidFill>
        </p:spPr>
      </p:sp>
      <p:sp>
        <p:nvSpPr>
          <p:cNvPr id="4" name="TextBox 4"/>
          <p:cNvSpPr txBox="1"/>
          <p:nvPr/>
        </p:nvSpPr>
        <p:spPr>
          <a:xfrm>
            <a:off x="228600" y="9023209"/>
            <a:ext cx="7663924" cy="864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6"/>
              </a:lnSpc>
            </a:pPr>
            <a:r>
              <a:rPr lang="en-US" spc="-28" dirty="0">
                <a:solidFill>
                  <a:srgbClr val="363839"/>
                </a:solidFill>
                <a:latin typeface="Montserrat Bold"/>
              </a:rPr>
              <a:t>TEAM NESTLE</a:t>
            </a:r>
          </a:p>
          <a:p>
            <a:pPr>
              <a:lnSpc>
                <a:spcPts val="3556"/>
              </a:lnSpc>
            </a:pPr>
            <a:r>
              <a:rPr lang="en-US" spc="-28" dirty="0">
                <a:solidFill>
                  <a:srgbClr val="363839"/>
                </a:solidFill>
                <a:latin typeface="Montserrat Bold"/>
              </a:rPr>
              <a:t>Agon Husejni, Alberto Molinaro, Mila </a:t>
            </a:r>
            <a:r>
              <a:rPr lang="en-US" spc="-28" dirty="0" err="1">
                <a:solidFill>
                  <a:srgbClr val="363839"/>
                </a:solidFill>
                <a:latin typeface="Montserrat Bold"/>
              </a:rPr>
              <a:t>Saqipi</a:t>
            </a:r>
            <a:endParaRPr lang="en-US" spc="-28" dirty="0">
              <a:solidFill>
                <a:srgbClr val="363839"/>
              </a:solidFill>
              <a:latin typeface="Montserrat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39615" y="1834921"/>
            <a:ext cx="7663924" cy="1854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0"/>
              </a:lnSpc>
            </a:pPr>
            <a:r>
              <a:rPr lang="en-US" sz="4800" spc="-70" dirty="0">
                <a:solidFill>
                  <a:srgbClr val="363839"/>
                </a:solidFill>
                <a:latin typeface="Montserrat Bold"/>
              </a:rPr>
              <a:t>SUMMARY OF THE WEEK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7200" y="403625"/>
            <a:ext cx="7663924" cy="125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36"/>
              </a:lnSpc>
            </a:pPr>
            <a:r>
              <a:rPr lang="en-US" sz="3600" spc="-48" dirty="0">
                <a:solidFill>
                  <a:srgbClr val="363839"/>
                </a:solidFill>
                <a:latin typeface="Montserrat Extra-Light Bold"/>
              </a:rPr>
              <a:t>DATA MINING AND MACHINE LEARNING</a:t>
            </a: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9302E99D-91EA-014C-A1F2-B219950767E6}"/>
              </a:ext>
            </a:extLst>
          </p:cNvPr>
          <p:cNvGrpSpPr/>
          <p:nvPr/>
        </p:nvGrpSpPr>
        <p:grpSpPr>
          <a:xfrm>
            <a:off x="425679" y="4333297"/>
            <a:ext cx="6870881" cy="3822522"/>
            <a:chOff x="0" y="0"/>
            <a:chExt cx="9161175" cy="5096697"/>
          </a:xfrm>
        </p:grpSpPr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F42E3F83-0E29-8D4F-A373-4315A40616DD}"/>
                </a:ext>
              </a:extLst>
            </p:cNvPr>
            <p:cNvSpPr txBox="1"/>
            <p:nvPr/>
          </p:nvSpPr>
          <p:spPr>
            <a:xfrm>
              <a:off x="0" y="2093104"/>
              <a:ext cx="9161175" cy="3003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>
                <a:lnSpc>
                  <a:spcPts val="4544"/>
                </a:lnSpc>
                <a:buFont typeface="Arial"/>
                <a:buChar char="•"/>
              </a:pPr>
              <a:r>
                <a:rPr lang="en-US" sz="3200" spc="-32" dirty="0">
                  <a:solidFill>
                    <a:srgbClr val="363839"/>
                  </a:solidFill>
                  <a:latin typeface="Clear Sans Regular"/>
                </a:rPr>
                <a:t>TEAM ORGANIZATION</a:t>
              </a:r>
            </a:p>
            <a:p>
              <a:pPr marL="690880" lvl="1" indent="-345440">
                <a:lnSpc>
                  <a:spcPts val="4544"/>
                </a:lnSpc>
                <a:buFont typeface="Arial"/>
                <a:buChar char="•"/>
              </a:pPr>
              <a:r>
                <a:rPr lang="en-US" sz="3200" spc="-32" dirty="0">
                  <a:solidFill>
                    <a:srgbClr val="363839"/>
                  </a:solidFill>
                  <a:latin typeface="Clear Sans Regular"/>
                </a:rPr>
                <a:t>GITHUB STRUCTURE</a:t>
              </a:r>
            </a:p>
            <a:p>
              <a:pPr marL="690880" lvl="1" indent="-345440">
                <a:lnSpc>
                  <a:spcPts val="4544"/>
                </a:lnSpc>
                <a:buFont typeface="Arial"/>
                <a:buChar char="•"/>
              </a:pPr>
              <a:r>
                <a:rPr lang="en-US" sz="3200" spc="-32" dirty="0">
                  <a:solidFill>
                    <a:srgbClr val="363839"/>
                  </a:solidFill>
                  <a:latin typeface="Clear Sans Regular"/>
                </a:rPr>
                <a:t>EDA - EXPLORATION OF THE DATA </a:t>
              </a:r>
            </a:p>
            <a:p>
              <a:pPr marL="690880" lvl="1" indent="-345440">
                <a:lnSpc>
                  <a:spcPts val="4544"/>
                </a:lnSpc>
                <a:buFont typeface="Arial"/>
                <a:buChar char="•"/>
              </a:pPr>
              <a:r>
                <a:rPr lang="en-US" sz="3200" spc="-32" dirty="0">
                  <a:solidFill>
                    <a:srgbClr val="363839"/>
                  </a:solidFill>
                  <a:latin typeface="Clear Sans Regular"/>
                </a:rPr>
                <a:t>FIRST TRY - FIRST SUBMISSION</a:t>
              </a:r>
            </a:p>
          </p:txBody>
        </p:sp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32679A53-350F-F642-AAB6-65877FCC25E7}"/>
                </a:ext>
              </a:extLst>
            </p:cNvPr>
            <p:cNvSpPr txBox="1"/>
            <p:nvPr/>
          </p:nvSpPr>
          <p:spPr>
            <a:xfrm>
              <a:off x="0" y="-85725"/>
              <a:ext cx="9161175" cy="1787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390"/>
                </a:lnSpc>
              </a:pPr>
              <a:r>
                <a:rPr lang="en-US" sz="4500" spc="-44" dirty="0">
                  <a:solidFill>
                    <a:srgbClr val="363839"/>
                  </a:solidFill>
                  <a:latin typeface="Open Sans"/>
                </a:rPr>
                <a:t>Final project</a:t>
              </a:r>
            </a:p>
            <a:p>
              <a:pPr marL="0" lvl="0" indent="0">
                <a:lnSpc>
                  <a:spcPts val="4544"/>
                </a:lnSpc>
              </a:pPr>
              <a:r>
                <a:rPr lang="en-US" sz="3200" spc="-32" dirty="0">
                  <a:solidFill>
                    <a:srgbClr val="363839"/>
                  </a:solidFill>
                  <a:latin typeface="Open Sans"/>
                </a:rPr>
                <a:t>Task performed</a:t>
              </a:r>
            </a:p>
          </p:txBody>
        </p:sp>
      </p:grpSp>
      <p:pic>
        <p:nvPicPr>
          <p:cNvPr id="14" name="Picture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E8533E3-429E-2C40-BEF7-A6D17BF05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16" y="1461286"/>
            <a:ext cx="7386184" cy="2486519"/>
          </a:xfrm>
          <a:prstGeom prst="rect">
            <a:avLst/>
          </a:prstGeom>
        </p:spPr>
      </p:pic>
      <p:pic>
        <p:nvPicPr>
          <p:cNvPr id="16" name="Picture 1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C57E480-8379-AB40-B6AC-3243DFFB8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616" y="4338823"/>
            <a:ext cx="7360784" cy="2541393"/>
          </a:xfrm>
          <a:prstGeom prst="rect">
            <a:avLst/>
          </a:prstGeom>
        </p:spPr>
      </p:pic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A968D4A-EB8A-B44E-A7FA-94BF949CE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59" y="7273653"/>
            <a:ext cx="5562600" cy="12275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38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Montserrat Extra-Light Bold</vt:lpstr>
      <vt:lpstr>Open Sans</vt:lpstr>
      <vt:lpstr>Clear Sans Regular</vt:lpstr>
      <vt:lpstr>Montserrat Bold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or Quarterly Investor</dc:title>
  <cp:lastModifiedBy>Agon Husejni</cp:lastModifiedBy>
  <cp:revision>2</cp:revision>
  <dcterms:created xsi:type="dcterms:W3CDTF">2006-08-16T00:00:00Z</dcterms:created>
  <dcterms:modified xsi:type="dcterms:W3CDTF">2020-11-16T13:18:59Z</dcterms:modified>
  <dc:identifier>DAENqdxZ4IA</dc:identifier>
</cp:coreProperties>
</file>