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lear Sans Regular" panose="020B0604020202020204" charset="0"/>
      <p:regular r:id="rId7"/>
    </p:embeddedFont>
    <p:embeddedFont>
      <p:font typeface="Montserrat Bold" panose="020B0604020202020204" charset="0"/>
      <p:regular r:id="rId8"/>
    </p:embeddedFont>
    <p:embeddedFont>
      <p:font typeface="Montserrat Extra-Light Bold" panose="020B0604020202020204" charset="0"/>
      <p:regular r:id="rId9"/>
    </p:embeddedFont>
    <p:embeddedFont>
      <p:font typeface="Open Sans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2" autoAdjust="0"/>
    <p:restoredTop sz="94635" autoAdjust="0"/>
  </p:normalViewPr>
  <p:slideViewPr>
    <p:cSldViewPr>
      <p:cViewPr varScale="1">
        <p:scale>
          <a:sx n="55" d="100"/>
          <a:sy n="55" d="100"/>
        </p:scale>
        <p:origin x="34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538158" cy="10287000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3" name="AutoShape 3"/>
          <p:cNvSpPr/>
          <p:nvPr/>
        </p:nvSpPr>
        <p:spPr>
          <a:xfrm>
            <a:off x="10388419" y="1028700"/>
            <a:ext cx="6870881" cy="66969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4" name="TextBox 4"/>
          <p:cNvSpPr txBox="1"/>
          <p:nvPr/>
        </p:nvSpPr>
        <p:spPr>
          <a:xfrm>
            <a:off x="228600" y="9023209"/>
            <a:ext cx="7663924" cy="86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6"/>
              </a:lnSpc>
            </a:pPr>
            <a:r>
              <a:rPr lang="en-US" spc="-28" dirty="0">
                <a:solidFill>
                  <a:srgbClr val="363839"/>
                </a:solidFill>
                <a:latin typeface="Montserrat Bold"/>
              </a:rPr>
              <a:t>TEAM NESTLE</a:t>
            </a:r>
          </a:p>
          <a:p>
            <a:pPr>
              <a:lnSpc>
                <a:spcPts val="3556"/>
              </a:lnSpc>
            </a:pPr>
            <a:r>
              <a:rPr lang="en-US" spc="-28" dirty="0">
                <a:solidFill>
                  <a:srgbClr val="363839"/>
                </a:solidFill>
                <a:latin typeface="Montserrat Bold"/>
              </a:rPr>
              <a:t>Agon Husejni, Alberto Molinaro, Mila </a:t>
            </a:r>
            <a:r>
              <a:rPr lang="en-US" spc="-28" dirty="0" err="1">
                <a:solidFill>
                  <a:srgbClr val="363839"/>
                </a:solidFill>
                <a:latin typeface="Montserrat Bold"/>
              </a:rPr>
              <a:t>Saqipi</a:t>
            </a:r>
            <a:endParaRPr lang="en-US" spc="-28" dirty="0">
              <a:solidFill>
                <a:srgbClr val="363839"/>
              </a:solidFill>
              <a:latin typeface="Montserra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0273" y="2083182"/>
            <a:ext cx="7663924" cy="1854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0"/>
              </a:lnSpc>
            </a:pPr>
            <a:r>
              <a:rPr lang="en-US" sz="4800" spc="-70" dirty="0">
                <a:solidFill>
                  <a:srgbClr val="363839"/>
                </a:solidFill>
                <a:latin typeface="Montserrat Bold"/>
              </a:rPr>
              <a:t>SUMMARY OF THE WEEK 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7200" y="403625"/>
            <a:ext cx="7663924" cy="125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6"/>
              </a:lnSpc>
            </a:pPr>
            <a:r>
              <a:rPr lang="en-US" sz="3600" spc="-48" dirty="0">
                <a:solidFill>
                  <a:srgbClr val="363839"/>
                </a:solidFill>
                <a:latin typeface="Montserrat Extra-Light Bold"/>
              </a:rPr>
              <a:t>DATA MINING AND MACHINE LEARNING</a:t>
            </a: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9302E99D-91EA-014C-A1F2-B219950767E6}"/>
              </a:ext>
            </a:extLst>
          </p:cNvPr>
          <p:cNvGrpSpPr/>
          <p:nvPr/>
        </p:nvGrpSpPr>
        <p:grpSpPr>
          <a:xfrm>
            <a:off x="10382292" y="2906467"/>
            <a:ext cx="6870881" cy="4474066"/>
            <a:chOff x="0" y="-85725"/>
            <a:chExt cx="9161175" cy="5965421"/>
          </a:xfrm>
        </p:grpSpPr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F42E3F83-0E29-8D4F-A373-4315A40616DD}"/>
                </a:ext>
              </a:extLst>
            </p:cNvPr>
            <p:cNvSpPr txBox="1"/>
            <p:nvPr/>
          </p:nvSpPr>
          <p:spPr>
            <a:xfrm>
              <a:off x="0" y="2093103"/>
              <a:ext cx="9161175" cy="3786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ADVANCED DATA CLEANING</a:t>
              </a:r>
            </a:p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GRID SEARCH WITH DIFFERENT CLASSIFIERS</a:t>
              </a:r>
            </a:p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FOURTH AND FIFTH SUBMISION </a:t>
              </a:r>
              <a:r>
                <a:rPr lang="en-US" sz="3200" spc="-32" dirty="0">
                  <a:solidFill>
                    <a:srgbClr val="363839"/>
                  </a:solidFill>
                  <a:latin typeface="Clear Sans Regular"/>
                  <a:sym typeface="Wingdings" panose="05000000000000000000" pitchFamily="2" charset="2"/>
                </a:rPr>
                <a:t> 0.82  0.823</a:t>
              </a:r>
              <a:endParaRPr lang="en-US" sz="3200" spc="-32" dirty="0">
                <a:solidFill>
                  <a:srgbClr val="363839"/>
                </a:solidFill>
                <a:latin typeface="Clear Sans Regular"/>
              </a:endParaRP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32679A53-350F-F642-AAB6-65877FCC25E7}"/>
                </a:ext>
              </a:extLst>
            </p:cNvPr>
            <p:cNvSpPr txBox="1"/>
            <p:nvPr/>
          </p:nvSpPr>
          <p:spPr>
            <a:xfrm>
              <a:off x="0" y="-85725"/>
              <a:ext cx="9161175" cy="1787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90"/>
                </a:lnSpc>
              </a:pPr>
              <a:r>
                <a:rPr lang="en-US" sz="4500" spc="-44" dirty="0">
                  <a:solidFill>
                    <a:srgbClr val="363839"/>
                  </a:solidFill>
                  <a:latin typeface="Open Sans"/>
                </a:rPr>
                <a:t>Final project</a:t>
              </a:r>
            </a:p>
            <a:p>
              <a:pPr marL="0" lvl="0" indent="0">
                <a:lnSpc>
                  <a:spcPts val="4544"/>
                </a:lnSpc>
              </a:pPr>
              <a:r>
                <a:rPr lang="en-US" sz="3200" spc="-32" dirty="0">
                  <a:solidFill>
                    <a:srgbClr val="363839"/>
                  </a:solidFill>
                  <a:latin typeface="Open Sans"/>
                </a:rPr>
                <a:t>Task performed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B0C6D70-119D-4099-AC34-11B7A9C7F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418" y="1333500"/>
            <a:ext cx="6864755" cy="1098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Clear Sans Regular</vt:lpstr>
      <vt:lpstr>Open Sans</vt:lpstr>
      <vt:lpstr>Calibri</vt:lpstr>
      <vt:lpstr>Montserrat Bold</vt:lpstr>
      <vt:lpstr>Montserrat Extra-Light Bold</vt:lpstr>
      <vt:lpstr>Arial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or Quarterly Investor</dc:title>
  <dc:creator>Alberto Molinaro</dc:creator>
  <cp:lastModifiedBy>Alberto Molinaro</cp:lastModifiedBy>
  <cp:revision>5</cp:revision>
  <dcterms:created xsi:type="dcterms:W3CDTF">2006-08-16T00:00:00Z</dcterms:created>
  <dcterms:modified xsi:type="dcterms:W3CDTF">2020-12-12T14:12:31Z</dcterms:modified>
  <dc:identifier>DAENqdxZ4IA</dc:identifier>
</cp:coreProperties>
</file>