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5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21-05-2019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21-05-2019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21-05-2019 6.08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IN" dirty="0" err="1"/>
              <a:t>Coders_for_Life</a:t>
            </a:r>
            <a:r>
              <a:rPr lang="en-US" dirty="0" smtClean="0"/>
              <a:t>&gt;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Hackathon </a:t>
            </a:r>
            <a:r>
              <a:rPr lang="en-US" dirty="0"/>
              <a:t>by Reliance </a:t>
            </a:r>
            <a:r>
              <a:rPr lang="en-US" dirty="0" err="1"/>
              <a:t>Jio</a:t>
            </a:r>
            <a:r>
              <a:rPr lang="en-US" dirty="0"/>
              <a:t> </a:t>
            </a:r>
            <a:r>
              <a:rPr lang="en-US" dirty="0" err="1"/>
              <a:t>Infocomm</a:t>
            </a:r>
            <a:r>
              <a:rPr lang="en-US" dirty="0"/>
              <a:t> Limited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Code Gladiators 2019</a:t>
            </a:r>
            <a:endParaRPr lang="x-none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E4589177-0206-43CD-A920-C47FFB86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key challenges you faced, and how you overcame them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12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1F398DC9-7FC1-494A-8383-EC4B6912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what are the next possible improvements that can be done over your solution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13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0E67FB47-7885-4EC3-90CD-9CB363CA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33C05F0B-2526-418E-A537-3339F23B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Smart Parking for Smart Cities of the future Where should I park my car?</a:t>
            </a:r>
          </a:p>
          <a:p>
            <a:r>
              <a:rPr lang="en-US" b="1" u="sng" dirty="0" smtClean="0"/>
              <a:t>INPUT</a:t>
            </a:r>
            <a:r>
              <a:rPr lang="en-US" b="1" u="sng" dirty="0"/>
              <a:t>:</a:t>
            </a:r>
            <a:r>
              <a:rPr lang="en-US" dirty="0"/>
              <a:t> a bird's eye-view image of a parking lot (from a security camera for example)</a:t>
            </a:r>
          </a:p>
          <a:p>
            <a:r>
              <a:rPr lang="en-US" b="1" u="sng" dirty="0"/>
              <a:t>OUTPUT:</a:t>
            </a:r>
            <a:r>
              <a:rPr lang="en-US" dirty="0"/>
              <a:t> a list of parking lots in the image - their central location and whether they are full or empty.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CC7C9A8E-B2BF-4233-9590-2178EE9E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Elaborate your solution </a:t>
            </a:r>
          </a:p>
          <a:p>
            <a:r>
              <a:rPr lang="en-US" i="1" dirty="0"/>
              <a:t>Provide snapshots etc. (if any)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30C50180-C499-47A9-AAC3-7B166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Provide the link to the demo/ prototype</a:t>
            </a:r>
          </a:p>
          <a:p>
            <a:r>
              <a:rPr lang="en-US" i="1" dirty="0"/>
              <a:t>OR provide snapshots for reference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2EE5E6CF-A60E-48A8-A932-551CC899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Roughly explain the approach you took, and why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8BB6EB84-6EC6-4D73-A278-BE26F14AE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what technologies you used, and why </a:t>
            </a:r>
          </a:p>
          <a:p>
            <a:r>
              <a:rPr lang="en-US" i="1" dirty="0"/>
              <a:t>Technical architecture (POC)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0C698E5C-D3E3-4BAA-9D67-10F62AA7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why your team should be selected for the finale.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899EB12F-A53C-414D-A073-ED039C24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all the files in addition to the power-point that should be considered for evaluation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077BF587-31CB-4C12-85A4-01311690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161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&lt;Coders_for_Life&gt;</vt:lpstr>
      <vt:lpstr>Executive Summary</vt:lpstr>
      <vt:lpstr>Problem at hand</vt:lpstr>
      <vt:lpstr>Solution</vt:lpstr>
      <vt:lpstr>Demo/ Prototype</vt:lpstr>
      <vt:lpstr>Approach</vt:lpstr>
      <vt:lpstr>Technology Stack</vt:lpstr>
      <vt:lpstr>Why our team is the best!</vt:lpstr>
      <vt:lpstr>Associated attachments/ files</vt:lpstr>
      <vt:lpstr>Thank you</vt:lpstr>
      <vt:lpstr>Appendix</vt:lpstr>
      <vt:lpstr>Challenges</vt:lpstr>
      <vt:lpstr>Possible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Bhushan</cp:lastModifiedBy>
  <cp:revision>7</cp:revision>
  <dcterms:created xsi:type="dcterms:W3CDTF">2019-05-09T10:56:59Z</dcterms:created>
  <dcterms:modified xsi:type="dcterms:W3CDTF">2019-05-21T12:44:10Z</dcterms:modified>
</cp:coreProperties>
</file>