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Welcome to React 19!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 ready for the most declarative React experience ever! No more unnecessary useEffect chaos. Just smooth, optimized UI updates. 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🎭 Profiler - Debug Performance Like a Boss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Tracks component render times</a:t>
            </a:r>
          </a:p>
          <a:p>
            <a:r>
              <a:t>- Detects unnecessary re-renders</a:t>
            </a:r>
          </a:p>
          <a:p>
            <a:r>
              <a:t>- Optimizes before you regret later 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🔥 React 19 Loves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useFormStatus shows pending state without extra re-renders</a:t>
            </a:r>
          </a:p>
          <a:p>
            <a:r>
              <a:t>- No more manually tracking form submissions</a:t>
            </a:r>
          </a:p>
          <a:p>
            <a:r>
              <a:t>- Cleaner and more efficient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startTransition - Prioritized UI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Handles background updates without UI jank</a:t>
            </a:r>
          </a:p>
          <a:p>
            <a:r>
              <a:t>- Improves app responsiveness</a:t>
            </a:r>
          </a:p>
          <a:p>
            <a:r>
              <a:t>- Your users will thank you 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🎭 Do's and Don'ts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Do co-locate state where it's needed</a:t>
            </a:r>
          </a:p>
          <a:p>
            <a:r>
              <a:t>✅ Use use() for data fetching inside Suspense</a:t>
            </a:r>
          </a:p>
          <a:p>
            <a:r>
              <a:t>✅ Use useOptimistic for better UX</a:t>
            </a:r>
          </a:p>
          <a:p>
            <a:r>
              <a:t>✅ Use useActionState for managing async state</a:t>
            </a:r>
          </a:p>
          <a:p/>
          <a:p>
            <a:r>
              <a:t>❌ Don't use useEffect for updating state—it is for side effects only</a:t>
            </a:r>
          </a:p>
          <a:p>
            <a:r>
              <a:t>❌ Don't manually track loading states when Suspense can handle it</a:t>
            </a:r>
          </a:p>
          <a:p>
            <a:r>
              <a:t>❌ Don't forget to wrap components with &lt;ErrorBoundary /&gt;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😂 Why React 19 is the Future?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more useEffect fatigue!</a:t>
            </a:r>
          </a:p>
          <a:p>
            <a:r>
              <a:t>- Optimistic UI for a smoother experience</a:t>
            </a:r>
          </a:p>
          <a:p>
            <a:r>
              <a:t>- Suspense-driven fetching means no unnecessary spinners</a:t>
            </a:r>
          </a:p>
          <a:p>
            <a:r>
              <a:t>- Declarative UI &gt; Imperative hacks 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The Presenters Have Decided...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 are using React the right way from now on! 😆</a:t>
            </a:r>
          </a:p>
          <a:p>
            <a:r>
              <a:t>- No more `useEffect` abuse.</a:t>
            </a:r>
          </a:p>
          <a:p>
            <a:r>
              <a:t>- Co-located state, declarative UI, and better performance!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🤔 What Will You Do with React 19?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Will you embrace the declarative way?</a:t>
            </a:r>
          </a:p>
          <a:p>
            <a:r>
              <a:t>- Will you refactor your old codebase?</a:t>
            </a:r>
          </a:p>
          <a:p>
            <a:r>
              <a:t>- Or will you just add another `useEffect` because it's *familiar*? 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🎉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 19 is here—time to embrace the declarative future! 😆</a:t>
            </a:r>
          </a:p>
          <a:p>
            <a:r>
              <a:t>Now go refactor your code and remove those unnecessary useEffect calls!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What's New in React 19?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Declarative Data Fetching</a:t>
            </a:r>
          </a:p>
          <a:p>
            <a:r>
              <a:t>- Optimistic UI with useOptimistic</a:t>
            </a:r>
          </a:p>
          <a:p>
            <a:r>
              <a:t>- Better Async Handling with useActionState</a:t>
            </a:r>
          </a:p>
          <a:p>
            <a:r>
              <a:t>- Smarter Form Management with useFormStatus</a:t>
            </a:r>
          </a:p>
          <a:p>
            <a:r>
              <a:t>- Error Handling with &lt;ErrorBoundary /&gt;</a:t>
            </a:r>
          </a:p>
          <a:p>
            <a:r>
              <a:t>- Performance Insights with &lt;Profiler /&gt;</a:t>
            </a:r>
          </a:p>
          <a:p>
            <a:r>
              <a:t>- Prioritized UI Updates with useDeferredValue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Incremental Improvements from React 16 →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 16: Introduced Error Boundaries &amp; Hooks</a:t>
            </a:r>
          </a:p>
          <a:p>
            <a:r>
              <a:t>- React 17: Improved concurrent rendering, event delegation</a:t>
            </a:r>
          </a:p>
          <a:p>
            <a:r>
              <a:t>- React 18: Concurrent Features &amp; Automatic Batching</a:t>
            </a:r>
          </a:p>
          <a:p>
            <a:r>
              <a:t>- React 19: use() for Data Fetching, Optimistic UI, Declarative Forms 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🎭 The Declarative Paradigm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more useEffect for data fetching</a:t>
            </a:r>
          </a:p>
          <a:p>
            <a:r>
              <a:t>- Use use() to fetch data without extra boilerplate</a:t>
            </a:r>
          </a:p>
          <a:p>
            <a:r>
              <a:t>- Optimistic UI means fewer loading states</a:t>
            </a:r>
          </a:p>
          <a:p>
            <a:r>
              <a:t>- Error handling is built-in with &lt;ErrorBoundary /&gt;</a:t>
            </a:r>
          </a:p>
          <a:p>
            <a:r>
              <a:t>- Performance tracking with &lt;Profiler /&gt;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⚡ useOptimistic - Instant UI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Preemptively updates UI before API confirmation</a:t>
            </a:r>
          </a:p>
          <a:p>
            <a:r>
              <a:t>- Rolls back changes if the request fails</a:t>
            </a:r>
          </a:p>
          <a:p>
            <a:r>
              <a:t>- Great for forms, toggles, and CRUD operations 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📩 useActionState - Simplifying Form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Manages async state updates for form submissions</a:t>
            </a:r>
          </a:p>
          <a:p>
            <a:r>
              <a:t>- Eliminates unnecessary useState clutter</a:t>
            </a:r>
          </a:p>
          <a:p>
            <a:r>
              <a:t>- No re-renders unless absolutely necessary 😆</a:t>
            </a:r>
          </a:p>
          <a:p>
            <a:r>
              <a:t>- Handles form submissions without manual state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🕶️ useDeferredValue - Smoother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Prioritizes UI updates over expensive operations</a:t>
            </a:r>
          </a:p>
          <a:p>
            <a:r>
              <a:t>- Great for search bars, auto-suggestions, and large lists</a:t>
            </a:r>
          </a:p>
          <a:p>
            <a:r>
              <a:t>- Feels instant even when processing large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ErrorBoundary - Keeping the UI 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Catches errors and prevents UI crashes</a:t>
            </a:r>
          </a:p>
          <a:p>
            <a:r>
              <a:t>- Keeps the app usable even when things break</a:t>
            </a:r>
          </a:p>
          <a:p>
            <a:r>
              <a:t>- React says: 'Errors? What errors?' 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⚡ use() - The Future of Data 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more useEffect + useState mess for API calls</a:t>
            </a:r>
          </a:p>
          <a:p>
            <a:r>
              <a:t>- Automatically suspends while waiting for data</a:t>
            </a:r>
          </a:p>
          <a:p>
            <a:r>
              <a:t>- Cleaner, easier, and less buggy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