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9.xml" ContentType="application/vnd.openxmlformats-officedocument.presentationml.tag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4018" r:id="rId5"/>
  </p:sldMasterIdLst>
  <p:notesMasterIdLst>
    <p:notesMasterId r:id="rId13"/>
  </p:notesMasterIdLst>
  <p:handoutMasterIdLst>
    <p:handoutMasterId r:id="rId14"/>
  </p:handoutMasterIdLst>
  <p:sldIdLst>
    <p:sldId id="458" r:id="rId6"/>
    <p:sldId id="806" r:id="rId7"/>
    <p:sldId id="834" r:id="rId8"/>
    <p:sldId id="842" r:id="rId9"/>
    <p:sldId id="845" r:id="rId10"/>
    <p:sldId id="846" r:id="rId11"/>
    <p:sldId id="840" r:id="rId12"/>
  </p:sldIdLst>
  <p:sldSz cx="9906000" cy="6858000" type="A4"/>
  <p:notesSz cx="6669088" cy="9872663"/>
  <p:custDataLst>
    <p:tags r:id="rId15"/>
  </p:custDataLst>
  <p:defaultTextStyle>
    <a:defPPr>
      <a:defRPr lang="de-DE"/>
    </a:defPPr>
    <a:lvl1pPr algn="l" defTabSz="957263" rtl="0" fontAlgn="base">
      <a:spcBef>
        <a:spcPct val="0"/>
      </a:spcBef>
      <a:spcAft>
        <a:spcPct val="0"/>
      </a:spcAft>
      <a:defRPr sz="1900" kern="1200">
        <a:solidFill>
          <a:schemeClr val="tx1"/>
        </a:solidFill>
        <a:latin typeface="Arial" charset="0"/>
        <a:ea typeface="+mn-ea"/>
        <a:cs typeface="Arial" charset="0"/>
      </a:defRPr>
    </a:lvl1pPr>
    <a:lvl2pPr marL="477838" indent="-20638" algn="l" defTabSz="957263" rtl="0" fontAlgn="base">
      <a:spcBef>
        <a:spcPct val="0"/>
      </a:spcBef>
      <a:spcAft>
        <a:spcPct val="0"/>
      </a:spcAft>
      <a:defRPr sz="1900" kern="1200">
        <a:solidFill>
          <a:schemeClr val="tx1"/>
        </a:solidFill>
        <a:latin typeface="Arial" charset="0"/>
        <a:ea typeface="+mn-ea"/>
        <a:cs typeface="Arial" charset="0"/>
      </a:defRPr>
    </a:lvl2pPr>
    <a:lvl3pPr marL="957263" indent="-42863" algn="l" defTabSz="957263" rtl="0" fontAlgn="base">
      <a:spcBef>
        <a:spcPct val="0"/>
      </a:spcBef>
      <a:spcAft>
        <a:spcPct val="0"/>
      </a:spcAft>
      <a:defRPr sz="1900" kern="1200">
        <a:solidFill>
          <a:schemeClr val="tx1"/>
        </a:solidFill>
        <a:latin typeface="Arial" charset="0"/>
        <a:ea typeface="+mn-ea"/>
        <a:cs typeface="Arial" charset="0"/>
      </a:defRPr>
    </a:lvl3pPr>
    <a:lvl4pPr marL="1435100" indent="-63500" algn="l" defTabSz="957263" rtl="0" fontAlgn="base">
      <a:spcBef>
        <a:spcPct val="0"/>
      </a:spcBef>
      <a:spcAft>
        <a:spcPct val="0"/>
      </a:spcAft>
      <a:defRPr sz="1900" kern="1200">
        <a:solidFill>
          <a:schemeClr val="tx1"/>
        </a:solidFill>
        <a:latin typeface="Arial" charset="0"/>
        <a:ea typeface="+mn-ea"/>
        <a:cs typeface="Arial" charset="0"/>
      </a:defRPr>
    </a:lvl4pPr>
    <a:lvl5pPr marL="1914525" indent="-85725" algn="l" defTabSz="957263"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A10A7480-F8C7-4585-A958-481CD6543E8D}">
          <p14:sldIdLst>
            <p14:sldId id="458"/>
            <p14:sldId id="806"/>
            <p14:sldId id="834"/>
          </p14:sldIdLst>
        </p14:section>
        <p14:section name="Untitled Section" id="{DB3667A6-DE52-4E56-A58C-8DBAE5CA631E}">
          <p14:sldIdLst>
            <p14:sldId id="842"/>
            <p14:sldId id="845"/>
            <p14:sldId id="846"/>
            <p14:sldId id="840"/>
          </p14:sldIdLst>
        </p14:section>
      </p14:sectionLst>
    </p:ext>
    <p:ext uri="{EFAFB233-063F-42B5-8137-9DF3F51BA10A}">
      <p15:sldGuideLst xmlns:p15="http://schemas.microsoft.com/office/powerpoint/2012/main">
        <p15:guide id="1" orient="horz" pos="3929">
          <p15:clr>
            <a:srgbClr val="A4A3A4"/>
          </p15:clr>
        </p15:guide>
        <p15:guide id="2" orient="horz" pos="799">
          <p15:clr>
            <a:srgbClr val="A4A3A4"/>
          </p15:clr>
        </p15:guide>
        <p15:guide id="3" pos="217">
          <p15:clr>
            <a:srgbClr val="A4A3A4"/>
          </p15:clr>
        </p15:guide>
        <p15:guide id="4" pos="3122">
          <p15:clr>
            <a:srgbClr val="A4A3A4"/>
          </p15:clr>
        </p15:guide>
        <p15:guide id="5" pos="3165">
          <p15:clr>
            <a:srgbClr val="A4A3A4"/>
          </p15:clr>
        </p15:guide>
        <p15:guide id="6" pos="3075">
          <p15:clr>
            <a:srgbClr val="A4A3A4"/>
          </p15:clr>
        </p15:guide>
        <p15:guide id="7" pos="6023">
          <p15:clr>
            <a:srgbClr val="A4A3A4"/>
          </p15:clr>
        </p15:guide>
        <p15:guide id="8" pos="3120">
          <p15:clr>
            <a:srgbClr val="A4A3A4"/>
          </p15:clr>
        </p15:guide>
      </p15:sldGuideLst>
    </p:ext>
    <p:ext uri="{2D200454-40CA-4A62-9FC3-DE9A4176ACB9}">
      <p15:notesGuideLst xmlns:p15="http://schemas.microsoft.com/office/powerpoint/2012/main">
        <p15:guide id="1" orient="horz" pos="3110">
          <p15:clr>
            <a:srgbClr val="A4A3A4"/>
          </p15:clr>
        </p15:guide>
        <p15:guide id="2" pos="210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inapate" initials="pp" lastIdx="1" clrIdx="0"/>
  <p:cmAuthor id="1" name="Arun George" initials="AG" lastIdx="1" clrIdx="1">
    <p:extLst>
      <p:ext uri="{19B8F6BF-5375-455C-9EA6-DF929625EA0E}">
        <p15:presenceInfo xmlns:p15="http://schemas.microsoft.com/office/powerpoint/2012/main" userId="S-1-5-21-3300683355-3145551286-600073073-27697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BFF"/>
    <a:srgbClr val="323463"/>
    <a:srgbClr val="2D1846"/>
    <a:srgbClr val="EEEEEE"/>
    <a:srgbClr val="F1F1F1"/>
    <a:srgbClr val="762C7C"/>
    <a:srgbClr val="F3F3F3"/>
    <a:srgbClr val="66FF33"/>
    <a:srgbClr val="000000"/>
    <a:srgbClr val="AF1C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57" autoAdjust="0"/>
    <p:restoredTop sz="91159" autoAdjust="0"/>
  </p:normalViewPr>
  <p:slideViewPr>
    <p:cSldViewPr snapToObjects="1">
      <p:cViewPr varScale="1">
        <p:scale>
          <a:sx n="87" d="100"/>
          <a:sy n="87" d="100"/>
        </p:scale>
        <p:origin x="1170" y="84"/>
      </p:cViewPr>
      <p:guideLst>
        <p:guide orient="horz" pos="3929"/>
        <p:guide orient="horz" pos="799"/>
        <p:guide pos="217"/>
        <p:guide pos="3122"/>
        <p:guide pos="3165"/>
        <p:guide pos="3075"/>
        <p:guide pos="6023"/>
        <p:guide pos="3120"/>
      </p:guideLst>
    </p:cSldViewPr>
  </p:slideViewPr>
  <p:notesTextViewPr>
    <p:cViewPr>
      <p:scale>
        <a:sx n="100" d="100"/>
        <a:sy n="100" d="100"/>
      </p:scale>
      <p:origin x="0" y="0"/>
    </p:cViewPr>
  </p:notesTextViewPr>
  <p:sorterViewPr>
    <p:cViewPr>
      <p:scale>
        <a:sx n="100" d="100"/>
        <a:sy n="100" d="100"/>
      </p:scale>
      <p:origin x="0" y="1200"/>
    </p:cViewPr>
  </p:sorterViewPr>
  <p:notesViewPr>
    <p:cSldViewPr snapToObjects="1">
      <p:cViewPr varScale="1">
        <p:scale>
          <a:sx n="71" d="100"/>
          <a:sy n="71" d="100"/>
        </p:scale>
        <p:origin x="-2778" y="-114"/>
      </p:cViewPr>
      <p:guideLst>
        <p:guide orient="horz" pos="3110"/>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669088" cy="493634"/>
          </a:xfrm>
          <a:prstGeom prst="rect">
            <a:avLst/>
          </a:prstGeom>
        </p:spPr>
        <p:txBody>
          <a:bodyPr vert="horz" lIns="34351" tIns="34351" rIns="240459" bIns="34351" rtlCol="0" anchor="ctr"/>
          <a:lstStyle>
            <a:lvl1pPr algn="r" defTabSz="950190" fontAlgn="auto">
              <a:spcBef>
                <a:spcPts val="0"/>
              </a:spcBef>
              <a:spcAft>
                <a:spcPts val="0"/>
              </a:spcAft>
              <a:defRPr sz="1500" dirty="0">
                <a:latin typeface="Arial" pitchFamily="34" charset="0"/>
                <a:cs typeface="Arial" pitchFamily="34" charset="0"/>
              </a:defRPr>
            </a:lvl1pPr>
          </a:lstStyle>
          <a:p>
            <a:pPr>
              <a:defRPr/>
            </a:pPr>
            <a:endParaRPr lang="de-DE"/>
          </a:p>
        </p:txBody>
      </p:sp>
      <p:sp>
        <p:nvSpPr>
          <p:cNvPr id="4" name="Footer Placeholder 3"/>
          <p:cNvSpPr>
            <a:spLocks noGrp="1"/>
          </p:cNvSpPr>
          <p:nvPr>
            <p:ph type="ftr" sz="quarter" idx="2"/>
          </p:nvPr>
        </p:nvSpPr>
        <p:spPr>
          <a:xfrm>
            <a:off x="1" y="9377443"/>
            <a:ext cx="2890665" cy="493634"/>
          </a:xfrm>
          <a:prstGeom prst="rect">
            <a:avLst/>
          </a:prstGeom>
        </p:spPr>
        <p:txBody>
          <a:bodyPr vert="horz" lIns="87252" tIns="43626" rIns="87252" bIns="43626" rtlCol="0" anchor="b"/>
          <a:lstStyle>
            <a:lvl1pPr algn="l" defTabSz="950190" fontAlgn="auto">
              <a:spcBef>
                <a:spcPts val="0"/>
              </a:spcBef>
              <a:spcAft>
                <a:spcPts val="0"/>
              </a:spcAft>
              <a:defRPr sz="800" dirty="0" smtClean="0">
                <a:latin typeface="Arial" pitchFamily="34" charset="0"/>
                <a:cs typeface="Arial" pitchFamily="34" charset="0"/>
              </a:defRPr>
            </a:lvl1pPr>
          </a:lstStyle>
          <a:p>
            <a:pPr>
              <a:defRPr/>
            </a:pPr>
            <a:r>
              <a:rPr lang="de-DE"/>
              <a:t>© 2014 Capgemini. All </a:t>
            </a:r>
            <a:r>
              <a:rPr lang="de-DE" err="1"/>
              <a:t>rights</a:t>
            </a:r>
            <a:r>
              <a:rPr lang="de-DE"/>
              <a:t> </a:t>
            </a:r>
            <a:r>
              <a:rPr lang="de-DE" err="1"/>
              <a:t>reserved</a:t>
            </a:r>
            <a:r>
              <a:rPr lang="de-DE"/>
              <a:t>.</a:t>
            </a:r>
          </a:p>
        </p:txBody>
      </p:sp>
      <p:sp>
        <p:nvSpPr>
          <p:cNvPr id="5" name="Slide Number Placeholder 4"/>
          <p:cNvSpPr>
            <a:spLocks noGrp="1"/>
          </p:cNvSpPr>
          <p:nvPr>
            <p:ph type="sldNum" sz="quarter" idx="3"/>
          </p:nvPr>
        </p:nvSpPr>
        <p:spPr>
          <a:xfrm>
            <a:off x="3776867" y="9377443"/>
            <a:ext cx="2890665" cy="493634"/>
          </a:xfrm>
          <a:prstGeom prst="rect">
            <a:avLst/>
          </a:prstGeom>
        </p:spPr>
        <p:txBody>
          <a:bodyPr vert="horz" lIns="87252" tIns="43626" rIns="87252" bIns="43626" rtlCol="0" anchor="b"/>
          <a:lstStyle>
            <a:lvl1pPr algn="r" defTabSz="950190" fontAlgn="auto">
              <a:spcBef>
                <a:spcPts val="0"/>
              </a:spcBef>
              <a:spcAft>
                <a:spcPts val="0"/>
              </a:spcAft>
              <a:defRPr sz="800" smtClean="0">
                <a:latin typeface="Arial" pitchFamily="34" charset="0"/>
                <a:cs typeface="Arial" pitchFamily="34" charset="0"/>
              </a:defRPr>
            </a:lvl1pPr>
          </a:lstStyle>
          <a:p>
            <a:pPr>
              <a:defRPr/>
            </a:pPr>
            <a:fld id="{2A18BEAB-5590-4E34-8865-20D9A35A632E}" type="slidenum">
              <a:rPr lang="de-DE"/>
              <a:pPr>
                <a:defRPr/>
              </a:pPr>
              <a:t>‹#›</a:t>
            </a:fld>
            <a:endParaRPr lang="de-DE" dirty="0"/>
          </a:p>
        </p:txBody>
      </p:sp>
    </p:spTree>
    <p:extLst>
      <p:ext uri="{BB962C8B-B14F-4D97-AF65-F5344CB8AC3E}">
        <p14:creationId xmlns:p14="http://schemas.microsoft.com/office/powerpoint/2010/main" val="1968410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90665" cy="493634"/>
          </a:xfrm>
          <a:prstGeom prst="rect">
            <a:avLst/>
          </a:prstGeom>
        </p:spPr>
        <p:txBody>
          <a:bodyPr vert="horz" lIns="94511" tIns="47256" rIns="94511" bIns="47256" rtlCol="0"/>
          <a:lstStyle>
            <a:lvl1pPr algn="l" defTabSz="950190" fontAlgn="auto">
              <a:spcBef>
                <a:spcPts val="0"/>
              </a:spcBef>
              <a:spcAft>
                <a:spcPts val="0"/>
              </a:spcAft>
              <a:defRPr sz="1300" dirty="0">
                <a:latin typeface="+mn-lt"/>
                <a:cs typeface="+mn-cs"/>
              </a:defRPr>
            </a:lvl1pPr>
          </a:lstStyle>
          <a:p>
            <a:pPr>
              <a:defRPr/>
            </a:pPr>
            <a:endParaRPr lang="en-US" dirty="0"/>
          </a:p>
        </p:txBody>
      </p:sp>
      <p:sp>
        <p:nvSpPr>
          <p:cNvPr id="3" name="Date Placeholder 2"/>
          <p:cNvSpPr>
            <a:spLocks noGrp="1"/>
          </p:cNvSpPr>
          <p:nvPr>
            <p:ph type="dt" idx="1"/>
          </p:nvPr>
        </p:nvSpPr>
        <p:spPr>
          <a:xfrm>
            <a:off x="3776867" y="0"/>
            <a:ext cx="2890665" cy="493634"/>
          </a:xfrm>
          <a:prstGeom prst="rect">
            <a:avLst/>
          </a:prstGeom>
        </p:spPr>
        <p:txBody>
          <a:bodyPr vert="horz" lIns="94511" tIns="47256" rIns="94511" bIns="47256" rtlCol="0"/>
          <a:lstStyle>
            <a:lvl1pPr algn="r" defTabSz="950190" fontAlgn="auto">
              <a:spcBef>
                <a:spcPts val="0"/>
              </a:spcBef>
              <a:spcAft>
                <a:spcPts val="0"/>
              </a:spcAft>
              <a:defRPr sz="1300" smtClean="0">
                <a:latin typeface="+mn-lt"/>
                <a:cs typeface="+mn-cs"/>
              </a:defRPr>
            </a:lvl1pPr>
          </a:lstStyle>
          <a:p>
            <a:pPr>
              <a:defRPr/>
            </a:pPr>
            <a:fld id="{E46505DB-0D6D-4DE1-864E-CA8F09D0F718}" type="datetimeFigureOut">
              <a:rPr lang="en-US"/>
              <a:pPr>
                <a:defRPr/>
              </a:pPr>
              <a:t>12-Dec-17</a:t>
            </a:fld>
            <a:endParaRPr lang="en-US" dirty="0"/>
          </a:p>
        </p:txBody>
      </p:sp>
      <p:sp>
        <p:nvSpPr>
          <p:cNvPr id="4" name="Slide Image Placeholder 3"/>
          <p:cNvSpPr>
            <a:spLocks noGrp="1" noRot="1" noChangeAspect="1"/>
          </p:cNvSpPr>
          <p:nvPr>
            <p:ph type="sldImg" idx="2"/>
          </p:nvPr>
        </p:nvSpPr>
        <p:spPr>
          <a:xfrm>
            <a:off x="661988" y="741363"/>
            <a:ext cx="5345112" cy="3702050"/>
          </a:xfrm>
          <a:prstGeom prst="rect">
            <a:avLst/>
          </a:prstGeom>
          <a:noFill/>
          <a:ln w="12700">
            <a:solidFill>
              <a:prstClr val="black"/>
            </a:solidFill>
          </a:ln>
        </p:spPr>
        <p:txBody>
          <a:bodyPr vert="horz" lIns="94511" tIns="47256" rIns="94511" bIns="47256" rtlCol="0" anchor="ctr"/>
          <a:lstStyle/>
          <a:p>
            <a:pPr lvl="0"/>
            <a:endParaRPr lang="de-DE" noProof="0"/>
          </a:p>
        </p:txBody>
      </p:sp>
      <p:sp>
        <p:nvSpPr>
          <p:cNvPr id="5" name="Notes Placeholder 4"/>
          <p:cNvSpPr>
            <a:spLocks noGrp="1"/>
          </p:cNvSpPr>
          <p:nvPr>
            <p:ph type="body" sz="quarter" idx="3"/>
          </p:nvPr>
        </p:nvSpPr>
        <p:spPr>
          <a:xfrm>
            <a:off x="666599" y="4688724"/>
            <a:ext cx="5335893" cy="4442699"/>
          </a:xfrm>
          <a:prstGeom prst="rect">
            <a:avLst/>
          </a:prstGeom>
        </p:spPr>
        <p:txBody>
          <a:bodyPr vert="horz" lIns="94511" tIns="47256" rIns="94511" bIns="4725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377443"/>
            <a:ext cx="2890665" cy="493634"/>
          </a:xfrm>
          <a:prstGeom prst="rect">
            <a:avLst/>
          </a:prstGeom>
        </p:spPr>
        <p:txBody>
          <a:bodyPr vert="horz" lIns="94511" tIns="47256" rIns="94511" bIns="47256" rtlCol="0" anchor="b"/>
          <a:lstStyle>
            <a:lvl1pPr algn="l" defTabSz="950190" fontAlgn="auto">
              <a:spcBef>
                <a:spcPts val="0"/>
              </a:spcBef>
              <a:spcAft>
                <a:spcPts val="0"/>
              </a:spcAft>
              <a:defRPr sz="1300" dirty="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776867" y="9377443"/>
            <a:ext cx="2890665" cy="493634"/>
          </a:xfrm>
          <a:prstGeom prst="rect">
            <a:avLst/>
          </a:prstGeom>
        </p:spPr>
        <p:txBody>
          <a:bodyPr vert="horz" lIns="94511" tIns="47256" rIns="94511" bIns="47256" rtlCol="0" anchor="b"/>
          <a:lstStyle>
            <a:lvl1pPr algn="r" defTabSz="950190" fontAlgn="auto">
              <a:spcBef>
                <a:spcPts val="0"/>
              </a:spcBef>
              <a:spcAft>
                <a:spcPts val="0"/>
              </a:spcAft>
              <a:defRPr sz="1300" smtClean="0">
                <a:latin typeface="+mn-lt"/>
                <a:cs typeface="+mn-cs"/>
              </a:defRPr>
            </a:lvl1pPr>
          </a:lstStyle>
          <a:p>
            <a:pPr>
              <a:defRPr/>
            </a:pPr>
            <a:fld id="{8E61E9DA-7891-4F7A-863E-9C02E0590672}" type="slidenum">
              <a:rPr lang="en-US"/>
              <a:pPr>
                <a:defRPr/>
              </a:pPr>
              <a:t>‹#›</a:t>
            </a:fld>
            <a:endParaRPr lang="en-US" dirty="0"/>
          </a:p>
        </p:txBody>
      </p:sp>
    </p:spTree>
    <p:extLst>
      <p:ext uri="{BB962C8B-B14F-4D97-AF65-F5344CB8AC3E}">
        <p14:creationId xmlns:p14="http://schemas.microsoft.com/office/powerpoint/2010/main" val="2383695802"/>
      </p:ext>
    </p:extLst>
  </p:cSld>
  <p:clrMap bg1="lt1" tx1="dk1" bg2="lt2" tx2="dk2" accent1="accent1" accent2="accent2" accent3="accent3" accent4="accent4" accent5="accent5" accent6="accent6" hlink="hlink" folHlink="folHlink"/>
  <p:notesStyle>
    <a:lvl1pPr algn="l" defTabSz="912813" rtl="0" fontAlgn="base">
      <a:spcBef>
        <a:spcPct val="30000"/>
      </a:spcBef>
      <a:spcAft>
        <a:spcPct val="0"/>
      </a:spcAft>
      <a:defRPr sz="1200" kern="1200">
        <a:solidFill>
          <a:schemeClr val="tx1"/>
        </a:solidFill>
        <a:latin typeface="+mn-lt"/>
        <a:ea typeface="+mn-ea"/>
        <a:cs typeface="+mn-cs"/>
      </a:defRPr>
    </a:lvl1pPr>
    <a:lvl2pPr marL="455613" algn="l" defTabSz="912813" rtl="0" fontAlgn="base">
      <a:spcBef>
        <a:spcPct val="30000"/>
      </a:spcBef>
      <a:spcAft>
        <a:spcPct val="0"/>
      </a:spcAft>
      <a:defRPr sz="1200" kern="1200">
        <a:solidFill>
          <a:schemeClr val="tx1"/>
        </a:solidFill>
        <a:latin typeface="+mn-lt"/>
        <a:ea typeface="+mn-ea"/>
        <a:cs typeface="+mn-cs"/>
      </a:defRPr>
    </a:lvl2pPr>
    <a:lvl3pPr marL="912813" algn="l" defTabSz="912813" rtl="0" fontAlgn="base">
      <a:spcBef>
        <a:spcPct val="30000"/>
      </a:spcBef>
      <a:spcAft>
        <a:spcPct val="0"/>
      </a:spcAft>
      <a:defRPr sz="1200" kern="1200">
        <a:solidFill>
          <a:schemeClr val="tx1"/>
        </a:solidFill>
        <a:latin typeface="+mn-lt"/>
        <a:ea typeface="+mn-ea"/>
        <a:cs typeface="+mn-cs"/>
      </a:defRPr>
    </a:lvl3pPr>
    <a:lvl4pPr marL="1370013" algn="l" defTabSz="912813" rtl="0" fontAlgn="base">
      <a:spcBef>
        <a:spcPct val="30000"/>
      </a:spcBef>
      <a:spcAft>
        <a:spcPct val="0"/>
      </a:spcAft>
      <a:defRPr sz="1200" kern="1200">
        <a:solidFill>
          <a:schemeClr val="tx1"/>
        </a:solidFill>
        <a:latin typeface="+mn-lt"/>
        <a:ea typeface="+mn-ea"/>
        <a:cs typeface="+mn-cs"/>
      </a:defRPr>
    </a:lvl4pPr>
    <a:lvl5pPr marL="1827213" algn="l" defTabSz="912813" rtl="0" fontAlgn="base">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399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49701" fontAlgn="base">
              <a:spcBef>
                <a:spcPct val="0"/>
              </a:spcBef>
              <a:spcAft>
                <a:spcPct val="0"/>
              </a:spcAft>
            </a:pPr>
            <a:fld id="{36FE0374-FD19-4203-983D-CACECC5BBE31}" type="slidenum">
              <a:rPr lang="en-US"/>
              <a:pPr defTabSz="949701" fontAlgn="base">
                <a:spcBef>
                  <a:spcPct val="0"/>
                </a:spcBef>
                <a:spcAft>
                  <a:spcPct val="0"/>
                </a:spcAft>
              </a:pPr>
              <a:t>1</a:t>
            </a:fld>
            <a:endParaRPr lang="en-US" dirty="0"/>
          </a:p>
        </p:txBody>
      </p:sp>
    </p:spTree>
    <p:extLst>
      <p:ext uri="{BB962C8B-B14F-4D97-AF65-F5344CB8AC3E}">
        <p14:creationId xmlns:p14="http://schemas.microsoft.com/office/powerpoint/2010/main" val="280617352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1.xml"/><Relationship Id="rId7" Type="http://schemas.openxmlformats.org/officeDocument/2006/relationships/oleObject" Target="../embeddings/oleObject2.bin"/><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image" Target="../media/image3.jpeg"/><Relationship Id="rId11" Type="http://schemas.openxmlformats.org/officeDocument/2006/relationships/image" Target="../media/image6.png"/><Relationship Id="rId5" Type="http://schemas.openxmlformats.org/officeDocument/2006/relationships/slideMaster" Target="../slideMasters/slideMaster1.xml"/><Relationship Id="rId10" Type="http://schemas.openxmlformats.org/officeDocument/2006/relationships/image" Target="../media/image5.png"/><Relationship Id="rId4" Type="http://schemas.openxmlformats.org/officeDocument/2006/relationships/tags" Target="../tags/tag12.xml"/><Relationship Id="rId9"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oleObject" Target="../embeddings/oleObject4.bin"/><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tags" Target="../tags/tag17.xml"/><Relationship Id="rId11" Type="http://schemas.openxmlformats.org/officeDocument/2006/relationships/image" Target="../media/image2.png"/><Relationship Id="rId5" Type="http://schemas.openxmlformats.org/officeDocument/2006/relationships/tags" Target="../tags/tag16.xml"/><Relationship Id="rId10" Type="http://schemas.openxmlformats.org/officeDocument/2006/relationships/image" Target="../media/image1.emf"/><Relationship Id="rId4" Type="http://schemas.openxmlformats.org/officeDocument/2006/relationships/tags" Target="../tags/tag15.xml"/><Relationship Id="rId9"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32.xml"/><Relationship Id="rId7" Type="http://schemas.openxmlformats.org/officeDocument/2006/relationships/image" Target="../media/image1.emf"/><Relationship Id="rId12" Type="http://schemas.openxmlformats.org/officeDocument/2006/relationships/image" Target="../media/image15.png"/><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oleObject" Target="../embeddings/oleObject8.bin"/><Relationship Id="rId11" Type="http://schemas.openxmlformats.org/officeDocument/2006/relationships/hyperlink" Target="http://www.capgemini.com/" TargetMode="External"/><Relationship Id="rId5" Type="http://schemas.openxmlformats.org/officeDocument/2006/relationships/slideMaster" Target="../slideMasters/slideMaster2.xml"/><Relationship Id="rId10" Type="http://schemas.openxmlformats.org/officeDocument/2006/relationships/hyperlink" Target="http://www.capgemini.com/about/how-we-work/rightshorer" TargetMode="External"/><Relationship Id="rId4" Type="http://schemas.openxmlformats.org/officeDocument/2006/relationships/tags" Target="../tags/tag33.xml"/><Relationship Id="rId9" Type="http://schemas.openxmlformats.org/officeDocument/2006/relationships/hyperlink" Target="http://www.capgemini.com/about/how-we-work/the-collaborative-business-experiencetm" TargetMode="External"/></Relationships>
</file>

<file path=ppt/slideLayouts/_rels/slideLayout7.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35.xml"/><Relationship Id="rId7" Type="http://schemas.openxmlformats.org/officeDocument/2006/relationships/image" Target="../media/image1.emf"/><Relationship Id="rId2" Type="http://schemas.openxmlformats.org/officeDocument/2006/relationships/tags" Target="../tags/tag34.xml"/><Relationship Id="rId1" Type="http://schemas.openxmlformats.org/officeDocument/2006/relationships/vmlDrawing" Target="../drawings/vmlDrawing8.vml"/><Relationship Id="rId6" Type="http://schemas.openxmlformats.org/officeDocument/2006/relationships/oleObject" Target="../embeddings/oleObject9.bin"/><Relationship Id="rId11" Type="http://schemas.openxmlformats.org/officeDocument/2006/relationships/image" Target="../media/image15.png"/><Relationship Id="rId5" Type="http://schemas.openxmlformats.org/officeDocument/2006/relationships/slideMaster" Target="../slideMasters/slideMaster2.xml"/><Relationship Id="rId10" Type="http://schemas.openxmlformats.org/officeDocument/2006/relationships/hyperlink" Target="http://www.capgemini.com/" TargetMode="External"/><Relationship Id="rId4" Type="http://schemas.openxmlformats.org/officeDocument/2006/relationships/tags" Target="../tags/tag36.xml"/><Relationship Id="rId9" Type="http://schemas.openxmlformats.org/officeDocument/2006/relationships/hyperlink" Target="http://www.capgemini.com/about/how-we-work/rightshorer" TargetMode="Externa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4" name="Image 14" descr="FINAL_IMAGE.jpg"/>
          <p:cNvPicPr>
            <a:picLocks noChangeAspect="1"/>
          </p:cNvPicPr>
          <p:nvPr userDrawn="1"/>
        </p:nvPicPr>
        <p:blipFill>
          <a:blip r:embed="rId6" cstate="print"/>
          <a:srcRect l="10068" r="3621"/>
          <a:stretch>
            <a:fillRect/>
          </a:stretch>
        </p:blipFill>
        <p:spPr bwMode="auto">
          <a:xfrm>
            <a:off x="0" y="973138"/>
            <a:ext cx="9906000" cy="5400675"/>
          </a:xfrm>
          <a:prstGeom prst="rect">
            <a:avLst/>
          </a:prstGeom>
          <a:noFill/>
          <a:ln w="9525">
            <a:noFill/>
            <a:miter lim="800000"/>
            <a:headEnd/>
            <a:tailEnd/>
          </a:ln>
        </p:spPr>
      </p:pic>
      <p:sp>
        <p:nvSpPr>
          <p:cNvPr id="5" name="Rectangle 7"/>
          <p:cNvSpPr/>
          <p:nvPr userDrawn="1">
            <p:custDataLst>
              <p:tags r:id="rId2"/>
            </p:custDataLst>
          </p:nvPr>
        </p:nvSpPr>
        <p:spPr bwMode="auto">
          <a:xfrm>
            <a:off x="-1588" y="0"/>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6" name="Rectangle 5"/>
          <p:cNvSpPr/>
          <p:nvPr userDrawn="1">
            <p:custDataLst>
              <p:tags r:id="rId3"/>
            </p:custDataLst>
          </p:nvPr>
        </p:nvSpPr>
        <p:spPr>
          <a:xfrm>
            <a:off x="0" y="6311900"/>
            <a:ext cx="9906000" cy="546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graphicFrame>
        <p:nvGraphicFramePr>
          <p:cNvPr id="7" name="Object 93"/>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467" name="think-cell Slide" r:id="rId7" imgW="360" imgH="360" progId="">
                  <p:embed/>
                </p:oleObj>
              </mc:Choice>
              <mc:Fallback>
                <p:oleObj name="think-cell Slide" r:id="rId7" imgW="360" imgH="360" progId="">
                  <p:embed/>
                  <p:pic>
                    <p:nvPicPr>
                      <p:cNvPr id="0" name="Picture 9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Image 19" descr="DCX_Stamp_eMedia.jpg"/>
          <p:cNvPicPr>
            <a:picLocks noChangeAspect="1"/>
          </p:cNvPicPr>
          <p:nvPr userDrawn="1"/>
        </p:nvPicPr>
        <p:blipFill>
          <a:blip r:embed="rId9" cstate="print"/>
          <a:srcRect/>
          <a:stretch>
            <a:fillRect/>
          </a:stretch>
        </p:blipFill>
        <p:spPr bwMode="auto">
          <a:xfrm>
            <a:off x="712788" y="5075238"/>
            <a:ext cx="1368425" cy="503237"/>
          </a:xfrm>
          <a:prstGeom prst="rect">
            <a:avLst/>
          </a:prstGeom>
          <a:noFill/>
          <a:ln w="9525">
            <a:noFill/>
            <a:miter lim="800000"/>
            <a:headEnd/>
            <a:tailEnd/>
          </a:ln>
        </p:spPr>
      </p:pic>
      <p:pic>
        <p:nvPicPr>
          <p:cNvPr id="9" name="Picture 19" descr="Capgemini logo black.png"/>
          <p:cNvPicPr>
            <a:picLocks noChangeAspect="1"/>
          </p:cNvPicPr>
          <p:nvPr userDrawn="1"/>
        </p:nvPicPr>
        <p:blipFill>
          <a:blip r:embed="rId10" cstate="print"/>
          <a:srcRect/>
          <a:stretch>
            <a:fillRect/>
          </a:stretch>
        </p:blipFill>
        <p:spPr bwMode="auto">
          <a:xfrm>
            <a:off x="704850" y="642938"/>
            <a:ext cx="2879725" cy="668337"/>
          </a:xfrm>
          <a:prstGeom prst="rect">
            <a:avLst/>
          </a:prstGeom>
          <a:noFill/>
          <a:ln w="9525">
            <a:noFill/>
            <a:miter lim="800000"/>
            <a:headEnd/>
            <a:tailEnd/>
          </a:ln>
        </p:spPr>
      </p:pic>
      <p:pic>
        <p:nvPicPr>
          <p:cNvPr id="10" name="Picture 8" descr="D:\My Work\GSLs\TEMPLATES\DCE\Digital Service Final VI approved from Group 10 Dec\Icons and Logo Illustrations\Slogan_PMRC_cmyk_Capgemini_Black.png"/>
          <p:cNvPicPr>
            <a:picLocks noChangeAspect="1" noChangeArrowheads="1"/>
          </p:cNvPicPr>
          <p:nvPr userDrawn="1"/>
        </p:nvPicPr>
        <p:blipFill>
          <a:blip r:embed="rId11" cstate="print"/>
          <a:srcRect/>
          <a:stretch>
            <a:fillRect/>
          </a:stretch>
        </p:blipFill>
        <p:spPr bwMode="auto">
          <a:xfrm>
            <a:off x="6318250" y="6465888"/>
            <a:ext cx="2879725" cy="236537"/>
          </a:xfrm>
          <a:prstGeom prst="rect">
            <a:avLst/>
          </a:prstGeom>
          <a:noFill/>
          <a:ln w="9525">
            <a:noFill/>
            <a:miter lim="800000"/>
            <a:headEnd/>
            <a:tailEnd/>
          </a:ln>
        </p:spPr>
      </p:pic>
      <p:sp>
        <p:nvSpPr>
          <p:cNvPr id="22" name="Subtitle 2"/>
          <p:cNvSpPr>
            <a:spLocks noGrp="1"/>
          </p:cNvSpPr>
          <p:nvPr>
            <p:ph type="subTitle" idx="1"/>
          </p:nvPr>
        </p:nvSpPr>
        <p:spPr>
          <a:xfrm>
            <a:off x="712788" y="3858765"/>
            <a:ext cx="4541230" cy="290793"/>
          </a:xfrm>
        </p:spPr>
        <p:txBody>
          <a:bodyPr tIns="33059" rIns="33059" bIns="33059"/>
          <a:lstStyle>
            <a:lvl1pPr marL="0" indent="0" algn="l">
              <a:buNone/>
              <a:defRPr sz="1400" b="0">
                <a:solidFill>
                  <a:schemeClr val="tx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a:t>Click to edit Master subtitle style</a:t>
            </a:r>
            <a:endParaRPr lang="fr-FR" dirty="0"/>
          </a:p>
        </p:txBody>
      </p:sp>
      <p:sp>
        <p:nvSpPr>
          <p:cNvPr id="23" name="Titre 20"/>
          <p:cNvSpPr>
            <a:spLocks noGrp="1"/>
          </p:cNvSpPr>
          <p:nvPr>
            <p:ph type="title"/>
          </p:nvPr>
        </p:nvSpPr>
        <p:spPr>
          <a:xfrm>
            <a:off x="712788" y="2828925"/>
            <a:ext cx="5250267" cy="822959"/>
          </a:xfrm>
        </p:spPr>
        <p:txBody>
          <a:bodyPr lIns="0" rIns="180000" anchor="t"/>
          <a:lstStyle/>
          <a:p>
            <a:r>
              <a:rPr lang="en-US"/>
              <a:t>Click to edit Master title style</a:t>
            </a:r>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sp>
        <p:nvSpPr>
          <p:cNvPr id="4" name="Freeform 4"/>
          <p:cNvSpPr>
            <a:spLocks/>
          </p:cNvSpPr>
          <p:nvPr>
            <p:custDataLst>
              <p:tags r:id="rId2"/>
            </p:custDataLst>
          </p:nvPr>
        </p:nvSpPr>
        <p:spPr bwMode="auto">
          <a:xfrm>
            <a:off x="0" y="0"/>
            <a:ext cx="9906000" cy="1163638"/>
          </a:xfrm>
          <a:custGeom>
            <a:avLst/>
            <a:gdLst>
              <a:gd name="connsiteX0" fmla="*/ 9509 w 10000"/>
              <a:gd name="connsiteY0" fmla="*/ 11293 h 17760"/>
              <a:gd name="connsiteX1" fmla="*/ 972 w 10000"/>
              <a:gd name="connsiteY1" fmla="*/ 11293 h 17760"/>
              <a:gd name="connsiteX2" fmla="*/ 484 w 10000"/>
              <a:gd name="connsiteY2" fmla="*/ 15878 h 17760"/>
              <a:gd name="connsiteX3" fmla="*/ 0 w 10000"/>
              <a:gd name="connsiteY3" fmla="*/ 0 h 17760"/>
              <a:gd name="connsiteX4" fmla="*/ 0 w 10000"/>
              <a:gd name="connsiteY4" fmla="*/ 12219 h 17760"/>
              <a:gd name="connsiteX5" fmla="*/ 484 w 10000"/>
              <a:gd name="connsiteY5" fmla="*/ 16756 h 17760"/>
              <a:gd name="connsiteX6" fmla="*/ 972 w 10000"/>
              <a:gd name="connsiteY6" fmla="*/ 12219 h 17760"/>
              <a:gd name="connsiteX7" fmla="*/ 9509 w 10000"/>
              <a:gd name="connsiteY7" fmla="*/ 12219 h 17760"/>
              <a:gd name="connsiteX8" fmla="*/ 10000 w 10000"/>
              <a:gd name="connsiteY8" fmla="*/ 7683 h 17760"/>
              <a:gd name="connsiteX9" fmla="*/ 10000 w 10000"/>
              <a:gd name="connsiteY9" fmla="*/ 6756 h 17760"/>
              <a:gd name="connsiteX10" fmla="*/ 9509 w 10000"/>
              <a:gd name="connsiteY10" fmla="*/ 11293 h 17760"/>
              <a:gd name="connsiteX0" fmla="*/ 9509 w 10000"/>
              <a:gd name="connsiteY0" fmla="*/ 11293 h 16756"/>
              <a:gd name="connsiteX1" fmla="*/ 972 w 10000"/>
              <a:gd name="connsiteY1" fmla="*/ 11293 h 16756"/>
              <a:gd name="connsiteX2" fmla="*/ 720 w 10000"/>
              <a:gd name="connsiteY2" fmla="*/ 5853 h 16756"/>
              <a:gd name="connsiteX3" fmla="*/ 0 w 10000"/>
              <a:gd name="connsiteY3" fmla="*/ 0 h 16756"/>
              <a:gd name="connsiteX4" fmla="*/ 0 w 10000"/>
              <a:gd name="connsiteY4" fmla="*/ 12219 h 16756"/>
              <a:gd name="connsiteX5" fmla="*/ 484 w 10000"/>
              <a:gd name="connsiteY5" fmla="*/ 16756 h 16756"/>
              <a:gd name="connsiteX6" fmla="*/ 972 w 10000"/>
              <a:gd name="connsiteY6" fmla="*/ 12219 h 16756"/>
              <a:gd name="connsiteX7" fmla="*/ 9509 w 10000"/>
              <a:gd name="connsiteY7" fmla="*/ 12219 h 16756"/>
              <a:gd name="connsiteX8" fmla="*/ 10000 w 10000"/>
              <a:gd name="connsiteY8" fmla="*/ 7683 h 16756"/>
              <a:gd name="connsiteX9" fmla="*/ 10000 w 10000"/>
              <a:gd name="connsiteY9" fmla="*/ 6756 h 16756"/>
              <a:gd name="connsiteX10" fmla="*/ 9509 w 10000"/>
              <a:gd name="connsiteY10" fmla="*/ 11293 h 16756"/>
              <a:gd name="connsiteX0" fmla="*/ 10122 w 10613"/>
              <a:gd name="connsiteY0" fmla="*/ 11447 h 16910"/>
              <a:gd name="connsiteX1" fmla="*/ 1585 w 10613"/>
              <a:gd name="connsiteY1" fmla="*/ 11447 h 16910"/>
              <a:gd name="connsiteX2" fmla="*/ 613 w 10613"/>
              <a:gd name="connsiteY2" fmla="*/ 154 h 16910"/>
              <a:gd name="connsiteX3" fmla="*/ 613 w 10613"/>
              <a:gd name="connsiteY3" fmla="*/ 12373 h 16910"/>
              <a:gd name="connsiteX4" fmla="*/ 1097 w 10613"/>
              <a:gd name="connsiteY4" fmla="*/ 16910 h 16910"/>
              <a:gd name="connsiteX5" fmla="*/ 1585 w 10613"/>
              <a:gd name="connsiteY5" fmla="*/ 12373 h 16910"/>
              <a:gd name="connsiteX6" fmla="*/ 10122 w 10613"/>
              <a:gd name="connsiteY6" fmla="*/ 12373 h 16910"/>
              <a:gd name="connsiteX7" fmla="*/ 10613 w 10613"/>
              <a:gd name="connsiteY7" fmla="*/ 7837 h 16910"/>
              <a:gd name="connsiteX8" fmla="*/ 10613 w 10613"/>
              <a:gd name="connsiteY8" fmla="*/ 6910 h 16910"/>
              <a:gd name="connsiteX9" fmla="*/ 10122 w 10613"/>
              <a:gd name="connsiteY9" fmla="*/ 11447 h 16910"/>
              <a:gd name="connsiteX0" fmla="*/ 9758 w 10249"/>
              <a:gd name="connsiteY0" fmla="*/ 13175 h 18638"/>
              <a:gd name="connsiteX1" fmla="*/ 1585 w 10249"/>
              <a:gd name="connsiteY1" fmla="*/ 1882 h 18638"/>
              <a:gd name="connsiteX2" fmla="*/ 249 w 10249"/>
              <a:gd name="connsiteY2" fmla="*/ 1882 h 18638"/>
              <a:gd name="connsiteX3" fmla="*/ 249 w 10249"/>
              <a:gd name="connsiteY3" fmla="*/ 14101 h 18638"/>
              <a:gd name="connsiteX4" fmla="*/ 733 w 10249"/>
              <a:gd name="connsiteY4" fmla="*/ 18638 h 18638"/>
              <a:gd name="connsiteX5" fmla="*/ 1221 w 10249"/>
              <a:gd name="connsiteY5" fmla="*/ 14101 h 18638"/>
              <a:gd name="connsiteX6" fmla="*/ 9758 w 10249"/>
              <a:gd name="connsiteY6" fmla="*/ 14101 h 18638"/>
              <a:gd name="connsiteX7" fmla="*/ 10249 w 10249"/>
              <a:gd name="connsiteY7" fmla="*/ 9565 h 18638"/>
              <a:gd name="connsiteX8" fmla="*/ 10249 w 10249"/>
              <a:gd name="connsiteY8" fmla="*/ 8638 h 18638"/>
              <a:gd name="connsiteX9" fmla="*/ 9758 w 10249"/>
              <a:gd name="connsiteY9" fmla="*/ 13175 h 18638"/>
              <a:gd name="connsiteX0" fmla="*/ 9509 w 10000"/>
              <a:gd name="connsiteY0" fmla="*/ 11293 h 16756"/>
              <a:gd name="connsiteX1" fmla="*/ 1336 w 10000"/>
              <a:gd name="connsiteY1" fmla="*/ 0 h 16756"/>
              <a:gd name="connsiteX2" fmla="*/ 0 w 10000"/>
              <a:gd name="connsiteY2" fmla="*/ 0 h 16756"/>
              <a:gd name="connsiteX3" fmla="*/ 0 w 10000"/>
              <a:gd name="connsiteY3" fmla="*/ 12219 h 16756"/>
              <a:gd name="connsiteX4" fmla="*/ 484 w 10000"/>
              <a:gd name="connsiteY4" fmla="*/ 16756 h 16756"/>
              <a:gd name="connsiteX5" fmla="*/ 972 w 10000"/>
              <a:gd name="connsiteY5" fmla="*/ 12219 h 16756"/>
              <a:gd name="connsiteX6" fmla="*/ 9509 w 10000"/>
              <a:gd name="connsiteY6" fmla="*/ 12219 h 16756"/>
              <a:gd name="connsiteX7" fmla="*/ 10000 w 10000"/>
              <a:gd name="connsiteY7" fmla="*/ 7683 h 16756"/>
              <a:gd name="connsiteX8" fmla="*/ 10000 w 10000"/>
              <a:gd name="connsiteY8" fmla="*/ 6756 h 16756"/>
              <a:gd name="connsiteX9" fmla="*/ 9509 w 10000"/>
              <a:gd name="connsiteY9" fmla="*/ 11293 h 16756"/>
              <a:gd name="connsiteX0" fmla="*/ 9469 w 10000"/>
              <a:gd name="connsiteY0" fmla="*/ 0 h 16756"/>
              <a:gd name="connsiteX1" fmla="*/ 1336 w 10000"/>
              <a:gd name="connsiteY1" fmla="*/ 0 h 16756"/>
              <a:gd name="connsiteX2" fmla="*/ 0 w 10000"/>
              <a:gd name="connsiteY2" fmla="*/ 0 h 16756"/>
              <a:gd name="connsiteX3" fmla="*/ 0 w 10000"/>
              <a:gd name="connsiteY3" fmla="*/ 12219 h 16756"/>
              <a:gd name="connsiteX4" fmla="*/ 484 w 10000"/>
              <a:gd name="connsiteY4" fmla="*/ 16756 h 16756"/>
              <a:gd name="connsiteX5" fmla="*/ 972 w 10000"/>
              <a:gd name="connsiteY5" fmla="*/ 12219 h 16756"/>
              <a:gd name="connsiteX6" fmla="*/ 9509 w 10000"/>
              <a:gd name="connsiteY6" fmla="*/ 12219 h 16756"/>
              <a:gd name="connsiteX7" fmla="*/ 10000 w 10000"/>
              <a:gd name="connsiteY7" fmla="*/ 7683 h 16756"/>
              <a:gd name="connsiteX8" fmla="*/ 10000 w 10000"/>
              <a:gd name="connsiteY8" fmla="*/ 6756 h 16756"/>
              <a:gd name="connsiteX9" fmla="*/ 9469 w 10000"/>
              <a:gd name="connsiteY9" fmla="*/ 0 h 16756"/>
              <a:gd name="connsiteX0" fmla="*/ 10000 w 10000"/>
              <a:gd name="connsiteY0" fmla="*/ 6756 h 16756"/>
              <a:gd name="connsiteX1" fmla="*/ 1336 w 10000"/>
              <a:gd name="connsiteY1" fmla="*/ 0 h 16756"/>
              <a:gd name="connsiteX2" fmla="*/ 0 w 10000"/>
              <a:gd name="connsiteY2" fmla="*/ 0 h 16756"/>
              <a:gd name="connsiteX3" fmla="*/ 0 w 10000"/>
              <a:gd name="connsiteY3" fmla="*/ 12219 h 16756"/>
              <a:gd name="connsiteX4" fmla="*/ 484 w 10000"/>
              <a:gd name="connsiteY4" fmla="*/ 16756 h 16756"/>
              <a:gd name="connsiteX5" fmla="*/ 972 w 10000"/>
              <a:gd name="connsiteY5" fmla="*/ 12219 h 16756"/>
              <a:gd name="connsiteX6" fmla="*/ 9509 w 10000"/>
              <a:gd name="connsiteY6" fmla="*/ 12219 h 16756"/>
              <a:gd name="connsiteX7" fmla="*/ 10000 w 10000"/>
              <a:gd name="connsiteY7" fmla="*/ 7683 h 16756"/>
              <a:gd name="connsiteX8" fmla="*/ 10000 w 10000"/>
              <a:gd name="connsiteY8" fmla="*/ 6756 h 16756"/>
              <a:gd name="connsiteX0" fmla="*/ 10000 w 10000"/>
              <a:gd name="connsiteY0" fmla="*/ 1280 h 18036"/>
              <a:gd name="connsiteX1" fmla="*/ 1336 w 10000"/>
              <a:gd name="connsiteY1" fmla="*/ 1280 h 18036"/>
              <a:gd name="connsiteX2" fmla="*/ 0 w 10000"/>
              <a:gd name="connsiteY2" fmla="*/ 1280 h 18036"/>
              <a:gd name="connsiteX3" fmla="*/ 0 w 10000"/>
              <a:gd name="connsiteY3" fmla="*/ 13499 h 18036"/>
              <a:gd name="connsiteX4" fmla="*/ 484 w 10000"/>
              <a:gd name="connsiteY4" fmla="*/ 18036 h 18036"/>
              <a:gd name="connsiteX5" fmla="*/ 972 w 10000"/>
              <a:gd name="connsiteY5" fmla="*/ 13499 h 18036"/>
              <a:gd name="connsiteX6" fmla="*/ 9509 w 10000"/>
              <a:gd name="connsiteY6" fmla="*/ 13499 h 18036"/>
              <a:gd name="connsiteX7" fmla="*/ 10000 w 10000"/>
              <a:gd name="connsiteY7" fmla="*/ 8963 h 18036"/>
              <a:gd name="connsiteX8" fmla="*/ 10000 w 10000"/>
              <a:gd name="connsiteY8" fmla="*/ 1280 h 18036"/>
              <a:gd name="connsiteX0" fmla="*/ 10000 w 10000"/>
              <a:gd name="connsiteY0" fmla="*/ 2036 h 18792"/>
              <a:gd name="connsiteX1" fmla="*/ 0 w 10000"/>
              <a:gd name="connsiteY1" fmla="*/ 2036 h 18792"/>
              <a:gd name="connsiteX2" fmla="*/ 0 w 10000"/>
              <a:gd name="connsiteY2" fmla="*/ 14255 h 18792"/>
              <a:gd name="connsiteX3" fmla="*/ 484 w 10000"/>
              <a:gd name="connsiteY3" fmla="*/ 18792 h 18792"/>
              <a:gd name="connsiteX4" fmla="*/ 972 w 10000"/>
              <a:gd name="connsiteY4" fmla="*/ 14255 h 18792"/>
              <a:gd name="connsiteX5" fmla="*/ 9509 w 10000"/>
              <a:gd name="connsiteY5" fmla="*/ 14255 h 18792"/>
              <a:gd name="connsiteX6" fmla="*/ 10000 w 10000"/>
              <a:gd name="connsiteY6" fmla="*/ 9719 h 18792"/>
              <a:gd name="connsiteX7" fmla="*/ 10000 w 10000"/>
              <a:gd name="connsiteY7" fmla="*/ 2036 h 18792"/>
              <a:gd name="connsiteX0" fmla="*/ 10000 w 10000"/>
              <a:gd name="connsiteY0" fmla="*/ 0 h 16756"/>
              <a:gd name="connsiteX1" fmla="*/ 0 w 10000"/>
              <a:gd name="connsiteY1" fmla="*/ 0 h 16756"/>
              <a:gd name="connsiteX2" fmla="*/ 0 w 10000"/>
              <a:gd name="connsiteY2" fmla="*/ 12219 h 16756"/>
              <a:gd name="connsiteX3" fmla="*/ 484 w 10000"/>
              <a:gd name="connsiteY3" fmla="*/ 16756 h 16756"/>
              <a:gd name="connsiteX4" fmla="*/ 972 w 10000"/>
              <a:gd name="connsiteY4" fmla="*/ 12219 h 16756"/>
              <a:gd name="connsiteX5" fmla="*/ 9509 w 10000"/>
              <a:gd name="connsiteY5" fmla="*/ 12219 h 16756"/>
              <a:gd name="connsiteX6" fmla="*/ 10000 w 10000"/>
              <a:gd name="connsiteY6" fmla="*/ 7683 h 16756"/>
              <a:gd name="connsiteX7" fmla="*/ 10000 w 10000"/>
              <a:gd name="connsiteY7" fmla="*/ 0 h 16756"/>
              <a:gd name="connsiteX0" fmla="*/ 10000 w 10000"/>
              <a:gd name="connsiteY0" fmla="*/ 0 h 16756"/>
              <a:gd name="connsiteX1" fmla="*/ 0 w 10000"/>
              <a:gd name="connsiteY1" fmla="*/ 771 h 16756"/>
              <a:gd name="connsiteX2" fmla="*/ 0 w 10000"/>
              <a:gd name="connsiteY2" fmla="*/ 12219 h 16756"/>
              <a:gd name="connsiteX3" fmla="*/ 484 w 10000"/>
              <a:gd name="connsiteY3" fmla="*/ 16756 h 16756"/>
              <a:gd name="connsiteX4" fmla="*/ 972 w 10000"/>
              <a:gd name="connsiteY4" fmla="*/ 12219 h 16756"/>
              <a:gd name="connsiteX5" fmla="*/ 9509 w 10000"/>
              <a:gd name="connsiteY5" fmla="*/ 12219 h 16756"/>
              <a:gd name="connsiteX6" fmla="*/ 10000 w 10000"/>
              <a:gd name="connsiteY6" fmla="*/ 7683 h 16756"/>
              <a:gd name="connsiteX7" fmla="*/ 10000 w 10000"/>
              <a:gd name="connsiteY7" fmla="*/ 0 h 16756"/>
              <a:gd name="connsiteX0" fmla="*/ 10000 w 10000"/>
              <a:gd name="connsiteY0" fmla="*/ 0 h 15985"/>
              <a:gd name="connsiteX1" fmla="*/ 0 w 10000"/>
              <a:gd name="connsiteY1" fmla="*/ 0 h 15985"/>
              <a:gd name="connsiteX2" fmla="*/ 0 w 10000"/>
              <a:gd name="connsiteY2" fmla="*/ 11448 h 15985"/>
              <a:gd name="connsiteX3" fmla="*/ 484 w 10000"/>
              <a:gd name="connsiteY3" fmla="*/ 15985 h 15985"/>
              <a:gd name="connsiteX4" fmla="*/ 972 w 10000"/>
              <a:gd name="connsiteY4" fmla="*/ 11448 h 15985"/>
              <a:gd name="connsiteX5" fmla="*/ 9509 w 10000"/>
              <a:gd name="connsiteY5" fmla="*/ 11448 h 15985"/>
              <a:gd name="connsiteX6" fmla="*/ 10000 w 10000"/>
              <a:gd name="connsiteY6" fmla="*/ 6912 h 15985"/>
              <a:gd name="connsiteX7" fmla="*/ 10000 w 10000"/>
              <a:gd name="connsiteY7" fmla="*/ 0 h 15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5985">
                <a:moveTo>
                  <a:pt x="10000" y="0"/>
                </a:moveTo>
                <a:lnTo>
                  <a:pt x="0" y="0"/>
                </a:lnTo>
                <a:lnTo>
                  <a:pt x="0" y="11448"/>
                </a:lnTo>
                <a:cubicBezTo>
                  <a:pt x="382" y="11448"/>
                  <a:pt x="484" y="15985"/>
                  <a:pt x="484" y="15985"/>
                </a:cubicBezTo>
                <a:cubicBezTo>
                  <a:pt x="484" y="15985"/>
                  <a:pt x="587" y="11448"/>
                  <a:pt x="972" y="11448"/>
                </a:cubicBezTo>
                <a:lnTo>
                  <a:pt x="9509" y="11448"/>
                </a:lnTo>
                <a:cubicBezTo>
                  <a:pt x="9894" y="11448"/>
                  <a:pt x="10000" y="6912"/>
                  <a:pt x="10000" y="6912"/>
                </a:cubicBezTo>
                <a:lnTo>
                  <a:pt x="10000" y="0"/>
                </a:lnTo>
                <a:close/>
              </a:path>
            </a:pathLst>
          </a:custGeom>
          <a:solidFill>
            <a:srgbClr val="C5C5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fr-FR" sz="2400" dirty="0">
              <a:solidFill>
                <a:schemeClr val="tx2">
                  <a:lumMod val="50000"/>
                </a:schemeClr>
              </a:solidFill>
            </a:endParaRPr>
          </a:p>
        </p:txBody>
      </p:sp>
      <p:graphicFrame>
        <p:nvGraphicFramePr>
          <p:cNvPr id="5" name="Object 92"/>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758" name="think-cell Slide" r:id="rId9" imgW="360" imgH="360" progId="">
                  <p:embed/>
                </p:oleObj>
              </mc:Choice>
              <mc:Fallback>
                <p:oleObj name="think-cell Slide" r:id="rId9" imgW="360" imgH="360" progId="">
                  <p:embed/>
                  <p:pic>
                    <p:nvPicPr>
                      <p:cNvPr id="0" name="Picture 18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Straight Connector 5"/>
          <p:cNvCxnSpPr/>
          <p:nvPr>
            <p:custDataLst>
              <p:tags r:id="rId4"/>
            </p:custDataLst>
          </p:nvPr>
        </p:nvCxnSpPr>
        <p:spPr>
          <a:xfrm flipH="1">
            <a:off x="0" y="6362700"/>
            <a:ext cx="9906000" cy="0"/>
          </a:xfrm>
          <a:prstGeom prst="line">
            <a:avLst/>
          </a:prstGeom>
          <a:ln w="9525" cmpd="sng">
            <a:solidFill>
              <a:srgbClr val="C5C5C5"/>
            </a:solidFill>
          </a:ln>
          <a:effectLst/>
        </p:spPr>
        <p:style>
          <a:lnRef idx="2">
            <a:schemeClr val="accent1"/>
          </a:lnRef>
          <a:fillRef idx="0">
            <a:schemeClr val="accent1"/>
          </a:fillRef>
          <a:effectRef idx="1">
            <a:schemeClr val="accent1"/>
          </a:effectRef>
          <a:fontRef idx="minor">
            <a:schemeClr val="tx1"/>
          </a:fontRef>
        </p:style>
      </p:cxnSp>
      <p:grpSp>
        <p:nvGrpSpPr>
          <p:cNvPr id="7" name="Group 10"/>
          <p:cNvGrpSpPr>
            <a:grpSpLocks/>
          </p:cNvGrpSpPr>
          <p:nvPr/>
        </p:nvGrpSpPr>
        <p:grpSpPr bwMode="auto">
          <a:xfrm>
            <a:off x="6834188" y="6632573"/>
            <a:ext cx="2825750" cy="107950"/>
            <a:chOff x="6834263" y="6629963"/>
            <a:chExt cx="2824894" cy="108319"/>
          </a:xfrm>
        </p:grpSpPr>
        <p:sp>
          <p:nvSpPr>
            <p:cNvPr id="8" name="TextBox 10"/>
            <p:cNvSpPr txBox="1"/>
            <p:nvPr userDrawn="1">
              <p:custDataLst>
                <p:tags r:id="rId6"/>
              </p:custDataLst>
            </p:nvPr>
          </p:nvSpPr>
          <p:spPr>
            <a:xfrm>
              <a:off x="9659157" y="6629963"/>
              <a:ext cx="0" cy="108319"/>
            </a:xfrm>
            <a:prstGeom prst="rect">
              <a:avLst/>
            </a:prstGeom>
            <a:noFill/>
          </p:spPr>
          <p:txBody>
            <a:bodyPr wrap="none" lIns="0" tIns="0" rIns="0" bIns="0" anchor="ctr">
              <a:spAutoFit/>
            </a:bodyPr>
            <a:lstStyle/>
            <a:p>
              <a:pPr algn="ctr" defTabSz="957756" fontAlgn="auto">
                <a:spcBef>
                  <a:spcPts val="0"/>
                </a:spcBef>
                <a:spcAft>
                  <a:spcPts val="0"/>
                </a:spcAft>
                <a:defRPr/>
              </a:pPr>
              <a:endParaRPr lang="en-US" sz="700" dirty="0">
                <a:solidFill>
                  <a:schemeClr val="bg2"/>
                </a:solidFill>
                <a:latin typeface="+mn-lt"/>
                <a:cs typeface="+mn-cs"/>
              </a:endParaRPr>
            </a:p>
          </p:txBody>
        </p:sp>
        <p:sp>
          <p:nvSpPr>
            <p:cNvPr id="9" name="Rectangle 8"/>
            <p:cNvSpPr>
              <a:spLocks noChangeArrowheads="1"/>
            </p:cNvSpPr>
            <p:nvPr userDrawn="1">
              <p:custDataLst>
                <p:tags r:id="rId7"/>
              </p:custDataLst>
            </p:nvPr>
          </p:nvSpPr>
          <p:spPr bwMode="auto">
            <a:xfrm>
              <a:off x="6834263" y="6629963"/>
              <a:ext cx="2661431" cy="108319"/>
            </a:xfrm>
            <a:prstGeom prst="rect">
              <a:avLst/>
            </a:prstGeom>
            <a:noFill/>
            <a:ln w="19050">
              <a:noFill/>
              <a:miter lim="800000"/>
              <a:headEnd/>
              <a:tailEnd/>
            </a:ln>
            <a:effectLst/>
          </p:spPr>
          <p:txBody>
            <a:bodyPr lIns="0" tIns="0" rIns="0" bIns="0" anchor="ctr">
              <a:spAutoFit/>
            </a:bodyPr>
            <a:lstStyle/>
            <a:p>
              <a:pPr algn="r" defTabSz="995445" eaLnBrk="0" fontAlgn="auto" hangingPunct="0">
                <a:spcBef>
                  <a:spcPts val="0"/>
                </a:spcBef>
                <a:spcAft>
                  <a:spcPts val="0"/>
                </a:spcAft>
                <a:defRPr/>
              </a:pPr>
              <a:r>
                <a:rPr lang="en-US" altLang="en-US" sz="700" dirty="0">
                  <a:solidFill>
                    <a:schemeClr val="bg2"/>
                  </a:solidFill>
                  <a:latin typeface="+mn-lt"/>
                  <a:cs typeface="Arial" pitchFamily="34" charset="0"/>
                </a:rPr>
                <a:t>Copyright © Capgemini 2014. All Rights Reserved</a:t>
              </a:r>
            </a:p>
          </p:txBody>
        </p:sp>
      </p:grpSp>
      <p:pic>
        <p:nvPicPr>
          <p:cNvPr id="11" name="Picture 16" descr="Capgemini logo black.png"/>
          <p:cNvPicPr>
            <a:picLocks noChangeAspect="1"/>
          </p:cNvPicPr>
          <p:nvPr/>
        </p:nvPicPr>
        <p:blipFill>
          <a:blip r:embed="rId11" cstate="print"/>
          <a:srcRect/>
          <a:stretch>
            <a:fillRect/>
          </a:stretch>
        </p:blipFill>
        <p:spPr bwMode="auto">
          <a:xfrm>
            <a:off x="327025" y="6464300"/>
            <a:ext cx="1260475" cy="292100"/>
          </a:xfrm>
          <a:prstGeom prst="rect">
            <a:avLst/>
          </a:prstGeom>
          <a:noFill/>
          <a:ln w="9525">
            <a:noFill/>
            <a:miter lim="800000"/>
            <a:headEnd/>
            <a:tailEnd/>
          </a:ln>
        </p:spPr>
      </p:pic>
      <p:graphicFrame>
        <p:nvGraphicFramePr>
          <p:cNvPr id="13" name="Object 89"/>
          <p:cNvGraphicFramePr>
            <a:graphicFrameLocks noChangeAspect="1"/>
          </p:cNvGraphicFramePr>
          <p:nvPr>
            <p:custDataLst>
              <p:tags r:id="rId5"/>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spid="_x0000_s52759" name="think-cell Slide" r:id="rId12" imgW="360" imgH="360" progId="">
                  <p:embed/>
                </p:oleObj>
              </mc:Choice>
              <mc:Fallback>
                <p:oleObj name="think-cell Slide" r:id="rId12" imgW="360" imgH="360" progId="">
                  <p:embed/>
                  <p:pic>
                    <p:nvPicPr>
                      <p:cNvPr id="0" name="Picture 1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a:t>Click to edit Master title style</a:t>
            </a:r>
            <a:endParaRPr lang="en-US" dirty="0"/>
          </a:p>
        </p:txBody>
      </p:sp>
      <p:sp>
        <p:nvSpPr>
          <p:cNvPr id="3" name="Content Placeholder 2"/>
          <p:cNvSpPr>
            <a:spLocks noGrp="1"/>
          </p:cNvSpPr>
          <p:nvPr>
            <p:ph idx="1"/>
          </p:nvPr>
        </p:nvSpPr>
        <p:spPr>
          <a:xfrm>
            <a:off x="327025" y="1282701"/>
            <a:ext cx="9256713" cy="4951412"/>
          </a:xfrm>
        </p:spPr>
        <p:txBody>
          <a:bodyPr/>
          <a:lstStyle>
            <a:lvl1pPr>
              <a:defRPr b="0"/>
            </a:lvl1pPr>
            <a:lvl2pPr marL="457200" indent="-228600">
              <a:defRPr/>
            </a:lvl2pPr>
            <a:lvl3pPr marL="685800" indent="-228600">
              <a:defRPr/>
            </a:lvl3pPr>
            <a:lvl4pPr>
              <a:defRPr/>
            </a:lvl4pPr>
            <a:lvl5pPr>
              <a:buNone/>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p:txBody>
      </p:sp>
      <p:sp>
        <p:nvSpPr>
          <p:cNvPr id="15" name="TextBox 14"/>
          <p:cNvSpPr txBox="1"/>
          <p:nvPr userDrawn="1"/>
        </p:nvSpPr>
        <p:spPr>
          <a:xfrm>
            <a:off x="9518878" y="6381328"/>
            <a:ext cx="402674" cy="307777"/>
          </a:xfrm>
          <a:prstGeom prst="rect">
            <a:avLst/>
          </a:prstGeom>
          <a:noFill/>
        </p:spPr>
        <p:txBody>
          <a:bodyPr wrap="none" rtlCol="0">
            <a:spAutoFit/>
          </a:bodyPr>
          <a:lstStyle/>
          <a:p>
            <a:fld id="{064DAC34-4A34-4E09-AFD8-A1ADC3F93AF2}" type="slidenum">
              <a:rPr lang="nl-NL" sz="1400" smtClean="0">
                <a:solidFill>
                  <a:schemeClr val="tx2">
                    <a:lumMod val="50000"/>
                  </a:schemeClr>
                </a:solidFill>
              </a:rPr>
              <a:pPr/>
              <a:t>‹#›</a:t>
            </a:fld>
            <a:endParaRPr lang="nl-NL" sz="1400" dirty="0" err="1">
              <a:solidFill>
                <a:schemeClr val="tx2">
                  <a:lumMod val="50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2" y="2"/>
          <a:ext cx="147060" cy="143985"/>
        </p:xfrm>
        <a:graphic>
          <a:graphicData uri="http://schemas.openxmlformats.org/presentationml/2006/ole">
            <mc:AlternateContent xmlns:mc="http://schemas.openxmlformats.org/markup-compatibility/2006">
              <mc:Choice xmlns:v="urn:schemas-microsoft-com:vml" Requires="v">
                <p:oleObj spid="_x0000_s54540" name="think-cell Slide" r:id="rId5" imgW="360" imgH="360" progId="">
                  <p:embed/>
                </p:oleObj>
              </mc:Choice>
              <mc:Fallback>
                <p:oleObj name="think-cell Slide" r:id="rId5" imgW="360" imgH="360" progId="">
                  <p:embed/>
                  <p:pic>
                    <p:nvPicPr>
                      <p:cNvPr id="0"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2"/>
                        <a:ext cx="147060"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1"/>
          <p:cNvSpPr>
            <a:spLocks noGrp="1"/>
          </p:cNvSpPr>
          <p:nvPr>
            <p:ph type="title"/>
            <p:custDataLst>
              <p:tags r:id="rId3"/>
            </p:custDataLst>
          </p:nvPr>
        </p:nvSpPr>
        <p:spPr>
          <a:xfrm>
            <a:off x="1" y="0"/>
            <a:ext cx="9905999" cy="876300"/>
          </a:xfrm>
          <a:prstGeom prst="rect">
            <a:avLst/>
          </a:prstGeom>
        </p:spPr>
        <p:txBody>
          <a:bodyPr/>
          <a:lstStyle>
            <a:lvl1pPr>
              <a:defRPr>
                <a:solidFill>
                  <a:srgbClr val="2E2E2E"/>
                </a:solidFill>
              </a:defRPr>
            </a:lvl1p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0" y="25263"/>
            <a:ext cx="9559290" cy="822960"/>
          </a:xfr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346710" y="1171981"/>
            <a:ext cx="9212580" cy="1384995"/>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569913" indent="-228600"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795338"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031875"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312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82415427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802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nvPr>
        </p:nvSpPr>
        <p:spPr>
          <a:xfrm>
            <a:off x="3" y="4"/>
            <a:ext cx="9561512" cy="1002135"/>
          </a:xfrm>
        </p:spPr>
        <p:txBody>
          <a:bodyPr/>
          <a:lstStyle>
            <a:lvl1pPr>
              <a:lnSpc>
                <a:spcPct val="100000"/>
              </a:lnSpc>
              <a:defRPr/>
            </a:lvl1pPr>
          </a:lstStyle>
          <a:p>
            <a:pPr lvl="0"/>
            <a:r>
              <a:rPr lang="en-US" noProof="0" dirty="0"/>
              <a:t>Click to edit Master title style</a:t>
            </a:r>
          </a:p>
        </p:txBody>
      </p:sp>
    </p:spTree>
    <p:extLst>
      <p:ext uri="{BB962C8B-B14F-4D97-AF65-F5344CB8AC3E}">
        <p14:creationId xmlns:p14="http://schemas.microsoft.com/office/powerpoint/2010/main" val="1763588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38817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4904792" y="6410445"/>
            <a:ext cx="4382083" cy="251430"/>
          </a:xfrm>
          <a:prstGeom prst="rect">
            <a:avLst/>
          </a:prstGeom>
        </p:spPr>
        <p:txBody>
          <a:bodyPr wrap="square" lIns="33059" tIns="33059" rIns="0" bIns="33059" anchor="b" anchorCtr="0">
            <a:spAutoFit/>
          </a:bodyPr>
          <a:lstStyle/>
          <a:p>
            <a:pPr algn="r" defTabSz="957756" fontAlgn="auto">
              <a:spcBef>
                <a:spcPts val="0"/>
              </a:spcBef>
              <a:spcAft>
                <a:spcPts val="0"/>
              </a:spcAft>
            </a:pPr>
            <a:r>
              <a:rPr lang="en-US" sz="600" dirty="0">
                <a:solidFill>
                  <a:prstClr val="white"/>
                </a:solidFill>
                <a:latin typeface="Arial"/>
                <a:cs typeface="Arial" pitchFamily="34" charset="0"/>
              </a:rPr>
              <a:t>The information contained in this presentation is proprietary.</a:t>
            </a:r>
          </a:p>
          <a:p>
            <a:pPr algn="r" defTabSz="957756" fontAlgn="auto">
              <a:spcBef>
                <a:spcPts val="0"/>
              </a:spcBef>
              <a:spcAft>
                <a:spcPts val="0"/>
              </a:spcAft>
              <a:defRPr/>
            </a:pPr>
            <a:r>
              <a:rPr lang="en-US" sz="600" dirty="0">
                <a:solidFill>
                  <a:prstClr val="white"/>
                </a:solidFill>
                <a:latin typeface="Arial"/>
                <a:cs typeface="Arial" pitchFamily="34" charset="0"/>
              </a:rPr>
              <a:t>© 2015 Capgemini. All rights reserved. Rightshore</a:t>
            </a:r>
            <a:r>
              <a:rPr lang="en-US" sz="600" baseline="30000" dirty="0">
                <a:solidFill>
                  <a:prstClr val="white"/>
                </a:solidFill>
                <a:latin typeface="Arial"/>
                <a:cs typeface="Arial" pitchFamily="34" charset="0"/>
              </a:rPr>
              <a:t>® </a:t>
            </a:r>
            <a:r>
              <a:rPr lang="en-US" sz="600" dirty="0">
                <a:solidFill>
                  <a:prstClr val="white"/>
                </a:solidFill>
                <a:latin typeface="Arial"/>
                <a:cs typeface="Arial" pitchFamily="34" charset="0"/>
              </a:rPr>
              <a:t>is a trademark belonging to Capgemini.</a:t>
            </a:r>
            <a:endParaRPr lang="en-US" sz="600" kern="0" noProof="1">
              <a:solidFill>
                <a:prstClr val="white"/>
              </a:solidFill>
              <a:latin typeface="Arial"/>
              <a:cs typeface="Arial" pitchFamily="34" charset="0"/>
            </a:endParaRPr>
          </a:p>
        </p:txBody>
      </p:sp>
      <p:pic>
        <p:nvPicPr>
          <p:cNvPr id="8" name="Image 8" descr="Locations_Map_2013.png"/>
          <p:cNvPicPr>
            <a:picLocks noChangeAspect="1"/>
          </p:cNvPicPr>
          <p:nvPr userDrawn="1"/>
        </p:nvPicPr>
        <p:blipFill>
          <a:blip r:embed="rId8" cstate="print"/>
          <a:stretch>
            <a:fillRect/>
          </a:stretch>
        </p:blipFill>
        <p:spPr>
          <a:xfrm>
            <a:off x="5406989" y="3467594"/>
            <a:ext cx="3896499" cy="1872735"/>
          </a:xfrm>
          <a:prstGeom prst="rect">
            <a:avLst/>
          </a:prstGeom>
        </p:spPr>
      </p:pic>
      <p:sp>
        <p:nvSpPr>
          <p:cNvPr id="11" name="Rectangle 9"/>
          <p:cNvSpPr>
            <a:spLocks noChangeArrowheads="1"/>
          </p:cNvSpPr>
          <p:nvPr userDrawn="1">
            <p:custDataLst>
              <p:tags r:id="rId4"/>
            </p:custDataLst>
          </p:nvPr>
        </p:nvSpPr>
        <p:spPr bwMode="gray">
          <a:xfrm>
            <a:off x="1106088" y="3693226"/>
            <a:ext cx="425984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algn="just" defTabSz="1042966" fontAlgn="auto">
              <a:spcBef>
                <a:spcPts val="0"/>
              </a:spcBef>
              <a:spcAft>
                <a:spcPts val="0"/>
              </a:spcAft>
              <a:defRPr/>
            </a:pPr>
            <a:r>
              <a:rPr lang="en-US" sz="1800" b="1" dirty="0">
                <a:solidFill>
                  <a:prstClr val="white"/>
                </a:solidFill>
                <a:latin typeface="Arial"/>
                <a:cs typeface="Arial"/>
              </a:rPr>
              <a:t>About Capgemini</a:t>
            </a:r>
            <a:endParaRPr lang="en-US" sz="1000" dirty="0">
              <a:solidFill>
                <a:prstClr val="white"/>
              </a:solidFill>
              <a:latin typeface="Arial"/>
              <a:cs typeface="Arial" pitchFamily="34" charset="0"/>
            </a:endParaRPr>
          </a:p>
          <a:p>
            <a:pPr algn="just" defTabSz="957756" fontAlgn="auto">
              <a:spcBef>
                <a:spcPts val="0"/>
              </a:spcBef>
              <a:spcAft>
                <a:spcPts val="0"/>
              </a:spcAft>
            </a:pPr>
            <a:endParaRPr lang="en-US" sz="1000" dirty="0">
              <a:solidFill>
                <a:prstClr val="white"/>
              </a:solidFill>
              <a:latin typeface="Arial"/>
              <a:cs typeface="Arial" pitchFamily="34" charset="0"/>
            </a:endParaRPr>
          </a:p>
          <a:p>
            <a:pPr algn="just" defTabSz="957756" fontAlgn="auto">
              <a:spcBef>
                <a:spcPts val="0"/>
              </a:spcBef>
              <a:spcAft>
                <a:spcPts val="200"/>
              </a:spcAft>
            </a:pPr>
            <a:r>
              <a:rPr lang="en-US" sz="1000" dirty="0">
                <a:solidFill>
                  <a:prstClr val="white"/>
                </a:solidFill>
                <a:latin typeface="Arial"/>
                <a:cs typeface="Arial" pitchFamily="34" charset="0"/>
              </a:rPr>
              <a:t>With almost 145,000 people in over 40 countries, Capgemini is one of the world's foremost providers of consulting, technology and outsourcing services. The Group reported 2014 global revenues of EUR 10.573 billion.</a:t>
            </a:r>
          </a:p>
          <a:p>
            <a:pPr algn="just" defTabSz="957756" fontAlgn="auto">
              <a:spcBef>
                <a:spcPts val="0"/>
              </a:spcBef>
              <a:spcAft>
                <a:spcPts val="200"/>
              </a:spcAft>
            </a:pPr>
            <a:r>
              <a:rPr lang="en-US" sz="1000" dirty="0">
                <a:solidFill>
                  <a:prstClr val="white"/>
                </a:solidFill>
                <a:latin typeface="Arial"/>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a:t>
            </a:r>
            <a:r>
              <a:rPr lang="en-US" sz="1000" dirty="0">
                <a:solidFill>
                  <a:prstClr val="white"/>
                </a:solidFill>
                <a:latin typeface="Arial"/>
                <a:cs typeface="Arial" pitchFamily="34" charset="0"/>
                <a:hlinkClick r:id="rId9"/>
              </a:rPr>
              <a:t>Collaborative Business Experience</a:t>
            </a:r>
            <a:r>
              <a:rPr lang="en-US" sz="1000" baseline="30000" dirty="0">
                <a:solidFill>
                  <a:prstClr val="white"/>
                </a:solidFill>
                <a:latin typeface="Arial"/>
                <a:cs typeface="Arial" pitchFamily="34" charset="0"/>
                <a:hlinkClick r:id="rId9"/>
              </a:rPr>
              <a:t>TM</a:t>
            </a:r>
            <a:r>
              <a:rPr lang="en-US" sz="1000" dirty="0">
                <a:solidFill>
                  <a:prstClr val="white"/>
                </a:solidFill>
                <a:latin typeface="Arial"/>
                <a:cs typeface="Arial" pitchFamily="34" charset="0"/>
              </a:rPr>
              <a:t>, and draws on </a:t>
            </a:r>
            <a:r>
              <a:rPr lang="en-US" sz="1000" dirty="0">
                <a:solidFill>
                  <a:prstClr val="white"/>
                </a:solidFill>
                <a:latin typeface="Arial"/>
                <a:cs typeface="Arial" pitchFamily="34" charset="0"/>
                <a:hlinkClick r:id="rId10"/>
              </a:rPr>
              <a:t>Rightshore</a:t>
            </a:r>
            <a:r>
              <a:rPr lang="en-US" sz="1000" baseline="30000" dirty="0">
                <a:solidFill>
                  <a:prstClr val="white"/>
                </a:solidFill>
                <a:latin typeface="Arial"/>
                <a:cs typeface="Arial" pitchFamily="34" charset="0"/>
                <a:hlinkClick r:id="rId10"/>
              </a:rPr>
              <a:t>®</a:t>
            </a:r>
            <a:r>
              <a:rPr lang="en-US" sz="1000" dirty="0">
                <a:solidFill>
                  <a:prstClr val="white"/>
                </a:solidFill>
                <a:latin typeface="Arial"/>
                <a:cs typeface="Arial" pitchFamily="34" charset="0"/>
              </a:rPr>
              <a:t>, its worldwide delivery model.</a:t>
            </a:r>
          </a:p>
          <a:p>
            <a:pPr algn="just" defTabSz="957756" fontAlgn="auto">
              <a:spcBef>
                <a:spcPts val="0"/>
              </a:spcBef>
              <a:spcAft>
                <a:spcPts val="0"/>
              </a:spcAft>
            </a:pPr>
            <a:endParaRPr lang="en-US" sz="1000" dirty="0">
              <a:solidFill>
                <a:prstClr val="white"/>
              </a:solidFill>
              <a:latin typeface="Arial"/>
              <a:cs typeface="Arial" pitchFamily="34" charset="0"/>
            </a:endParaRPr>
          </a:p>
          <a:p>
            <a:pPr algn="just" defTabSz="957756" fontAlgn="auto">
              <a:spcBef>
                <a:spcPts val="0"/>
              </a:spcBef>
              <a:spcAft>
                <a:spcPts val="0"/>
              </a:spcAft>
            </a:pPr>
            <a:r>
              <a:rPr lang="en-US" sz="1000" dirty="0">
                <a:solidFill>
                  <a:prstClr val="white"/>
                </a:solidFill>
                <a:latin typeface="Arial"/>
                <a:cs typeface="Arial" pitchFamily="34" charset="0"/>
              </a:rPr>
              <a:t>Learn more about us at </a:t>
            </a:r>
            <a:r>
              <a:rPr lang="en-US" sz="1000" u="sng" dirty="0">
                <a:solidFill>
                  <a:prstClr val="white"/>
                </a:solidFill>
                <a:latin typeface="Arial"/>
                <a:cs typeface="Arial" pitchFamily="34" charset="0"/>
                <a:hlinkClick r:id="rId11"/>
              </a:rPr>
              <a:t>www.capgemini.com</a:t>
            </a:r>
            <a:r>
              <a:rPr lang="en-US" sz="1000" dirty="0">
                <a:solidFill>
                  <a:prstClr val="white"/>
                </a:solidFill>
                <a:latin typeface="Arial"/>
                <a:cs typeface="Arial" pitchFamily="34" charset="0"/>
              </a:rPr>
              <a:t> </a:t>
            </a:r>
          </a:p>
          <a:p>
            <a:pPr algn="just" defTabSz="957756" fontAlgn="auto">
              <a:spcBef>
                <a:spcPts val="0"/>
              </a:spcBef>
              <a:spcAft>
                <a:spcPts val="0"/>
              </a:spcAft>
            </a:pPr>
            <a:r>
              <a:rPr lang="en-US" sz="1000" dirty="0">
                <a:solidFill>
                  <a:prstClr val="white"/>
                </a:solidFill>
                <a:latin typeface="Arial"/>
                <a:cs typeface="Arial" pitchFamily="34" charset="0"/>
              </a:rPr>
              <a:t> </a:t>
            </a:r>
          </a:p>
          <a:p>
            <a:pPr algn="just" defTabSz="957756" fontAlgn="auto">
              <a:spcBef>
                <a:spcPts val="0"/>
              </a:spcBef>
              <a:spcAft>
                <a:spcPts val="200"/>
              </a:spcAft>
            </a:pPr>
            <a:r>
              <a:rPr lang="en-US" sz="1000" i="1" dirty="0">
                <a:solidFill>
                  <a:prstClr val="white"/>
                </a:solidFill>
                <a:latin typeface="Arial"/>
                <a:cs typeface="Arial" pitchFamily="34" charset="0"/>
              </a:rPr>
              <a:t>Rightshore</a:t>
            </a:r>
            <a:r>
              <a:rPr lang="en-US" sz="1000" i="1" baseline="30000" dirty="0">
                <a:solidFill>
                  <a:prstClr val="white"/>
                </a:solidFill>
                <a:latin typeface="Arial"/>
                <a:cs typeface="Arial" pitchFamily="34" charset="0"/>
              </a:rPr>
              <a:t>®</a:t>
            </a:r>
            <a:r>
              <a:rPr lang="en-US" sz="1000" i="1" dirty="0">
                <a:solidFill>
                  <a:prstClr val="white"/>
                </a:solidFill>
                <a:latin typeface="Arial"/>
                <a:cs typeface="Arial" pitchFamily="34" charset="0"/>
              </a:rPr>
              <a:t> is a trademark belonging to Capgemini</a:t>
            </a:r>
          </a:p>
        </p:txBody>
      </p:sp>
      <p:pic>
        <p:nvPicPr>
          <p:cNvPr id="12" name="Image 7" descr="ppt_Label_CBE.png"/>
          <p:cNvPicPr>
            <a:picLocks noChangeAspect="1"/>
          </p:cNvPicPr>
          <p:nvPr userDrawn="1"/>
        </p:nvPicPr>
        <p:blipFill>
          <a:blip r:embed="rId12" cstate="email"/>
          <a:stretch>
            <a:fillRect/>
          </a:stretch>
        </p:blipFill>
        <p:spPr>
          <a:xfrm>
            <a:off x="814448" y="3458687"/>
            <a:ext cx="576000" cy="576000"/>
          </a:xfrm>
          <a:prstGeom prst="rect">
            <a:avLst/>
          </a:prstGeom>
        </p:spPr>
      </p:pic>
    </p:spTree>
    <p:extLst>
      <p:ext uri="{BB962C8B-B14F-4D97-AF65-F5344CB8AC3E}">
        <p14:creationId xmlns:p14="http://schemas.microsoft.com/office/powerpoint/2010/main" val="252218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38919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userDrawn="1">
            <p:custDataLst>
              <p:tags r:id="rId3"/>
            </p:custDataLst>
          </p:nvPr>
        </p:nvSpPr>
        <p:spPr>
          <a:xfrm>
            <a:off x="4904792" y="6410445"/>
            <a:ext cx="4382083" cy="251430"/>
          </a:xfrm>
          <a:prstGeom prst="rect">
            <a:avLst/>
          </a:prstGeom>
        </p:spPr>
        <p:txBody>
          <a:bodyPr wrap="square" lIns="33059" tIns="33059" rIns="0" bIns="33059" anchor="b" anchorCtr="0">
            <a:spAutoFit/>
          </a:bodyPr>
          <a:lstStyle/>
          <a:p>
            <a:pPr algn="r" defTabSz="957756" fontAlgn="auto">
              <a:spcBef>
                <a:spcPts val="0"/>
              </a:spcBef>
              <a:spcAft>
                <a:spcPts val="0"/>
              </a:spcAft>
            </a:pPr>
            <a:r>
              <a:rPr lang="en-US" sz="600" dirty="0">
                <a:solidFill>
                  <a:prstClr val="white"/>
                </a:solidFill>
                <a:latin typeface="Arial"/>
                <a:cs typeface="Arial" pitchFamily="34" charset="0"/>
              </a:rPr>
              <a:t>The information contained in this presentation is proprietary.</a:t>
            </a:r>
          </a:p>
          <a:p>
            <a:pPr algn="r" defTabSz="957756" fontAlgn="auto">
              <a:spcBef>
                <a:spcPts val="0"/>
              </a:spcBef>
              <a:spcAft>
                <a:spcPts val="0"/>
              </a:spcAft>
              <a:defRPr/>
            </a:pPr>
            <a:r>
              <a:rPr lang="en-US" sz="600" dirty="0">
                <a:solidFill>
                  <a:prstClr val="white"/>
                </a:solidFill>
                <a:latin typeface="Arial"/>
                <a:cs typeface="Arial" pitchFamily="34" charset="0"/>
              </a:rPr>
              <a:t>© 2015 Capgemini. All rights reserved. Rightshore</a:t>
            </a:r>
            <a:r>
              <a:rPr lang="en-US" sz="600" baseline="30000" dirty="0">
                <a:solidFill>
                  <a:prstClr val="white"/>
                </a:solidFill>
                <a:latin typeface="Arial"/>
                <a:cs typeface="Arial" pitchFamily="34" charset="0"/>
              </a:rPr>
              <a:t>® </a:t>
            </a:r>
            <a:r>
              <a:rPr lang="en-US" sz="600" dirty="0">
                <a:solidFill>
                  <a:prstClr val="white"/>
                </a:solidFill>
                <a:latin typeface="Arial"/>
                <a:cs typeface="Arial" pitchFamily="34" charset="0"/>
              </a:rPr>
              <a:t>is a trademark belonging to Capgemini.</a:t>
            </a:r>
            <a:endParaRPr lang="en-US" sz="600" kern="0" noProof="1">
              <a:solidFill>
                <a:prstClr val="white"/>
              </a:solidFill>
              <a:latin typeface="Arial"/>
              <a:cs typeface="Arial" pitchFamily="34" charset="0"/>
            </a:endParaRPr>
          </a:p>
        </p:txBody>
      </p:sp>
      <p:sp>
        <p:nvSpPr>
          <p:cNvPr id="12" name="Rectangle 9"/>
          <p:cNvSpPr>
            <a:spLocks noChangeArrowheads="1"/>
          </p:cNvSpPr>
          <p:nvPr userDrawn="1">
            <p:custDataLst>
              <p:tags r:id="rId4"/>
            </p:custDataLst>
          </p:nvPr>
        </p:nvSpPr>
        <p:spPr bwMode="gray">
          <a:xfrm>
            <a:off x="1106088" y="3693226"/>
            <a:ext cx="425984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algn="just" defTabSz="1042966" fontAlgn="auto">
              <a:spcBef>
                <a:spcPts val="0"/>
              </a:spcBef>
              <a:spcAft>
                <a:spcPts val="0"/>
              </a:spcAft>
              <a:defRPr/>
            </a:pPr>
            <a:r>
              <a:rPr lang="en-US" sz="1800" b="1" dirty="0">
                <a:solidFill>
                  <a:prstClr val="white"/>
                </a:solidFill>
                <a:latin typeface="Arial"/>
                <a:cs typeface="Arial"/>
              </a:rPr>
              <a:t>About Capgemini</a:t>
            </a:r>
            <a:endParaRPr lang="en-US" sz="1000" dirty="0">
              <a:solidFill>
                <a:prstClr val="white"/>
              </a:solidFill>
              <a:latin typeface="Arial"/>
              <a:cs typeface="Arial" pitchFamily="34" charset="0"/>
            </a:endParaRPr>
          </a:p>
          <a:p>
            <a:pPr algn="just" defTabSz="957756" fontAlgn="auto">
              <a:spcBef>
                <a:spcPts val="0"/>
              </a:spcBef>
              <a:spcAft>
                <a:spcPts val="0"/>
              </a:spcAft>
            </a:pPr>
            <a:endParaRPr lang="en-US" sz="1000" dirty="0">
              <a:solidFill>
                <a:prstClr val="white"/>
              </a:solidFill>
              <a:latin typeface="Arial"/>
              <a:cs typeface="Arial" pitchFamily="34" charset="0"/>
            </a:endParaRPr>
          </a:p>
          <a:p>
            <a:pPr algn="just" defTabSz="957756" fontAlgn="auto">
              <a:spcBef>
                <a:spcPts val="0"/>
              </a:spcBef>
              <a:spcAft>
                <a:spcPts val="200"/>
              </a:spcAft>
            </a:pPr>
            <a:r>
              <a:rPr lang="en-US" sz="1000" dirty="0">
                <a:solidFill>
                  <a:prstClr val="white"/>
                </a:solidFill>
                <a:latin typeface="Arial"/>
                <a:cs typeface="Arial" pitchFamily="34" charset="0"/>
              </a:rPr>
              <a:t>With almost 145,000 people in over 40 countries, Capgemini is one of the world's foremost providers of consulting, technology and outsourcing services. The Group reported 2014 global revenues of EUR 10.573 billion.</a:t>
            </a:r>
          </a:p>
          <a:p>
            <a:pPr algn="just" defTabSz="957756" fontAlgn="auto">
              <a:spcBef>
                <a:spcPts val="0"/>
              </a:spcBef>
              <a:spcAft>
                <a:spcPts val="200"/>
              </a:spcAft>
            </a:pPr>
            <a:r>
              <a:rPr lang="en-US" sz="1000" dirty="0">
                <a:solidFill>
                  <a:prstClr val="white"/>
                </a:solidFill>
                <a:latin typeface="Arial"/>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a:t>
            </a:r>
            <a:r>
              <a:rPr lang="en-US" sz="1000" dirty="0">
                <a:solidFill>
                  <a:prstClr val="white"/>
                </a:solidFill>
                <a:latin typeface="Arial"/>
                <a:cs typeface="Arial" pitchFamily="34" charset="0"/>
                <a:hlinkClick r:id="rId8"/>
              </a:rPr>
              <a:t>Collaborative Business Experience</a:t>
            </a:r>
            <a:r>
              <a:rPr lang="en-US" sz="1000" baseline="30000" dirty="0">
                <a:solidFill>
                  <a:prstClr val="white"/>
                </a:solidFill>
                <a:latin typeface="Arial"/>
                <a:cs typeface="Arial" pitchFamily="34" charset="0"/>
                <a:hlinkClick r:id="rId8"/>
              </a:rPr>
              <a:t>TM</a:t>
            </a:r>
            <a:r>
              <a:rPr lang="en-US" sz="1000" dirty="0">
                <a:solidFill>
                  <a:prstClr val="white"/>
                </a:solidFill>
                <a:latin typeface="Arial"/>
                <a:cs typeface="Arial" pitchFamily="34" charset="0"/>
              </a:rPr>
              <a:t>, and draws on </a:t>
            </a:r>
            <a:r>
              <a:rPr lang="en-US" sz="1000" dirty="0">
                <a:solidFill>
                  <a:prstClr val="white"/>
                </a:solidFill>
                <a:latin typeface="Arial"/>
                <a:cs typeface="Arial" pitchFamily="34" charset="0"/>
                <a:hlinkClick r:id="rId9"/>
              </a:rPr>
              <a:t>Rightshore</a:t>
            </a:r>
            <a:r>
              <a:rPr lang="en-US" sz="1000" baseline="30000" dirty="0">
                <a:solidFill>
                  <a:prstClr val="white"/>
                </a:solidFill>
                <a:latin typeface="Arial"/>
                <a:cs typeface="Arial" pitchFamily="34" charset="0"/>
                <a:hlinkClick r:id="rId9"/>
              </a:rPr>
              <a:t>®</a:t>
            </a:r>
            <a:r>
              <a:rPr lang="en-US" sz="1000" dirty="0">
                <a:solidFill>
                  <a:prstClr val="white"/>
                </a:solidFill>
                <a:latin typeface="Arial"/>
                <a:cs typeface="Arial" pitchFamily="34" charset="0"/>
              </a:rPr>
              <a:t>, its worldwide delivery model.</a:t>
            </a:r>
          </a:p>
          <a:p>
            <a:pPr algn="just" defTabSz="957756" fontAlgn="auto">
              <a:spcBef>
                <a:spcPts val="0"/>
              </a:spcBef>
              <a:spcAft>
                <a:spcPts val="0"/>
              </a:spcAft>
            </a:pPr>
            <a:endParaRPr lang="en-US" sz="1000" dirty="0">
              <a:solidFill>
                <a:prstClr val="white"/>
              </a:solidFill>
              <a:latin typeface="Arial"/>
              <a:cs typeface="Arial" pitchFamily="34" charset="0"/>
            </a:endParaRPr>
          </a:p>
          <a:p>
            <a:pPr algn="just" defTabSz="957756" fontAlgn="auto">
              <a:spcBef>
                <a:spcPts val="0"/>
              </a:spcBef>
              <a:spcAft>
                <a:spcPts val="0"/>
              </a:spcAft>
            </a:pPr>
            <a:r>
              <a:rPr lang="en-US" sz="1000" dirty="0">
                <a:solidFill>
                  <a:prstClr val="white"/>
                </a:solidFill>
                <a:latin typeface="Arial"/>
                <a:cs typeface="Arial" pitchFamily="34" charset="0"/>
              </a:rPr>
              <a:t>Learn more about us at </a:t>
            </a:r>
            <a:r>
              <a:rPr lang="en-US" sz="1000" u="sng" dirty="0">
                <a:solidFill>
                  <a:prstClr val="white"/>
                </a:solidFill>
                <a:latin typeface="Arial"/>
                <a:cs typeface="Arial" pitchFamily="34" charset="0"/>
                <a:hlinkClick r:id="rId10"/>
              </a:rPr>
              <a:t>www.capgemini.com</a:t>
            </a:r>
            <a:r>
              <a:rPr lang="en-US" sz="1000" dirty="0">
                <a:solidFill>
                  <a:prstClr val="white"/>
                </a:solidFill>
                <a:latin typeface="Arial"/>
                <a:cs typeface="Arial" pitchFamily="34" charset="0"/>
              </a:rPr>
              <a:t> </a:t>
            </a:r>
          </a:p>
          <a:p>
            <a:pPr algn="just" defTabSz="957756" fontAlgn="auto">
              <a:spcBef>
                <a:spcPts val="0"/>
              </a:spcBef>
              <a:spcAft>
                <a:spcPts val="0"/>
              </a:spcAft>
            </a:pPr>
            <a:r>
              <a:rPr lang="en-US" sz="1000" dirty="0">
                <a:solidFill>
                  <a:prstClr val="white"/>
                </a:solidFill>
                <a:latin typeface="Arial"/>
                <a:cs typeface="Arial" pitchFamily="34" charset="0"/>
              </a:rPr>
              <a:t> </a:t>
            </a:r>
          </a:p>
          <a:p>
            <a:pPr algn="just" defTabSz="957756" fontAlgn="auto">
              <a:spcBef>
                <a:spcPts val="0"/>
              </a:spcBef>
              <a:spcAft>
                <a:spcPts val="200"/>
              </a:spcAft>
            </a:pPr>
            <a:r>
              <a:rPr lang="en-US" sz="1000" i="1" dirty="0">
                <a:solidFill>
                  <a:prstClr val="white"/>
                </a:solidFill>
                <a:latin typeface="Arial"/>
                <a:cs typeface="Arial" pitchFamily="34" charset="0"/>
              </a:rPr>
              <a:t>Rightshore</a:t>
            </a:r>
            <a:r>
              <a:rPr lang="en-US" sz="1000" i="1" baseline="30000" dirty="0">
                <a:solidFill>
                  <a:prstClr val="white"/>
                </a:solidFill>
                <a:latin typeface="Arial"/>
                <a:cs typeface="Arial" pitchFamily="34" charset="0"/>
              </a:rPr>
              <a:t>®</a:t>
            </a:r>
            <a:r>
              <a:rPr lang="en-US" sz="1000" i="1" dirty="0">
                <a:solidFill>
                  <a:prstClr val="white"/>
                </a:solidFill>
                <a:latin typeface="Arial"/>
                <a:cs typeface="Arial" pitchFamily="34" charset="0"/>
              </a:rPr>
              <a:t> is a trademark belonging to Capgemini</a:t>
            </a:r>
          </a:p>
        </p:txBody>
      </p:sp>
      <p:pic>
        <p:nvPicPr>
          <p:cNvPr id="13" name="Image 7" descr="ppt_Label_CBE.png"/>
          <p:cNvPicPr>
            <a:picLocks noChangeAspect="1"/>
          </p:cNvPicPr>
          <p:nvPr userDrawn="1"/>
        </p:nvPicPr>
        <p:blipFill>
          <a:blip r:embed="rId11" cstate="email"/>
          <a:stretch>
            <a:fillRect/>
          </a:stretch>
        </p:blipFill>
        <p:spPr>
          <a:xfrm>
            <a:off x="814448" y="3458687"/>
            <a:ext cx="576000" cy="576000"/>
          </a:xfrm>
          <a:prstGeom prst="rect">
            <a:avLst/>
          </a:prstGeom>
        </p:spPr>
      </p:pic>
    </p:spTree>
    <p:extLst>
      <p:ext uri="{BB962C8B-B14F-4D97-AF65-F5344CB8AC3E}">
        <p14:creationId xmlns:p14="http://schemas.microsoft.com/office/powerpoint/2010/main" val="1759352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9022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4904792" y="6410445"/>
            <a:ext cx="4382083" cy="251430"/>
          </a:xfrm>
          <a:prstGeom prst="rect">
            <a:avLst/>
          </a:prstGeom>
        </p:spPr>
        <p:txBody>
          <a:bodyPr wrap="square" lIns="33059" tIns="33059" rIns="0" bIns="33059" anchor="b" anchorCtr="0">
            <a:spAutoFit/>
          </a:bodyPr>
          <a:lstStyle/>
          <a:p>
            <a:pPr algn="r" defTabSz="957756" fontAlgn="auto">
              <a:spcBef>
                <a:spcPts val="0"/>
              </a:spcBef>
              <a:spcAft>
                <a:spcPts val="0"/>
              </a:spcAft>
            </a:pPr>
            <a:r>
              <a:rPr lang="en-US" sz="600" dirty="0">
                <a:solidFill>
                  <a:prstClr val="white"/>
                </a:solidFill>
                <a:latin typeface="Arial"/>
                <a:cs typeface="Arial" pitchFamily="34" charset="0"/>
              </a:rPr>
              <a:t>The information contained in this presentation is proprietary.</a:t>
            </a:r>
          </a:p>
          <a:p>
            <a:pPr algn="r" defTabSz="957756" fontAlgn="auto">
              <a:spcBef>
                <a:spcPts val="0"/>
              </a:spcBef>
              <a:spcAft>
                <a:spcPts val="0"/>
              </a:spcAft>
              <a:defRPr/>
            </a:pPr>
            <a:r>
              <a:rPr lang="en-US" sz="600" dirty="0">
                <a:solidFill>
                  <a:prstClr val="white"/>
                </a:solidFill>
                <a:latin typeface="Arial"/>
                <a:cs typeface="Arial" pitchFamily="34" charset="0"/>
              </a:rPr>
              <a:t>© 2015 Capgemini. All rights reserved..</a:t>
            </a:r>
            <a:endParaRPr lang="en-US" sz="600" kern="0" noProof="1">
              <a:solidFill>
                <a:prstClr val="white"/>
              </a:solidFill>
              <a:latin typeface="Arial"/>
              <a:cs typeface="Arial" pitchFamily="34" charset="0"/>
            </a:endParaRPr>
          </a:p>
        </p:txBody>
      </p:sp>
    </p:spTree>
    <p:extLst>
      <p:ext uri="{BB962C8B-B14F-4D97-AF65-F5344CB8AC3E}">
        <p14:creationId xmlns:p14="http://schemas.microsoft.com/office/powerpoint/2010/main" val="1952314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tags" Target="../tags/tag6.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8.xml"/><Relationship Id="rId21" Type="http://schemas.openxmlformats.org/officeDocument/2006/relationships/image" Target="../media/image9.png"/><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image" Target="../media/image7.emf"/><Relationship Id="rId25" Type="http://schemas.openxmlformats.org/officeDocument/2006/relationships/image" Target="../media/image11.png"/><Relationship Id="rId2" Type="http://schemas.openxmlformats.org/officeDocument/2006/relationships/slideLayout" Target="../slideLayouts/slideLayout7.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6.x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hyperlink" Target="http://www.youtube.com/capgemini" TargetMode="External"/><Relationship Id="rId5" Type="http://schemas.openxmlformats.org/officeDocument/2006/relationships/vmlDrawing" Target="../drawings/vmlDrawing6.vml"/><Relationship Id="rId15" Type="http://schemas.openxmlformats.org/officeDocument/2006/relationships/oleObject" Target="../embeddings/oleObject7.bin"/><Relationship Id="rId23" Type="http://schemas.openxmlformats.org/officeDocument/2006/relationships/image" Target="../media/image10.png"/><Relationship Id="rId28" Type="http://schemas.openxmlformats.org/officeDocument/2006/relationships/image" Target="../media/image13.jpeg"/><Relationship Id="rId10" Type="http://schemas.openxmlformats.org/officeDocument/2006/relationships/tags" Target="../tags/tag26.xml"/><Relationship Id="rId19" Type="http://schemas.openxmlformats.org/officeDocument/2006/relationships/image" Target="../media/image8.png"/><Relationship Id="rId4" Type="http://schemas.openxmlformats.org/officeDocument/2006/relationships/theme" Target="../theme/theme2.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hyperlink" Target="http://www.twitter.com/capgemini" TargetMode="External"/><Relationship Id="rId27" Type="http://schemas.openxmlformats.org/officeDocument/2006/relationships/image" Target="../media/image12.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Freeform 4"/>
          <p:cNvSpPr>
            <a:spLocks/>
          </p:cNvSpPr>
          <p:nvPr>
            <p:custDataLst>
              <p:tags r:id="rId8"/>
            </p:custDataLst>
          </p:nvPr>
        </p:nvSpPr>
        <p:spPr bwMode="auto">
          <a:xfrm>
            <a:off x="0" y="0"/>
            <a:ext cx="9906000" cy="1163638"/>
          </a:xfrm>
          <a:custGeom>
            <a:avLst/>
            <a:gdLst>
              <a:gd name="connsiteX0" fmla="*/ 9509 w 10000"/>
              <a:gd name="connsiteY0" fmla="*/ 11293 h 17760"/>
              <a:gd name="connsiteX1" fmla="*/ 972 w 10000"/>
              <a:gd name="connsiteY1" fmla="*/ 11293 h 17760"/>
              <a:gd name="connsiteX2" fmla="*/ 484 w 10000"/>
              <a:gd name="connsiteY2" fmla="*/ 15878 h 17760"/>
              <a:gd name="connsiteX3" fmla="*/ 0 w 10000"/>
              <a:gd name="connsiteY3" fmla="*/ 0 h 17760"/>
              <a:gd name="connsiteX4" fmla="*/ 0 w 10000"/>
              <a:gd name="connsiteY4" fmla="*/ 12219 h 17760"/>
              <a:gd name="connsiteX5" fmla="*/ 484 w 10000"/>
              <a:gd name="connsiteY5" fmla="*/ 16756 h 17760"/>
              <a:gd name="connsiteX6" fmla="*/ 972 w 10000"/>
              <a:gd name="connsiteY6" fmla="*/ 12219 h 17760"/>
              <a:gd name="connsiteX7" fmla="*/ 9509 w 10000"/>
              <a:gd name="connsiteY7" fmla="*/ 12219 h 17760"/>
              <a:gd name="connsiteX8" fmla="*/ 10000 w 10000"/>
              <a:gd name="connsiteY8" fmla="*/ 7683 h 17760"/>
              <a:gd name="connsiteX9" fmla="*/ 10000 w 10000"/>
              <a:gd name="connsiteY9" fmla="*/ 6756 h 17760"/>
              <a:gd name="connsiteX10" fmla="*/ 9509 w 10000"/>
              <a:gd name="connsiteY10" fmla="*/ 11293 h 17760"/>
              <a:gd name="connsiteX0" fmla="*/ 9509 w 10000"/>
              <a:gd name="connsiteY0" fmla="*/ 11293 h 16756"/>
              <a:gd name="connsiteX1" fmla="*/ 972 w 10000"/>
              <a:gd name="connsiteY1" fmla="*/ 11293 h 16756"/>
              <a:gd name="connsiteX2" fmla="*/ 720 w 10000"/>
              <a:gd name="connsiteY2" fmla="*/ 5853 h 16756"/>
              <a:gd name="connsiteX3" fmla="*/ 0 w 10000"/>
              <a:gd name="connsiteY3" fmla="*/ 0 h 16756"/>
              <a:gd name="connsiteX4" fmla="*/ 0 w 10000"/>
              <a:gd name="connsiteY4" fmla="*/ 12219 h 16756"/>
              <a:gd name="connsiteX5" fmla="*/ 484 w 10000"/>
              <a:gd name="connsiteY5" fmla="*/ 16756 h 16756"/>
              <a:gd name="connsiteX6" fmla="*/ 972 w 10000"/>
              <a:gd name="connsiteY6" fmla="*/ 12219 h 16756"/>
              <a:gd name="connsiteX7" fmla="*/ 9509 w 10000"/>
              <a:gd name="connsiteY7" fmla="*/ 12219 h 16756"/>
              <a:gd name="connsiteX8" fmla="*/ 10000 w 10000"/>
              <a:gd name="connsiteY8" fmla="*/ 7683 h 16756"/>
              <a:gd name="connsiteX9" fmla="*/ 10000 w 10000"/>
              <a:gd name="connsiteY9" fmla="*/ 6756 h 16756"/>
              <a:gd name="connsiteX10" fmla="*/ 9509 w 10000"/>
              <a:gd name="connsiteY10" fmla="*/ 11293 h 16756"/>
              <a:gd name="connsiteX0" fmla="*/ 10122 w 10613"/>
              <a:gd name="connsiteY0" fmla="*/ 11447 h 16910"/>
              <a:gd name="connsiteX1" fmla="*/ 1585 w 10613"/>
              <a:gd name="connsiteY1" fmla="*/ 11447 h 16910"/>
              <a:gd name="connsiteX2" fmla="*/ 613 w 10613"/>
              <a:gd name="connsiteY2" fmla="*/ 154 h 16910"/>
              <a:gd name="connsiteX3" fmla="*/ 613 w 10613"/>
              <a:gd name="connsiteY3" fmla="*/ 12373 h 16910"/>
              <a:gd name="connsiteX4" fmla="*/ 1097 w 10613"/>
              <a:gd name="connsiteY4" fmla="*/ 16910 h 16910"/>
              <a:gd name="connsiteX5" fmla="*/ 1585 w 10613"/>
              <a:gd name="connsiteY5" fmla="*/ 12373 h 16910"/>
              <a:gd name="connsiteX6" fmla="*/ 10122 w 10613"/>
              <a:gd name="connsiteY6" fmla="*/ 12373 h 16910"/>
              <a:gd name="connsiteX7" fmla="*/ 10613 w 10613"/>
              <a:gd name="connsiteY7" fmla="*/ 7837 h 16910"/>
              <a:gd name="connsiteX8" fmla="*/ 10613 w 10613"/>
              <a:gd name="connsiteY8" fmla="*/ 6910 h 16910"/>
              <a:gd name="connsiteX9" fmla="*/ 10122 w 10613"/>
              <a:gd name="connsiteY9" fmla="*/ 11447 h 16910"/>
              <a:gd name="connsiteX0" fmla="*/ 9758 w 10249"/>
              <a:gd name="connsiteY0" fmla="*/ 13175 h 18638"/>
              <a:gd name="connsiteX1" fmla="*/ 1585 w 10249"/>
              <a:gd name="connsiteY1" fmla="*/ 1882 h 18638"/>
              <a:gd name="connsiteX2" fmla="*/ 249 w 10249"/>
              <a:gd name="connsiteY2" fmla="*/ 1882 h 18638"/>
              <a:gd name="connsiteX3" fmla="*/ 249 w 10249"/>
              <a:gd name="connsiteY3" fmla="*/ 14101 h 18638"/>
              <a:gd name="connsiteX4" fmla="*/ 733 w 10249"/>
              <a:gd name="connsiteY4" fmla="*/ 18638 h 18638"/>
              <a:gd name="connsiteX5" fmla="*/ 1221 w 10249"/>
              <a:gd name="connsiteY5" fmla="*/ 14101 h 18638"/>
              <a:gd name="connsiteX6" fmla="*/ 9758 w 10249"/>
              <a:gd name="connsiteY6" fmla="*/ 14101 h 18638"/>
              <a:gd name="connsiteX7" fmla="*/ 10249 w 10249"/>
              <a:gd name="connsiteY7" fmla="*/ 9565 h 18638"/>
              <a:gd name="connsiteX8" fmla="*/ 10249 w 10249"/>
              <a:gd name="connsiteY8" fmla="*/ 8638 h 18638"/>
              <a:gd name="connsiteX9" fmla="*/ 9758 w 10249"/>
              <a:gd name="connsiteY9" fmla="*/ 13175 h 18638"/>
              <a:gd name="connsiteX0" fmla="*/ 9509 w 10000"/>
              <a:gd name="connsiteY0" fmla="*/ 11293 h 16756"/>
              <a:gd name="connsiteX1" fmla="*/ 1336 w 10000"/>
              <a:gd name="connsiteY1" fmla="*/ 0 h 16756"/>
              <a:gd name="connsiteX2" fmla="*/ 0 w 10000"/>
              <a:gd name="connsiteY2" fmla="*/ 0 h 16756"/>
              <a:gd name="connsiteX3" fmla="*/ 0 w 10000"/>
              <a:gd name="connsiteY3" fmla="*/ 12219 h 16756"/>
              <a:gd name="connsiteX4" fmla="*/ 484 w 10000"/>
              <a:gd name="connsiteY4" fmla="*/ 16756 h 16756"/>
              <a:gd name="connsiteX5" fmla="*/ 972 w 10000"/>
              <a:gd name="connsiteY5" fmla="*/ 12219 h 16756"/>
              <a:gd name="connsiteX6" fmla="*/ 9509 w 10000"/>
              <a:gd name="connsiteY6" fmla="*/ 12219 h 16756"/>
              <a:gd name="connsiteX7" fmla="*/ 10000 w 10000"/>
              <a:gd name="connsiteY7" fmla="*/ 7683 h 16756"/>
              <a:gd name="connsiteX8" fmla="*/ 10000 w 10000"/>
              <a:gd name="connsiteY8" fmla="*/ 6756 h 16756"/>
              <a:gd name="connsiteX9" fmla="*/ 9509 w 10000"/>
              <a:gd name="connsiteY9" fmla="*/ 11293 h 16756"/>
              <a:gd name="connsiteX0" fmla="*/ 9469 w 10000"/>
              <a:gd name="connsiteY0" fmla="*/ 0 h 16756"/>
              <a:gd name="connsiteX1" fmla="*/ 1336 w 10000"/>
              <a:gd name="connsiteY1" fmla="*/ 0 h 16756"/>
              <a:gd name="connsiteX2" fmla="*/ 0 w 10000"/>
              <a:gd name="connsiteY2" fmla="*/ 0 h 16756"/>
              <a:gd name="connsiteX3" fmla="*/ 0 w 10000"/>
              <a:gd name="connsiteY3" fmla="*/ 12219 h 16756"/>
              <a:gd name="connsiteX4" fmla="*/ 484 w 10000"/>
              <a:gd name="connsiteY4" fmla="*/ 16756 h 16756"/>
              <a:gd name="connsiteX5" fmla="*/ 972 w 10000"/>
              <a:gd name="connsiteY5" fmla="*/ 12219 h 16756"/>
              <a:gd name="connsiteX6" fmla="*/ 9509 w 10000"/>
              <a:gd name="connsiteY6" fmla="*/ 12219 h 16756"/>
              <a:gd name="connsiteX7" fmla="*/ 10000 w 10000"/>
              <a:gd name="connsiteY7" fmla="*/ 7683 h 16756"/>
              <a:gd name="connsiteX8" fmla="*/ 10000 w 10000"/>
              <a:gd name="connsiteY8" fmla="*/ 6756 h 16756"/>
              <a:gd name="connsiteX9" fmla="*/ 9469 w 10000"/>
              <a:gd name="connsiteY9" fmla="*/ 0 h 16756"/>
              <a:gd name="connsiteX0" fmla="*/ 10000 w 10000"/>
              <a:gd name="connsiteY0" fmla="*/ 6756 h 16756"/>
              <a:gd name="connsiteX1" fmla="*/ 1336 w 10000"/>
              <a:gd name="connsiteY1" fmla="*/ 0 h 16756"/>
              <a:gd name="connsiteX2" fmla="*/ 0 w 10000"/>
              <a:gd name="connsiteY2" fmla="*/ 0 h 16756"/>
              <a:gd name="connsiteX3" fmla="*/ 0 w 10000"/>
              <a:gd name="connsiteY3" fmla="*/ 12219 h 16756"/>
              <a:gd name="connsiteX4" fmla="*/ 484 w 10000"/>
              <a:gd name="connsiteY4" fmla="*/ 16756 h 16756"/>
              <a:gd name="connsiteX5" fmla="*/ 972 w 10000"/>
              <a:gd name="connsiteY5" fmla="*/ 12219 h 16756"/>
              <a:gd name="connsiteX6" fmla="*/ 9509 w 10000"/>
              <a:gd name="connsiteY6" fmla="*/ 12219 h 16756"/>
              <a:gd name="connsiteX7" fmla="*/ 10000 w 10000"/>
              <a:gd name="connsiteY7" fmla="*/ 7683 h 16756"/>
              <a:gd name="connsiteX8" fmla="*/ 10000 w 10000"/>
              <a:gd name="connsiteY8" fmla="*/ 6756 h 16756"/>
              <a:gd name="connsiteX0" fmla="*/ 10000 w 10000"/>
              <a:gd name="connsiteY0" fmla="*/ 1280 h 18036"/>
              <a:gd name="connsiteX1" fmla="*/ 1336 w 10000"/>
              <a:gd name="connsiteY1" fmla="*/ 1280 h 18036"/>
              <a:gd name="connsiteX2" fmla="*/ 0 w 10000"/>
              <a:gd name="connsiteY2" fmla="*/ 1280 h 18036"/>
              <a:gd name="connsiteX3" fmla="*/ 0 w 10000"/>
              <a:gd name="connsiteY3" fmla="*/ 13499 h 18036"/>
              <a:gd name="connsiteX4" fmla="*/ 484 w 10000"/>
              <a:gd name="connsiteY4" fmla="*/ 18036 h 18036"/>
              <a:gd name="connsiteX5" fmla="*/ 972 w 10000"/>
              <a:gd name="connsiteY5" fmla="*/ 13499 h 18036"/>
              <a:gd name="connsiteX6" fmla="*/ 9509 w 10000"/>
              <a:gd name="connsiteY6" fmla="*/ 13499 h 18036"/>
              <a:gd name="connsiteX7" fmla="*/ 10000 w 10000"/>
              <a:gd name="connsiteY7" fmla="*/ 8963 h 18036"/>
              <a:gd name="connsiteX8" fmla="*/ 10000 w 10000"/>
              <a:gd name="connsiteY8" fmla="*/ 1280 h 18036"/>
              <a:gd name="connsiteX0" fmla="*/ 10000 w 10000"/>
              <a:gd name="connsiteY0" fmla="*/ 2036 h 18792"/>
              <a:gd name="connsiteX1" fmla="*/ 0 w 10000"/>
              <a:gd name="connsiteY1" fmla="*/ 2036 h 18792"/>
              <a:gd name="connsiteX2" fmla="*/ 0 w 10000"/>
              <a:gd name="connsiteY2" fmla="*/ 14255 h 18792"/>
              <a:gd name="connsiteX3" fmla="*/ 484 w 10000"/>
              <a:gd name="connsiteY3" fmla="*/ 18792 h 18792"/>
              <a:gd name="connsiteX4" fmla="*/ 972 w 10000"/>
              <a:gd name="connsiteY4" fmla="*/ 14255 h 18792"/>
              <a:gd name="connsiteX5" fmla="*/ 9509 w 10000"/>
              <a:gd name="connsiteY5" fmla="*/ 14255 h 18792"/>
              <a:gd name="connsiteX6" fmla="*/ 10000 w 10000"/>
              <a:gd name="connsiteY6" fmla="*/ 9719 h 18792"/>
              <a:gd name="connsiteX7" fmla="*/ 10000 w 10000"/>
              <a:gd name="connsiteY7" fmla="*/ 2036 h 18792"/>
              <a:gd name="connsiteX0" fmla="*/ 10000 w 10000"/>
              <a:gd name="connsiteY0" fmla="*/ 0 h 16756"/>
              <a:gd name="connsiteX1" fmla="*/ 0 w 10000"/>
              <a:gd name="connsiteY1" fmla="*/ 0 h 16756"/>
              <a:gd name="connsiteX2" fmla="*/ 0 w 10000"/>
              <a:gd name="connsiteY2" fmla="*/ 12219 h 16756"/>
              <a:gd name="connsiteX3" fmla="*/ 484 w 10000"/>
              <a:gd name="connsiteY3" fmla="*/ 16756 h 16756"/>
              <a:gd name="connsiteX4" fmla="*/ 972 w 10000"/>
              <a:gd name="connsiteY4" fmla="*/ 12219 h 16756"/>
              <a:gd name="connsiteX5" fmla="*/ 9509 w 10000"/>
              <a:gd name="connsiteY5" fmla="*/ 12219 h 16756"/>
              <a:gd name="connsiteX6" fmla="*/ 10000 w 10000"/>
              <a:gd name="connsiteY6" fmla="*/ 7683 h 16756"/>
              <a:gd name="connsiteX7" fmla="*/ 10000 w 10000"/>
              <a:gd name="connsiteY7" fmla="*/ 0 h 16756"/>
              <a:gd name="connsiteX0" fmla="*/ 10000 w 10000"/>
              <a:gd name="connsiteY0" fmla="*/ 0 h 16756"/>
              <a:gd name="connsiteX1" fmla="*/ 0 w 10000"/>
              <a:gd name="connsiteY1" fmla="*/ 771 h 16756"/>
              <a:gd name="connsiteX2" fmla="*/ 0 w 10000"/>
              <a:gd name="connsiteY2" fmla="*/ 12219 h 16756"/>
              <a:gd name="connsiteX3" fmla="*/ 484 w 10000"/>
              <a:gd name="connsiteY3" fmla="*/ 16756 h 16756"/>
              <a:gd name="connsiteX4" fmla="*/ 972 w 10000"/>
              <a:gd name="connsiteY4" fmla="*/ 12219 h 16756"/>
              <a:gd name="connsiteX5" fmla="*/ 9509 w 10000"/>
              <a:gd name="connsiteY5" fmla="*/ 12219 h 16756"/>
              <a:gd name="connsiteX6" fmla="*/ 10000 w 10000"/>
              <a:gd name="connsiteY6" fmla="*/ 7683 h 16756"/>
              <a:gd name="connsiteX7" fmla="*/ 10000 w 10000"/>
              <a:gd name="connsiteY7" fmla="*/ 0 h 16756"/>
              <a:gd name="connsiteX0" fmla="*/ 10000 w 10000"/>
              <a:gd name="connsiteY0" fmla="*/ 0 h 15985"/>
              <a:gd name="connsiteX1" fmla="*/ 0 w 10000"/>
              <a:gd name="connsiteY1" fmla="*/ 0 h 15985"/>
              <a:gd name="connsiteX2" fmla="*/ 0 w 10000"/>
              <a:gd name="connsiteY2" fmla="*/ 11448 h 15985"/>
              <a:gd name="connsiteX3" fmla="*/ 484 w 10000"/>
              <a:gd name="connsiteY3" fmla="*/ 15985 h 15985"/>
              <a:gd name="connsiteX4" fmla="*/ 972 w 10000"/>
              <a:gd name="connsiteY4" fmla="*/ 11448 h 15985"/>
              <a:gd name="connsiteX5" fmla="*/ 9509 w 10000"/>
              <a:gd name="connsiteY5" fmla="*/ 11448 h 15985"/>
              <a:gd name="connsiteX6" fmla="*/ 10000 w 10000"/>
              <a:gd name="connsiteY6" fmla="*/ 6912 h 15985"/>
              <a:gd name="connsiteX7" fmla="*/ 10000 w 10000"/>
              <a:gd name="connsiteY7" fmla="*/ 0 h 15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5985">
                <a:moveTo>
                  <a:pt x="10000" y="0"/>
                </a:moveTo>
                <a:lnTo>
                  <a:pt x="0" y="0"/>
                </a:lnTo>
                <a:lnTo>
                  <a:pt x="0" y="11448"/>
                </a:lnTo>
                <a:cubicBezTo>
                  <a:pt x="382" y="11448"/>
                  <a:pt x="484" y="15985"/>
                  <a:pt x="484" y="15985"/>
                </a:cubicBezTo>
                <a:cubicBezTo>
                  <a:pt x="484" y="15985"/>
                  <a:pt x="587" y="11448"/>
                  <a:pt x="972" y="11448"/>
                </a:cubicBezTo>
                <a:lnTo>
                  <a:pt x="9509" y="11448"/>
                </a:lnTo>
                <a:cubicBezTo>
                  <a:pt x="9894" y="11448"/>
                  <a:pt x="10000" y="6912"/>
                  <a:pt x="10000" y="6912"/>
                </a:cubicBezTo>
                <a:lnTo>
                  <a:pt x="10000" y="0"/>
                </a:lnTo>
                <a:close/>
              </a:path>
            </a:pathLst>
          </a:custGeom>
          <a:solidFill>
            <a:srgbClr val="C5C5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fr-FR" sz="2400" dirty="0">
              <a:solidFill>
                <a:schemeClr val="tx2">
                  <a:lumMod val="50000"/>
                </a:schemeClr>
              </a:solidFill>
            </a:endParaRPr>
          </a:p>
        </p:txBody>
      </p:sp>
      <p:graphicFrame>
        <p:nvGraphicFramePr>
          <p:cNvPr id="1026" name="Object 92"/>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5" name="think-cell Slide" r:id="rId16" imgW="360" imgH="360" progId="">
                  <p:embed/>
                </p:oleObj>
              </mc:Choice>
              <mc:Fallback>
                <p:oleObj name="think-cell Slide" r:id="rId16" imgW="360" imgH="360" progId="">
                  <p:embed/>
                  <p:pic>
                    <p:nvPicPr>
                      <p:cNvPr id="0" name="Picture 9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Title Placeholder 1"/>
          <p:cNvSpPr>
            <a:spLocks noGrp="1"/>
          </p:cNvSpPr>
          <p:nvPr>
            <p:ph type="title"/>
            <p:custDataLst>
              <p:tags r:id="rId10"/>
            </p:custDataLst>
          </p:nvPr>
        </p:nvSpPr>
        <p:spPr bwMode="auto">
          <a:xfrm>
            <a:off x="0" y="0"/>
            <a:ext cx="9906000" cy="822325"/>
          </a:xfrm>
          <a:prstGeom prst="rect">
            <a:avLst/>
          </a:prstGeom>
          <a:noFill/>
          <a:ln w="9525">
            <a:noFill/>
            <a:miter lim="800000"/>
            <a:headEnd/>
            <a:tailEnd/>
          </a:ln>
        </p:spPr>
        <p:txBody>
          <a:bodyPr vert="horz" wrap="square" lIns="297529" tIns="33059" rIns="36000" bIns="33059" numCol="1" anchor="ctr" anchorCtr="0" compatLnSpc="1">
            <a:prstTxWarp prst="textNoShape">
              <a:avLst/>
            </a:prstTxWarp>
          </a:bodyPr>
          <a:lstStyle/>
          <a:p>
            <a:pPr lvl="0"/>
            <a:r>
              <a:rPr lang="en-US" dirty="0"/>
              <a:t>Click to edit Master title style</a:t>
            </a:r>
          </a:p>
        </p:txBody>
      </p:sp>
      <p:sp>
        <p:nvSpPr>
          <p:cNvPr id="1030" name="Text Placeholder 2"/>
          <p:cNvSpPr>
            <a:spLocks noGrp="1"/>
          </p:cNvSpPr>
          <p:nvPr>
            <p:ph type="body" idx="1"/>
            <p:custDataLst>
              <p:tags r:id="rId11"/>
            </p:custDataLst>
          </p:nvPr>
        </p:nvSpPr>
        <p:spPr bwMode="auto">
          <a:xfrm>
            <a:off x="327025" y="1282700"/>
            <a:ext cx="9256713" cy="49514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Text style level 2</a:t>
            </a:r>
          </a:p>
          <a:p>
            <a:pPr lvl="2"/>
            <a:r>
              <a:rPr lang="en-US" dirty="0"/>
              <a:t>Text style level 3</a:t>
            </a:r>
          </a:p>
          <a:p>
            <a:pPr lvl="3"/>
            <a:r>
              <a:rPr lang="en-US" dirty="0"/>
              <a:t>Text style level 4</a:t>
            </a:r>
          </a:p>
        </p:txBody>
      </p:sp>
      <p:cxnSp>
        <p:nvCxnSpPr>
          <p:cNvPr id="15" name="Straight Connector 5"/>
          <p:cNvCxnSpPr/>
          <p:nvPr>
            <p:custDataLst>
              <p:tags r:id="rId12"/>
            </p:custDataLst>
          </p:nvPr>
        </p:nvCxnSpPr>
        <p:spPr>
          <a:xfrm flipH="1">
            <a:off x="0" y="6362700"/>
            <a:ext cx="9906000" cy="0"/>
          </a:xfrm>
          <a:prstGeom prst="line">
            <a:avLst/>
          </a:prstGeom>
          <a:ln w="9525" cmpd="sng">
            <a:solidFill>
              <a:srgbClr val="C5C5C5"/>
            </a:solidFill>
          </a:ln>
          <a:effectLst/>
        </p:spPr>
        <p:style>
          <a:lnRef idx="2">
            <a:schemeClr val="accent1"/>
          </a:lnRef>
          <a:fillRef idx="0">
            <a:schemeClr val="accent1"/>
          </a:fillRef>
          <a:effectRef idx="1">
            <a:schemeClr val="accent1"/>
          </a:effectRef>
          <a:fontRef idx="minor">
            <a:schemeClr val="tx1"/>
          </a:fontRef>
        </p:style>
      </p:cxnSp>
      <p:grpSp>
        <p:nvGrpSpPr>
          <p:cNvPr id="1032" name="Group 10"/>
          <p:cNvGrpSpPr>
            <a:grpSpLocks/>
          </p:cNvGrpSpPr>
          <p:nvPr/>
        </p:nvGrpSpPr>
        <p:grpSpPr bwMode="auto">
          <a:xfrm>
            <a:off x="6834188" y="6471801"/>
            <a:ext cx="2825750" cy="268737"/>
            <a:chOff x="6834263" y="6468627"/>
            <a:chExt cx="2824894" cy="269655"/>
          </a:xfrm>
        </p:grpSpPr>
        <p:sp>
          <p:nvSpPr>
            <p:cNvPr id="12" name="TextBox 10"/>
            <p:cNvSpPr txBox="1"/>
            <p:nvPr userDrawn="1">
              <p:custDataLst>
                <p:tags r:id="rId13"/>
              </p:custDataLst>
            </p:nvPr>
          </p:nvSpPr>
          <p:spPr>
            <a:xfrm>
              <a:off x="9659157" y="6629963"/>
              <a:ext cx="0" cy="108319"/>
            </a:xfrm>
            <a:prstGeom prst="rect">
              <a:avLst/>
            </a:prstGeom>
            <a:noFill/>
          </p:spPr>
          <p:txBody>
            <a:bodyPr wrap="none" lIns="0" tIns="0" rIns="0" bIns="0" anchor="ctr">
              <a:spAutoFit/>
            </a:bodyPr>
            <a:lstStyle/>
            <a:p>
              <a:pPr algn="ctr" defTabSz="957756" fontAlgn="auto">
                <a:spcBef>
                  <a:spcPts val="0"/>
                </a:spcBef>
                <a:spcAft>
                  <a:spcPts val="0"/>
                </a:spcAft>
                <a:defRPr/>
              </a:pPr>
              <a:endParaRPr lang="en-US" sz="700" dirty="0">
                <a:solidFill>
                  <a:schemeClr val="bg2"/>
                </a:solidFill>
                <a:latin typeface="+mn-lt"/>
                <a:cs typeface="+mn-cs"/>
              </a:endParaRPr>
            </a:p>
          </p:txBody>
        </p:sp>
        <p:sp>
          <p:nvSpPr>
            <p:cNvPr id="13" name="Rectangle 12"/>
            <p:cNvSpPr>
              <a:spLocks noChangeArrowheads="1"/>
            </p:cNvSpPr>
            <p:nvPr userDrawn="1">
              <p:custDataLst>
                <p:tags r:id="rId14"/>
              </p:custDataLst>
            </p:nvPr>
          </p:nvSpPr>
          <p:spPr bwMode="auto">
            <a:xfrm>
              <a:off x="6834263" y="6629963"/>
              <a:ext cx="2661431" cy="108319"/>
            </a:xfrm>
            <a:prstGeom prst="rect">
              <a:avLst/>
            </a:prstGeom>
            <a:noFill/>
            <a:ln w="19050">
              <a:noFill/>
              <a:miter lim="800000"/>
              <a:headEnd/>
              <a:tailEnd/>
            </a:ln>
            <a:effectLst/>
          </p:spPr>
          <p:txBody>
            <a:bodyPr lIns="0" tIns="0" rIns="0" bIns="0" anchor="ctr">
              <a:spAutoFit/>
            </a:bodyPr>
            <a:lstStyle/>
            <a:p>
              <a:pPr algn="r" defTabSz="995445" eaLnBrk="0" fontAlgn="auto" hangingPunct="0">
                <a:spcBef>
                  <a:spcPts val="0"/>
                </a:spcBef>
                <a:spcAft>
                  <a:spcPts val="0"/>
                </a:spcAft>
                <a:defRPr/>
              </a:pPr>
              <a:r>
                <a:rPr lang="en-US" altLang="en-US" sz="700" dirty="0">
                  <a:solidFill>
                    <a:schemeClr val="bg2"/>
                  </a:solidFill>
                  <a:latin typeface="+mn-lt"/>
                  <a:cs typeface="Arial" pitchFamily="34" charset="0"/>
                </a:rPr>
                <a:t>Copyright © Capgemini 2014. All Rights Reserved</a:t>
              </a:r>
            </a:p>
          </p:txBody>
        </p:sp>
        <p:sp>
          <p:nvSpPr>
            <p:cNvPr id="16" name="Rectangle 15"/>
            <p:cNvSpPr/>
            <p:nvPr userDrawn="1">
              <p:custDataLst>
                <p:tags r:id="rId15"/>
              </p:custDataLst>
            </p:nvPr>
          </p:nvSpPr>
          <p:spPr>
            <a:xfrm>
              <a:off x="8228102" y="6468627"/>
              <a:ext cx="1267592" cy="123532"/>
            </a:xfrm>
            <a:prstGeom prst="rect">
              <a:avLst/>
            </a:prstGeom>
          </p:spPr>
          <p:txBody>
            <a:bodyPr wrap="none" lIns="0" tIns="0" rIns="0" bIns="0" anchor="ctr">
              <a:spAutoFit/>
            </a:bodyPr>
            <a:lstStyle/>
            <a:p>
              <a:pPr algn="r" defTabSz="957756" fontAlgn="auto">
                <a:spcBef>
                  <a:spcPts val="0"/>
                </a:spcBef>
                <a:spcAft>
                  <a:spcPts val="0"/>
                </a:spcAft>
                <a:defRPr/>
              </a:pPr>
              <a:r>
                <a:rPr lang="en-US" sz="800" baseline="0" dirty="0">
                  <a:latin typeface="+mn-lt"/>
                  <a:cs typeface="+mn-cs"/>
                </a:rPr>
                <a:t>Salesforce Tech. Challenge</a:t>
              </a:r>
              <a:endParaRPr lang="en-US" sz="700" dirty="0">
                <a:latin typeface="+mn-lt"/>
                <a:cs typeface="+mn-cs"/>
              </a:endParaRPr>
            </a:p>
          </p:txBody>
        </p:sp>
      </p:grpSp>
      <p:pic>
        <p:nvPicPr>
          <p:cNvPr id="1033" name="Picture 16" descr="Capgemini logo black.png"/>
          <p:cNvPicPr>
            <a:picLocks noChangeAspect="1"/>
          </p:cNvPicPr>
          <p:nvPr/>
        </p:nvPicPr>
        <p:blipFill>
          <a:blip r:embed="rId18" cstate="print"/>
          <a:srcRect/>
          <a:stretch>
            <a:fillRect/>
          </a:stretch>
        </p:blipFill>
        <p:spPr bwMode="auto">
          <a:xfrm>
            <a:off x="327025" y="6464300"/>
            <a:ext cx="1260475" cy="292100"/>
          </a:xfrm>
          <a:prstGeom prst="rect">
            <a:avLst/>
          </a:prstGeom>
          <a:noFill/>
          <a:ln w="9525">
            <a:noFill/>
            <a:miter lim="800000"/>
            <a:headEnd/>
            <a:tailEnd/>
          </a:ln>
        </p:spPr>
      </p:pic>
      <p:sp>
        <p:nvSpPr>
          <p:cNvPr id="17" name="TextBox 16"/>
          <p:cNvSpPr txBox="1"/>
          <p:nvPr userDrawn="1"/>
        </p:nvSpPr>
        <p:spPr>
          <a:xfrm>
            <a:off x="9518878" y="6381328"/>
            <a:ext cx="452368" cy="307777"/>
          </a:xfrm>
          <a:prstGeom prst="rect">
            <a:avLst/>
          </a:prstGeom>
          <a:noFill/>
        </p:spPr>
        <p:txBody>
          <a:bodyPr wrap="none" rtlCol="0">
            <a:spAutoFit/>
          </a:bodyPr>
          <a:lstStyle/>
          <a:p>
            <a:r>
              <a:rPr lang="nl-NL" sz="1400" dirty="0">
                <a:solidFill>
                  <a:schemeClr val="tx2">
                    <a:lumMod val="50000"/>
                  </a:schemeClr>
                </a:solidFill>
              </a:rPr>
              <a:t> </a:t>
            </a:r>
            <a:fld id="{064DAC34-4A34-4E09-AFD8-A1ADC3F93AF2}" type="slidenum">
              <a:rPr lang="nl-NL" sz="1400" smtClean="0">
                <a:solidFill>
                  <a:schemeClr val="tx2">
                    <a:lumMod val="50000"/>
                  </a:schemeClr>
                </a:solidFill>
              </a:rPr>
              <a:pPr/>
              <a:t>‹#›</a:t>
            </a:fld>
            <a:endParaRPr lang="nl-NL" sz="1400" dirty="0" err="1">
              <a:solidFill>
                <a:schemeClr val="tx2">
                  <a:lumMod val="50000"/>
                </a:schemeClr>
              </a:solidFill>
            </a:endParaRPr>
          </a:p>
        </p:txBody>
      </p:sp>
    </p:spTree>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9" r:id="rId4"/>
    <p:sldLayoutId id="2147484014" r:id="rId5"/>
  </p:sldLayoutIdLst>
  <p:txStyles>
    <p:titleStyle>
      <a:lvl1pPr algn="l" defTabSz="912813" rtl="0" fontAlgn="base">
        <a:spcBef>
          <a:spcPct val="0"/>
        </a:spcBef>
        <a:spcAft>
          <a:spcPct val="0"/>
        </a:spcAft>
        <a:defRPr sz="2400" kern="1200">
          <a:solidFill>
            <a:schemeClr val="tx1"/>
          </a:solidFill>
          <a:latin typeface="+mj-lt"/>
          <a:ea typeface="+mj-ea"/>
          <a:cs typeface="+mj-cs"/>
        </a:defRPr>
      </a:lvl1pPr>
      <a:lvl2pPr algn="l" defTabSz="912813" rtl="0" fontAlgn="base">
        <a:spcBef>
          <a:spcPct val="0"/>
        </a:spcBef>
        <a:spcAft>
          <a:spcPct val="0"/>
        </a:spcAft>
        <a:defRPr sz="2400">
          <a:solidFill>
            <a:schemeClr val="tx1"/>
          </a:solidFill>
          <a:latin typeface="Arial" charset="0"/>
        </a:defRPr>
      </a:lvl2pPr>
      <a:lvl3pPr algn="l" defTabSz="912813" rtl="0" fontAlgn="base">
        <a:spcBef>
          <a:spcPct val="0"/>
        </a:spcBef>
        <a:spcAft>
          <a:spcPct val="0"/>
        </a:spcAft>
        <a:defRPr sz="2400">
          <a:solidFill>
            <a:schemeClr val="tx1"/>
          </a:solidFill>
          <a:latin typeface="Arial" charset="0"/>
        </a:defRPr>
      </a:lvl3pPr>
      <a:lvl4pPr algn="l" defTabSz="912813" rtl="0" fontAlgn="base">
        <a:spcBef>
          <a:spcPct val="0"/>
        </a:spcBef>
        <a:spcAft>
          <a:spcPct val="0"/>
        </a:spcAft>
        <a:defRPr sz="2400">
          <a:solidFill>
            <a:schemeClr val="tx1"/>
          </a:solidFill>
          <a:latin typeface="Arial" charset="0"/>
        </a:defRPr>
      </a:lvl4pPr>
      <a:lvl5pPr algn="l" defTabSz="912813" rtl="0" fontAlgn="base">
        <a:spcBef>
          <a:spcPct val="0"/>
        </a:spcBef>
        <a:spcAft>
          <a:spcPct val="0"/>
        </a:spcAft>
        <a:defRPr sz="2400">
          <a:solidFill>
            <a:schemeClr val="tx1"/>
          </a:solidFill>
          <a:latin typeface="Arial" charset="0"/>
        </a:defRPr>
      </a:lvl5pPr>
      <a:lvl6pPr marL="457200" algn="l" defTabSz="912813" rtl="0" fontAlgn="base">
        <a:spcBef>
          <a:spcPct val="0"/>
        </a:spcBef>
        <a:spcAft>
          <a:spcPct val="0"/>
        </a:spcAft>
        <a:defRPr sz="2400">
          <a:solidFill>
            <a:schemeClr val="tx1"/>
          </a:solidFill>
          <a:latin typeface="Arial" charset="0"/>
        </a:defRPr>
      </a:lvl6pPr>
      <a:lvl7pPr marL="914400" algn="l" defTabSz="912813" rtl="0" fontAlgn="base">
        <a:spcBef>
          <a:spcPct val="0"/>
        </a:spcBef>
        <a:spcAft>
          <a:spcPct val="0"/>
        </a:spcAft>
        <a:defRPr sz="2400">
          <a:solidFill>
            <a:schemeClr val="tx1"/>
          </a:solidFill>
          <a:latin typeface="Arial" charset="0"/>
        </a:defRPr>
      </a:lvl7pPr>
      <a:lvl8pPr marL="1371600" algn="l" defTabSz="912813" rtl="0" fontAlgn="base">
        <a:spcBef>
          <a:spcPct val="0"/>
        </a:spcBef>
        <a:spcAft>
          <a:spcPct val="0"/>
        </a:spcAft>
        <a:defRPr sz="2400">
          <a:solidFill>
            <a:schemeClr val="tx1"/>
          </a:solidFill>
          <a:latin typeface="Arial" charset="0"/>
        </a:defRPr>
      </a:lvl8pPr>
      <a:lvl9pPr marL="1828800" algn="l" defTabSz="912813" rtl="0" fontAlgn="base">
        <a:spcBef>
          <a:spcPct val="0"/>
        </a:spcBef>
        <a:spcAft>
          <a:spcPct val="0"/>
        </a:spcAft>
        <a:defRPr sz="2400">
          <a:solidFill>
            <a:schemeClr val="tx1"/>
          </a:solidFill>
          <a:latin typeface="Arial" charset="0"/>
        </a:defRPr>
      </a:lvl9pPr>
    </p:titleStyle>
    <p:bodyStyle>
      <a:lvl1pPr marL="231775" indent="-231775" algn="l" defTabSz="912813" rtl="0" fontAlgn="base">
        <a:spcBef>
          <a:spcPct val="0"/>
        </a:spcBef>
        <a:spcAft>
          <a:spcPct val="0"/>
        </a:spcAft>
        <a:buClr>
          <a:srgbClr val="0098C7"/>
        </a:buClr>
        <a:buFont typeface="Wingdings" pitchFamily="2" charset="2"/>
        <a:buChar char="§"/>
        <a:defRPr sz="2000" kern="1200">
          <a:solidFill>
            <a:srgbClr val="4E4641"/>
          </a:solidFill>
          <a:latin typeface="+mn-lt"/>
          <a:ea typeface="+mn-ea"/>
          <a:cs typeface="+mn-cs"/>
        </a:defRPr>
      </a:lvl1pPr>
      <a:lvl2pPr marL="463550" indent="-231775" algn="l" defTabSz="912813" rtl="0" fontAlgn="base">
        <a:spcBef>
          <a:spcPct val="0"/>
        </a:spcBef>
        <a:spcAft>
          <a:spcPct val="0"/>
        </a:spcAft>
        <a:buClr>
          <a:srgbClr val="AC2B37"/>
        </a:buClr>
        <a:buFont typeface="Wingdings" pitchFamily="2" charset="2"/>
        <a:buChar char="§"/>
        <a:defRPr kern="1200">
          <a:solidFill>
            <a:srgbClr val="4E4641"/>
          </a:solidFill>
          <a:latin typeface="+mn-lt"/>
          <a:ea typeface="+mn-ea"/>
          <a:cs typeface="+mn-cs"/>
        </a:defRPr>
      </a:lvl2pPr>
      <a:lvl3pPr marL="682625" indent="-219075" algn="l" defTabSz="912813" rtl="0" fontAlgn="base">
        <a:spcBef>
          <a:spcPct val="0"/>
        </a:spcBef>
        <a:spcAft>
          <a:spcPct val="0"/>
        </a:spcAft>
        <a:buClr>
          <a:schemeClr val="accent2"/>
        </a:buClr>
        <a:buFont typeface="Arial" charset="0"/>
        <a:buChar char="•"/>
        <a:defRPr sz="1600" kern="1200">
          <a:solidFill>
            <a:srgbClr val="4E4641"/>
          </a:solidFill>
          <a:latin typeface="+mn-lt"/>
          <a:ea typeface="+mn-ea"/>
          <a:cs typeface="+mn-cs"/>
        </a:defRPr>
      </a:lvl3pPr>
      <a:lvl4pPr marL="914400" indent="-231775" algn="l" defTabSz="912813" rtl="0" fontAlgn="base">
        <a:spcBef>
          <a:spcPct val="0"/>
        </a:spcBef>
        <a:spcAft>
          <a:spcPct val="0"/>
        </a:spcAft>
        <a:buClr>
          <a:schemeClr val="bg2"/>
        </a:buClr>
        <a:buFont typeface="Arial" charset="0"/>
        <a:buChar char="–"/>
        <a:defRPr sz="1400" kern="1200">
          <a:solidFill>
            <a:srgbClr val="4E4641"/>
          </a:solidFill>
          <a:latin typeface="+mn-lt"/>
          <a:ea typeface="+mn-ea"/>
          <a:cs typeface="+mn-cs"/>
        </a:defRPr>
      </a:lvl4pPr>
      <a:lvl5pPr marL="1608138" indent="-192088" algn="l" defTabSz="912813" rtl="0" fontAlgn="base">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87149" name="think-cell Slide" r:id="rId15" imgW="360" imgH="360" progId="">
                  <p:embed/>
                </p:oleObj>
              </mc:Choice>
              <mc:Fallback>
                <p:oleObj name="think-cell Slide" r:id="rId15" imgW="360" imgH="3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defTabSz="957756" fontAlgn="auto">
              <a:spcBef>
                <a:spcPts val="0"/>
              </a:spcBef>
              <a:spcAft>
                <a:spcPts val="0"/>
              </a:spcAft>
            </a:pPr>
            <a:endParaRPr lang="en-US" sz="1000" dirty="0">
              <a:solidFill>
                <a:prstClr val="white"/>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rcRect/>
          <a:stretch>
            <a:fillRect/>
          </a:stretch>
        </p:blipFill>
        <p:spPr bwMode="auto">
          <a:xfrm>
            <a:off x="6406875" y="1209254"/>
            <a:ext cx="2880000" cy="229353"/>
          </a:xfrm>
          <a:prstGeom prst="rect">
            <a:avLst/>
          </a:prstGeom>
          <a:noFill/>
        </p:spPr>
      </p:pic>
      <p:sp>
        <p:nvSpPr>
          <p:cNvPr id="15" name="Rectangle 14"/>
          <p:cNvSpPr/>
          <p:nvPr>
            <p:custDataLst>
              <p:tags r:id="rId9"/>
            </p:custDataLst>
          </p:nvPr>
        </p:nvSpPr>
        <p:spPr>
          <a:xfrm>
            <a:off x="6763620" y="5457935"/>
            <a:ext cx="2523255" cy="380480"/>
          </a:xfrm>
          <a:prstGeom prst="rect">
            <a:avLst/>
          </a:prstGeom>
        </p:spPr>
        <p:txBody>
          <a:bodyPr wrap="none" lIns="0" tIns="36000" rIns="0" bIns="36000" anchor="b" anchorCtr="0">
            <a:spAutoFit/>
          </a:bodyPr>
          <a:lstStyle/>
          <a:p>
            <a:pPr algn="r" defTabSz="957756" fontAlgn="auto">
              <a:spcBef>
                <a:spcPts val="0"/>
              </a:spcBef>
              <a:spcAft>
                <a:spcPts val="0"/>
              </a:spcAft>
            </a:pPr>
            <a:r>
              <a:rPr lang="en-US" sz="2000" b="1" dirty="0">
                <a:solidFill>
                  <a:prstClr val="white"/>
                </a:solidFill>
                <a:latin typeface="Arial"/>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689877" y="5932547"/>
            <a:ext cx="278223"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8025290" y="5932547"/>
            <a:ext cx="281313"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8654345" y="5932547"/>
            <a:ext cx="281313"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992848" y="5932547"/>
            <a:ext cx="281313"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747567" y="1014965"/>
            <a:ext cx="2880000" cy="686046"/>
          </a:xfrm>
          <a:prstGeom prst="rect">
            <a:avLst/>
          </a:prstGeom>
        </p:spPr>
      </p:pic>
    </p:spTree>
    <p:extLst>
      <p:ext uri="{BB962C8B-B14F-4D97-AF65-F5344CB8AC3E}">
        <p14:creationId xmlns:p14="http://schemas.microsoft.com/office/powerpoint/2010/main" val="3005394749"/>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slideLayout" Target="../slideLayouts/slideLayout1.xml"/><Relationship Id="rId7" Type="http://schemas.openxmlformats.org/officeDocument/2006/relationships/image" Target="../media/image1.emf"/><Relationship Id="rId2" Type="http://schemas.openxmlformats.org/officeDocument/2006/relationships/tags" Target="../tags/tag39.xml"/><Relationship Id="rId1" Type="http://schemas.openxmlformats.org/officeDocument/2006/relationships/vmlDrawing" Target="../drawings/vmlDrawing10.vml"/><Relationship Id="rId6" Type="http://schemas.openxmlformats.org/officeDocument/2006/relationships/oleObject" Target="../embeddings/oleObject11.bin"/><Relationship Id="rId5" Type="http://schemas.openxmlformats.org/officeDocument/2006/relationships/image" Target="../media/image17.jpg"/><Relationship Id="rId10" Type="http://schemas.openxmlformats.org/officeDocument/2006/relationships/image" Target="../media/image18.png"/><Relationship Id="rId4" Type="http://schemas.openxmlformats.org/officeDocument/2006/relationships/notesSlide" Target="../notesSlides/notesSlide1.xml"/><Relationship Id="rId9" Type="http://schemas.openxmlformats.org/officeDocument/2006/relationships/image" Target="../media/image16.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12.vml"/><Relationship Id="rId5" Type="http://schemas.openxmlformats.org/officeDocument/2006/relationships/image" Target="../media/image18.png"/><Relationship Id="rId4" Type="http://schemas.openxmlformats.org/officeDocument/2006/relationships/image" Target="../media/image16.wmf"/></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oleObject" Target="../embeddings/oleObject15.bin"/><Relationship Id="rId7"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6.wmf"/></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oleObject" Target="../embeddings/oleObject15.bin"/><Relationship Id="rId7" Type="http://schemas.openxmlformats.org/officeDocument/2006/relationships/image" Target="../media/image24.png"/><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image" Target="../media/image23.png"/><Relationship Id="rId5" Type="http://schemas.openxmlformats.org/officeDocument/2006/relationships/image" Target="../media/image18.png"/><Relationship Id="rId4" Type="http://schemas.openxmlformats.org/officeDocument/2006/relationships/image" Target="../media/image16.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27.png"/><Relationship Id="rId2" Type="http://schemas.openxmlformats.org/officeDocument/2006/relationships/slideLayout" Target="../slideLayouts/slideLayout3.xml"/><Relationship Id="rId1" Type="http://schemas.openxmlformats.org/officeDocument/2006/relationships/vmlDrawing" Target="../drawings/vmlDrawing15.vml"/><Relationship Id="rId6" Type="http://schemas.openxmlformats.org/officeDocument/2006/relationships/image" Target="../media/image26.png"/><Relationship Id="rId5" Type="http://schemas.openxmlformats.org/officeDocument/2006/relationships/image" Target="../media/image18.png"/><Relationship Id="rId4" Type="http://schemas.openxmlformats.org/officeDocument/2006/relationships/image" Target="../media/image16.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29.png"/><Relationship Id="rId4" Type="http://schemas.openxmlformats.org/officeDocument/2006/relationships/image" Target="../media/image28.w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3F3F3"/>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24" y="1175048"/>
            <a:ext cx="9925124" cy="5710337"/>
          </a:xfrm>
          <a:prstGeom prst="rect">
            <a:avLst/>
          </a:prstGeom>
        </p:spPr>
      </p:pic>
      <p:graphicFrame>
        <p:nvGraphicFramePr>
          <p:cNvPr id="13314" name="Object 87"/>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638" name="think-cell Slide" r:id="rId6" imgW="360" imgH="360" progId="">
                  <p:embed/>
                </p:oleObj>
              </mc:Choice>
              <mc:Fallback>
                <p:oleObj name="think-cell Slide" r:id="rId6" imgW="360" imgH="360" progId="">
                  <p:embed/>
                  <p:pic>
                    <p:nvPicPr>
                      <p:cNvPr id="0" name="Picture 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5" name="Subtitle 6"/>
          <p:cNvSpPr>
            <a:spLocks noGrp="1"/>
          </p:cNvSpPr>
          <p:nvPr>
            <p:ph type="subTitle" idx="1"/>
          </p:nvPr>
        </p:nvSpPr>
        <p:spPr>
          <a:xfrm>
            <a:off x="200472" y="5805264"/>
            <a:ext cx="4541230" cy="290793"/>
          </a:xfrm>
        </p:spPr>
        <p:txBody>
          <a:bodyPr/>
          <a:lstStyle/>
          <a:p>
            <a:r>
              <a:rPr lang="en-US" b="1" dirty="0">
                <a:solidFill>
                  <a:schemeClr val="bg1"/>
                </a:solidFill>
              </a:rPr>
              <a:t>Date: 12/12/2017</a:t>
            </a:r>
          </a:p>
        </p:txBody>
      </p:sp>
      <p:sp>
        <p:nvSpPr>
          <p:cNvPr id="13316" name="Titre 9"/>
          <p:cNvSpPr>
            <a:spLocks noGrp="1"/>
          </p:cNvSpPr>
          <p:nvPr>
            <p:ph type="title"/>
          </p:nvPr>
        </p:nvSpPr>
        <p:spPr>
          <a:xfrm>
            <a:off x="200472" y="2519038"/>
            <a:ext cx="6825208" cy="2350121"/>
          </a:xfrm>
        </p:spPr>
        <p:txBody>
          <a:bodyPr/>
          <a:lstStyle/>
          <a:p>
            <a:r>
              <a:rPr lang="fr-FR" b="1" dirty="0">
                <a:solidFill>
                  <a:schemeClr val="bg1"/>
                </a:solidFill>
              </a:rPr>
              <a:t>Android Hackathon Solution </a:t>
            </a:r>
            <a:br>
              <a:rPr lang="fr-FR" b="1" dirty="0">
                <a:solidFill>
                  <a:schemeClr val="bg1"/>
                </a:solidFill>
              </a:rPr>
            </a:br>
            <a:br>
              <a:rPr lang="fr-FR" b="1" dirty="0">
                <a:solidFill>
                  <a:schemeClr val="bg1"/>
                </a:solidFill>
              </a:rPr>
            </a:br>
            <a:r>
              <a:rPr lang="fr-FR" b="1" dirty="0">
                <a:solidFill>
                  <a:schemeClr val="bg1"/>
                </a:solidFill>
              </a:rPr>
              <a:t>By</a:t>
            </a:r>
            <a:br>
              <a:rPr lang="fr-FR" b="1" dirty="0">
                <a:solidFill>
                  <a:schemeClr val="bg1"/>
                </a:solidFill>
              </a:rPr>
            </a:br>
            <a:r>
              <a:rPr lang="fr-FR" b="1" dirty="0">
                <a:solidFill>
                  <a:schemeClr val="bg1"/>
                </a:solidFill>
              </a:rPr>
              <a:t>Name: Amol Khot</a:t>
            </a:r>
            <a:br>
              <a:rPr lang="fr-FR" b="1" dirty="0">
                <a:solidFill>
                  <a:schemeClr val="bg1"/>
                </a:solidFill>
              </a:rPr>
            </a:br>
            <a:r>
              <a:rPr lang="fr-FR" b="1" dirty="0">
                <a:solidFill>
                  <a:schemeClr val="bg1"/>
                </a:solidFill>
              </a:rPr>
              <a:t>email: amol.amar.khot@gmail.com</a:t>
            </a:r>
          </a:p>
        </p:txBody>
      </p:sp>
      <p:graphicFrame>
        <p:nvGraphicFramePr>
          <p:cNvPr id="2" name="Object 1"/>
          <p:cNvGraphicFramePr>
            <a:graphicFrameLocks noChangeAspect="1"/>
          </p:cNvGraphicFramePr>
          <p:nvPr>
            <p:extLst>
              <p:ext uri="{D42A27DB-BD31-4B8C-83A1-F6EECF244321}">
                <p14:modId xmlns:p14="http://schemas.microsoft.com/office/powerpoint/2010/main" val="1468749834"/>
              </p:ext>
            </p:extLst>
          </p:nvPr>
        </p:nvGraphicFramePr>
        <p:xfrm>
          <a:off x="0" y="0"/>
          <a:ext cx="9906000" cy="914400"/>
        </p:xfrm>
        <a:graphic>
          <a:graphicData uri="http://schemas.openxmlformats.org/presentationml/2006/ole">
            <mc:AlternateContent xmlns:mc="http://schemas.openxmlformats.org/markup-compatibility/2006">
              <mc:Choice xmlns:v="urn:schemas-microsoft-com:vml" Requires="v">
                <p:oleObj spid="_x0000_s13639" name="Image" r:id="rId8" imgW="596520" imgH="863280" progId="Photoshop.Image.13">
                  <p:embed/>
                </p:oleObj>
              </mc:Choice>
              <mc:Fallback>
                <p:oleObj name="Image" r:id="rId8" imgW="596520" imgH="863280" progId="Photoshop.Image.13">
                  <p:embed/>
                  <p:pic>
                    <p:nvPicPr>
                      <p:cNvPr id="0" name=""/>
                      <p:cNvPicPr/>
                      <p:nvPr/>
                    </p:nvPicPr>
                    <p:blipFill>
                      <a:blip r:embed="rId9"/>
                      <a:stretch>
                        <a:fillRect/>
                      </a:stretch>
                    </p:blipFill>
                    <p:spPr>
                      <a:xfrm>
                        <a:off x="0" y="0"/>
                        <a:ext cx="9906000" cy="914400"/>
                      </a:xfrm>
                      <a:prstGeom prst="rect">
                        <a:avLst/>
                      </a:prstGeom>
                    </p:spPr>
                  </p:pic>
                </p:oleObj>
              </mc:Fallback>
            </mc:AlternateContent>
          </a:graphicData>
        </a:graphic>
      </p:graphicFrame>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6388" y="260648"/>
            <a:ext cx="1057275" cy="257175"/>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3255316666"/>
              </p:ext>
            </p:extLst>
          </p:nvPr>
        </p:nvGraphicFramePr>
        <p:xfrm>
          <a:off x="0" y="0"/>
          <a:ext cx="9906000" cy="1307218"/>
        </p:xfrm>
        <a:graphic>
          <a:graphicData uri="http://schemas.openxmlformats.org/presentationml/2006/ole">
            <mc:AlternateContent xmlns:mc="http://schemas.openxmlformats.org/markup-compatibility/2006">
              <mc:Choice xmlns:v="urn:schemas-microsoft-com:vml" Requires="v">
                <p:oleObj spid="_x0000_s391215" name="Image" r:id="rId3" imgW="596520" imgH="863280" progId="Photoshop.Image.13">
                  <p:embed/>
                </p:oleObj>
              </mc:Choice>
              <mc:Fallback>
                <p:oleObj name="Image" r:id="rId3" imgW="596520" imgH="863280" progId="Photoshop.Image.13">
                  <p:embed/>
                  <p:pic>
                    <p:nvPicPr>
                      <p:cNvPr id="0" name=""/>
                      <p:cNvPicPr/>
                      <p:nvPr/>
                    </p:nvPicPr>
                    <p:blipFill>
                      <a:blip r:embed="rId4"/>
                      <a:stretch>
                        <a:fillRect/>
                      </a:stretch>
                    </p:blipFill>
                    <p:spPr>
                      <a:xfrm>
                        <a:off x="0" y="0"/>
                        <a:ext cx="9906000" cy="1307218"/>
                      </a:xfrm>
                      <a:prstGeom prst="rect">
                        <a:avLst/>
                      </a:prstGeom>
                    </p:spPr>
                  </p:pic>
                </p:oleObj>
              </mc:Fallback>
            </mc:AlternateContent>
          </a:graphicData>
        </a:graphic>
      </p:graphicFrame>
      <p:sp>
        <p:nvSpPr>
          <p:cNvPr id="2" name="Title 1"/>
          <p:cNvSpPr>
            <a:spLocks noGrp="1"/>
          </p:cNvSpPr>
          <p:nvPr>
            <p:ph type="title"/>
          </p:nvPr>
        </p:nvSpPr>
        <p:spPr>
          <a:xfrm>
            <a:off x="3" y="50601"/>
            <a:ext cx="9561512" cy="1002135"/>
          </a:xfrm>
        </p:spPr>
        <p:txBody>
          <a:bodyPr/>
          <a:lstStyle/>
          <a:p>
            <a:r>
              <a:rPr lang="en-US" dirty="0"/>
              <a:t>                                       Executive Summary</a:t>
            </a:r>
          </a:p>
        </p:txBody>
      </p:sp>
      <p:sp>
        <p:nvSpPr>
          <p:cNvPr id="3" name="Round Same Side Corner Rectangle 2"/>
          <p:cNvSpPr>
            <a:spLocks/>
          </p:cNvSpPr>
          <p:nvPr/>
        </p:nvSpPr>
        <p:spPr>
          <a:xfrm>
            <a:off x="200471" y="1624274"/>
            <a:ext cx="9361043" cy="1122572"/>
          </a:xfrm>
          <a:prstGeom prst="round2SameRect">
            <a:avLst>
              <a:gd name="adj1" fmla="val 0"/>
              <a:gd name="adj2" fmla="val 0"/>
            </a:avLst>
          </a:prstGeom>
          <a:solidFill>
            <a:schemeClr val="bg1"/>
          </a:solidFill>
          <a:ln w="9525">
            <a:solidFill>
              <a:schemeClr val="accent4">
                <a:lumMod val="75000"/>
              </a:schemeClr>
            </a:solidFill>
          </a:ln>
          <a:effectLst/>
        </p:spPr>
        <p:style>
          <a:lnRef idx="1">
            <a:schemeClr val="accent5"/>
          </a:lnRef>
          <a:fillRef idx="2">
            <a:schemeClr val="accent5"/>
          </a:fillRef>
          <a:effectRef idx="1">
            <a:schemeClr val="accent5"/>
          </a:effectRef>
          <a:fontRef idx="minor">
            <a:schemeClr val="dk1"/>
          </a:fontRef>
        </p:style>
        <p:txBody>
          <a:bodyPr tIns="91440" bIns="18288" rtlCol="0" anchor="t"/>
          <a:lstStyle/>
          <a:p>
            <a:pPr>
              <a:spcBef>
                <a:spcPts val="400"/>
              </a:spcBef>
              <a:buClr>
                <a:schemeClr val="accent4"/>
              </a:buClr>
              <a:defRPr/>
            </a:pPr>
            <a:endParaRPr lang="en-US" sz="1100" dirty="0">
              <a:solidFill>
                <a:schemeClr val="tx1"/>
              </a:solidFill>
            </a:endParaRPr>
          </a:p>
        </p:txBody>
      </p:sp>
      <p:sp>
        <p:nvSpPr>
          <p:cNvPr id="8" name="Round Single Corner Rectangle 7"/>
          <p:cNvSpPr/>
          <p:nvPr/>
        </p:nvSpPr>
        <p:spPr>
          <a:xfrm>
            <a:off x="407507" y="1509692"/>
            <a:ext cx="2633734" cy="184666"/>
          </a:xfrm>
          <a:prstGeom prst="round1Rect">
            <a:avLst/>
          </a:prstGeom>
          <a:noFill/>
          <a:ln w="9525" cap="flat" cmpd="sng" algn="ctr">
            <a:noFill/>
            <a:prstDash val="solid"/>
          </a:ln>
          <a:effectLst/>
        </p:spPr>
        <p:txBody>
          <a:bodyPr wrap="none" lIns="0" tIns="0" rIns="0" bIns="0" rtlCol="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b="1" kern="0" dirty="0">
                <a:solidFill>
                  <a:schemeClr val="bg1"/>
                </a:solidFill>
              </a:rPr>
              <a:t>Requested Objectives of the Project</a:t>
            </a:r>
            <a:endParaRPr kumimoji="0" lang="en-US" sz="1200" b="1" i="0" u="none" strike="noStrike" kern="0" cap="none" spc="0" normalizeH="0" baseline="0" noProof="0" dirty="0">
              <a:ln>
                <a:noFill/>
              </a:ln>
              <a:solidFill>
                <a:schemeClr val="bg1"/>
              </a:solidFill>
              <a:effectLst/>
              <a:uLnTx/>
              <a:uFillTx/>
            </a:endParaRPr>
          </a:p>
        </p:txBody>
      </p:sp>
      <p:sp>
        <p:nvSpPr>
          <p:cNvPr id="9" name="Round Single Corner Rectangle 8"/>
          <p:cNvSpPr>
            <a:spLocks/>
          </p:cNvSpPr>
          <p:nvPr/>
        </p:nvSpPr>
        <p:spPr>
          <a:xfrm>
            <a:off x="200472" y="1340768"/>
            <a:ext cx="9361042" cy="320040"/>
          </a:xfrm>
          <a:prstGeom prst="round1Rect">
            <a:avLst>
              <a:gd name="adj" fmla="val 36082"/>
            </a:avLst>
          </a:prstGeom>
          <a:solidFill>
            <a:schemeClr val="accent4"/>
          </a:solidFill>
          <a:ln w="9525">
            <a:solidFill>
              <a:schemeClr val="accent4">
                <a:lumMod val="75000"/>
              </a:schemeClr>
            </a:solidFill>
          </a:ln>
          <a:effectLst/>
        </p:spPr>
        <p:style>
          <a:lnRef idx="1">
            <a:schemeClr val="accent5"/>
          </a:lnRef>
          <a:fillRef idx="3">
            <a:schemeClr val="accent5"/>
          </a:fillRef>
          <a:effectRef idx="2">
            <a:schemeClr val="accent5"/>
          </a:effectRef>
          <a:fontRef idx="minor">
            <a:schemeClr val="lt1"/>
          </a:fontRef>
        </p:style>
        <p:txBody>
          <a:bodyPr lIns="0" tIns="0" rIns="0" bIns="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uLnTx/>
                <a:uFillTx/>
              </a:rPr>
              <a:t>Application Details</a:t>
            </a: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388" y="476672"/>
            <a:ext cx="1057275" cy="257175"/>
          </a:xfrm>
          <a:prstGeom prst="rect">
            <a:avLst/>
          </a:prstGeom>
        </p:spPr>
      </p:pic>
      <p:sp>
        <p:nvSpPr>
          <p:cNvPr id="4" name="Rectangle 3"/>
          <p:cNvSpPr/>
          <p:nvPr/>
        </p:nvSpPr>
        <p:spPr bwMode="auto">
          <a:xfrm>
            <a:off x="0" y="6237312"/>
            <a:ext cx="9906000" cy="620688"/>
          </a:xfrm>
          <a:prstGeom prst="rect">
            <a:avLst/>
          </a:prstGeom>
          <a:solidFill>
            <a:srgbClr val="2D1846"/>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IN" sz="1600" b="0" i="0" u="none" strike="noStrike" cap="none" normalizeH="0" baseline="0" dirty="0">
              <a:ln>
                <a:noFill/>
              </a:ln>
              <a:effectLst/>
              <a:latin typeface="+mn-lt"/>
              <a:cs typeface="Arial" charset="0"/>
            </a:endParaRPr>
          </a:p>
        </p:txBody>
      </p:sp>
      <p:sp>
        <p:nvSpPr>
          <p:cNvPr id="10" name="Round Same Side Corner Rectangle 2">
            <a:extLst>
              <a:ext uri="{FF2B5EF4-FFF2-40B4-BE49-F238E27FC236}">
                <a16:creationId xmlns:a16="http://schemas.microsoft.com/office/drawing/2014/main" id="{F6A597FE-7CDA-4488-986E-5252FB30F6D8}"/>
              </a:ext>
            </a:extLst>
          </p:cNvPr>
          <p:cNvSpPr>
            <a:spLocks/>
          </p:cNvSpPr>
          <p:nvPr/>
        </p:nvSpPr>
        <p:spPr>
          <a:xfrm>
            <a:off x="200472" y="3283682"/>
            <a:ext cx="9361043" cy="2809613"/>
          </a:xfrm>
          <a:prstGeom prst="round2SameRect">
            <a:avLst>
              <a:gd name="adj1" fmla="val 0"/>
              <a:gd name="adj2" fmla="val 0"/>
            </a:avLst>
          </a:prstGeom>
          <a:solidFill>
            <a:schemeClr val="bg1"/>
          </a:solidFill>
          <a:ln w="9525">
            <a:solidFill>
              <a:schemeClr val="accent4">
                <a:lumMod val="75000"/>
              </a:schemeClr>
            </a:solidFill>
          </a:ln>
          <a:effectLst/>
        </p:spPr>
        <p:style>
          <a:lnRef idx="1">
            <a:schemeClr val="accent5"/>
          </a:lnRef>
          <a:fillRef idx="2">
            <a:schemeClr val="accent5"/>
          </a:fillRef>
          <a:effectRef idx="1">
            <a:schemeClr val="accent5"/>
          </a:effectRef>
          <a:fontRef idx="minor">
            <a:schemeClr val="dk1"/>
          </a:fontRef>
        </p:style>
        <p:txBody>
          <a:bodyPr tIns="91440" bIns="18288" rtlCol="0" anchor="t"/>
          <a:lstStyle/>
          <a:p>
            <a:pPr marL="171450" indent="-171450">
              <a:spcBef>
                <a:spcPts val="400"/>
              </a:spcBef>
              <a:buClr>
                <a:schemeClr val="accent4"/>
              </a:buClr>
              <a:buFont typeface="Wingdings" panose="05000000000000000000" pitchFamily="2" charset="2"/>
              <a:buChar char="§"/>
              <a:defRPr/>
            </a:pPr>
            <a:r>
              <a:rPr lang="en-US" sz="1100" dirty="0">
                <a:solidFill>
                  <a:schemeClr val="tx1"/>
                </a:solidFill>
              </a:rPr>
              <a:t>Loading Country data from JSON file</a:t>
            </a:r>
          </a:p>
          <a:p>
            <a:pPr marL="171450" indent="-171450">
              <a:spcBef>
                <a:spcPts val="400"/>
              </a:spcBef>
              <a:buClr>
                <a:schemeClr val="accent4"/>
              </a:buClr>
              <a:buFont typeface="Wingdings" panose="05000000000000000000" pitchFamily="2" charset="2"/>
              <a:buChar char="§"/>
              <a:defRPr/>
            </a:pPr>
            <a:r>
              <a:rPr lang="en-US" sz="1100" dirty="0">
                <a:solidFill>
                  <a:schemeClr val="tx1"/>
                </a:solidFill>
              </a:rPr>
              <a:t>Load minimum data in the memory</a:t>
            </a:r>
          </a:p>
          <a:p>
            <a:pPr marL="171450" indent="-171450">
              <a:spcBef>
                <a:spcPts val="400"/>
              </a:spcBef>
              <a:buClr>
                <a:schemeClr val="accent4"/>
              </a:buClr>
              <a:buFont typeface="Wingdings" panose="05000000000000000000" pitchFamily="2" charset="2"/>
              <a:buChar char="§"/>
              <a:defRPr/>
            </a:pPr>
            <a:r>
              <a:rPr lang="en-US" sz="1100" dirty="0">
                <a:solidFill>
                  <a:schemeClr val="tx1"/>
                </a:solidFill>
              </a:rPr>
              <a:t>Provide Search feature</a:t>
            </a:r>
          </a:p>
          <a:p>
            <a:pPr marL="649288" lvl="1" indent="-171450">
              <a:spcBef>
                <a:spcPts val="400"/>
              </a:spcBef>
              <a:buClr>
                <a:schemeClr val="accent4"/>
              </a:buClr>
              <a:buFont typeface="Wingdings" panose="05000000000000000000" pitchFamily="2" charset="2"/>
              <a:buChar char="§"/>
              <a:defRPr/>
            </a:pPr>
            <a:r>
              <a:rPr lang="en-US" sz="1100" dirty="0">
                <a:solidFill>
                  <a:schemeClr val="tx1"/>
                </a:solidFill>
              </a:rPr>
              <a:t>Used Regular Expression for search</a:t>
            </a:r>
          </a:p>
          <a:p>
            <a:pPr marL="649288" lvl="1" indent="-171450">
              <a:spcBef>
                <a:spcPts val="400"/>
              </a:spcBef>
              <a:buClr>
                <a:schemeClr val="accent4"/>
              </a:buClr>
              <a:buFont typeface="Wingdings" panose="05000000000000000000" pitchFamily="2" charset="2"/>
              <a:buChar char="§"/>
              <a:defRPr/>
            </a:pPr>
            <a:r>
              <a:rPr lang="en-US" sz="1100" dirty="0">
                <a:solidFill>
                  <a:schemeClr val="tx1"/>
                </a:solidFill>
              </a:rPr>
              <a:t>Advanced Search – Search of Capital, Country Name, Country Code, Region, Sub-Region, Native Name, Currency</a:t>
            </a:r>
          </a:p>
          <a:p>
            <a:pPr marL="171450" indent="-171450">
              <a:spcBef>
                <a:spcPts val="400"/>
              </a:spcBef>
              <a:buClr>
                <a:schemeClr val="accent4"/>
              </a:buClr>
              <a:buFont typeface="Wingdings" panose="05000000000000000000" pitchFamily="2" charset="2"/>
              <a:buChar char="§"/>
              <a:defRPr/>
            </a:pPr>
            <a:r>
              <a:rPr lang="en-US" sz="1100" dirty="0">
                <a:solidFill>
                  <a:schemeClr val="tx1"/>
                </a:solidFill>
              </a:rPr>
              <a:t>Loading Country Flag </a:t>
            </a:r>
            <a:r>
              <a:rPr lang="en-US" sz="1100" i="1" dirty="0">
                <a:solidFill>
                  <a:schemeClr val="tx1"/>
                </a:solidFill>
              </a:rPr>
              <a:t>(If Internet is available)</a:t>
            </a:r>
          </a:p>
          <a:p>
            <a:pPr marL="171450" indent="-171450">
              <a:spcBef>
                <a:spcPts val="400"/>
              </a:spcBef>
              <a:buClr>
                <a:schemeClr val="accent4"/>
              </a:buClr>
              <a:buFont typeface="Wingdings" panose="05000000000000000000" pitchFamily="2" charset="2"/>
              <a:buChar char="§"/>
              <a:defRPr/>
            </a:pPr>
            <a:r>
              <a:rPr lang="en-US" sz="1100" dirty="0">
                <a:solidFill>
                  <a:schemeClr val="tx1"/>
                </a:solidFill>
              </a:rPr>
              <a:t>Show all Countries in a Region/Sub Region </a:t>
            </a:r>
          </a:p>
          <a:p>
            <a:pPr marL="171450" indent="-171450">
              <a:spcBef>
                <a:spcPts val="400"/>
              </a:spcBef>
              <a:buClr>
                <a:schemeClr val="accent4"/>
              </a:buClr>
              <a:buFont typeface="Wingdings" panose="05000000000000000000" pitchFamily="2" charset="2"/>
              <a:buChar char="§"/>
              <a:defRPr/>
            </a:pPr>
            <a:r>
              <a:rPr lang="en-US" sz="1100" dirty="0">
                <a:solidFill>
                  <a:schemeClr val="tx1"/>
                </a:solidFill>
              </a:rPr>
              <a:t>Jump to Google Map of selected Country </a:t>
            </a:r>
            <a:r>
              <a:rPr lang="en-US" sz="1100" b="1" dirty="0">
                <a:solidFill>
                  <a:schemeClr val="tx1"/>
                </a:solidFill>
              </a:rPr>
              <a:t>(zoom level is depending upon area of the Country)</a:t>
            </a:r>
          </a:p>
          <a:p>
            <a:pPr marL="171450" indent="-171450">
              <a:spcBef>
                <a:spcPts val="400"/>
              </a:spcBef>
              <a:buClr>
                <a:schemeClr val="accent4"/>
              </a:buClr>
              <a:buFont typeface="Wingdings" panose="05000000000000000000" pitchFamily="2" charset="2"/>
              <a:buChar char="§"/>
              <a:defRPr/>
            </a:pPr>
            <a:r>
              <a:rPr lang="en-US" sz="1100" dirty="0">
                <a:solidFill>
                  <a:schemeClr val="tx1"/>
                </a:solidFill>
              </a:rPr>
              <a:t>External Library Used</a:t>
            </a:r>
          </a:p>
          <a:p>
            <a:pPr marL="649288" lvl="1" indent="-171450">
              <a:spcBef>
                <a:spcPts val="400"/>
              </a:spcBef>
              <a:buClr>
                <a:schemeClr val="accent4"/>
              </a:buClr>
              <a:buFont typeface="Wingdings" panose="05000000000000000000" pitchFamily="2" charset="2"/>
              <a:buChar char="§"/>
              <a:defRPr/>
            </a:pPr>
            <a:r>
              <a:rPr lang="en-US" sz="1100" dirty="0">
                <a:solidFill>
                  <a:schemeClr val="tx1"/>
                </a:solidFill>
              </a:rPr>
              <a:t>androidsvg_1.2.1</a:t>
            </a:r>
          </a:p>
        </p:txBody>
      </p:sp>
      <p:sp>
        <p:nvSpPr>
          <p:cNvPr id="11" name="Round Single Corner Rectangle 8">
            <a:extLst>
              <a:ext uri="{FF2B5EF4-FFF2-40B4-BE49-F238E27FC236}">
                <a16:creationId xmlns:a16="http://schemas.microsoft.com/office/drawing/2014/main" id="{3F925F39-E56E-4B05-96DC-DF23B168DE5D}"/>
              </a:ext>
            </a:extLst>
          </p:cNvPr>
          <p:cNvSpPr>
            <a:spLocks/>
          </p:cNvSpPr>
          <p:nvPr/>
        </p:nvSpPr>
        <p:spPr>
          <a:xfrm>
            <a:off x="200473" y="3000177"/>
            <a:ext cx="9361042" cy="320040"/>
          </a:xfrm>
          <a:prstGeom prst="round1Rect">
            <a:avLst>
              <a:gd name="adj" fmla="val 36082"/>
            </a:avLst>
          </a:prstGeom>
          <a:solidFill>
            <a:schemeClr val="accent4"/>
          </a:solidFill>
          <a:ln w="9525">
            <a:solidFill>
              <a:schemeClr val="accent4">
                <a:lumMod val="75000"/>
              </a:schemeClr>
            </a:solidFill>
          </a:ln>
          <a:effectLst/>
        </p:spPr>
        <p:style>
          <a:lnRef idx="1">
            <a:schemeClr val="accent5"/>
          </a:lnRef>
          <a:fillRef idx="3">
            <a:schemeClr val="accent5"/>
          </a:fillRef>
          <a:effectRef idx="2">
            <a:schemeClr val="accent5"/>
          </a:effectRef>
          <a:fontRef idx="minor">
            <a:schemeClr val="lt1"/>
          </a:fontRef>
        </p:style>
        <p:txBody>
          <a:bodyPr lIns="0" tIns="0" rIns="0" bIns="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uLnTx/>
                <a:uFillTx/>
              </a:rPr>
              <a:t>Technical Features</a:t>
            </a:r>
          </a:p>
        </p:txBody>
      </p:sp>
      <p:graphicFrame>
        <p:nvGraphicFramePr>
          <p:cNvPr id="15" name="Table 14">
            <a:extLst>
              <a:ext uri="{FF2B5EF4-FFF2-40B4-BE49-F238E27FC236}">
                <a16:creationId xmlns:a16="http://schemas.microsoft.com/office/drawing/2014/main" id="{EFB6E3AB-4A79-4E2A-AFE0-CE471A1A11AA}"/>
              </a:ext>
            </a:extLst>
          </p:cNvPr>
          <p:cNvGraphicFramePr>
            <a:graphicFrameLocks noGrp="1"/>
          </p:cNvGraphicFramePr>
          <p:nvPr>
            <p:extLst>
              <p:ext uri="{D42A27DB-BD31-4B8C-83A1-F6EECF244321}">
                <p14:modId xmlns:p14="http://schemas.microsoft.com/office/powerpoint/2010/main" val="1495397919"/>
              </p:ext>
            </p:extLst>
          </p:nvPr>
        </p:nvGraphicFramePr>
        <p:xfrm>
          <a:off x="214729" y="1733289"/>
          <a:ext cx="9361042" cy="1012406"/>
        </p:xfrm>
        <a:graphic>
          <a:graphicData uri="http://schemas.openxmlformats.org/drawingml/2006/table">
            <a:tbl>
              <a:tblPr firstRow="1" bandRow="1">
                <a:tableStyleId>{2D5ABB26-0587-4C30-8999-92F81FD0307C}</a:tableStyleId>
              </a:tblPr>
              <a:tblGrid>
                <a:gridCol w="7546583">
                  <a:extLst>
                    <a:ext uri="{9D8B030D-6E8A-4147-A177-3AD203B41FA5}">
                      <a16:colId xmlns:a16="http://schemas.microsoft.com/office/drawing/2014/main" val="1779634588"/>
                    </a:ext>
                  </a:extLst>
                </a:gridCol>
                <a:gridCol w="1814459">
                  <a:extLst>
                    <a:ext uri="{9D8B030D-6E8A-4147-A177-3AD203B41FA5}">
                      <a16:colId xmlns:a16="http://schemas.microsoft.com/office/drawing/2014/main" val="2142261670"/>
                    </a:ext>
                  </a:extLst>
                </a:gridCol>
              </a:tblGrid>
              <a:tr h="1012406">
                <a:tc>
                  <a:txBody>
                    <a:bodyPr/>
                    <a:lstStyle/>
                    <a:p>
                      <a:endParaRPr lang="en-US" sz="1200" b="1" dirty="0"/>
                    </a:p>
                    <a:p>
                      <a:r>
                        <a:rPr lang="en-US" sz="1200" b="1" dirty="0"/>
                        <a:t>Application Title :</a:t>
                      </a:r>
                      <a:r>
                        <a:rPr lang="en-US" sz="1200" dirty="0"/>
                        <a:t> Know Your Nation</a:t>
                      </a:r>
                    </a:p>
                    <a:p>
                      <a:r>
                        <a:rPr lang="en-US" sz="1200" b="1" dirty="0"/>
                        <a:t>Package Name    :</a:t>
                      </a:r>
                      <a:r>
                        <a:rPr lang="en-US" sz="1200" dirty="0"/>
                        <a:t> </a:t>
                      </a:r>
                      <a:r>
                        <a:rPr lang="en-US" sz="1200" dirty="0" err="1"/>
                        <a:t>amolkhot.hackathon.knowyournation</a:t>
                      </a:r>
                      <a:endParaRPr lang="en-US" sz="1200" dirty="0"/>
                    </a:p>
                    <a:p>
                      <a:r>
                        <a:rPr lang="en-US" sz="1200" b="1" dirty="0"/>
                        <a:t>Latest Version     :</a:t>
                      </a:r>
                      <a:r>
                        <a:rPr lang="en-US" sz="1200" dirty="0"/>
                        <a:t> 1.2</a:t>
                      </a:r>
                    </a:p>
                    <a:p>
                      <a:endParaRPr lang="en-US" sz="1200" dirty="0"/>
                    </a:p>
                  </a:txBody>
                  <a:tcPr/>
                </a:tc>
                <a:tc>
                  <a:txBody>
                    <a:bodyPr/>
                    <a:lstStyle/>
                    <a:p>
                      <a:endParaRPr lang="en-US" sz="1200" dirty="0"/>
                    </a:p>
                  </a:txBody>
                  <a:tcPr/>
                </a:tc>
                <a:extLst>
                  <a:ext uri="{0D108BD9-81ED-4DB2-BD59-A6C34878D82A}">
                    <a16:rowId xmlns:a16="http://schemas.microsoft.com/office/drawing/2014/main" val="1985410588"/>
                  </a:ext>
                </a:extLst>
              </a:tr>
            </a:tbl>
          </a:graphicData>
        </a:graphic>
      </p:graphicFrame>
      <p:pic>
        <p:nvPicPr>
          <p:cNvPr id="17" name="Picture 16">
            <a:extLst>
              <a:ext uri="{FF2B5EF4-FFF2-40B4-BE49-F238E27FC236}">
                <a16:creationId xmlns:a16="http://schemas.microsoft.com/office/drawing/2014/main" id="{AA4BD082-08EE-46BC-AC1E-C3B6ECAD27B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85988" y="1671320"/>
            <a:ext cx="1075526" cy="1075526"/>
          </a:xfrm>
          <a:prstGeom prst="rect">
            <a:avLst/>
          </a:prstGeom>
        </p:spPr>
      </p:pic>
    </p:spTree>
    <p:extLst>
      <p:ext uri="{BB962C8B-B14F-4D97-AF65-F5344CB8AC3E}">
        <p14:creationId xmlns:p14="http://schemas.microsoft.com/office/powerpoint/2010/main" val="4248518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3491882571"/>
              </p:ext>
            </p:extLst>
          </p:nvPr>
        </p:nvGraphicFramePr>
        <p:xfrm>
          <a:off x="0" y="0"/>
          <a:ext cx="9906000" cy="1307218"/>
        </p:xfrm>
        <a:graphic>
          <a:graphicData uri="http://schemas.openxmlformats.org/presentationml/2006/ole">
            <mc:AlternateContent xmlns:mc="http://schemas.openxmlformats.org/markup-compatibility/2006">
              <mc:Choice xmlns:v="urn:schemas-microsoft-com:vml" Requires="v">
                <p:oleObj spid="_x0000_s392242" name="Image" r:id="rId3" imgW="596520" imgH="863280" progId="Photoshop.Image.13">
                  <p:embed/>
                </p:oleObj>
              </mc:Choice>
              <mc:Fallback>
                <p:oleObj name="Image" r:id="rId3" imgW="596520" imgH="863280" progId="Photoshop.Image.13">
                  <p:embed/>
                  <p:pic>
                    <p:nvPicPr>
                      <p:cNvPr id="0" name=""/>
                      <p:cNvPicPr/>
                      <p:nvPr/>
                    </p:nvPicPr>
                    <p:blipFill>
                      <a:blip r:embed="rId4"/>
                      <a:stretch>
                        <a:fillRect/>
                      </a:stretch>
                    </p:blipFill>
                    <p:spPr>
                      <a:xfrm>
                        <a:off x="0" y="0"/>
                        <a:ext cx="9906000" cy="1307218"/>
                      </a:xfrm>
                      <a:prstGeom prst="rect">
                        <a:avLst/>
                      </a:prstGeom>
                    </p:spPr>
                  </p:pic>
                </p:oleObj>
              </mc:Fallback>
            </mc:AlternateContent>
          </a:graphicData>
        </a:graphic>
      </p:graphicFrame>
      <p:sp>
        <p:nvSpPr>
          <p:cNvPr id="3" name="Title 2"/>
          <p:cNvSpPr>
            <a:spLocks noGrp="1"/>
          </p:cNvSpPr>
          <p:nvPr>
            <p:ph type="title"/>
          </p:nvPr>
        </p:nvSpPr>
        <p:spPr>
          <a:xfrm>
            <a:off x="1" y="104428"/>
            <a:ext cx="9905999" cy="876300"/>
          </a:xfrm>
        </p:spPr>
        <p:txBody>
          <a:bodyPr/>
          <a:lstStyle/>
          <a:p>
            <a:r>
              <a:rPr lang="en-US" dirty="0"/>
              <a:t>                                High level solution Architecture</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388" y="476672"/>
            <a:ext cx="1057275" cy="257175"/>
          </a:xfrm>
          <a:prstGeom prst="rect">
            <a:avLst/>
          </a:prstGeom>
        </p:spPr>
      </p:pic>
      <p:sp>
        <p:nvSpPr>
          <p:cNvPr id="6" name="Rectangle 5"/>
          <p:cNvSpPr/>
          <p:nvPr/>
        </p:nvSpPr>
        <p:spPr bwMode="auto">
          <a:xfrm>
            <a:off x="0" y="6237312"/>
            <a:ext cx="9906000" cy="620688"/>
          </a:xfrm>
          <a:prstGeom prst="rect">
            <a:avLst/>
          </a:prstGeom>
          <a:solidFill>
            <a:srgbClr val="2D1846"/>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IN" sz="1600" b="0" i="0" u="none" strike="noStrike" cap="none" normalizeH="0" baseline="0" dirty="0">
              <a:ln>
                <a:noFill/>
              </a:ln>
              <a:effectLst/>
              <a:latin typeface="+mn-lt"/>
              <a:cs typeface="Arial" charset="0"/>
            </a:endParaRPr>
          </a:p>
        </p:txBody>
      </p:sp>
      <p:sp>
        <p:nvSpPr>
          <p:cNvPr id="8" name="Rectangle: Rounded Corners 7">
            <a:extLst>
              <a:ext uri="{FF2B5EF4-FFF2-40B4-BE49-F238E27FC236}">
                <a16:creationId xmlns:a16="http://schemas.microsoft.com/office/drawing/2014/main" id="{9CFF33B2-888B-493F-A1F4-FF14B020134D}"/>
              </a:ext>
            </a:extLst>
          </p:cNvPr>
          <p:cNvSpPr/>
          <p:nvPr/>
        </p:nvSpPr>
        <p:spPr bwMode="auto">
          <a:xfrm>
            <a:off x="158750" y="1196752"/>
            <a:ext cx="9618786" cy="4968552"/>
          </a:xfrm>
          <a:prstGeom prst="roundRect">
            <a:avLst/>
          </a:prstGeom>
          <a:solidFill>
            <a:srgbClr val="F7FBFF"/>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b="0" i="0" u="none" strike="noStrike" cap="none" normalizeH="0" baseline="0" dirty="0">
              <a:ln>
                <a:noFill/>
              </a:ln>
              <a:effectLst/>
              <a:latin typeface="+mn-lt"/>
              <a:cs typeface="Arial" charset="0"/>
            </a:endParaRPr>
          </a:p>
        </p:txBody>
      </p:sp>
      <p:sp>
        <p:nvSpPr>
          <p:cNvPr id="9" name="TextBox 8">
            <a:extLst>
              <a:ext uri="{FF2B5EF4-FFF2-40B4-BE49-F238E27FC236}">
                <a16:creationId xmlns:a16="http://schemas.microsoft.com/office/drawing/2014/main" id="{33AE974B-DCE0-4250-B192-13A2D7A3F011}"/>
              </a:ext>
            </a:extLst>
          </p:cNvPr>
          <p:cNvSpPr txBox="1"/>
          <p:nvPr/>
        </p:nvSpPr>
        <p:spPr>
          <a:xfrm>
            <a:off x="488504" y="1196752"/>
            <a:ext cx="9001000" cy="400110"/>
          </a:xfrm>
          <a:prstGeom prst="rect">
            <a:avLst/>
          </a:prstGeom>
          <a:noFill/>
        </p:spPr>
        <p:txBody>
          <a:bodyPr wrap="square" rtlCol="0">
            <a:spAutoFit/>
          </a:bodyPr>
          <a:lstStyle/>
          <a:p>
            <a:pPr algn="ctr"/>
            <a:r>
              <a:rPr lang="en-US" sz="2000" dirty="0">
                <a:solidFill>
                  <a:schemeClr val="tx2">
                    <a:lumMod val="50000"/>
                  </a:schemeClr>
                </a:solidFill>
              </a:rPr>
              <a:t>Know You Nation Application</a:t>
            </a:r>
          </a:p>
        </p:txBody>
      </p:sp>
      <p:sp>
        <p:nvSpPr>
          <p:cNvPr id="10" name="Rectangle 9">
            <a:extLst>
              <a:ext uri="{FF2B5EF4-FFF2-40B4-BE49-F238E27FC236}">
                <a16:creationId xmlns:a16="http://schemas.microsoft.com/office/drawing/2014/main" id="{655CE9A3-8C59-4149-9387-301865CA3787}"/>
              </a:ext>
            </a:extLst>
          </p:cNvPr>
          <p:cNvSpPr/>
          <p:nvPr/>
        </p:nvSpPr>
        <p:spPr bwMode="auto">
          <a:xfrm>
            <a:off x="3044788" y="1628800"/>
            <a:ext cx="4519578" cy="288032"/>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b="0" i="0" u="none" strike="noStrike" cap="none" normalizeH="0" baseline="0" dirty="0">
                <a:ln>
                  <a:noFill/>
                </a:ln>
                <a:effectLst/>
                <a:latin typeface="+mn-lt"/>
                <a:cs typeface="Arial" charset="0"/>
              </a:rPr>
              <a:t>User Interface</a:t>
            </a:r>
          </a:p>
        </p:txBody>
      </p:sp>
      <p:sp>
        <p:nvSpPr>
          <p:cNvPr id="11" name="Rectangle 10">
            <a:extLst>
              <a:ext uri="{FF2B5EF4-FFF2-40B4-BE49-F238E27FC236}">
                <a16:creationId xmlns:a16="http://schemas.microsoft.com/office/drawing/2014/main" id="{C2BA08A8-9718-42BC-938F-65128496592A}"/>
              </a:ext>
            </a:extLst>
          </p:cNvPr>
          <p:cNvSpPr/>
          <p:nvPr/>
        </p:nvSpPr>
        <p:spPr bwMode="auto">
          <a:xfrm>
            <a:off x="2000672" y="5747421"/>
            <a:ext cx="2004334" cy="288032"/>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b="0" i="0" u="none" strike="noStrike" cap="none" normalizeH="0" baseline="0" dirty="0">
                <a:ln>
                  <a:noFill/>
                </a:ln>
                <a:effectLst/>
                <a:latin typeface="+mn-lt"/>
                <a:cs typeface="Arial" charset="0"/>
              </a:rPr>
              <a:t>File System</a:t>
            </a:r>
          </a:p>
        </p:txBody>
      </p:sp>
      <p:sp>
        <p:nvSpPr>
          <p:cNvPr id="12" name="Rectangle: Rounded Corners 11">
            <a:extLst>
              <a:ext uri="{FF2B5EF4-FFF2-40B4-BE49-F238E27FC236}">
                <a16:creationId xmlns:a16="http://schemas.microsoft.com/office/drawing/2014/main" id="{B4B8D97A-36C3-4DE5-BA6D-891A754AAB55}"/>
              </a:ext>
            </a:extLst>
          </p:cNvPr>
          <p:cNvSpPr/>
          <p:nvPr/>
        </p:nvSpPr>
        <p:spPr bwMode="auto">
          <a:xfrm>
            <a:off x="704528" y="4888732"/>
            <a:ext cx="8568952" cy="584582"/>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b="0" i="0" u="none" strike="noStrike" cap="none" normalizeH="0" baseline="0" dirty="0">
              <a:ln>
                <a:noFill/>
              </a:ln>
              <a:effectLst/>
              <a:latin typeface="+mn-lt"/>
              <a:cs typeface="Arial" charset="0"/>
            </a:endParaRPr>
          </a:p>
        </p:txBody>
      </p:sp>
      <p:sp>
        <p:nvSpPr>
          <p:cNvPr id="13" name="TextBox 12">
            <a:extLst>
              <a:ext uri="{FF2B5EF4-FFF2-40B4-BE49-F238E27FC236}">
                <a16:creationId xmlns:a16="http://schemas.microsoft.com/office/drawing/2014/main" id="{FF2F034D-6506-49D4-A966-94EC8EF8BB43}"/>
              </a:ext>
            </a:extLst>
          </p:cNvPr>
          <p:cNvSpPr txBox="1"/>
          <p:nvPr/>
        </p:nvSpPr>
        <p:spPr>
          <a:xfrm>
            <a:off x="128464" y="5036673"/>
            <a:ext cx="2952328" cy="307777"/>
          </a:xfrm>
          <a:prstGeom prst="rect">
            <a:avLst/>
          </a:prstGeom>
          <a:noFill/>
        </p:spPr>
        <p:txBody>
          <a:bodyPr wrap="square" rtlCol="0">
            <a:spAutoFit/>
          </a:bodyPr>
          <a:lstStyle/>
          <a:p>
            <a:pPr algn="ctr"/>
            <a:r>
              <a:rPr lang="en-US" sz="1400" b="1" dirty="0">
                <a:solidFill>
                  <a:schemeClr val="bg1"/>
                </a:solidFill>
              </a:rPr>
              <a:t>DataController</a:t>
            </a:r>
          </a:p>
        </p:txBody>
      </p:sp>
      <p:sp>
        <p:nvSpPr>
          <p:cNvPr id="16" name="Arrow: Down 15">
            <a:extLst>
              <a:ext uri="{FF2B5EF4-FFF2-40B4-BE49-F238E27FC236}">
                <a16:creationId xmlns:a16="http://schemas.microsoft.com/office/drawing/2014/main" id="{23DE7E17-389B-44DC-B384-921C6EAFEE18}"/>
              </a:ext>
            </a:extLst>
          </p:cNvPr>
          <p:cNvSpPr/>
          <p:nvPr/>
        </p:nvSpPr>
        <p:spPr bwMode="auto">
          <a:xfrm>
            <a:off x="3404694" y="2027796"/>
            <a:ext cx="213487" cy="1944216"/>
          </a:xfrm>
          <a:prstGeom prst="downArrow">
            <a:avLst/>
          </a:prstGeom>
          <a:solidFill>
            <a:schemeClr val="accent2">
              <a:alpha val="50000"/>
            </a:schemeClr>
          </a:solidFill>
          <a:ln>
            <a:noFill/>
          </a:ln>
          <a:effectLst>
            <a:outerShdw blurRad="50800" dist="38100" dir="10800000" algn="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b="0" i="0" u="none" strike="noStrike" cap="none" normalizeH="0" baseline="0" dirty="0">
              <a:ln>
                <a:noFill/>
              </a:ln>
              <a:effectLst/>
              <a:latin typeface="+mn-lt"/>
              <a:cs typeface="Arial" charset="0"/>
            </a:endParaRPr>
          </a:p>
        </p:txBody>
      </p:sp>
      <p:sp>
        <p:nvSpPr>
          <p:cNvPr id="17" name="TextBox 16">
            <a:extLst>
              <a:ext uri="{FF2B5EF4-FFF2-40B4-BE49-F238E27FC236}">
                <a16:creationId xmlns:a16="http://schemas.microsoft.com/office/drawing/2014/main" id="{A55C0083-30D8-4A53-8EFD-A6C784547971}"/>
              </a:ext>
            </a:extLst>
          </p:cNvPr>
          <p:cNvSpPr txBox="1"/>
          <p:nvPr/>
        </p:nvSpPr>
        <p:spPr>
          <a:xfrm>
            <a:off x="3136350" y="2027796"/>
            <a:ext cx="353943" cy="1656184"/>
          </a:xfrm>
          <a:prstGeom prst="rect">
            <a:avLst/>
          </a:prstGeom>
          <a:noFill/>
        </p:spPr>
        <p:txBody>
          <a:bodyPr vert="vert270" wrap="square" rtlCol="0">
            <a:spAutoFit/>
          </a:bodyPr>
          <a:lstStyle/>
          <a:p>
            <a:r>
              <a:rPr lang="en-US" sz="1100" dirty="0">
                <a:solidFill>
                  <a:schemeClr val="tx2">
                    <a:lumMod val="50000"/>
                  </a:schemeClr>
                </a:solidFill>
              </a:rPr>
              <a:t>getCountryList(</a:t>
            </a:r>
            <a:r>
              <a:rPr lang="en-US" sz="1100" dirty="0">
                <a:solidFill>
                  <a:schemeClr val="accent4">
                    <a:lumMod val="60000"/>
                    <a:lumOff val="40000"/>
                  </a:schemeClr>
                </a:solidFill>
              </a:rPr>
              <a:t>filter_text)</a:t>
            </a:r>
          </a:p>
        </p:txBody>
      </p:sp>
      <p:sp>
        <p:nvSpPr>
          <p:cNvPr id="18" name="Arrow: Down 17">
            <a:extLst>
              <a:ext uri="{FF2B5EF4-FFF2-40B4-BE49-F238E27FC236}">
                <a16:creationId xmlns:a16="http://schemas.microsoft.com/office/drawing/2014/main" id="{9F961359-D4F2-416E-A9C1-32BDE1218559}"/>
              </a:ext>
            </a:extLst>
          </p:cNvPr>
          <p:cNvSpPr/>
          <p:nvPr/>
        </p:nvSpPr>
        <p:spPr bwMode="auto">
          <a:xfrm rot="10800000">
            <a:off x="3634213" y="2027796"/>
            <a:ext cx="213487" cy="1944216"/>
          </a:xfrm>
          <a:prstGeom prst="downArrow">
            <a:avLst/>
          </a:prstGeom>
          <a:solidFill>
            <a:schemeClr val="accent2">
              <a:alpha val="50000"/>
            </a:schemeClr>
          </a:solidFill>
          <a:ln>
            <a:noFill/>
          </a:ln>
          <a:effectLst>
            <a:outerShdw blurRad="50800" dist="38100" algn="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b="0" i="0" u="none" strike="noStrike" cap="none" normalizeH="0" baseline="0" dirty="0">
              <a:ln>
                <a:noFill/>
              </a:ln>
              <a:effectLst/>
              <a:latin typeface="+mn-lt"/>
              <a:cs typeface="Arial" charset="0"/>
            </a:endParaRPr>
          </a:p>
        </p:txBody>
      </p:sp>
      <p:sp>
        <p:nvSpPr>
          <p:cNvPr id="20" name="TextBox 19">
            <a:extLst>
              <a:ext uri="{FF2B5EF4-FFF2-40B4-BE49-F238E27FC236}">
                <a16:creationId xmlns:a16="http://schemas.microsoft.com/office/drawing/2014/main" id="{5F88C52A-4EA0-4407-B847-74098A7A66A5}"/>
              </a:ext>
            </a:extLst>
          </p:cNvPr>
          <p:cNvSpPr txBox="1"/>
          <p:nvPr/>
        </p:nvSpPr>
        <p:spPr>
          <a:xfrm>
            <a:off x="3734961" y="2027796"/>
            <a:ext cx="353943" cy="1800201"/>
          </a:xfrm>
          <a:prstGeom prst="rect">
            <a:avLst/>
          </a:prstGeom>
          <a:noFill/>
        </p:spPr>
        <p:txBody>
          <a:bodyPr vert="vert" wrap="square" rtlCol="0">
            <a:spAutoFit/>
          </a:bodyPr>
          <a:lstStyle/>
          <a:p>
            <a:pPr algn="ctr"/>
            <a:r>
              <a:rPr lang="en-US" sz="1100" dirty="0" err="1">
                <a:solidFill>
                  <a:schemeClr val="tx2">
                    <a:lumMod val="50000"/>
                  </a:schemeClr>
                </a:solidFill>
              </a:rPr>
              <a:t>filteredCountryList</a:t>
            </a:r>
            <a:r>
              <a:rPr lang="en-US" sz="1100" dirty="0">
                <a:solidFill>
                  <a:schemeClr val="tx2">
                    <a:lumMod val="50000"/>
                  </a:schemeClr>
                </a:solidFill>
              </a:rPr>
              <a:t>()</a:t>
            </a:r>
            <a:endParaRPr lang="en-US" sz="1100" dirty="0">
              <a:solidFill>
                <a:schemeClr val="accent4">
                  <a:lumMod val="60000"/>
                  <a:lumOff val="40000"/>
                </a:schemeClr>
              </a:solidFill>
            </a:endParaRPr>
          </a:p>
        </p:txBody>
      </p:sp>
      <p:sp>
        <p:nvSpPr>
          <p:cNvPr id="21" name="Cylinder 20">
            <a:extLst>
              <a:ext uri="{FF2B5EF4-FFF2-40B4-BE49-F238E27FC236}">
                <a16:creationId xmlns:a16="http://schemas.microsoft.com/office/drawing/2014/main" id="{370F2A86-A966-4CAA-B121-21401685E3BA}"/>
              </a:ext>
            </a:extLst>
          </p:cNvPr>
          <p:cNvSpPr/>
          <p:nvPr/>
        </p:nvSpPr>
        <p:spPr bwMode="auto">
          <a:xfrm>
            <a:off x="5169023" y="5747421"/>
            <a:ext cx="2808313" cy="328952"/>
          </a:xfrm>
          <a:prstGeom prst="can">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200" b="0" i="0" u="none" strike="noStrike" cap="none" normalizeH="0" baseline="0" dirty="0">
                <a:ln>
                  <a:noFill/>
                </a:ln>
                <a:effectLst/>
                <a:latin typeface="+mn-lt"/>
                <a:cs typeface="Arial" charset="0"/>
              </a:rPr>
              <a:t>Temporary Database</a:t>
            </a:r>
          </a:p>
        </p:txBody>
      </p:sp>
      <p:sp>
        <p:nvSpPr>
          <p:cNvPr id="22" name="Arrow: Up-Down 21">
            <a:extLst>
              <a:ext uri="{FF2B5EF4-FFF2-40B4-BE49-F238E27FC236}">
                <a16:creationId xmlns:a16="http://schemas.microsoft.com/office/drawing/2014/main" id="{518C9927-6C9E-4DD8-A532-3F954B095370}"/>
              </a:ext>
            </a:extLst>
          </p:cNvPr>
          <p:cNvSpPr/>
          <p:nvPr/>
        </p:nvSpPr>
        <p:spPr bwMode="auto">
          <a:xfrm>
            <a:off x="2967897" y="5492845"/>
            <a:ext cx="184903" cy="268351"/>
          </a:xfrm>
          <a:prstGeom prst="upDownArrow">
            <a:avLst/>
          </a:prstGeom>
          <a:solidFill>
            <a:schemeClr val="accent2">
              <a:alpha val="50000"/>
            </a:schemeClr>
          </a:solid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b="0" i="0" u="none" strike="noStrike" cap="none" normalizeH="0" baseline="0" dirty="0">
              <a:ln>
                <a:noFill/>
              </a:ln>
              <a:effectLst/>
              <a:latin typeface="+mn-lt"/>
              <a:cs typeface="Arial" charset="0"/>
            </a:endParaRPr>
          </a:p>
        </p:txBody>
      </p:sp>
      <p:sp>
        <p:nvSpPr>
          <p:cNvPr id="23" name="Rectangle 22">
            <a:extLst>
              <a:ext uri="{FF2B5EF4-FFF2-40B4-BE49-F238E27FC236}">
                <a16:creationId xmlns:a16="http://schemas.microsoft.com/office/drawing/2014/main" id="{D6A10246-A2E0-44BE-9B63-0851310E6C1C}"/>
              </a:ext>
            </a:extLst>
          </p:cNvPr>
          <p:cNvSpPr/>
          <p:nvPr/>
        </p:nvSpPr>
        <p:spPr bwMode="auto">
          <a:xfrm>
            <a:off x="2576736" y="5031267"/>
            <a:ext cx="1428270" cy="321878"/>
          </a:xfrm>
          <a:prstGeom prst="rect">
            <a:avLst/>
          </a:prstGeom>
          <a:ln>
            <a:headEnd type="none" w="med" len="med"/>
            <a:tailEnd type="none" w="med" len="med"/>
          </a:ln>
          <a:effectLst>
            <a:outerShdw blurRad="76200" dir="13500000" sy="23000" kx="1200000" algn="br" rotWithShape="0">
              <a:prstClr val="black">
                <a:alpha val="20000"/>
              </a:prstClr>
            </a:outerShdw>
          </a:effec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b="0" i="0" u="none" strike="noStrike" cap="none" normalizeH="0" baseline="0" dirty="0">
                <a:ln>
                  <a:noFill/>
                </a:ln>
                <a:effectLst/>
                <a:latin typeface="+mn-lt"/>
                <a:cs typeface="Arial" charset="0"/>
              </a:rPr>
              <a:t>Process JSON</a:t>
            </a:r>
          </a:p>
        </p:txBody>
      </p:sp>
      <p:sp>
        <p:nvSpPr>
          <p:cNvPr id="24" name="Rectangle 23">
            <a:extLst>
              <a:ext uri="{FF2B5EF4-FFF2-40B4-BE49-F238E27FC236}">
                <a16:creationId xmlns:a16="http://schemas.microsoft.com/office/drawing/2014/main" id="{BDD0C8A2-2E37-4F19-A505-71428EB430D0}"/>
              </a:ext>
            </a:extLst>
          </p:cNvPr>
          <p:cNvSpPr/>
          <p:nvPr/>
        </p:nvSpPr>
        <p:spPr bwMode="auto">
          <a:xfrm>
            <a:off x="4105827" y="5037968"/>
            <a:ext cx="2476941" cy="321878"/>
          </a:xfrm>
          <a:prstGeom prst="rect">
            <a:avLst/>
          </a:prstGeom>
          <a:ln>
            <a:headEnd type="none" w="med" len="med"/>
            <a:tailEnd type="none" w="med" len="med"/>
          </a:ln>
          <a:effectLst>
            <a:outerShdw blurRad="76200" dir="13500000" sy="23000" kx="1200000" algn="br" rotWithShape="0">
              <a:prstClr val="black">
                <a:alpha val="20000"/>
              </a:prstClr>
            </a:outerShdw>
          </a:effec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b="0" i="0" u="none" strike="noStrike" cap="none" normalizeH="0" baseline="0" dirty="0">
                <a:ln>
                  <a:noFill/>
                </a:ln>
                <a:effectLst/>
                <a:latin typeface="+mn-lt"/>
                <a:cs typeface="Arial" charset="0"/>
              </a:rPr>
              <a:t>Generate TEMP Database</a:t>
            </a:r>
          </a:p>
        </p:txBody>
      </p:sp>
      <p:sp>
        <p:nvSpPr>
          <p:cNvPr id="25" name="Arrow: Up-Down 24">
            <a:extLst>
              <a:ext uri="{FF2B5EF4-FFF2-40B4-BE49-F238E27FC236}">
                <a16:creationId xmlns:a16="http://schemas.microsoft.com/office/drawing/2014/main" id="{0A8BB86E-5A33-4102-A7E1-59434E9F1457}"/>
              </a:ext>
            </a:extLst>
          </p:cNvPr>
          <p:cNvSpPr/>
          <p:nvPr/>
        </p:nvSpPr>
        <p:spPr bwMode="auto">
          <a:xfrm>
            <a:off x="6475275" y="5473314"/>
            <a:ext cx="184903" cy="268351"/>
          </a:xfrm>
          <a:prstGeom prst="upDownArrow">
            <a:avLst/>
          </a:prstGeom>
          <a:solidFill>
            <a:schemeClr val="accent2">
              <a:alpha val="50000"/>
            </a:schemeClr>
          </a:solid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b="0" i="0" u="none" strike="noStrike" cap="none" normalizeH="0" baseline="0" dirty="0">
              <a:ln>
                <a:noFill/>
              </a:ln>
              <a:effectLst/>
              <a:latin typeface="+mn-lt"/>
              <a:cs typeface="Arial" charset="0"/>
            </a:endParaRPr>
          </a:p>
        </p:txBody>
      </p:sp>
      <p:sp>
        <p:nvSpPr>
          <p:cNvPr id="26" name="Rectangle: Rounded Corners 25">
            <a:extLst>
              <a:ext uri="{FF2B5EF4-FFF2-40B4-BE49-F238E27FC236}">
                <a16:creationId xmlns:a16="http://schemas.microsoft.com/office/drawing/2014/main" id="{69A0E259-15E5-4E6C-B3AD-9F649AA80F0D}"/>
              </a:ext>
            </a:extLst>
          </p:cNvPr>
          <p:cNvSpPr/>
          <p:nvPr/>
        </p:nvSpPr>
        <p:spPr bwMode="auto">
          <a:xfrm>
            <a:off x="704528" y="4005063"/>
            <a:ext cx="8568952" cy="879915"/>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b="0" i="0" u="none" strike="noStrike" cap="none" normalizeH="0" baseline="0" dirty="0">
              <a:ln>
                <a:noFill/>
              </a:ln>
              <a:effectLst/>
              <a:latin typeface="+mn-lt"/>
              <a:cs typeface="Arial" charset="0"/>
            </a:endParaRPr>
          </a:p>
        </p:txBody>
      </p:sp>
      <p:sp>
        <p:nvSpPr>
          <p:cNvPr id="27" name="TextBox 26">
            <a:extLst>
              <a:ext uri="{FF2B5EF4-FFF2-40B4-BE49-F238E27FC236}">
                <a16:creationId xmlns:a16="http://schemas.microsoft.com/office/drawing/2014/main" id="{4B62E9F4-910E-4C2C-8D5B-A030880D0A2A}"/>
              </a:ext>
            </a:extLst>
          </p:cNvPr>
          <p:cNvSpPr txBox="1"/>
          <p:nvPr/>
        </p:nvSpPr>
        <p:spPr>
          <a:xfrm>
            <a:off x="92460" y="4272861"/>
            <a:ext cx="2952328" cy="307777"/>
          </a:xfrm>
          <a:prstGeom prst="rect">
            <a:avLst/>
          </a:prstGeom>
          <a:noFill/>
        </p:spPr>
        <p:txBody>
          <a:bodyPr wrap="square" rtlCol="0">
            <a:spAutoFit/>
          </a:bodyPr>
          <a:lstStyle/>
          <a:p>
            <a:pPr algn="ctr"/>
            <a:r>
              <a:rPr lang="en-US" sz="1400" b="1" dirty="0">
                <a:solidFill>
                  <a:schemeClr val="bg1"/>
                </a:solidFill>
              </a:rPr>
              <a:t>ViewController</a:t>
            </a:r>
          </a:p>
        </p:txBody>
      </p:sp>
      <p:sp>
        <p:nvSpPr>
          <p:cNvPr id="28" name="Rectangle 27">
            <a:extLst>
              <a:ext uri="{FF2B5EF4-FFF2-40B4-BE49-F238E27FC236}">
                <a16:creationId xmlns:a16="http://schemas.microsoft.com/office/drawing/2014/main" id="{3E6B422D-424F-4B25-839E-C1D80A254A72}"/>
              </a:ext>
            </a:extLst>
          </p:cNvPr>
          <p:cNvSpPr/>
          <p:nvPr/>
        </p:nvSpPr>
        <p:spPr bwMode="auto">
          <a:xfrm>
            <a:off x="2792760" y="4401043"/>
            <a:ext cx="2217578" cy="415681"/>
          </a:xfrm>
          <a:prstGeom prst="rect">
            <a:avLst/>
          </a:prstGeom>
          <a:ln>
            <a:headEnd type="none" w="med" len="med"/>
            <a:tailEnd type="none" w="med" len="med"/>
          </a:ln>
          <a:effectLst>
            <a:outerShdw blurRad="76200" dir="13500000" sy="23000" kx="1200000" algn="br" rotWithShape="0">
              <a:prstClr val="black">
                <a:alpha val="20000"/>
              </a:prstClr>
            </a:outerShdw>
          </a:effec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200" b="0" i="0" u="none" strike="noStrike" cap="none" normalizeH="0" baseline="0" dirty="0">
                <a:ln>
                  <a:noFill/>
                </a:ln>
                <a:effectLst/>
                <a:latin typeface="+mn-lt"/>
                <a:cs typeface="Arial" charset="0"/>
              </a:rPr>
              <a:t>Generate CountryListAdapter</a:t>
            </a:r>
          </a:p>
        </p:txBody>
      </p:sp>
      <p:cxnSp>
        <p:nvCxnSpPr>
          <p:cNvPr id="30" name="Straight Connector 29">
            <a:extLst>
              <a:ext uri="{FF2B5EF4-FFF2-40B4-BE49-F238E27FC236}">
                <a16:creationId xmlns:a16="http://schemas.microsoft.com/office/drawing/2014/main" id="{59E2E789-213B-4D42-937C-F43514FB04BF}"/>
              </a:ext>
            </a:extLst>
          </p:cNvPr>
          <p:cNvCxnSpPr>
            <a:cxnSpLocks/>
          </p:cNvCxnSpPr>
          <p:nvPr/>
        </p:nvCxnSpPr>
        <p:spPr>
          <a:xfrm>
            <a:off x="2432720" y="4077072"/>
            <a:ext cx="0" cy="128277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 name="Arrow: Down 32">
            <a:extLst>
              <a:ext uri="{FF2B5EF4-FFF2-40B4-BE49-F238E27FC236}">
                <a16:creationId xmlns:a16="http://schemas.microsoft.com/office/drawing/2014/main" id="{FE014A7D-2B21-4C88-A2B3-505DFB147DB2}"/>
              </a:ext>
            </a:extLst>
          </p:cNvPr>
          <p:cNvSpPr/>
          <p:nvPr/>
        </p:nvSpPr>
        <p:spPr bwMode="auto">
          <a:xfrm>
            <a:off x="4556822" y="2027796"/>
            <a:ext cx="213487" cy="1944216"/>
          </a:xfrm>
          <a:prstGeom prst="downArrow">
            <a:avLst/>
          </a:prstGeom>
          <a:solidFill>
            <a:schemeClr val="accent2">
              <a:alpha val="50000"/>
            </a:schemeClr>
          </a:solidFill>
          <a:ln>
            <a:noFill/>
          </a:ln>
          <a:effectLst>
            <a:outerShdw blurRad="50800" dist="38100" dir="10800000" algn="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b="0" i="0" u="none" strike="noStrike" cap="none" normalizeH="0" baseline="0" dirty="0">
              <a:ln>
                <a:noFill/>
              </a:ln>
              <a:effectLst/>
              <a:latin typeface="+mn-lt"/>
              <a:cs typeface="Arial" charset="0"/>
            </a:endParaRPr>
          </a:p>
        </p:txBody>
      </p:sp>
      <p:sp>
        <p:nvSpPr>
          <p:cNvPr id="34" name="TextBox 33">
            <a:extLst>
              <a:ext uri="{FF2B5EF4-FFF2-40B4-BE49-F238E27FC236}">
                <a16:creationId xmlns:a16="http://schemas.microsoft.com/office/drawing/2014/main" id="{7069DF84-E109-49B1-AA2C-5A2B31368A9F}"/>
              </a:ext>
            </a:extLst>
          </p:cNvPr>
          <p:cNvSpPr txBox="1"/>
          <p:nvPr/>
        </p:nvSpPr>
        <p:spPr>
          <a:xfrm>
            <a:off x="4288478" y="1995166"/>
            <a:ext cx="323165" cy="1865882"/>
          </a:xfrm>
          <a:prstGeom prst="rect">
            <a:avLst/>
          </a:prstGeom>
          <a:noFill/>
        </p:spPr>
        <p:txBody>
          <a:bodyPr vert="vert270" wrap="square" rtlCol="0">
            <a:spAutoFit/>
          </a:bodyPr>
          <a:lstStyle/>
          <a:p>
            <a:r>
              <a:rPr lang="en-US" sz="900" dirty="0" err="1">
                <a:solidFill>
                  <a:schemeClr val="tx2">
                    <a:lumMod val="50000"/>
                  </a:schemeClr>
                </a:solidFill>
              </a:rPr>
              <a:t>getCountryDetails</a:t>
            </a:r>
            <a:r>
              <a:rPr lang="en-US" sz="900" dirty="0">
                <a:solidFill>
                  <a:schemeClr val="tx2">
                    <a:lumMod val="50000"/>
                  </a:schemeClr>
                </a:solidFill>
              </a:rPr>
              <a:t>(</a:t>
            </a:r>
            <a:r>
              <a:rPr lang="en-US" sz="900" dirty="0" err="1">
                <a:solidFill>
                  <a:schemeClr val="accent4">
                    <a:lumMod val="60000"/>
                    <a:lumOff val="40000"/>
                  </a:schemeClr>
                </a:solidFill>
              </a:rPr>
              <a:t>country_name</a:t>
            </a:r>
            <a:r>
              <a:rPr lang="en-US" sz="900" dirty="0">
                <a:solidFill>
                  <a:schemeClr val="accent4">
                    <a:lumMod val="60000"/>
                    <a:lumOff val="40000"/>
                  </a:schemeClr>
                </a:solidFill>
              </a:rPr>
              <a:t>)</a:t>
            </a:r>
          </a:p>
        </p:txBody>
      </p:sp>
      <p:sp>
        <p:nvSpPr>
          <p:cNvPr id="35" name="Arrow: Down 34">
            <a:extLst>
              <a:ext uri="{FF2B5EF4-FFF2-40B4-BE49-F238E27FC236}">
                <a16:creationId xmlns:a16="http://schemas.microsoft.com/office/drawing/2014/main" id="{FC667B2A-23F1-44A0-A82A-7EA49F822533}"/>
              </a:ext>
            </a:extLst>
          </p:cNvPr>
          <p:cNvSpPr/>
          <p:nvPr/>
        </p:nvSpPr>
        <p:spPr bwMode="auto">
          <a:xfrm rot="10800000">
            <a:off x="4786341" y="2027796"/>
            <a:ext cx="213487" cy="1944216"/>
          </a:xfrm>
          <a:prstGeom prst="downArrow">
            <a:avLst/>
          </a:prstGeom>
          <a:solidFill>
            <a:schemeClr val="accent2">
              <a:alpha val="50000"/>
            </a:schemeClr>
          </a:solidFill>
          <a:ln>
            <a:noFill/>
          </a:ln>
          <a:effectLst>
            <a:outerShdw blurRad="50800" dist="38100" algn="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b="0" i="0" u="none" strike="noStrike" cap="none" normalizeH="0" baseline="0" dirty="0">
              <a:ln>
                <a:noFill/>
              </a:ln>
              <a:effectLst/>
              <a:latin typeface="+mn-lt"/>
              <a:cs typeface="Arial" charset="0"/>
            </a:endParaRPr>
          </a:p>
        </p:txBody>
      </p:sp>
      <p:sp>
        <p:nvSpPr>
          <p:cNvPr id="36" name="TextBox 35">
            <a:extLst>
              <a:ext uri="{FF2B5EF4-FFF2-40B4-BE49-F238E27FC236}">
                <a16:creationId xmlns:a16="http://schemas.microsoft.com/office/drawing/2014/main" id="{7203556C-F529-4F03-B96E-1D6B12753306}"/>
              </a:ext>
            </a:extLst>
          </p:cNvPr>
          <p:cNvSpPr txBox="1"/>
          <p:nvPr/>
        </p:nvSpPr>
        <p:spPr>
          <a:xfrm>
            <a:off x="4887089" y="2027796"/>
            <a:ext cx="353943" cy="1800201"/>
          </a:xfrm>
          <a:prstGeom prst="rect">
            <a:avLst/>
          </a:prstGeom>
          <a:noFill/>
        </p:spPr>
        <p:txBody>
          <a:bodyPr vert="vert" wrap="square" rtlCol="0">
            <a:spAutoFit/>
          </a:bodyPr>
          <a:lstStyle/>
          <a:p>
            <a:pPr algn="ctr"/>
            <a:r>
              <a:rPr lang="en-US" sz="1100" dirty="0" err="1">
                <a:solidFill>
                  <a:schemeClr val="tx2">
                    <a:lumMod val="50000"/>
                  </a:schemeClr>
                </a:solidFill>
              </a:rPr>
              <a:t>countryDetails</a:t>
            </a:r>
            <a:r>
              <a:rPr lang="en-US" sz="1100" dirty="0">
                <a:solidFill>
                  <a:schemeClr val="tx2">
                    <a:lumMod val="50000"/>
                  </a:schemeClr>
                </a:solidFill>
              </a:rPr>
              <a:t>()</a:t>
            </a:r>
            <a:endParaRPr lang="en-US" sz="1100" dirty="0">
              <a:solidFill>
                <a:schemeClr val="accent4">
                  <a:lumMod val="60000"/>
                  <a:lumOff val="40000"/>
                </a:schemeClr>
              </a:solidFill>
            </a:endParaRPr>
          </a:p>
        </p:txBody>
      </p:sp>
      <p:sp>
        <p:nvSpPr>
          <p:cNvPr id="37" name="Arrow: Down 36">
            <a:extLst>
              <a:ext uri="{FF2B5EF4-FFF2-40B4-BE49-F238E27FC236}">
                <a16:creationId xmlns:a16="http://schemas.microsoft.com/office/drawing/2014/main" id="{AB1837D6-5671-4F4E-AB90-52A621101FE4}"/>
              </a:ext>
            </a:extLst>
          </p:cNvPr>
          <p:cNvSpPr/>
          <p:nvPr/>
        </p:nvSpPr>
        <p:spPr bwMode="auto">
          <a:xfrm>
            <a:off x="5852966" y="2027796"/>
            <a:ext cx="213487" cy="1944216"/>
          </a:xfrm>
          <a:prstGeom prst="downArrow">
            <a:avLst/>
          </a:prstGeom>
          <a:solidFill>
            <a:schemeClr val="accent2">
              <a:alpha val="50000"/>
            </a:schemeClr>
          </a:solidFill>
          <a:ln>
            <a:noFill/>
          </a:ln>
          <a:effectLst>
            <a:outerShdw blurRad="50800" dist="38100" dir="10800000" algn="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b="0" i="0" u="none" strike="noStrike" cap="none" normalizeH="0" baseline="0" dirty="0">
              <a:ln>
                <a:noFill/>
              </a:ln>
              <a:effectLst/>
              <a:latin typeface="+mn-lt"/>
              <a:cs typeface="Arial" charset="0"/>
            </a:endParaRPr>
          </a:p>
        </p:txBody>
      </p:sp>
      <p:sp>
        <p:nvSpPr>
          <p:cNvPr id="38" name="TextBox 37">
            <a:extLst>
              <a:ext uri="{FF2B5EF4-FFF2-40B4-BE49-F238E27FC236}">
                <a16:creationId xmlns:a16="http://schemas.microsoft.com/office/drawing/2014/main" id="{3480F22F-CEC7-4DA8-9788-C4E2949173FB}"/>
              </a:ext>
            </a:extLst>
          </p:cNvPr>
          <p:cNvSpPr txBox="1"/>
          <p:nvPr/>
        </p:nvSpPr>
        <p:spPr>
          <a:xfrm>
            <a:off x="5584622" y="1938865"/>
            <a:ext cx="323165" cy="1884769"/>
          </a:xfrm>
          <a:prstGeom prst="rect">
            <a:avLst/>
          </a:prstGeom>
          <a:noFill/>
        </p:spPr>
        <p:txBody>
          <a:bodyPr vert="vert270" wrap="square" rtlCol="0">
            <a:spAutoFit/>
          </a:bodyPr>
          <a:lstStyle/>
          <a:p>
            <a:r>
              <a:rPr lang="en-US" sz="900" dirty="0" err="1">
                <a:solidFill>
                  <a:schemeClr val="tx2">
                    <a:lumMod val="50000"/>
                  </a:schemeClr>
                </a:solidFill>
              </a:rPr>
              <a:t>getCountryListByRegion</a:t>
            </a:r>
            <a:r>
              <a:rPr lang="en-US" sz="900" dirty="0">
                <a:solidFill>
                  <a:schemeClr val="tx2">
                    <a:lumMod val="50000"/>
                  </a:schemeClr>
                </a:solidFill>
              </a:rPr>
              <a:t>(</a:t>
            </a:r>
            <a:r>
              <a:rPr lang="en-US" sz="900" dirty="0">
                <a:solidFill>
                  <a:schemeClr val="accent4">
                    <a:lumMod val="60000"/>
                    <a:lumOff val="40000"/>
                  </a:schemeClr>
                </a:solidFill>
              </a:rPr>
              <a:t>region)</a:t>
            </a:r>
          </a:p>
        </p:txBody>
      </p:sp>
      <p:sp>
        <p:nvSpPr>
          <p:cNvPr id="39" name="Arrow: Down 38">
            <a:extLst>
              <a:ext uri="{FF2B5EF4-FFF2-40B4-BE49-F238E27FC236}">
                <a16:creationId xmlns:a16="http://schemas.microsoft.com/office/drawing/2014/main" id="{B28E7E5A-B6F2-4AF5-A2DA-7AFF6203F8D3}"/>
              </a:ext>
            </a:extLst>
          </p:cNvPr>
          <p:cNvSpPr/>
          <p:nvPr/>
        </p:nvSpPr>
        <p:spPr bwMode="auto">
          <a:xfrm rot="10800000">
            <a:off x="6082485" y="2027796"/>
            <a:ext cx="213487" cy="1944216"/>
          </a:xfrm>
          <a:prstGeom prst="downArrow">
            <a:avLst/>
          </a:prstGeom>
          <a:solidFill>
            <a:schemeClr val="accent2">
              <a:alpha val="50000"/>
            </a:schemeClr>
          </a:solidFill>
          <a:ln>
            <a:noFill/>
          </a:ln>
          <a:effectLst>
            <a:outerShdw blurRad="50800" dist="38100" algn="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b="0" i="0" u="none" strike="noStrike" cap="none" normalizeH="0" baseline="0" dirty="0">
              <a:ln>
                <a:noFill/>
              </a:ln>
              <a:effectLst/>
              <a:latin typeface="+mn-lt"/>
              <a:cs typeface="Arial" charset="0"/>
            </a:endParaRPr>
          </a:p>
        </p:txBody>
      </p:sp>
      <p:sp>
        <p:nvSpPr>
          <p:cNvPr id="40" name="TextBox 39">
            <a:extLst>
              <a:ext uri="{FF2B5EF4-FFF2-40B4-BE49-F238E27FC236}">
                <a16:creationId xmlns:a16="http://schemas.microsoft.com/office/drawing/2014/main" id="{2F406AE5-D378-4F63-BCE7-7FA8843D9A69}"/>
              </a:ext>
            </a:extLst>
          </p:cNvPr>
          <p:cNvSpPr txBox="1"/>
          <p:nvPr/>
        </p:nvSpPr>
        <p:spPr>
          <a:xfrm>
            <a:off x="6183233" y="2027796"/>
            <a:ext cx="353943" cy="1800201"/>
          </a:xfrm>
          <a:prstGeom prst="rect">
            <a:avLst/>
          </a:prstGeom>
          <a:noFill/>
        </p:spPr>
        <p:txBody>
          <a:bodyPr vert="vert" wrap="square" rtlCol="0">
            <a:spAutoFit/>
          </a:bodyPr>
          <a:lstStyle/>
          <a:p>
            <a:pPr algn="ctr"/>
            <a:r>
              <a:rPr lang="en-US" sz="1100" dirty="0" err="1">
                <a:solidFill>
                  <a:schemeClr val="tx2">
                    <a:lumMod val="50000"/>
                  </a:schemeClr>
                </a:solidFill>
              </a:rPr>
              <a:t>CountryList</a:t>
            </a:r>
            <a:r>
              <a:rPr lang="en-US" sz="1100" dirty="0">
                <a:solidFill>
                  <a:schemeClr val="tx2">
                    <a:lumMod val="50000"/>
                  </a:schemeClr>
                </a:solidFill>
              </a:rPr>
              <a:t>()</a:t>
            </a:r>
            <a:endParaRPr lang="en-US" sz="1100" dirty="0">
              <a:solidFill>
                <a:schemeClr val="accent4">
                  <a:lumMod val="60000"/>
                  <a:lumOff val="40000"/>
                </a:schemeClr>
              </a:solidFill>
            </a:endParaRPr>
          </a:p>
        </p:txBody>
      </p:sp>
      <p:sp>
        <p:nvSpPr>
          <p:cNvPr id="41" name="Arrow: Down 40">
            <a:extLst>
              <a:ext uri="{FF2B5EF4-FFF2-40B4-BE49-F238E27FC236}">
                <a16:creationId xmlns:a16="http://schemas.microsoft.com/office/drawing/2014/main" id="{C5DB1EF8-EE46-4E3B-8B17-FA3B67A37676}"/>
              </a:ext>
            </a:extLst>
          </p:cNvPr>
          <p:cNvSpPr/>
          <p:nvPr/>
        </p:nvSpPr>
        <p:spPr bwMode="auto">
          <a:xfrm>
            <a:off x="6880156" y="2027796"/>
            <a:ext cx="213487" cy="1944216"/>
          </a:xfrm>
          <a:prstGeom prst="downArrow">
            <a:avLst/>
          </a:prstGeom>
          <a:solidFill>
            <a:schemeClr val="accent2">
              <a:alpha val="50000"/>
            </a:schemeClr>
          </a:solidFill>
          <a:ln>
            <a:noFill/>
          </a:ln>
          <a:effectLst>
            <a:outerShdw blurRad="50800" dist="38100" dir="10800000" algn="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b="0" i="0" u="none" strike="noStrike" cap="none" normalizeH="0" baseline="0" dirty="0">
              <a:ln>
                <a:noFill/>
              </a:ln>
              <a:effectLst/>
              <a:latin typeface="+mn-lt"/>
              <a:cs typeface="Arial" charset="0"/>
            </a:endParaRPr>
          </a:p>
        </p:txBody>
      </p:sp>
      <p:sp>
        <p:nvSpPr>
          <p:cNvPr id="42" name="TextBox 41">
            <a:extLst>
              <a:ext uri="{FF2B5EF4-FFF2-40B4-BE49-F238E27FC236}">
                <a16:creationId xmlns:a16="http://schemas.microsoft.com/office/drawing/2014/main" id="{7D7994D9-2B16-4360-8773-0438D9372033}"/>
              </a:ext>
            </a:extLst>
          </p:cNvPr>
          <p:cNvSpPr txBox="1"/>
          <p:nvPr/>
        </p:nvSpPr>
        <p:spPr>
          <a:xfrm>
            <a:off x="6633846" y="1852982"/>
            <a:ext cx="307777" cy="2041117"/>
          </a:xfrm>
          <a:prstGeom prst="rect">
            <a:avLst/>
          </a:prstGeom>
          <a:noFill/>
        </p:spPr>
        <p:txBody>
          <a:bodyPr vert="vert270" wrap="square" rtlCol="0">
            <a:spAutoFit/>
          </a:bodyPr>
          <a:lstStyle/>
          <a:p>
            <a:r>
              <a:rPr lang="en-US" sz="800" dirty="0" err="1">
                <a:solidFill>
                  <a:schemeClr val="tx2">
                    <a:lumMod val="50000"/>
                  </a:schemeClr>
                </a:solidFill>
              </a:rPr>
              <a:t>getCountryListBySubRegion</a:t>
            </a:r>
            <a:r>
              <a:rPr lang="en-US" sz="800" dirty="0">
                <a:solidFill>
                  <a:schemeClr val="tx2">
                    <a:lumMod val="50000"/>
                  </a:schemeClr>
                </a:solidFill>
              </a:rPr>
              <a:t>(</a:t>
            </a:r>
            <a:r>
              <a:rPr lang="en-US" sz="800" dirty="0" err="1">
                <a:solidFill>
                  <a:schemeClr val="accent4">
                    <a:lumMod val="60000"/>
                    <a:lumOff val="40000"/>
                  </a:schemeClr>
                </a:solidFill>
              </a:rPr>
              <a:t>sub_region</a:t>
            </a:r>
            <a:r>
              <a:rPr lang="en-US" sz="800" dirty="0">
                <a:solidFill>
                  <a:schemeClr val="accent4">
                    <a:lumMod val="60000"/>
                    <a:lumOff val="40000"/>
                  </a:schemeClr>
                </a:solidFill>
              </a:rPr>
              <a:t>)</a:t>
            </a:r>
          </a:p>
        </p:txBody>
      </p:sp>
      <p:sp>
        <p:nvSpPr>
          <p:cNvPr id="43" name="Arrow: Down 42">
            <a:extLst>
              <a:ext uri="{FF2B5EF4-FFF2-40B4-BE49-F238E27FC236}">
                <a16:creationId xmlns:a16="http://schemas.microsoft.com/office/drawing/2014/main" id="{F4BA7EE9-444B-4821-A373-318BBF68A984}"/>
              </a:ext>
            </a:extLst>
          </p:cNvPr>
          <p:cNvSpPr/>
          <p:nvPr/>
        </p:nvSpPr>
        <p:spPr bwMode="auto">
          <a:xfrm rot="10800000">
            <a:off x="7109675" y="2027796"/>
            <a:ext cx="213487" cy="1944216"/>
          </a:xfrm>
          <a:prstGeom prst="downArrow">
            <a:avLst/>
          </a:prstGeom>
          <a:solidFill>
            <a:schemeClr val="accent2">
              <a:alpha val="50000"/>
            </a:schemeClr>
          </a:solidFill>
          <a:ln>
            <a:noFill/>
          </a:ln>
          <a:effectLst>
            <a:outerShdw blurRad="50800" dist="38100" algn="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b="0" i="0" u="none" strike="noStrike" cap="none" normalizeH="0" baseline="0" dirty="0">
              <a:ln>
                <a:noFill/>
              </a:ln>
              <a:effectLst/>
              <a:latin typeface="+mn-lt"/>
              <a:cs typeface="Arial" charset="0"/>
            </a:endParaRPr>
          </a:p>
        </p:txBody>
      </p:sp>
      <p:sp>
        <p:nvSpPr>
          <p:cNvPr id="44" name="TextBox 43">
            <a:extLst>
              <a:ext uri="{FF2B5EF4-FFF2-40B4-BE49-F238E27FC236}">
                <a16:creationId xmlns:a16="http://schemas.microsoft.com/office/drawing/2014/main" id="{F8C8B27A-5887-48AF-B1DE-0A93B5ADA6FF}"/>
              </a:ext>
            </a:extLst>
          </p:cNvPr>
          <p:cNvSpPr txBox="1"/>
          <p:nvPr/>
        </p:nvSpPr>
        <p:spPr>
          <a:xfrm>
            <a:off x="7210423" y="2027796"/>
            <a:ext cx="353943" cy="1800201"/>
          </a:xfrm>
          <a:prstGeom prst="rect">
            <a:avLst/>
          </a:prstGeom>
          <a:noFill/>
        </p:spPr>
        <p:txBody>
          <a:bodyPr vert="vert" wrap="square" rtlCol="0">
            <a:spAutoFit/>
          </a:bodyPr>
          <a:lstStyle/>
          <a:p>
            <a:pPr algn="ctr"/>
            <a:r>
              <a:rPr lang="en-US" sz="1100" dirty="0" err="1">
                <a:solidFill>
                  <a:schemeClr val="tx2">
                    <a:lumMod val="50000"/>
                  </a:schemeClr>
                </a:solidFill>
              </a:rPr>
              <a:t>CountryList</a:t>
            </a:r>
            <a:r>
              <a:rPr lang="en-US" sz="1100" dirty="0">
                <a:solidFill>
                  <a:schemeClr val="tx2">
                    <a:lumMod val="50000"/>
                  </a:schemeClr>
                </a:solidFill>
              </a:rPr>
              <a:t>()</a:t>
            </a:r>
            <a:endParaRPr lang="en-US" sz="1100" dirty="0">
              <a:solidFill>
                <a:schemeClr val="accent4">
                  <a:lumMod val="60000"/>
                  <a:lumOff val="40000"/>
                </a:schemeClr>
              </a:solidFill>
            </a:endParaRPr>
          </a:p>
        </p:txBody>
      </p:sp>
      <p:sp>
        <p:nvSpPr>
          <p:cNvPr id="45" name="Rectangle 44">
            <a:extLst>
              <a:ext uri="{FF2B5EF4-FFF2-40B4-BE49-F238E27FC236}">
                <a16:creationId xmlns:a16="http://schemas.microsoft.com/office/drawing/2014/main" id="{BB6C7F46-E99D-47DB-80A5-DE43CA18423D}"/>
              </a:ext>
            </a:extLst>
          </p:cNvPr>
          <p:cNvSpPr/>
          <p:nvPr/>
        </p:nvSpPr>
        <p:spPr bwMode="auto">
          <a:xfrm>
            <a:off x="6653591" y="5026157"/>
            <a:ext cx="2476941" cy="321878"/>
          </a:xfrm>
          <a:prstGeom prst="rect">
            <a:avLst/>
          </a:prstGeom>
          <a:ln>
            <a:headEnd type="none" w="med" len="med"/>
            <a:tailEnd type="none" w="med" len="med"/>
          </a:ln>
          <a:effectLst>
            <a:outerShdw blurRad="76200" dir="13500000" sy="23000" kx="1200000" algn="br" rotWithShape="0">
              <a:prstClr val="black">
                <a:alpha val="20000"/>
              </a:prstClr>
            </a:outerShdw>
          </a:effec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b="0" i="0" u="none" strike="noStrike" cap="none" normalizeH="0" baseline="0" dirty="0">
                <a:ln>
                  <a:noFill/>
                </a:ln>
                <a:effectLst/>
                <a:latin typeface="+mn-lt"/>
                <a:cs typeface="Arial" charset="0"/>
              </a:rPr>
              <a:t>Generate Search String</a:t>
            </a:r>
          </a:p>
        </p:txBody>
      </p:sp>
      <p:sp>
        <p:nvSpPr>
          <p:cNvPr id="48" name="Rectangle 47">
            <a:extLst>
              <a:ext uri="{FF2B5EF4-FFF2-40B4-BE49-F238E27FC236}">
                <a16:creationId xmlns:a16="http://schemas.microsoft.com/office/drawing/2014/main" id="{C62540B6-6AC9-4929-8006-1F58B11E4FDF}"/>
              </a:ext>
            </a:extLst>
          </p:cNvPr>
          <p:cNvSpPr/>
          <p:nvPr/>
        </p:nvSpPr>
        <p:spPr bwMode="auto">
          <a:xfrm>
            <a:off x="5105584" y="4401042"/>
            <a:ext cx="1774572" cy="415681"/>
          </a:xfrm>
          <a:prstGeom prst="rect">
            <a:avLst/>
          </a:prstGeom>
          <a:ln>
            <a:headEnd type="none" w="med" len="med"/>
            <a:tailEnd type="none" w="med" len="med"/>
          </a:ln>
          <a:effectLst>
            <a:outerShdw blurRad="76200" dir="13500000" sy="23000" kx="1200000" algn="br" rotWithShape="0">
              <a:prstClr val="black">
                <a:alpha val="20000"/>
              </a:prstClr>
            </a:outerShdw>
          </a:effec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200" b="0" i="0" u="none" strike="noStrike" cap="none" normalizeH="0" baseline="0" dirty="0">
                <a:ln>
                  <a:noFill/>
                </a:ln>
                <a:effectLst/>
                <a:latin typeface="+mn-lt"/>
                <a:cs typeface="Arial" charset="0"/>
              </a:rPr>
              <a:t>Generate Country Data</a:t>
            </a:r>
          </a:p>
        </p:txBody>
      </p:sp>
      <p:sp>
        <p:nvSpPr>
          <p:cNvPr id="49" name="Rectangle 48">
            <a:extLst>
              <a:ext uri="{FF2B5EF4-FFF2-40B4-BE49-F238E27FC236}">
                <a16:creationId xmlns:a16="http://schemas.microsoft.com/office/drawing/2014/main" id="{4E48A935-856F-434D-A7A6-49DE244D607F}"/>
              </a:ext>
            </a:extLst>
          </p:cNvPr>
          <p:cNvSpPr/>
          <p:nvPr/>
        </p:nvSpPr>
        <p:spPr bwMode="auto">
          <a:xfrm>
            <a:off x="6941623" y="4399494"/>
            <a:ext cx="2217578" cy="415681"/>
          </a:xfrm>
          <a:prstGeom prst="rect">
            <a:avLst/>
          </a:prstGeom>
          <a:ln>
            <a:headEnd type="none" w="med" len="med"/>
            <a:tailEnd type="none" w="med" len="med"/>
          </a:ln>
          <a:effectLst>
            <a:outerShdw blurRad="76200" dir="13500000" sy="23000" kx="1200000" algn="br" rotWithShape="0">
              <a:prstClr val="black">
                <a:alpha val="20000"/>
              </a:prstClr>
            </a:outerShdw>
          </a:effec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200" b="0" i="0" u="none" strike="noStrike" cap="none" normalizeH="0" baseline="0" dirty="0">
                <a:ln>
                  <a:noFill/>
                </a:ln>
                <a:effectLst/>
                <a:latin typeface="+mn-lt"/>
                <a:cs typeface="Arial" charset="0"/>
              </a:rPr>
              <a:t>Load Flag Image from URL</a:t>
            </a:r>
          </a:p>
        </p:txBody>
      </p:sp>
      <p:sp>
        <p:nvSpPr>
          <p:cNvPr id="52" name="Rectangle 51">
            <a:extLst>
              <a:ext uri="{FF2B5EF4-FFF2-40B4-BE49-F238E27FC236}">
                <a16:creationId xmlns:a16="http://schemas.microsoft.com/office/drawing/2014/main" id="{6D7D78DB-B83A-4179-B408-2CFACD8468A4}"/>
              </a:ext>
            </a:extLst>
          </p:cNvPr>
          <p:cNvSpPr/>
          <p:nvPr/>
        </p:nvSpPr>
        <p:spPr bwMode="auto">
          <a:xfrm>
            <a:off x="2576736" y="4037592"/>
            <a:ext cx="6582465" cy="300227"/>
          </a:xfrm>
          <a:prstGeom prst="rect">
            <a:avLst/>
          </a:prstGeom>
          <a:ln>
            <a:headEnd type="none" w="med" len="med"/>
            <a:tailEnd type="none" w="med" len="med"/>
          </a:ln>
          <a:effectLst>
            <a:outerShdw blurRad="76200" dir="13500000" sy="23000" kx="1200000" algn="br" rotWithShape="0">
              <a:prstClr val="black">
                <a:alpha val="20000"/>
              </a:prstClr>
            </a:outerShdw>
          </a:effec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200" b="0" i="0" u="none" strike="noStrike" cap="none" normalizeH="0" baseline="0" dirty="0">
                <a:ln>
                  <a:noFill/>
                </a:ln>
                <a:effectLst/>
                <a:latin typeface="+mn-lt"/>
                <a:cs typeface="Arial" charset="0"/>
              </a:rPr>
              <a:t>API</a:t>
            </a:r>
          </a:p>
        </p:txBody>
      </p:sp>
      <p:sp>
        <p:nvSpPr>
          <p:cNvPr id="53" name="TextBox 52">
            <a:extLst>
              <a:ext uri="{FF2B5EF4-FFF2-40B4-BE49-F238E27FC236}">
                <a16:creationId xmlns:a16="http://schemas.microsoft.com/office/drawing/2014/main" id="{661B912C-B423-4F21-9DA5-BF90460C1AD5}"/>
              </a:ext>
            </a:extLst>
          </p:cNvPr>
          <p:cNvSpPr txBox="1"/>
          <p:nvPr/>
        </p:nvSpPr>
        <p:spPr>
          <a:xfrm>
            <a:off x="3080792" y="5510833"/>
            <a:ext cx="759132" cy="230832"/>
          </a:xfrm>
          <a:prstGeom prst="rect">
            <a:avLst/>
          </a:prstGeom>
          <a:noFill/>
        </p:spPr>
        <p:txBody>
          <a:bodyPr wrap="square" rtlCol="0">
            <a:spAutoFit/>
          </a:bodyPr>
          <a:lstStyle/>
          <a:p>
            <a:r>
              <a:rPr lang="en-US" sz="900" dirty="0">
                <a:solidFill>
                  <a:schemeClr val="tx2">
                    <a:lumMod val="50000"/>
                  </a:schemeClr>
                </a:solidFill>
              </a:rPr>
              <a:t>JSON</a:t>
            </a:r>
          </a:p>
        </p:txBody>
      </p:sp>
    </p:spTree>
    <p:extLst>
      <p:ext uri="{BB962C8B-B14F-4D97-AF65-F5344CB8AC3E}">
        <p14:creationId xmlns:p14="http://schemas.microsoft.com/office/powerpoint/2010/main" val="2444540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3741629644"/>
              </p:ext>
            </p:extLst>
          </p:nvPr>
        </p:nvGraphicFramePr>
        <p:xfrm>
          <a:off x="0" y="0"/>
          <a:ext cx="9906000" cy="1307218"/>
        </p:xfrm>
        <a:graphic>
          <a:graphicData uri="http://schemas.openxmlformats.org/presentationml/2006/ole">
            <mc:AlternateContent xmlns:mc="http://schemas.openxmlformats.org/markup-compatibility/2006">
              <mc:Choice xmlns:v="urn:schemas-microsoft-com:vml" Requires="v">
                <p:oleObj spid="_x0000_s393263" name="Image" r:id="rId3" imgW="596520" imgH="863280" progId="Photoshop.Image.13">
                  <p:embed/>
                </p:oleObj>
              </mc:Choice>
              <mc:Fallback>
                <p:oleObj name="Image" r:id="rId3" imgW="596520" imgH="863280" progId="Photoshop.Image.13">
                  <p:embed/>
                  <p:pic>
                    <p:nvPicPr>
                      <p:cNvPr id="0" name=""/>
                      <p:cNvPicPr/>
                      <p:nvPr/>
                    </p:nvPicPr>
                    <p:blipFill>
                      <a:blip r:embed="rId4"/>
                      <a:stretch>
                        <a:fillRect/>
                      </a:stretch>
                    </p:blipFill>
                    <p:spPr>
                      <a:xfrm>
                        <a:off x="0" y="0"/>
                        <a:ext cx="9906000" cy="1307218"/>
                      </a:xfrm>
                      <a:prstGeom prst="rect">
                        <a:avLst/>
                      </a:prstGeom>
                    </p:spPr>
                  </p:pic>
                </p:oleObj>
              </mc:Fallback>
            </mc:AlternateContent>
          </a:graphicData>
        </a:graphic>
      </p:graphicFrame>
      <p:sp>
        <p:nvSpPr>
          <p:cNvPr id="2" name="Title 1"/>
          <p:cNvSpPr>
            <a:spLocks noGrp="1"/>
          </p:cNvSpPr>
          <p:nvPr>
            <p:ph type="title"/>
          </p:nvPr>
        </p:nvSpPr>
        <p:spPr>
          <a:xfrm>
            <a:off x="1" y="116632"/>
            <a:ext cx="9905999" cy="876300"/>
          </a:xfrm>
        </p:spPr>
        <p:txBody>
          <a:bodyPr/>
          <a:lstStyle/>
          <a:p>
            <a:r>
              <a:rPr lang="en-US" dirty="0"/>
              <a:t>                                             Screen Flow (Country Listing)</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388" y="476672"/>
            <a:ext cx="1057275" cy="257175"/>
          </a:xfrm>
          <a:prstGeom prst="rect">
            <a:avLst/>
          </a:prstGeom>
        </p:spPr>
      </p:pic>
      <p:sp>
        <p:nvSpPr>
          <p:cNvPr id="5" name="Rectangle 4"/>
          <p:cNvSpPr/>
          <p:nvPr/>
        </p:nvSpPr>
        <p:spPr bwMode="auto">
          <a:xfrm>
            <a:off x="0" y="6237312"/>
            <a:ext cx="9906000" cy="620688"/>
          </a:xfrm>
          <a:prstGeom prst="rect">
            <a:avLst/>
          </a:prstGeom>
          <a:solidFill>
            <a:srgbClr val="2D1846"/>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IN" sz="1600" b="0" i="0" u="none" strike="noStrike" cap="none" normalizeH="0" baseline="0" dirty="0">
              <a:ln>
                <a:noFill/>
              </a:ln>
              <a:effectLst/>
              <a:latin typeface="+mn-lt"/>
              <a:cs typeface="Arial" charset="0"/>
            </a:endParaRPr>
          </a:p>
        </p:txBody>
      </p:sp>
      <p:pic>
        <p:nvPicPr>
          <p:cNvPr id="25" name="Picture 24">
            <a:extLst>
              <a:ext uri="{FF2B5EF4-FFF2-40B4-BE49-F238E27FC236}">
                <a16:creationId xmlns:a16="http://schemas.microsoft.com/office/drawing/2014/main" id="{01279CDD-9FA6-441F-8877-36BFE22006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0512" y="1398994"/>
            <a:ext cx="2377440" cy="4226560"/>
          </a:xfrm>
          <a:prstGeom prst="rect">
            <a:avLst/>
          </a:prstGeom>
          <a:ln>
            <a:noFill/>
          </a:ln>
          <a:effectLst>
            <a:outerShdw blurRad="292100" dist="139700" dir="2700000" algn="tl" rotWithShape="0">
              <a:srgbClr val="333333">
                <a:alpha val="65000"/>
              </a:srgbClr>
            </a:outerShdw>
          </a:effectLst>
        </p:spPr>
      </p:pic>
      <p:pic>
        <p:nvPicPr>
          <p:cNvPr id="29" name="Picture 28">
            <a:extLst>
              <a:ext uri="{FF2B5EF4-FFF2-40B4-BE49-F238E27FC236}">
                <a16:creationId xmlns:a16="http://schemas.microsoft.com/office/drawing/2014/main" id="{6BF95D75-9D35-4E5C-8AA9-9FC23DFA5CE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05460" y="1398994"/>
            <a:ext cx="2376297" cy="4224528"/>
          </a:xfrm>
          <a:prstGeom prst="rect">
            <a:avLst/>
          </a:prstGeom>
          <a:ln>
            <a:noFill/>
          </a:ln>
          <a:effectLst>
            <a:outerShdw blurRad="292100" dist="139700" dir="2700000" algn="tl" rotWithShape="0">
              <a:srgbClr val="333333">
                <a:alpha val="65000"/>
              </a:srgbClr>
            </a:outerShdw>
          </a:effectLst>
        </p:spPr>
      </p:pic>
      <p:pic>
        <p:nvPicPr>
          <p:cNvPr id="31" name="Picture 30">
            <a:extLst>
              <a:ext uri="{FF2B5EF4-FFF2-40B4-BE49-F238E27FC236}">
                <a16:creationId xmlns:a16="http://schemas.microsoft.com/office/drawing/2014/main" id="{AF48371F-0F26-4848-8681-D9B985D2FB7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33557" y="1398994"/>
            <a:ext cx="2376297" cy="4224528"/>
          </a:xfrm>
          <a:prstGeom prst="rect">
            <a:avLst/>
          </a:prstGeom>
          <a:ln>
            <a:noFill/>
          </a:ln>
          <a:effectLst>
            <a:outerShdw blurRad="292100" dist="139700" dir="2700000" algn="tl" rotWithShape="0">
              <a:srgbClr val="333333">
                <a:alpha val="65000"/>
              </a:srgbClr>
            </a:outerShdw>
          </a:effectLst>
        </p:spPr>
      </p:pic>
      <p:cxnSp>
        <p:nvCxnSpPr>
          <p:cNvPr id="35" name="Straight Connector 34">
            <a:extLst>
              <a:ext uri="{FF2B5EF4-FFF2-40B4-BE49-F238E27FC236}">
                <a16:creationId xmlns:a16="http://schemas.microsoft.com/office/drawing/2014/main" id="{FF41AD8C-9061-436E-8959-EC52788BCE55}"/>
              </a:ext>
            </a:extLst>
          </p:cNvPr>
          <p:cNvCxnSpPr/>
          <p:nvPr/>
        </p:nvCxnSpPr>
        <p:spPr>
          <a:xfrm flipV="1">
            <a:off x="2792760" y="1326986"/>
            <a:ext cx="432048" cy="373822"/>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37" name="Oval 36">
            <a:extLst>
              <a:ext uri="{FF2B5EF4-FFF2-40B4-BE49-F238E27FC236}">
                <a16:creationId xmlns:a16="http://schemas.microsoft.com/office/drawing/2014/main" id="{0F170368-DA70-400B-BF91-FC4022A42C73}"/>
              </a:ext>
            </a:extLst>
          </p:cNvPr>
          <p:cNvSpPr/>
          <p:nvPr/>
        </p:nvSpPr>
        <p:spPr bwMode="auto">
          <a:xfrm>
            <a:off x="3091809" y="1135761"/>
            <a:ext cx="320652" cy="320652"/>
          </a:xfrm>
          <a:prstGeom prst="ellipse">
            <a:avLst/>
          </a:prstGeom>
          <a:solidFill>
            <a:schemeClr val="bg1"/>
          </a:solidFill>
          <a:ln w="63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mn-lt"/>
                <a:cs typeface="Arial" charset="0"/>
              </a:rPr>
              <a:t>1</a:t>
            </a:r>
          </a:p>
        </p:txBody>
      </p:sp>
      <p:sp>
        <p:nvSpPr>
          <p:cNvPr id="38" name="Rectangle 37">
            <a:extLst>
              <a:ext uri="{FF2B5EF4-FFF2-40B4-BE49-F238E27FC236}">
                <a16:creationId xmlns:a16="http://schemas.microsoft.com/office/drawing/2014/main" id="{5607EF49-544E-4529-B67A-5418AA0E2F13}"/>
              </a:ext>
            </a:extLst>
          </p:cNvPr>
          <p:cNvSpPr/>
          <p:nvPr/>
        </p:nvSpPr>
        <p:spPr bwMode="auto">
          <a:xfrm>
            <a:off x="3533557" y="5805264"/>
            <a:ext cx="5348200" cy="288032"/>
          </a:xfrm>
          <a:prstGeom prst="rect">
            <a:avLst/>
          </a:prstGeom>
          <a:solidFill>
            <a:schemeClr val="bg1"/>
          </a:solidFill>
          <a:ln w="6350"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b="0" i="0" u="none" strike="noStrike" cap="none" normalizeH="0" baseline="0" dirty="0">
                <a:ln>
                  <a:noFill/>
                </a:ln>
                <a:solidFill>
                  <a:schemeClr val="accent2"/>
                </a:solidFill>
                <a:effectLst/>
                <a:latin typeface="+mn-lt"/>
                <a:cs typeface="Arial" charset="0"/>
              </a:rPr>
              <a:t>1. Country Search Result Screen</a:t>
            </a:r>
          </a:p>
        </p:txBody>
      </p:sp>
      <p:sp>
        <p:nvSpPr>
          <p:cNvPr id="39" name="Rectangle 38">
            <a:extLst>
              <a:ext uri="{FF2B5EF4-FFF2-40B4-BE49-F238E27FC236}">
                <a16:creationId xmlns:a16="http://schemas.microsoft.com/office/drawing/2014/main" id="{14FE9BE9-5FA9-483B-84BA-B55D5E474A3D}"/>
              </a:ext>
            </a:extLst>
          </p:cNvPr>
          <p:cNvSpPr/>
          <p:nvPr/>
        </p:nvSpPr>
        <p:spPr bwMode="auto">
          <a:xfrm>
            <a:off x="560512" y="5805264"/>
            <a:ext cx="2377440" cy="288032"/>
          </a:xfrm>
          <a:prstGeom prst="rect">
            <a:avLst/>
          </a:prstGeom>
          <a:solidFill>
            <a:schemeClr val="bg1"/>
          </a:solidFill>
          <a:ln w="6350"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b="0" i="0" u="none" strike="noStrike" cap="none" normalizeH="0" baseline="0" dirty="0">
                <a:ln>
                  <a:noFill/>
                </a:ln>
                <a:solidFill>
                  <a:schemeClr val="accent2"/>
                </a:solidFill>
                <a:effectLst/>
                <a:latin typeface="+mn-lt"/>
                <a:cs typeface="Arial" charset="0"/>
              </a:rPr>
              <a:t>Country Listing</a:t>
            </a:r>
          </a:p>
        </p:txBody>
      </p:sp>
      <p:cxnSp>
        <p:nvCxnSpPr>
          <p:cNvPr id="40" name="Straight Connector 39">
            <a:extLst>
              <a:ext uri="{FF2B5EF4-FFF2-40B4-BE49-F238E27FC236}">
                <a16:creationId xmlns:a16="http://schemas.microsoft.com/office/drawing/2014/main" id="{20AD4A95-1645-4973-ADB6-CA81B3B54196}"/>
              </a:ext>
            </a:extLst>
          </p:cNvPr>
          <p:cNvCxnSpPr>
            <a:cxnSpLocks/>
          </p:cNvCxnSpPr>
          <p:nvPr/>
        </p:nvCxnSpPr>
        <p:spPr>
          <a:xfrm>
            <a:off x="2678661" y="2216950"/>
            <a:ext cx="413148"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598C0713-F0B0-461D-875F-FA11A7720685}"/>
              </a:ext>
            </a:extLst>
          </p:cNvPr>
          <p:cNvCxnSpPr>
            <a:cxnSpLocks/>
          </p:cNvCxnSpPr>
          <p:nvPr/>
        </p:nvCxnSpPr>
        <p:spPr>
          <a:xfrm>
            <a:off x="2678661" y="2492896"/>
            <a:ext cx="413148"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ED8BE0C-9B0D-4A6C-A6B8-58C1227C5133}"/>
              </a:ext>
            </a:extLst>
          </p:cNvPr>
          <p:cNvCxnSpPr>
            <a:cxnSpLocks/>
          </p:cNvCxnSpPr>
          <p:nvPr/>
        </p:nvCxnSpPr>
        <p:spPr>
          <a:xfrm>
            <a:off x="2678661" y="2852936"/>
            <a:ext cx="413148"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920EAA92-EA72-4C36-979C-50C18AE02F0C}"/>
              </a:ext>
            </a:extLst>
          </p:cNvPr>
          <p:cNvCxnSpPr>
            <a:cxnSpLocks/>
          </p:cNvCxnSpPr>
          <p:nvPr/>
        </p:nvCxnSpPr>
        <p:spPr>
          <a:xfrm>
            <a:off x="3091809" y="2216950"/>
            <a:ext cx="0" cy="2945318"/>
          </a:xfrm>
          <a:prstGeom prst="line">
            <a:avLst/>
          </a:prstGeom>
          <a:ln>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4A45D39-9C2A-4534-8C43-C50D0BF2C4CF}"/>
              </a:ext>
            </a:extLst>
          </p:cNvPr>
          <p:cNvCxnSpPr>
            <a:cxnSpLocks/>
          </p:cNvCxnSpPr>
          <p:nvPr/>
        </p:nvCxnSpPr>
        <p:spPr>
          <a:xfrm>
            <a:off x="2678661" y="3188518"/>
            <a:ext cx="413148"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004B8DCA-3C35-42C7-9833-A308EACF0425}"/>
              </a:ext>
            </a:extLst>
          </p:cNvPr>
          <p:cNvCxnSpPr>
            <a:cxnSpLocks/>
          </p:cNvCxnSpPr>
          <p:nvPr/>
        </p:nvCxnSpPr>
        <p:spPr>
          <a:xfrm>
            <a:off x="2678661" y="3518170"/>
            <a:ext cx="413148"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AC5A7C43-6EA5-4186-8A97-B847AA65E577}"/>
              </a:ext>
            </a:extLst>
          </p:cNvPr>
          <p:cNvCxnSpPr>
            <a:cxnSpLocks/>
          </p:cNvCxnSpPr>
          <p:nvPr/>
        </p:nvCxnSpPr>
        <p:spPr>
          <a:xfrm>
            <a:off x="2678661" y="3861048"/>
            <a:ext cx="413148"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B66E182F-D90F-4EC5-8FB7-7F4FC71B2055}"/>
              </a:ext>
            </a:extLst>
          </p:cNvPr>
          <p:cNvCxnSpPr>
            <a:cxnSpLocks/>
          </p:cNvCxnSpPr>
          <p:nvPr/>
        </p:nvCxnSpPr>
        <p:spPr>
          <a:xfrm>
            <a:off x="2678661" y="4136994"/>
            <a:ext cx="413148"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146ED880-80C8-4DD8-AFBE-8B8A5AFDA73F}"/>
              </a:ext>
            </a:extLst>
          </p:cNvPr>
          <p:cNvCxnSpPr>
            <a:cxnSpLocks/>
          </p:cNvCxnSpPr>
          <p:nvPr/>
        </p:nvCxnSpPr>
        <p:spPr>
          <a:xfrm>
            <a:off x="2678661" y="4497034"/>
            <a:ext cx="413148"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177A65FC-DFFE-4FB5-9FB0-BC6CF62FCA6E}"/>
              </a:ext>
            </a:extLst>
          </p:cNvPr>
          <p:cNvCxnSpPr>
            <a:cxnSpLocks/>
          </p:cNvCxnSpPr>
          <p:nvPr/>
        </p:nvCxnSpPr>
        <p:spPr>
          <a:xfrm>
            <a:off x="2678661" y="4832616"/>
            <a:ext cx="413148"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D05156C5-3B77-47AB-89FF-C8F77B130E31}"/>
              </a:ext>
            </a:extLst>
          </p:cNvPr>
          <p:cNvCxnSpPr>
            <a:cxnSpLocks/>
          </p:cNvCxnSpPr>
          <p:nvPr/>
        </p:nvCxnSpPr>
        <p:spPr>
          <a:xfrm>
            <a:off x="2678661" y="5162268"/>
            <a:ext cx="413148"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5C6B1B2F-F4CF-46A8-8EE8-A7EC35A21619}"/>
              </a:ext>
            </a:extLst>
          </p:cNvPr>
          <p:cNvCxnSpPr>
            <a:cxnSpLocks/>
          </p:cNvCxnSpPr>
          <p:nvPr/>
        </p:nvCxnSpPr>
        <p:spPr>
          <a:xfrm flipV="1">
            <a:off x="3120606" y="3153306"/>
            <a:ext cx="131529" cy="141986"/>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67" name="Oval 66">
            <a:extLst>
              <a:ext uri="{FF2B5EF4-FFF2-40B4-BE49-F238E27FC236}">
                <a16:creationId xmlns:a16="http://schemas.microsoft.com/office/drawing/2014/main" id="{C5CB109B-054A-4A6B-A6B8-F5E763FFB8BF}"/>
              </a:ext>
            </a:extLst>
          </p:cNvPr>
          <p:cNvSpPr/>
          <p:nvPr/>
        </p:nvSpPr>
        <p:spPr bwMode="auto">
          <a:xfrm>
            <a:off x="3183891" y="2920972"/>
            <a:ext cx="320652" cy="320652"/>
          </a:xfrm>
          <a:prstGeom prst="ellipse">
            <a:avLst/>
          </a:prstGeom>
          <a:solidFill>
            <a:schemeClr val="bg1"/>
          </a:solidFill>
          <a:ln w="63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lang="en-US" sz="1600" dirty="0">
                <a:solidFill>
                  <a:srgbClr val="FF0000"/>
                </a:solidFill>
                <a:latin typeface="+mn-lt"/>
              </a:rPr>
              <a:t>2</a:t>
            </a:r>
            <a:endParaRPr kumimoji="0" lang="en-US" sz="1600" b="0" i="0" u="none" strike="noStrike" cap="none" normalizeH="0" baseline="0" dirty="0">
              <a:ln>
                <a:noFill/>
              </a:ln>
              <a:solidFill>
                <a:srgbClr val="FF0000"/>
              </a:solidFill>
              <a:effectLst/>
              <a:latin typeface="+mn-lt"/>
              <a:cs typeface="Arial" charset="0"/>
            </a:endParaRPr>
          </a:p>
        </p:txBody>
      </p:sp>
    </p:spTree>
    <p:extLst>
      <p:ext uri="{BB962C8B-B14F-4D97-AF65-F5344CB8AC3E}">
        <p14:creationId xmlns:p14="http://schemas.microsoft.com/office/powerpoint/2010/main" val="1239098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nvPr>
        </p:nvGraphicFramePr>
        <p:xfrm>
          <a:off x="0" y="0"/>
          <a:ext cx="9906000" cy="1307218"/>
        </p:xfrm>
        <a:graphic>
          <a:graphicData uri="http://schemas.openxmlformats.org/presentationml/2006/ole">
            <mc:AlternateContent xmlns:mc="http://schemas.openxmlformats.org/markup-compatibility/2006">
              <mc:Choice xmlns:v="urn:schemas-microsoft-com:vml" Requires="v">
                <p:oleObj spid="_x0000_s396309" name="Image" r:id="rId3" imgW="596520" imgH="863280" progId="Photoshop.Image.13">
                  <p:embed/>
                </p:oleObj>
              </mc:Choice>
              <mc:Fallback>
                <p:oleObj name="Image" r:id="rId3" imgW="596520" imgH="863280" progId="Photoshop.Image.13">
                  <p:embed/>
                  <p:pic>
                    <p:nvPicPr>
                      <p:cNvPr id="3" name="Object 2"/>
                      <p:cNvPicPr/>
                      <p:nvPr/>
                    </p:nvPicPr>
                    <p:blipFill>
                      <a:blip r:embed="rId4"/>
                      <a:stretch>
                        <a:fillRect/>
                      </a:stretch>
                    </p:blipFill>
                    <p:spPr>
                      <a:xfrm>
                        <a:off x="0" y="0"/>
                        <a:ext cx="9906000" cy="1307218"/>
                      </a:xfrm>
                      <a:prstGeom prst="rect">
                        <a:avLst/>
                      </a:prstGeom>
                    </p:spPr>
                  </p:pic>
                </p:oleObj>
              </mc:Fallback>
            </mc:AlternateContent>
          </a:graphicData>
        </a:graphic>
      </p:graphicFrame>
      <p:sp>
        <p:nvSpPr>
          <p:cNvPr id="2" name="Title 1"/>
          <p:cNvSpPr>
            <a:spLocks noGrp="1"/>
          </p:cNvSpPr>
          <p:nvPr>
            <p:ph type="title"/>
          </p:nvPr>
        </p:nvSpPr>
        <p:spPr>
          <a:xfrm>
            <a:off x="1" y="116632"/>
            <a:ext cx="9905999" cy="876300"/>
          </a:xfrm>
        </p:spPr>
        <p:txBody>
          <a:bodyPr/>
          <a:lstStyle/>
          <a:p>
            <a:r>
              <a:rPr lang="en-US" dirty="0"/>
              <a:t>                                             Screen Flow (Country Details)</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388" y="476672"/>
            <a:ext cx="1057275" cy="257175"/>
          </a:xfrm>
          <a:prstGeom prst="rect">
            <a:avLst/>
          </a:prstGeom>
        </p:spPr>
      </p:pic>
      <p:sp>
        <p:nvSpPr>
          <p:cNvPr id="5" name="Rectangle 4"/>
          <p:cNvSpPr/>
          <p:nvPr/>
        </p:nvSpPr>
        <p:spPr bwMode="auto">
          <a:xfrm>
            <a:off x="0" y="6237312"/>
            <a:ext cx="9906000" cy="620688"/>
          </a:xfrm>
          <a:prstGeom prst="rect">
            <a:avLst/>
          </a:prstGeom>
          <a:solidFill>
            <a:srgbClr val="2D1846"/>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IN" sz="1600" b="0" i="0" u="none" strike="noStrike" cap="none" normalizeH="0" baseline="0" dirty="0">
              <a:ln>
                <a:noFill/>
              </a:ln>
              <a:effectLst/>
              <a:latin typeface="+mn-lt"/>
              <a:cs typeface="Arial" charset="0"/>
            </a:endParaRPr>
          </a:p>
        </p:txBody>
      </p:sp>
      <p:pic>
        <p:nvPicPr>
          <p:cNvPr id="25" name="Picture 24">
            <a:extLst>
              <a:ext uri="{FF2B5EF4-FFF2-40B4-BE49-F238E27FC236}">
                <a16:creationId xmlns:a16="http://schemas.microsoft.com/office/drawing/2014/main" id="{01279CDD-9FA6-441F-8877-36BFE22006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0512" y="1398994"/>
            <a:ext cx="2377440" cy="4226560"/>
          </a:xfrm>
          <a:prstGeom prst="rect">
            <a:avLst/>
          </a:prstGeom>
          <a:ln>
            <a:noFill/>
          </a:ln>
          <a:effectLst>
            <a:outerShdw blurRad="292100" dist="139700" dir="2700000" algn="tl" rotWithShape="0">
              <a:srgbClr val="333333">
                <a:alpha val="65000"/>
              </a:srgbClr>
            </a:outerShdw>
          </a:effectLst>
        </p:spPr>
      </p:pic>
      <p:pic>
        <p:nvPicPr>
          <p:cNvPr id="29" name="Picture 28">
            <a:extLst>
              <a:ext uri="{FF2B5EF4-FFF2-40B4-BE49-F238E27FC236}">
                <a16:creationId xmlns:a16="http://schemas.microsoft.com/office/drawing/2014/main" id="{6BF95D75-9D35-4E5C-8AA9-9FC23DFA5CE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05460" y="1398994"/>
            <a:ext cx="2376297" cy="4224528"/>
          </a:xfrm>
          <a:prstGeom prst="rect">
            <a:avLst/>
          </a:prstGeom>
          <a:ln>
            <a:noFill/>
          </a:ln>
          <a:effectLst>
            <a:outerShdw blurRad="292100" dist="139700" dir="2700000" algn="tl" rotWithShape="0">
              <a:srgbClr val="333333">
                <a:alpha val="65000"/>
              </a:srgbClr>
            </a:outerShdw>
          </a:effectLst>
        </p:spPr>
      </p:pic>
      <p:pic>
        <p:nvPicPr>
          <p:cNvPr id="31" name="Picture 30">
            <a:extLst>
              <a:ext uri="{FF2B5EF4-FFF2-40B4-BE49-F238E27FC236}">
                <a16:creationId xmlns:a16="http://schemas.microsoft.com/office/drawing/2014/main" id="{AF48371F-0F26-4848-8681-D9B985D2FB7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33557" y="1398994"/>
            <a:ext cx="2376297" cy="4224528"/>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34027E8C-24E9-459E-A8E4-8BBF310C02D6}"/>
              </a:ext>
            </a:extLst>
          </p:cNvPr>
          <p:cNvSpPr/>
          <p:nvPr/>
        </p:nvSpPr>
        <p:spPr bwMode="auto">
          <a:xfrm>
            <a:off x="560512" y="5805264"/>
            <a:ext cx="2377440" cy="288032"/>
          </a:xfrm>
          <a:prstGeom prst="rect">
            <a:avLst/>
          </a:prstGeom>
          <a:solidFill>
            <a:schemeClr val="bg1"/>
          </a:solidFill>
          <a:ln w="6350"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b="0" i="0" u="none" strike="noStrike" cap="none" normalizeH="0" baseline="0" dirty="0">
                <a:ln>
                  <a:noFill/>
                </a:ln>
                <a:solidFill>
                  <a:schemeClr val="accent2"/>
                </a:solidFill>
                <a:effectLst/>
                <a:latin typeface="+mn-lt"/>
                <a:cs typeface="Arial" charset="0"/>
              </a:rPr>
              <a:t>2. Country Details</a:t>
            </a:r>
          </a:p>
        </p:txBody>
      </p:sp>
      <p:cxnSp>
        <p:nvCxnSpPr>
          <p:cNvPr id="10" name="Straight Connector 9">
            <a:extLst>
              <a:ext uri="{FF2B5EF4-FFF2-40B4-BE49-F238E27FC236}">
                <a16:creationId xmlns:a16="http://schemas.microsoft.com/office/drawing/2014/main" id="{5AB8011B-51CE-4C49-8B2A-229968ED2E46}"/>
              </a:ext>
            </a:extLst>
          </p:cNvPr>
          <p:cNvCxnSpPr/>
          <p:nvPr/>
        </p:nvCxnSpPr>
        <p:spPr>
          <a:xfrm flipV="1">
            <a:off x="1612803" y="2297338"/>
            <a:ext cx="432048" cy="373822"/>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7D33FDF8-745B-4657-B54A-479AC6DC5B3B}"/>
              </a:ext>
            </a:extLst>
          </p:cNvPr>
          <p:cNvSpPr/>
          <p:nvPr/>
        </p:nvSpPr>
        <p:spPr bwMode="auto">
          <a:xfrm>
            <a:off x="1911852" y="2106113"/>
            <a:ext cx="320652" cy="320652"/>
          </a:xfrm>
          <a:prstGeom prst="ellipse">
            <a:avLst/>
          </a:prstGeom>
          <a:solidFill>
            <a:schemeClr val="bg1"/>
          </a:solidFill>
          <a:ln w="63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mn-lt"/>
                <a:cs typeface="Arial" charset="0"/>
              </a:rPr>
              <a:t>3</a:t>
            </a:r>
          </a:p>
        </p:txBody>
      </p:sp>
      <p:cxnSp>
        <p:nvCxnSpPr>
          <p:cNvPr id="12" name="Straight Connector 11">
            <a:extLst>
              <a:ext uri="{FF2B5EF4-FFF2-40B4-BE49-F238E27FC236}">
                <a16:creationId xmlns:a16="http://schemas.microsoft.com/office/drawing/2014/main" id="{2B758D19-F834-481D-800E-50B8E8CB71A1}"/>
              </a:ext>
            </a:extLst>
          </p:cNvPr>
          <p:cNvCxnSpPr/>
          <p:nvPr/>
        </p:nvCxnSpPr>
        <p:spPr>
          <a:xfrm flipV="1">
            <a:off x="2018440" y="2545284"/>
            <a:ext cx="432048" cy="373822"/>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49415F15-170C-432A-A313-116FACDA91F2}"/>
              </a:ext>
            </a:extLst>
          </p:cNvPr>
          <p:cNvSpPr/>
          <p:nvPr/>
        </p:nvSpPr>
        <p:spPr bwMode="auto">
          <a:xfrm>
            <a:off x="2317489" y="2354059"/>
            <a:ext cx="320652" cy="320652"/>
          </a:xfrm>
          <a:prstGeom prst="ellipse">
            <a:avLst/>
          </a:prstGeom>
          <a:solidFill>
            <a:schemeClr val="bg1"/>
          </a:solidFill>
          <a:ln w="63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mn-lt"/>
                <a:cs typeface="Arial" charset="0"/>
              </a:rPr>
              <a:t>4</a:t>
            </a:r>
          </a:p>
        </p:txBody>
      </p:sp>
      <p:sp>
        <p:nvSpPr>
          <p:cNvPr id="14" name="Rectangle 13">
            <a:extLst>
              <a:ext uri="{FF2B5EF4-FFF2-40B4-BE49-F238E27FC236}">
                <a16:creationId xmlns:a16="http://schemas.microsoft.com/office/drawing/2014/main" id="{0CA53A19-6893-4507-A1A3-BD1CD00D7F16}"/>
              </a:ext>
            </a:extLst>
          </p:cNvPr>
          <p:cNvSpPr/>
          <p:nvPr/>
        </p:nvSpPr>
        <p:spPr bwMode="auto">
          <a:xfrm>
            <a:off x="3532414" y="5805264"/>
            <a:ext cx="2377440" cy="288032"/>
          </a:xfrm>
          <a:prstGeom prst="rect">
            <a:avLst/>
          </a:prstGeom>
          <a:solidFill>
            <a:schemeClr val="bg1"/>
          </a:solidFill>
          <a:ln w="6350"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hangingPunct="0"/>
            <a:r>
              <a:rPr lang="en-US" sz="1600" dirty="0">
                <a:solidFill>
                  <a:schemeClr val="accent2"/>
                </a:solidFill>
              </a:rPr>
              <a:t>3. Region Countries</a:t>
            </a:r>
          </a:p>
        </p:txBody>
      </p:sp>
      <p:sp>
        <p:nvSpPr>
          <p:cNvPr id="15" name="Rectangle 14">
            <a:extLst>
              <a:ext uri="{FF2B5EF4-FFF2-40B4-BE49-F238E27FC236}">
                <a16:creationId xmlns:a16="http://schemas.microsoft.com/office/drawing/2014/main" id="{C2A3B3A3-63AA-4FBE-B744-9A59A607BA2B}"/>
              </a:ext>
            </a:extLst>
          </p:cNvPr>
          <p:cNvSpPr/>
          <p:nvPr/>
        </p:nvSpPr>
        <p:spPr bwMode="auto">
          <a:xfrm>
            <a:off x="6505460" y="5813648"/>
            <a:ext cx="2377440" cy="288032"/>
          </a:xfrm>
          <a:prstGeom prst="rect">
            <a:avLst/>
          </a:prstGeom>
          <a:solidFill>
            <a:schemeClr val="bg1"/>
          </a:solidFill>
          <a:ln w="6350"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b="0" i="0" u="none" strike="noStrike" cap="none" normalizeH="0" baseline="0" dirty="0">
                <a:ln>
                  <a:noFill/>
                </a:ln>
                <a:solidFill>
                  <a:schemeClr val="accent2"/>
                </a:solidFill>
                <a:effectLst/>
                <a:latin typeface="+mn-lt"/>
                <a:cs typeface="Arial" charset="0"/>
              </a:rPr>
              <a:t>4. Sub-Region Countries</a:t>
            </a:r>
          </a:p>
        </p:txBody>
      </p:sp>
      <p:cxnSp>
        <p:nvCxnSpPr>
          <p:cNvPr id="16" name="Straight Connector 15">
            <a:extLst>
              <a:ext uri="{FF2B5EF4-FFF2-40B4-BE49-F238E27FC236}">
                <a16:creationId xmlns:a16="http://schemas.microsoft.com/office/drawing/2014/main" id="{EF45C67C-1ABF-41B4-9498-8D07D92A4EC4}"/>
              </a:ext>
            </a:extLst>
          </p:cNvPr>
          <p:cNvCxnSpPr>
            <a:cxnSpLocks/>
          </p:cNvCxnSpPr>
          <p:nvPr/>
        </p:nvCxnSpPr>
        <p:spPr>
          <a:xfrm flipV="1">
            <a:off x="2102227" y="3034780"/>
            <a:ext cx="514256" cy="213496"/>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F1CCCB31-F5C7-462E-ADCB-98791D2279DA}"/>
              </a:ext>
            </a:extLst>
          </p:cNvPr>
          <p:cNvSpPr/>
          <p:nvPr/>
        </p:nvSpPr>
        <p:spPr bwMode="auto">
          <a:xfrm>
            <a:off x="2456157" y="2874454"/>
            <a:ext cx="320652" cy="320652"/>
          </a:xfrm>
          <a:prstGeom prst="ellipse">
            <a:avLst/>
          </a:prstGeom>
          <a:solidFill>
            <a:schemeClr val="bg1"/>
          </a:solidFill>
          <a:ln w="63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mn-lt"/>
                <a:cs typeface="Arial" charset="0"/>
              </a:rPr>
              <a:t>5</a:t>
            </a:r>
          </a:p>
        </p:txBody>
      </p:sp>
      <p:cxnSp>
        <p:nvCxnSpPr>
          <p:cNvPr id="19" name="Straight Connector 18">
            <a:extLst>
              <a:ext uri="{FF2B5EF4-FFF2-40B4-BE49-F238E27FC236}">
                <a16:creationId xmlns:a16="http://schemas.microsoft.com/office/drawing/2014/main" id="{6BFB5532-20A2-4994-B892-39CE45ABB9F1}"/>
              </a:ext>
            </a:extLst>
          </p:cNvPr>
          <p:cNvCxnSpPr/>
          <p:nvPr/>
        </p:nvCxnSpPr>
        <p:spPr>
          <a:xfrm flipV="1">
            <a:off x="1940717" y="4701465"/>
            <a:ext cx="432048" cy="373822"/>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19A6EF2A-10D4-432E-B5CF-2CA4FAB00375}"/>
              </a:ext>
            </a:extLst>
          </p:cNvPr>
          <p:cNvSpPr/>
          <p:nvPr/>
        </p:nvSpPr>
        <p:spPr bwMode="auto">
          <a:xfrm>
            <a:off x="2239766" y="4510240"/>
            <a:ext cx="320652" cy="320652"/>
          </a:xfrm>
          <a:prstGeom prst="ellipse">
            <a:avLst/>
          </a:prstGeom>
          <a:solidFill>
            <a:schemeClr val="bg1"/>
          </a:solidFill>
          <a:ln w="63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mn-lt"/>
                <a:cs typeface="Arial" charset="0"/>
              </a:rPr>
              <a:t>6</a:t>
            </a:r>
          </a:p>
        </p:txBody>
      </p:sp>
    </p:spTree>
    <p:extLst>
      <p:ext uri="{BB962C8B-B14F-4D97-AF65-F5344CB8AC3E}">
        <p14:creationId xmlns:p14="http://schemas.microsoft.com/office/powerpoint/2010/main" val="125505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nvPr>
        </p:nvGraphicFramePr>
        <p:xfrm>
          <a:off x="0" y="0"/>
          <a:ext cx="9906000" cy="1307218"/>
        </p:xfrm>
        <a:graphic>
          <a:graphicData uri="http://schemas.openxmlformats.org/presentationml/2006/ole">
            <mc:AlternateContent xmlns:mc="http://schemas.openxmlformats.org/markup-compatibility/2006">
              <mc:Choice xmlns:v="urn:schemas-microsoft-com:vml" Requires="v">
                <p:oleObj spid="_x0000_s397332" name="Image" r:id="rId3" imgW="596520" imgH="863280" progId="Photoshop.Image.13">
                  <p:embed/>
                </p:oleObj>
              </mc:Choice>
              <mc:Fallback>
                <p:oleObj name="Image" r:id="rId3" imgW="596520" imgH="863280" progId="Photoshop.Image.13">
                  <p:embed/>
                  <p:pic>
                    <p:nvPicPr>
                      <p:cNvPr id="3" name="Object 2"/>
                      <p:cNvPicPr/>
                      <p:nvPr/>
                    </p:nvPicPr>
                    <p:blipFill>
                      <a:blip r:embed="rId4"/>
                      <a:stretch>
                        <a:fillRect/>
                      </a:stretch>
                    </p:blipFill>
                    <p:spPr>
                      <a:xfrm>
                        <a:off x="0" y="0"/>
                        <a:ext cx="9906000" cy="1307218"/>
                      </a:xfrm>
                      <a:prstGeom prst="rect">
                        <a:avLst/>
                      </a:prstGeom>
                    </p:spPr>
                  </p:pic>
                </p:oleObj>
              </mc:Fallback>
            </mc:AlternateContent>
          </a:graphicData>
        </a:graphic>
      </p:graphicFrame>
      <p:sp>
        <p:nvSpPr>
          <p:cNvPr id="2" name="Title 1"/>
          <p:cNvSpPr>
            <a:spLocks noGrp="1"/>
          </p:cNvSpPr>
          <p:nvPr>
            <p:ph type="title"/>
          </p:nvPr>
        </p:nvSpPr>
        <p:spPr>
          <a:xfrm>
            <a:off x="1" y="116632"/>
            <a:ext cx="9905999" cy="876300"/>
          </a:xfrm>
        </p:spPr>
        <p:txBody>
          <a:bodyPr/>
          <a:lstStyle/>
          <a:p>
            <a:r>
              <a:rPr lang="en-US" dirty="0"/>
              <a:t>                                             Screen Flow (Country Details)</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388" y="476672"/>
            <a:ext cx="1057275" cy="257175"/>
          </a:xfrm>
          <a:prstGeom prst="rect">
            <a:avLst/>
          </a:prstGeom>
        </p:spPr>
      </p:pic>
      <p:sp>
        <p:nvSpPr>
          <p:cNvPr id="5" name="Rectangle 4"/>
          <p:cNvSpPr/>
          <p:nvPr/>
        </p:nvSpPr>
        <p:spPr bwMode="auto">
          <a:xfrm>
            <a:off x="0" y="6237312"/>
            <a:ext cx="9906000" cy="620688"/>
          </a:xfrm>
          <a:prstGeom prst="rect">
            <a:avLst/>
          </a:prstGeom>
          <a:solidFill>
            <a:srgbClr val="2D1846"/>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IN" sz="1600" b="0" i="0" u="none" strike="noStrike" cap="none" normalizeH="0" baseline="0" dirty="0">
              <a:ln>
                <a:noFill/>
              </a:ln>
              <a:effectLst/>
              <a:latin typeface="+mn-lt"/>
              <a:cs typeface="Arial" charset="0"/>
            </a:endParaRPr>
          </a:p>
        </p:txBody>
      </p:sp>
      <p:pic>
        <p:nvPicPr>
          <p:cNvPr id="25" name="Picture 24">
            <a:extLst>
              <a:ext uri="{FF2B5EF4-FFF2-40B4-BE49-F238E27FC236}">
                <a16:creationId xmlns:a16="http://schemas.microsoft.com/office/drawing/2014/main" id="{01279CDD-9FA6-441F-8877-36BFE22006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90250" y="1340768"/>
            <a:ext cx="2377440" cy="4226560"/>
          </a:xfrm>
          <a:prstGeom prst="rect">
            <a:avLst/>
          </a:prstGeom>
          <a:ln>
            <a:noFill/>
          </a:ln>
          <a:effectLst>
            <a:outerShdw blurRad="292100" dist="139700" dir="2700000" algn="tl" rotWithShape="0">
              <a:srgbClr val="333333">
                <a:alpha val="65000"/>
              </a:srgbClr>
            </a:outerShdw>
          </a:effectLst>
        </p:spPr>
      </p:pic>
      <p:pic>
        <p:nvPicPr>
          <p:cNvPr id="31" name="Picture 30">
            <a:extLst>
              <a:ext uri="{FF2B5EF4-FFF2-40B4-BE49-F238E27FC236}">
                <a16:creationId xmlns:a16="http://schemas.microsoft.com/office/drawing/2014/main" id="{AF48371F-0F26-4848-8681-D9B985D2FB7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6253" y="1366241"/>
            <a:ext cx="2376297" cy="4224528"/>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276E8580-9038-4CE6-9152-F62AC5EC5928}"/>
              </a:ext>
            </a:extLst>
          </p:cNvPr>
          <p:cNvSpPr/>
          <p:nvPr/>
        </p:nvSpPr>
        <p:spPr bwMode="auto">
          <a:xfrm>
            <a:off x="5897803" y="5736707"/>
            <a:ext cx="2377440" cy="288032"/>
          </a:xfrm>
          <a:prstGeom prst="rect">
            <a:avLst/>
          </a:prstGeom>
          <a:solidFill>
            <a:schemeClr val="bg1"/>
          </a:solidFill>
          <a:ln w="6350"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hangingPunct="0"/>
            <a:r>
              <a:rPr lang="en-US" sz="1600" dirty="0">
                <a:solidFill>
                  <a:schemeClr val="accent2"/>
                </a:solidFill>
              </a:rPr>
              <a:t>6. Surrounded By</a:t>
            </a:r>
          </a:p>
        </p:txBody>
      </p:sp>
      <p:sp>
        <p:nvSpPr>
          <p:cNvPr id="10" name="Rectangle 9">
            <a:extLst>
              <a:ext uri="{FF2B5EF4-FFF2-40B4-BE49-F238E27FC236}">
                <a16:creationId xmlns:a16="http://schemas.microsoft.com/office/drawing/2014/main" id="{91AB6C66-8E1D-4219-A98A-9611384D119E}"/>
              </a:ext>
            </a:extLst>
          </p:cNvPr>
          <p:cNvSpPr/>
          <p:nvPr/>
        </p:nvSpPr>
        <p:spPr bwMode="auto">
          <a:xfrm>
            <a:off x="1395110" y="5732378"/>
            <a:ext cx="2377440" cy="288032"/>
          </a:xfrm>
          <a:prstGeom prst="rect">
            <a:avLst/>
          </a:prstGeom>
          <a:solidFill>
            <a:schemeClr val="bg1"/>
          </a:solidFill>
          <a:ln w="6350"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hangingPunct="0"/>
            <a:r>
              <a:rPr lang="en-US" sz="1600" dirty="0">
                <a:solidFill>
                  <a:schemeClr val="accent2"/>
                </a:solidFill>
              </a:rPr>
              <a:t>5. Google Map</a:t>
            </a:r>
          </a:p>
        </p:txBody>
      </p:sp>
    </p:spTree>
    <p:extLst>
      <p:ext uri="{BB962C8B-B14F-4D97-AF65-F5344CB8AC3E}">
        <p14:creationId xmlns:p14="http://schemas.microsoft.com/office/powerpoint/2010/main" val="388651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2D1846"/>
        </a:solidFill>
        <a:effectLst/>
      </p:bgPr>
    </p:bg>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408553562"/>
              </p:ext>
            </p:extLst>
          </p:nvPr>
        </p:nvGraphicFramePr>
        <p:xfrm>
          <a:off x="6825208" y="4042309"/>
          <a:ext cx="2984252" cy="2817844"/>
        </p:xfrm>
        <a:graphic>
          <a:graphicData uri="http://schemas.openxmlformats.org/presentationml/2006/ole">
            <mc:AlternateContent xmlns:mc="http://schemas.openxmlformats.org/markup-compatibility/2006">
              <mc:Choice xmlns:v="urn:schemas-microsoft-com:vml" Requires="v">
                <p:oleObj spid="_x0000_s395304" name="Image" r:id="rId3" imgW="3415680" imgH="3225240" progId="Photoshop.Image.13">
                  <p:embed/>
                </p:oleObj>
              </mc:Choice>
              <mc:Fallback>
                <p:oleObj name="Image" r:id="rId3" imgW="3415680" imgH="3225240" progId="Photoshop.Image.13">
                  <p:embed/>
                  <p:pic>
                    <p:nvPicPr>
                      <p:cNvPr id="0" name=""/>
                      <p:cNvPicPr/>
                      <p:nvPr/>
                    </p:nvPicPr>
                    <p:blipFill>
                      <a:blip r:embed="rId4"/>
                      <a:stretch>
                        <a:fillRect/>
                      </a:stretch>
                    </p:blipFill>
                    <p:spPr>
                      <a:xfrm>
                        <a:off x="6825208" y="4042309"/>
                        <a:ext cx="2984252" cy="2817844"/>
                      </a:xfrm>
                      <a:prstGeom prst="rect">
                        <a:avLst/>
                      </a:prstGeom>
                    </p:spPr>
                  </p:pic>
                </p:oleObj>
              </mc:Fallback>
            </mc:AlternateContent>
          </a:graphicData>
        </a:graphic>
      </p:graphicFrame>
      <p:sp>
        <p:nvSpPr>
          <p:cNvPr id="3" name="Rectangle 2"/>
          <p:cNvSpPr/>
          <p:nvPr/>
        </p:nvSpPr>
        <p:spPr>
          <a:xfrm>
            <a:off x="272481" y="3816790"/>
            <a:ext cx="6336703" cy="2893100"/>
          </a:xfrm>
          <a:prstGeom prst="rect">
            <a:avLst/>
          </a:prstGeom>
        </p:spPr>
        <p:txBody>
          <a:bodyPr wrap="square" numCol="1">
            <a:spAutoFit/>
          </a:bodyPr>
          <a:lstStyle/>
          <a:p>
            <a:pPr algn="just"/>
            <a:r>
              <a:rPr lang="en-IN" sz="1400" dirty="0">
                <a:solidFill>
                  <a:schemeClr val="bg1"/>
                </a:solidFill>
              </a:rPr>
              <a:t>Techgig.com is a culmination of everything related to technology, a platform exclusively for IT professionals to synergize, share, exchange ideas, facts and information as well as showcase their work and express their views on the vast repertoire that the IT industry encompasses. Garnering cutting edge views, reviews and news, jobs as well as providing a podium for connecting with your colleagues, peers are the mainstay of Techgig.com.</a:t>
            </a:r>
          </a:p>
          <a:p>
            <a:pPr algn="just"/>
            <a:endParaRPr lang="en-IN" sz="1400" dirty="0">
              <a:solidFill>
                <a:schemeClr val="bg1"/>
              </a:solidFill>
            </a:endParaRPr>
          </a:p>
          <a:p>
            <a:pPr algn="just"/>
            <a:r>
              <a:rPr lang="en-IN" sz="1400" dirty="0">
                <a:solidFill>
                  <a:schemeClr val="bg1"/>
                </a:solidFill>
              </a:rPr>
              <a:t>Techgig.com was launched by Times Business Solutions(A Division of Times Internet Limited) which is the "life interactive" arm of The Times Group. TBS believes in the power of internet and seeks to harness the impact that internet can create through providing global internet users innovative platforms for support and assistance in every aspect of their lives. Techgig.com is another such innovation from TBS that believes in empowering the IT community. </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481" y="332656"/>
            <a:ext cx="1904762" cy="1904762"/>
          </a:xfrm>
          <a:prstGeom prst="rect">
            <a:avLst/>
          </a:prstGeom>
        </p:spPr>
      </p:pic>
      <p:sp>
        <p:nvSpPr>
          <p:cNvPr id="5" name="Rectangle 4"/>
          <p:cNvSpPr/>
          <p:nvPr/>
        </p:nvSpPr>
        <p:spPr>
          <a:xfrm>
            <a:off x="290385" y="3044279"/>
            <a:ext cx="2449325" cy="461665"/>
          </a:xfrm>
          <a:prstGeom prst="rect">
            <a:avLst/>
          </a:prstGeom>
        </p:spPr>
        <p:txBody>
          <a:bodyPr wrap="none">
            <a:spAutoFit/>
          </a:bodyPr>
          <a:lstStyle/>
          <a:p>
            <a:r>
              <a:rPr lang="en-IN" sz="2400" b="1" dirty="0">
                <a:solidFill>
                  <a:schemeClr val="bg1"/>
                </a:solidFill>
              </a:rPr>
              <a:t>About TechGig </a:t>
            </a:r>
          </a:p>
        </p:txBody>
      </p:sp>
    </p:spTree>
    <p:extLst>
      <p:ext uri="{BB962C8B-B14F-4D97-AF65-F5344CB8AC3E}">
        <p14:creationId xmlns:p14="http://schemas.microsoft.com/office/powerpoint/2010/main" val="15834803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M8qyllFx0SblOd2J2KUt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heme/theme1.xml><?xml version="1.0" encoding="utf-8"?>
<a:theme xmlns:a="http://schemas.openxmlformats.org/drawingml/2006/main" name="DCE ppt master_NEW_050214">
  <a:themeElements>
    <a:clrScheme name="DCE">
      <a:dk1>
        <a:srgbClr val="000000"/>
      </a:dk1>
      <a:lt1>
        <a:sysClr val="window" lastClr="FFFFFF"/>
      </a:lt1>
      <a:dk2>
        <a:srgbClr val="998C85"/>
      </a:dk2>
      <a:lt2>
        <a:srgbClr val="909090"/>
      </a:lt2>
      <a:accent1>
        <a:srgbClr val="C5C5C5"/>
      </a:accent1>
      <a:accent2>
        <a:srgbClr val="2668A5"/>
      </a:accent2>
      <a:accent3>
        <a:srgbClr val="AC2B37"/>
      </a:accent3>
      <a:accent4>
        <a:srgbClr val="762C7C"/>
      </a:accent4>
      <a:accent5>
        <a:srgbClr val="0098C7"/>
      </a:accent5>
      <a:accent6>
        <a:srgbClr val="B7BE16"/>
      </a:accent6>
      <a:hlink>
        <a:srgbClr val="6D9B82"/>
      </a:hlink>
      <a:folHlink>
        <a:srgbClr val="AF1C63"/>
      </a:folHlink>
    </a:clrScheme>
    <a:fontScheme name="D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tx1"/>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spcBef>
            <a:spcPct val="0"/>
          </a:spcBef>
          <a:spcAft>
            <a:spcPct val="0"/>
          </a:spcAft>
          <a:buClrTx/>
          <a:buSzTx/>
          <a:buFontTx/>
          <a:buNone/>
          <a:tabLst/>
          <a:defRPr kumimoji="0" sz="1600" b="0" i="0" u="none" strike="noStrike" cap="none" normalizeH="0" baseline="0" dirty="0" smtClean="0">
            <a:ln>
              <a:noFill/>
            </a:ln>
            <a:effectLst/>
            <a:latin typeface="+mn-lt"/>
            <a:cs typeface="Arial" charset="0"/>
          </a:defRPr>
        </a:defPPr>
      </a:lst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4FD46E82E7AF24D83673190249C8951" ma:contentTypeVersion="0" ma:contentTypeDescription="Create a new document." ma:contentTypeScope="" ma:versionID="fed08574c1000aaeae986c02124afcb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03FAE3-12C8-4231-81AA-3D9183763391}">
  <ds:schemaRefs>
    <ds:schemaRef ds:uri="http://schemas.openxmlformats.org/package/2006/metadata/core-properties"/>
    <ds:schemaRef ds:uri="http://purl.org/dc/terms/"/>
    <ds:schemaRef ds:uri="http://purl.org/dc/elements/1.1/"/>
    <ds:schemaRef ds:uri="http://purl.org/dc/dcmitype/"/>
    <ds:schemaRef ds:uri="http://schemas.microsoft.com/office/2006/documentManagement/types"/>
    <ds:schemaRef ds:uri="http://schemas.microsoft.com/office/infopath/2007/PartnerControls"/>
    <ds:schemaRef ds:uri="http://www.w3.org/XML/1998/namespace"/>
    <ds:schemaRef ds:uri="http://schemas.microsoft.com/office/2006/metadata/properties"/>
  </ds:schemaRefs>
</ds:datastoreItem>
</file>

<file path=customXml/itemProps2.xml><?xml version="1.0" encoding="utf-8"?>
<ds:datastoreItem xmlns:ds="http://schemas.openxmlformats.org/officeDocument/2006/customXml" ds:itemID="{ECD7B2EB-7674-43BB-9326-C35EB7F44B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34E5AC0-A75B-4D4C-8F4B-62AFCDC8E5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DCE ppt master_NEW_050214</Template>
  <TotalTime>7541</TotalTime>
  <Words>406</Words>
  <Application>Microsoft Office PowerPoint</Application>
  <PresentationFormat>A4 Paper (210x297 mm)</PresentationFormat>
  <Paragraphs>64</Paragraphs>
  <Slides>7</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2</vt:i4>
      </vt:variant>
      <vt:variant>
        <vt:lpstr>Slide Titles</vt:lpstr>
      </vt:variant>
      <vt:variant>
        <vt:i4>7</vt:i4>
      </vt:variant>
    </vt:vector>
  </HeadingPairs>
  <TitlesOfParts>
    <vt:vector size="14" baseType="lpstr">
      <vt:lpstr>Arial</vt:lpstr>
      <vt:lpstr>Calibri</vt:lpstr>
      <vt:lpstr>Wingdings</vt:lpstr>
      <vt:lpstr>DCE ppt master_NEW_050214</vt:lpstr>
      <vt:lpstr>Closing slides</vt:lpstr>
      <vt:lpstr>think-cell Slide</vt:lpstr>
      <vt:lpstr>Image</vt:lpstr>
      <vt:lpstr>Android Hackathon Solution   By Name: Amol Khot email: amol.amar.khot@gmail.com</vt:lpstr>
      <vt:lpstr>                                       Executive Summary</vt:lpstr>
      <vt:lpstr>                                High level solution Architecture</vt:lpstr>
      <vt:lpstr>                                             Screen Flow (Country Listing)</vt:lpstr>
      <vt:lpstr>                                             Screen Flow (Country Details)</vt:lpstr>
      <vt:lpstr>                                             Screen Flow (Country Details)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Orals presentation</dc:title>
  <dc:subject>Digital Customer Experience</dc:subject>
  <dc:creator>emmajame</dc:creator>
  <cp:lastModifiedBy>Amol Khot</cp:lastModifiedBy>
  <cp:revision>721</cp:revision>
  <dcterms:created xsi:type="dcterms:W3CDTF">2014-02-14T16:36:10Z</dcterms:created>
  <dcterms:modified xsi:type="dcterms:W3CDTF">2017-12-12T09:34:31Z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0x010100C4FD46E82E7AF24D83673190249C8951</vt:lpwstr>
  </property>
</Properties>
</file>