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369" autoAdjust="0"/>
    <p:restoredTop sz="94660"/>
  </p:normalViewPr>
  <p:slideViewPr>
    <p:cSldViewPr>
      <p:cViewPr>
        <p:scale>
          <a:sx n="66" d="100"/>
          <a:sy n="66" d="100"/>
        </p:scale>
        <p:origin x="-55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5C09-1476-4DA6-9D72-3498BF0B6B1C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1E06-AF20-4D4C-B5EA-B54C6E8512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276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5C09-1476-4DA6-9D72-3498BF0B6B1C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1E06-AF20-4D4C-B5EA-B54C6E8512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726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5C09-1476-4DA6-9D72-3498BF0B6B1C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1E06-AF20-4D4C-B5EA-B54C6E8512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056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5C09-1476-4DA6-9D72-3498BF0B6B1C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1E06-AF20-4D4C-B5EA-B54C6E8512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496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5C09-1476-4DA6-9D72-3498BF0B6B1C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1E06-AF20-4D4C-B5EA-B54C6E8512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786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5C09-1476-4DA6-9D72-3498BF0B6B1C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1E06-AF20-4D4C-B5EA-B54C6E8512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704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5C09-1476-4DA6-9D72-3498BF0B6B1C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1E06-AF20-4D4C-B5EA-B54C6E8512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83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5C09-1476-4DA6-9D72-3498BF0B6B1C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1E06-AF20-4D4C-B5EA-B54C6E8512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397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5C09-1476-4DA6-9D72-3498BF0B6B1C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1E06-AF20-4D4C-B5EA-B54C6E8512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911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5C09-1476-4DA6-9D72-3498BF0B6B1C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1E06-AF20-4D4C-B5EA-B54C6E8512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411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5C09-1476-4DA6-9D72-3498BF0B6B1C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1E06-AF20-4D4C-B5EA-B54C6E8512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48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65C09-1476-4DA6-9D72-3498BF0B6B1C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1E06-AF20-4D4C-B5EA-B54C6E8512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638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4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6.jpeg"/><Relationship Id="rId9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7.jpe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1200" y="6553200"/>
            <a:ext cx="3124200" cy="304800"/>
          </a:xfrm>
        </p:spPr>
        <p:txBody>
          <a:bodyPr>
            <a:normAutofit fontScale="90000"/>
          </a:bodyPr>
          <a:lstStyle/>
          <a:p>
            <a:r>
              <a:rPr lang="en-US" sz="1700" dirty="0" smtClean="0">
                <a:solidFill>
                  <a:srgbClr val="002060"/>
                </a:solidFill>
              </a:rPr>
              <a:t/>
            </a:r>
            <a:br>
              <a:rPr lang="en-US" sz="1700" dirty="0" smtClean="0">
                <a:solidFill>
                  <a:srgbClr val="002060"/>
                </a:solidFill>
              </a:rPr>
            </a:br>
            <a:r>
              <a:rPr lang="en-US" sz="1700" dirty="0">
                <a:solidFill>
                  <a:srgbClr val="002060"/>
                </a:solidFill>
              </a:rPr>
              <a:t/>
            </a:r>
            <a:br>
              <a:rPr lang="en-US" sz="1700" dirty="0">
                <a:solidFill>
                  <a:srgbClr val="002060"/>
                </a:solidFill>
              </a:rPr>
            </a:br>
            <a:r>
              <a:rPr lang="en-US" sz="1700" dirty="0" smtClean="0">
                <a:solidFill>
                  <a:srgbClr val="002060"/>
                </a:solidFill>
              </a:rPr>
              <a:t/>
            </a:r>
            <a:br>
              <a:rPr lang="en-US" sz="1700" dirty="0" smtClean="0">
                <a:solidFill>
                  <a:srgbClr val="002060"/>
                </a:solidFill>
              </a:rPr>
            </a:br>
            <a:r>
              <a:rPr lang="en-US" sz="1700" b="1" dirty="0" smtClean="0">
                <a:solidFill>
                  <a:srgbClr val="002060"/>
                </a:solidFill>
              </a:rPr>
              <a:t>Flair Analytics, Baramati, MH, India.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" name="Flowchart: Terminator 3"/>
          <p:cNvSpPr/>
          <p:nvPr/>
        </p:nvSpPr>
        <p:spPr>
          <a:xfrm>
            <a:off x="4572000" y="443593"/>
            <a:ext cx="2133600" cy="76200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/>
          <p:cNvSpPr/>
          <p:nvPr/>
        </p:nvSpPr>
        <p:spPr>
          <a:xfrm>
            <a:off x="5763985" y="1507671"/>
            <a:ext cx="2133600" cy="762000"/>
          </a:xfrm>
          <a:prstGeom prst="flowChartTermina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36771" y="449036"/>
            <a:ext cx="903514" cy="723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67400" y="1524000"/>
            <a:ext cx="903514" cy="7239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4506685" y="4710793"/>
            <a:ext cx="2133600" cy="76200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71456" y="4716236"/>
            <a:ext cx="903514" cy="723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4495800" y="2590800"/>
            <a:ext cx="2133600" cy="76200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60571" y="2596243"/>
            <a:ext cx="903514" cy="723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5791200" y="5715000"/>
            <a:ext cx="2133600" cy="762000"/>
          </a:xfrm>
          <a:prstGeom prst="flowChartTermina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89171" y="5753100"/>
            <a:ext cx="903514" cy="7239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Flowchart: Terminator 19"/>
          <p:cNvSpPr/>
          <p:nvPr/>
        </p:nvSpPr>
        <p:spPr>
          <a:xfrm>
            <a:off x="5715000" y="3657600"/>
            <a:ext cx="2133600" cy="762000"/>
          </a:xfrm>
          <a:prstGeom prst="flowChartTermina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12971" y="3695700"/>
            <a:ext cx="903514" cy="7239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8" name="Picture 4" descr="Education PNG Transparent Images | PNG 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33400"/>
            <a:ext cx="838200" cy="681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6" descr="Ruby On Rails - Ruby On Rails Logo Png, Transparent Png - 800x521(#3441378)  - PngFi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8" descr="Ruby On Rails - Ruby On Rails Logo Png, Transparent Png - 800x521(#3441378)  - PngFi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11" descr="Sql Server Logo png download - 690*690 - Free Transparent Microsoft SQL  Server png Download. - CleanPNG / Kiss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14" descr="Microsoft SQL Server Logo PNG Transparent – Brands Log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43200"/>
            <a:ext cx="657225" cy="404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AutoShape 17" descr="net Logo Domain Name Generic Top-level Domain, PNG, 1200x485px, Net, Brand,  Com, Domain Name, Generi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922" y="3935651"/>
            <a:ext cx="670493" cy="26895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AutoShape 20" descr="Microsoft Power Bi Logo Png, Picture - Power Bi, Transparent Png - vhv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23" descr="Dynamics 365 Logo png download - 1504*1490 - Free Transparent Power BI png  Download. - CleanPNG / Kiss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Rectangle 1048"/>
          <p:cNvSpPr/>
          <p:nvPr/>
        </p:nvSpPr>
        <p:spPr>
          <a:xfrm>
            <a:off x="0" y="0"/>
            <a:ext cx="2971800" cy="6858000"/>
          </a:xfrm>
          <a:custGeom>
            <a:avLst/>
            <a:gdLst/>
            <a:ahLst/>
            <a:cxnLst/>
            <a:rect l="l" t="t" r="r" b="b"/>
            <a:pathLst>
              <a:path w="2971800" h="6858000">
                <a:moveTo>
                  <a:pt x="0" y="0"/>
                </a:moveTo>
                <a:lnTo>
                  <a:pt x="945453" y="0"/>
                </a:lnTo>
                <a:lnTo>
                  <a:pt x="2971800" y="0"/>
                </a:lnTo>
                <a:lnTo>
                  <a:pt x="2971800" y="6858000"/>
                </a:lnTo>
                <a:lnTo>
                  <a:pt x="9454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85800" y="762000"/>
            <a:ext cx="1447800" cy="21336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schemeClr val="bg1">
                <a:lumMod val="95000"/>
                <a:alpha val="40000"/>
              </a:schemeClr>
            </a:outerShdw>
          </a:effectLst>
          <a:scene3d>
            <a:camera prst="perspectiveLeft"/>
            <a:lightRig rig="threePt" dir="t"/>
          </a:scene3d>
          <a:sp3d prstMaterial="metal"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04800" y="33528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Mr. </a:t>
            </a:r>
            <a:r>
              <a:rPr lang="en-US" sz="2400" b="1" dirty="0" err="1" smtClean="0">
                <a:solidFill>
                  <a:schemeClr val="bg1"/>
                </a:solidFill>
              </a:rPr>
              <a:t>Amol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Kokare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34200" y="4572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Complete Master of Engineering.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7600" y="1600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Power BI, Prepare report, dashboard.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32" name="Picture 8" descr="Power BI Business Intelligence Microsoft Analytics - Software Transparent  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9800" y="1600200"/>
            <a:ext cx="533400" cy="533400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6781800" y="25908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SQL server, SQL database, Data lake etc.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81800" y="4800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Microsoft Azure portal.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29000" y="37338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.Net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, create Web API, Web development.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76600" y="57912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Python, Analysis, Machine learning Analytics.</a:t>
            </a:r>
          </a:p>
        </p:txBody>
      </p:sp>
      <p:pic>
        <p:nvPicPr>
          <p:cNvPr id="6" name="Picture 9" descr="E:\Dekstop\Logo\FLAIR PNG 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5867400"/>
            <a:ext cx="685800" cy="786672"/>
          </a:xfrm>
          <a:prstGeom prst="rect">
            <a:avLst/>
          </a:prstGeom>
          <a:noFill/>
        </p:spPr>
      </p:pic>
      <p:pic>
        <p:nvPicPr>
          <p:cNvPr id="1035" name="Picture 11" descr="Microsoft Azure Is Ready For You - KT Connections Blog | Rapid City, SD |  KT Connection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5000" y="4876801"/>
            <a:ext cx="838201" cy="457200"/>
          </a:xfrm>
          <a:prstGeom prst="rect">
            <a:avLst/>
          </a:prstGeom>
          <a:noFill/>
        </p:spPr>
      </p:pic>
      <p:pic>
        <p:nvPicPr>
          <p:cNvPr id="1037" name="Picture 13" descr="Python PNG File | PNG Mar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23215" y="5875565"/>
            <a:ext cx="524901" cy="523876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304800" y="40386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Ceo</a:t>
            </a:r>
            <a:r>
              <a:rPr lang="en-US" sz="2000" dirty="0" smtClean="0">
                <a:solidFill>
                  <a:schemeClr val="bg1"/>
                </a:solidFill>
              </a:rPr>
              <a:t>, Flair Analytics.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82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1200" y="6553200"/>
            <a:ext cx="3124200" cy="304800"/>
          </a:xfrm>
        </p:spPr>
        <p:txBody>
          <a:bodyPr>
            <a:normAutofit fontScale="90000"/>
          </a:bodyPr>
          <a:lstStyle/>
          <a:p>
            <a:r>
              <a:rPr lang="en-US" sz="1700" dirty="0" smtClean="0">
                <a:solidFill>
                  <a:srgbClr val="002060"/>
                </a:solidFill>
              </a:rPr>
              <a:t/>
            </a:r>
            <a:br>
              <a:rPr lang="en-US" sz="1700" dirty="0" smtClean="0">
                <a:solidFill>
                  <a:srgbClr val="002060"/>
                </a:solidFill>
              </a:rPr>
            </a:br>
            <a:r>
              <a:rPr lang="en-US" sz="1700" dirty="0">
                <a:solidFill>
                  <a:srgbClr val="002060"/>
                </a:solidFill>
              </a:rPr>
              <a:t/>
            </a:r>
            <a:br>
              <a:rPr lang="en-US" sz="1700" dirty="0">
                <a:solidFill>
                  <a:srgbClr val="002060"/>
                </a:solidFill>
              </a:rPr>
            </a:br>
            <a:r>
              <a:rPr lang="en-US" sz="1700" dirty="0" smtClean="0">
                <a:solidFill>
                  <a:srgbClr val="002060"/>
                </a:solidFill>
              </a:rPr>
              <a:t/>
            </a:r>
            <a:br>
              <a:rPr lang="en-US" sz="1700" dirty="0" smtClean="0">
                <a:solidFill>
                  <a:srgbClr val="002060"/>
                </a:solidFill>
              </a:rPr>
            </a:br>
            <a:r>
              <a:rPr lang="en-US" sz="1700" b="1" dirty="0" smtClean="0">
                <a:solidFill>
                  <a:srgbClr val="002060"/>
                </a:solidFill>
              </a:rPr>
              <a:t>Flair Analytics, Baramati, MH, India.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" name="Flowchart: Terminator 3"/>
          <p:cNvSpPr/>
          <p:nvPr/>
        </p:nvSpPr>
        <p:spPr>
          <a:xfrm>
            <a:off x="4572000" y="443593"/>
            <a:ext cx="2133600" cy="76200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/>
          <p:cNvSpPr/>
          <p:nvPr/>
        </p:nvSpPr>
        <p:spPr>
          <a:xfrm>
            <a:off x="5763985" y="1507671"/>
            <a:ext cx="2133600" cy="762000"/>
          </a:xfrm>
          <a:prstGeom prst="flowChartTermina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36771" y="449036"/>
            <a:ext cx="903514" cy="723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67400" y="1524000"/>
            <a:ext cx="903514" cy="7239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4506685" y="4710793"/>
            <a:ext cx="2133600" cy="76200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71456" y="4716236"/>
            <a:ext cx="903514" cy="723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4495800" y="2590800"/>
            <a:ext cx="2133600" cy="76200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60571" y="2596243"/>
            <a:ext cx="903514" cy="723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5791200" y="5715000"/>
            <a:ext cx="2133600" cy="762000"/>
          </a:xfrm>
          <a:prstGeom prst="flowChartTermina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89171" y="5753100"/>
            <a:ext cx="903514" cy="7239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Flowchart: Terminator 19"/>
          <p:cNvSpPr/>
          <p:nvPr/>
        </p:nvSpPr>
        <p:spPr>
          <a:xfrm>
            <a:off x="5715000" y="3657600"/>
            <a:ext cx="2133600" cy="762000"/>
          </a:xfrm>
          <a:prstGeom prst="flowChartTermina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12971" y="3695700"/>
            <a:ext cx="903514" cy="7239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8" name="Picture 4" descr="Education PNG Transparent Images | PNG 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33400"/>
            <a:ext cx="838200" cy="681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6" descr="Ruby On Rails - Ruby On Rails Logo Png, Transparent Png - 800x521(#3441378)  - PngFi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8" descr="Ruby On Rails - Ruby On Rails Logo Png, Transparent Png - 800x521(#3441378)  - PngFi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11" descr="Sql Server Logo png download - 690*690 - Free Transparent Microsoft SQL  Server png Download. - CleanPNG / Kiss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14" descr="Microsoft SQL Server Logo PNG Transparent – Brands Log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19400"/>
            <a:ext cx="657225" cy="404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AutoShape 17" descr="net Logo Domain Name Generic Top-level Domain, PNG, 1200x485px, Net, Brand,  Com, Domain Name, Generi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922" y="3935651"/>
            <a:ext cx="670493" cy="26895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AutoShape 20" descr="Microsoft Power Bi Logo Png, Picture - Power Bi, Transparent Png - vhv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23" descr="Dynamics 365 Logo png download - 1504*1490 - Free Transparent Power BI png  Download. - CleanPNG / Kiss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Rectangle 1048"/>
          <p:cNvSpPr/>
          <p:nvPr/>
        </p:nvSpPr>
        <p:spPr>
          <a:xfrm>
            <a:off x="0" y="0"/>
            <a:ext cx="2971800" cy="6858000"/>
          </a:xfrm>
          <a:custGeom>
            <a:avLst/>
            <a:gdLst/>
            <a:ahLst/>
            <a:cxnLst/>
            <a:rect l="l" t="t" r="r" b="b"/>
            <a:pathLst>
              <a:path w="2971800" h="6858000">
                <a:moveTo>
                  <a:pt x="0" y="0"/>
                </a:moveTo>
                <a:lnTo>
                  <a:pt x="945453" y="0"/>
                </a:lnTo>
                <a:lnTo>
                  <a:pt x="2971800" y="0"/>
                </a:lnTo>
                <a:lnTo>
                  <a:pt x="2971800" y="6858000"/>
                </a:lnTo>
                <a:lnTo>
                  <a:pt x="9454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9600" y="609600"/>
            <a:ext cx="1447800" cy="21336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schemeClr val="bg1">
                <a:lumMod val="95000"/>
                <a:alpha val="40000"/>
              </a:schemeClr>
            </a:outerShdw>
          </a:effectLst>
          <a:scene3d>
            <a:camera prst="perspectiveLeft"/>
            <a:lightRig rig="threePt" dir="t"/>
          </a:scene3d>
          <a:sp3d prstMaterial="metal"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0" y="3352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Mrs. </a:t>
            </a:r>
            <a:r>
              <a:rPr lang="en-US" sz="2400" b="1" dirty="0" err="1" smtClean="0">
                <a:solidFill>
                  <a:schemeClr val="bg1"/>
                </a:solidFill>
              </a:rPr>
              <a:t>Apurva</a:t>
            </a:r>
            <a:r>
              <a:rPr lang="en-US" sz="2400" b="1" dirty="0" smtClean="0">
                <a:solidFill>
                  <a:schemeClr val="bg1"/>
                </a:solidFill>
              </a:rPr>
              <a:t> Mane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34200" y="457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Complete Master of Computer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Engg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400" y="16002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Mongo-Db Database, Apply query, handle from python.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81800" y="2743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SQL server.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29000" y="37338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.Net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, create Web API, Web development.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76600" y="5791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Python, Analysis, Machine learning Analytics, Pandas.</a:t>
            </a:r>
          </a:p>
        </p:txBody>
      </p:sp>
      <p:pic>
        <p:nvPicPr>
          <p:cNvPr id="6" name="Picture 9" descr="E:\Dekstop\Logo\FLAIR PNG 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5867400"/>
            <a:ext cx="685800" cy="786672"/>
          </a:xfrm>
          <a:prstGeom prst="rect">
            <a:avLst/>
          </a:prstGeom>
          <a:noFill/>
        </p:spPr>
      </p:pic>
      <p:pic>
        <p:nvPicPr>
          <p:cNvPr id="1037" name="Picture 13" descr="Python PNG File | PNG Mar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3215" y="5875565"/>
            <a:ext cx="524901" cy="523876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304800" y="40386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Software Developer, Flair Analytics.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366" name="AutoShape 6" descr="MongoDB Logo (Page 1) - Line.17QQ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8" name="AutoShape 8" descr="MongoDB Logo (Page 1) - Line.17QQ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0" name="AutoShape 10" descr="MongoDB Logo (Page 1) - Line.17QQ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72" name="Picture 12" descr="MongoDB logo | Infinapp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9800" y="1524000"/>
            <a:ext cx="609600" cy="714398"/>
          </a:xfrm>
          <a:prstGeom prst="rect">
            <a:avLst/>
          </a:prstGeom>
          <a:noFill/>
        </p:spPr>
      </p:pic>
      <p:sp>
        <p:nvSpPr>
          <p:cNvPr id="15376" name="AutoShape 16" descr="Core Java Classes in Pune | Best Java Training in pune | 3RI Technolog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8" name="AutoShape 18" descr="Core Java Classes in Pune | Best Java Training in pune | 3RI Technolog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81800" y="4800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React JS , Website development.</a:t>
            </a:r>
          </a:p>
        </p:txBody>
      </p:sp>
      <p:pic>
        <p:nvPicPr>
          <p:cNvPr id="46" name="Picture 8" descr="Simple timer in React. This is a 30-day challenge I decide to… | by Egor  Egorov | Medium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97102" y="4876801"/>
            <a:ext cx="679898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382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1200" y="6553200"/>
            <a:ext cx="3124200" cy="304800"/>
          </a:xfrm>
        </p:spPr>
        <p:txBody>
          <a:bodyPr>
            <a:normAutofit fontScale="90000"/>
          </a:bodyPr>
          <a:lstStyle/>
          <a:p>
            <a:r>
              <a:rPr lang="en-US" sz="1700" dirty="0" smtClean="0">
                <a:solidFill>
                  <a:srgbClr val="002060"/>
                </a:solidFill>
              </a:rPr>
              <a:t/>
            </a:r>
            <a:br>
              <a:rPr lang="en-US" sz="1700" dirty="0" smtClean="0">
                <a:solidFill>
                  <a:srgbClr val="002060"/>
                </a:solidFill>
              </a:rPr>
            </a:br>
            <a:r>
              <a:rPr lang="en-US" sz="1700" dirty="0">
                <a:solidFill>
                  <a:srgbClr val="002060"/>
                </a:solidFill>
              </a:rPr>
              <a:t/>
            </a:r>
            <a:br>
              <a:rPr lang="en-US" sz="1700" dirty="0">
                <a:solidFill>
                  <a:srgbClr val="002060"/>
                </a:solidFill>
              </a:rPr>
            </a:br>
            <a:r>
              <a:rPr lang="en-US" sz="1700" dirty="0" smtClean="0">
                <a:solidFill>
                  <a:srgbClr val="002060"/>
                </a:solidFill>
              </a:rPr>
              <a:t/>
            </a:r>
            <a:br>
              <a:rPr lang="en-US" sz="1700" dirty="0" smtClean="0">
                <a:solidFill>
                  <a:srgbClr val="002060"/>
                </a:solidFill>
              </a:rPr>
            </a:br>
            <a:r>
              <a:rPr lang="en-US" sz="1700" b="1" dirty="0" smtClean="0">
                <a:solidFill>
                  <a:srgbClr val="002060"/>
                </a:solidFill>
              </a:rPr>
              <a:t>Flair Analytics, Baramati, MH, India.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" name="Flowchart: Terminator 3"/>
          <p:cNvSpPr/>
          <p:nvPr/>
        </p:nvSpPr>
        <p:spPr>
          <a:xfrm>
            <a:off x="4572000" y="443593"/>
            <a:ext cx="2133600" cy="76200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/>
          <p:cNvSpPr/>
          <p:nvPr/>
        </p:nvSpPr>
        <p:spPr>
          <a:xfrm>
            <a:off x="5763985" y="1507671"/>
            <a:ext cx="2133600" cy="762000"/>
          </a:xfrm>
          <a:prstGeom prst="flowChartTermina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36771" y="449036"/>
            <a:ext cx="903514" cy="723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67400" y="1524000"/>
            <a:ext cx="903514" cy="7239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4506685" y="4710793"/>
            <a:ext cx="2133600" cy="76200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71456" y="4716236"/>
            <a:ext cx="903514" cy="723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4495800" y="2590800"/>
            <a:ext cx="2133600" cy="76200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60571" y="2596243"/>
            <a:ext cx="903514" cy="723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5791200" y="5715000"/>
            <a:ext cx="2133600" cy="762000"/>
          </a:xfrm>
          <a:prstGeom prst="flowChartTermina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89171" y="5753100"/>
            <a:ext cx="903514" cy="7239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Flowchart: Terminator 19"/>
          <p:cNvSpPr/>
          <p:nvPr/>
        </p:nvSpPr>
        <p:spPr>
          <a:xfrm>
            <a:off x="5715000" y="3657600"/>
            <a:ext cx="2133600" cy="762000"/>
          </a:xfrm>
          <a:prstGeom prst="flowChartTermina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12971" y="3695700"/>
            <a:ext cx="903514" cy="7239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8" name="Picture 4" descr="Education PNG Transparent Images | PNG 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33400"/>
            <a:ext cx="838200" cy="681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6" descr="Ruby On Rails - Ruby On Rails Logo Png, Transparent Png - 800x521(#3441378)  - PngFi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8" descr="Ruby On Rails - Ruby On Rails Logo Png, Transparent Png - 800x521(#3441378)  - PngFi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11" descr="Sql Server Logo png download - 690*690 - Free Transparent Microsoft SQL  Server png Download. - CleanPNG / Kiss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14" descr="Microsoft SQL Server Logo PNG Transparent – Brands Log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19400"/>
            <a:ext cx="657225" cy="404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AutoShape 17" descr="net Logo Domain Name Generic Top-level Domain, PNG, 1200x485px, Net, Brand,  Com, Domain Name, Generi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922" y="3935651"/>
            <a:ext cx="670493" cy="26895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AutoShape 20" descr="Microsoft Power Bi Logo Png, Picture - Power Bi, Transparent Png - vhv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23" descr="Dynamics 365 Logo png download - 1504*1490 - Free Transparent Power BI png  Download. - CleanPNG / Kiss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Rectangle 1048"/>
          <p:cNvSpPr/>
          <p:nvPr/>
        </p:nvSpPr>
        <p:spPr>
          <a:xfrm>
            <a:off x="0" y="0"/>
            <a:ext cx="2971800" cy="6858000"/>
          </a:xfrm>
          <a:custGeom>
            <a:avLst/>
            <a:gdLst/>
            <a:ahLst/>
            <a:cxnLst/>
            <a:rect l="l" t="t" r="r" b="b"/>
            <a:pathLst>
              <a:path w="2971800" h="6858000">
                <a:moveTo>
                  <a:pt x="0" y="0"/>
                </a:moveTo>
                <a:lnTo>
                  <a:pt x="945453" y="0"/>
                </a:lnTo>
                <a:lnTo>
                  <a:pt x="2971800" y="0"/>
                </a:lnTo>
                <a:lnTo>
                  <a:pt x="2971800" y="6858000"/>
                </a:lnTo>
                <a:lnTo>
                  <a:pt x="9454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9600" y="609600"/>
            <a:ext cx="1447800" cy="21336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schemeClr val="bg1">
                <a:lumMod val="95000"/>
                <a:alpha val="40000"/>
              </a:schemeClr>
            </a:outerShdw>
          </a:effectLst>
          <a:scene3d>
            <a:camera prst="perspectiveLeft"/>
            <a:lightRig rig="threePt" dir="t"/>
          </a:scene3d>
          <a:sp3d prstMaterial="metal"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0" y="3352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Mrs. </a:t>
            </a:r>
            <a:r>
              <a:rPr lang="en-US" sz="2400" b="1" dirty="0" err="1" smtClean="0">
                <a:solidFill>
                  <a:schemeClr val="bg1"/>
                </a:solidFill>
              </a:rPr>
              <a:t>Rakhi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Deokate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58000" y="457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Complete Master of Computer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Engg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400" y="1600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Ruby on Rails, Website Development.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81800" y="2590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SQL server, Backend Database handling.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29000" y="37338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.Net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, create Web API, Web development.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76600" y="57912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Python, Analysis, Machine learning Analytics.</a:t>
            </a:r>
          </a:p>
        </p:txBody>
      </p:sp>
      <p:pic>
        <p:nvPicPr>
          <p:cNvPr id="6" name="Picture 9" descr="E:\Dekstop\Logo\FLAIR PNG 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5867400"/>
            <a:ext cx="685800" cy="786672"/>
          </a:xfrm>
          <a:prstGeom prst="rect">
            <a:avLst/>
          </a:prstGeom>
          <a:noFill/>
        </p:spPr>
      </p:pic>
      <p:pic>
        <p:nvPicPr>
          <p:cNvPr id="1037" name="Picture 13" descr="Python PNG File | PNG Mar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3215" y="5875565"/>
            <a:ext cx="524901" cy="523876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304800" y="40386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Web Developer,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Flair Analytics.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9458" name="Picture 2" descr="Ruby on Rails | A web-application framework that includes everything needed  to create database-backed web applications according to the  Model-View-Controller (MVC) pattern.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0" y="1676400"/>
            <a:ext cx="533400" cy="457200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6781800" y="4800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React JS , Website development.</a:t>
            </a:r>
          </a:p>
        </p:txBody>
      </p:sp>
      <p:pic>
        <p:nvPicPr>
          <p:cNvPr id="19464" name="Picture 8" descr="Simple timer in React. This is a 30-day challenge I decide to… | by Egor  Egorov | Medium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91200" y="4876800"/>
            <a:ext cx="685800" cy="4611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382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1200" y="6553200"/>
            <a:ext cx="3124200" cy="304800"/>
          </a:xfrm>
        </p:spPr>
        <p:txBody>
          <a:bodyPr>
            <a:normAutofit fontScale="90000"/>
          </a:bodyPr>
          <a:lstStyle/>
          <a:p>
            <a:r>
              <a:rPr lang="en-US" sz="1700" dirty="0" smtClean="0">
                <a:solidFill>
                  <a:srgbClr val="002060"/>
                </a:solidFill>
              </a:rPr>
              <a:t/>
            </a:r>
            <a:br>
              <a:rPr lang="en-US" sz="1700" dirty="0" smtClean="0">
                <a:solidFill>
                  <a:srgbClr val="002060"/>
                </a:solidFill>
              </a:rPr>
            </a:br>
            <a:r>
              <a:rPr lang="en-US" sz="1700" dirty="0">
                <a:solidFill>
                  <a:srgbClr val="002060"/>
                </a:solidFill>
              </a:rPr>
              <a:t/>
            </a:r>
            <a:br>
              <a:rPr lang="en-US" sz="1700" dirty="0">
                <a:solidFill>
                  <a:srgbClr val="002060"/>
                </a:solidFill>
              </a:rPr>
            </a:br>
            <a:r>
              <a:rPr lang="en-US" sz="1700" dirty="0" smtClean="0">
                <a:solidFill>
                  <a:srgbClr val="002060"/>
                </a:solidFill>
              </a:rPr>
              <a:t/>
            </a:r>
            <a:br>
              <a:rPr lang="en-US" sz="1700" dirty="0" smtClean="0">
                <a:solidFill>
                  <a:srgbClr val="002060"/>
                </a:solidFill>
              </a:rPr>
            </a:br>
            <a:r>
              <a:rPr lang="en-US" sz="1700" b="1" dirty="0" smtClean="0">
                <a:solidFill>
                  <a:srgbClr val="002060"/>
                </a:solidFill>
              </a:rPr>
              <a:t>Flair Analytics, Baramati, MH, India.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" name="Flowchart: Terminator 3"/>
          <p:cNvSpPr/>
          <p:nvPr/>
        </p:nvSpPr>
        <p:spPr>
          <a:xfrm>
            <a:off x="4572000" y="443593"/>
            <a:ext cx="2133600" cy="76200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/>
          <p:cNvSpPr/>
          <p:nvPr/>
        </p:nvSpPr>
        <p:spPr>
          <a:xfrm>
            <a:off x="5763985" y="1507671"/>
            <a:ext cx="2133600" cy="762000"/>
          </a:xfrm>
          <a:prstGeom prst="flowChartTermina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36771" y="449036"/>
            <a:ext cx="903514" cy="723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67400" y="1524000"/>
            <a:ext cx="903514" cy="7239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4506685" y="4710793"/>
            <a:ext cx="2133600" cy="76200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71456" y="4716236"/>
            <a:ext cx="903514" cy="723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4495800" y="2590800"/>
            <a:ext cx="2133600" cy="76200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60571" y="2596243"/>
            <a:ext cx="903514" cy="723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5791200" y="5715000"/>
            <a:ext cx="2133600" cy="762000"/>
          </a:xfrm>
          <a:prstGeom prst="flowChartTermina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89171" y="5753100"/>
            <a:ext cx="903514" cy="7239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Flowchart: Terminator 19"/>
          <p:cNvSpPr/>
          <p:nvPr/>
        </p:nvSpPr>
        <p:spPr>
          <a:xfrm>
            <a:off x="5715000" y="3657600"/>
            <a:ext cx="2133600" cy="762000"/>
          </a:xfrm>
          <a:prstGeom prst="flowChartTermina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12971" y="3695700"/>
            <a:ext cx="903514" cy="7239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8" name="Picture 4" descr="Education PNG Transparent Images | PNG 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33400"/>
            <a:ext cx="838200" cy="681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6" descr="Ruby On Rails - Ruby On Rails Logo Png, Transparent Png - 800x521(#3441378)  - PngFi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8" descr="Ruby On Rails - Ruby On Rails Logo Png, Transparent Png - 800x521(#3441378)  - PngFi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11" descr="Sql Server Logo png download - 690*690 - Free Transparent Microsoft SQL  Server png Download. - CleanPNG / Kiss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14" descr="Microsoft SQL Server Logo PNG Transparent – Brands Log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17" descr="net Logo Domain Name Generic Top-level Domain, PNG, 1200x485px, Net, Brand,  Com, Domain Name, Generi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922" y="3935651"/>
            <a:ext cx="670493" cy="26895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AutoShape 20" descr="Microsoft Power Bi Logo Png, Picture - Power Bi, Transparent Png - vhv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23" descr="Dynamics 365 Logo png download - 1504*1490 - Free Transparent Power BI png  Download. - CleanPNG / Kiss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Rectangle 1048"/>
          <p:cNvSpPr/>
          <p:nvPr/>
        </p:nvSpPr>
        <p:spPr>
          <a:xfrm>
            <a:off x="0" y="0"/>
            <a:ext cx="2971800" cy="6858000"/>
          </a:xfrm>
          <a:custGeom>
            <a:avLst/>
            <a:gdLst/>
            <a:ahLst/>
            <a:cxnLst/>
            <a:rect l="l" t="t" r="r" b="b"/>
            <a:pathLst>
              <a:path w="2971800" h="6858000">
                <a:moveTo>
                  <a:pt x="0" y="0"/>
                </a:moveTo>
                <a:lnTo>
                  <a:pt x="945453" y="0"/>
                </a:lnTo>
                <a:lnTo>
                  <a:pt x="2971800" y="0"/>
                </a:lnTo>
                <a:lnTo>
                  <a:pt x="2971800" y="6858000"/>
                </a:lnTo>
                <a:lnTo>
                  <a:pt x="9454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9600" y="609600"/>
            <a:ext cx="1447800" cy="2133600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schemeClr val="bg1">
                <a:lumMod val="95000"/>
                <a:alpha val="40000"/>
              </a:schemeClr>
            </a:outerShdw>
          </a:effectLst>
          <a:scene3d>
            <a:camera prst="perspectiveLeft"/>
            <a:lightRig rig="threePt" dir="t"/>
          </a:scene3d>
          <a:sp3d prstMaterial="metal"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0" y="33528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Mr.  </a:t>
            </a:r>
            <a:r>
              <a:rPr lang="en-US" sz="2400" b="1" dirty="0" err="1" smtClean="0">
                <a:solidFill>
                  <a:schemeClr val="bg1"/>
                </a:solidFill>
              </a:rPr>
              <a:t>Shubham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Chavan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34200" y="4572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Complete Master of Computer Science.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29000" y="16002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Power Apps, Microsoft Dynamics 365. </a:t>
            </a:r>
          </a:p>
        </p:txBody>
      </p:sp>
      <p:pic>
        <p:nvPicPr>
          <p:cNvPr id="1032" name="Picture 8" descr="Power BI Business Intelligence Microsoft Analytics - Software Transparent  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2743200"/>
            <a:ext cx="533400" cy="533400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6781800" y="2590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Power BI, Prepare report, dashboard.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29000" y="37338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.Net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, create Web API, Web development.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76600" y="57912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Python, Analysis, Machine learning Analytics.</a:t>
            </a:r>
          </a:p>
        </p:txBody>
      </p:sp>
      <p:pic>
        <p:nvPicPr>
          <p:cNvPr id="6" name="Picture 9" descr="E:\Dekstop\Logo\FLAIR PNG 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5867400"/>
            <a:ext cx="685800" cy="786672"/>
          </a:xfrm>
          <a:prstGeom prst="rect">
            <a:avLst/>
          </a:prstGeom>
          <a:noFill/>
        </p:spPr>
      </p:pic>
      <p:pic>
        <p:nvPicPr>
          <p:cNvPr id="1037" name="Picture 13" descr="Python PNG File | PNG Mar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3215" y="5875565"/>
            <a:ext cx="524901" cy="523876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304800" y="40386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Software Developer, Flair Analytics.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8436" name="Picture 4" descr="PowerApps CDS Uploading and Viewing Images – CharlieDev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1200" y="1600200"/>
            <a:ext cx="1066800" cy="533400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6781800" y="4800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React JS , Website development.</a:t>
            </a:r>
          </a:p>
        </p:txBody>
      </p:sp>
      <p:pic>
        <p:nvPicPr>
          <p:cNvPr id="43" name="Picture 8" descr="Simple timer in React. This is a 30-day challenge I decide to… | by Egor  Egorov | Medium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91200" y="4876800"/>
            <a:ext cx="685800" cy="4611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382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1200" y="6553200"/>
            <a:ext cx="3124200" cy="304800"/>
          </a:xfrm>
        </p:spPr>
        <p:txBody>
          <a:bodyPr>
            <a:normAutofit fontScale="90000"/>
          </a:bodyPr>
          <a:lstStyle/>
          <a:p>
            <a:r>
              <a:rPr lang="en-US" sz="1700" dirty="0" smtClean="0">
                <a:solidFill>
                  <a:srgbClr val="002060"/>
                </a:solidFill>
              </a:rPr>
              <a:t/>
            </a:r>
            <a:br>
              <a:rPr lang="en-US" sz="1700" dirty="0" smtClean="0">
                <a:solidFill>
                  <a:srgbClr val="002060"/>
                </a:solidFill>
              </a:rPr>
            </a:br>
            <a:r>
              <a:rPr lang="en-US" sz="1700" dirty="0">
                <a:solidFill>
                  <a:srgbClr val="002060"/>
                </a:solidFill>
              </a:rPr>
              <a:t/>
            </a:r>
            <a:br>
              <a:rPr lang="en-US" sz="1700" dirty="0">
                <a:solidFill>
                  <a:srgbClr val="002060"/>
                </a:solidFill>
              </a:rPr>
            </a:br>
            <a:r>
              <a:rPr lang="en-US" sz="1700" dirty="0" smtClean="0">
                <a:solidFill>
                  <a:srgbClr val="002060"/>
                </a:solidFill>
              </a:rPr>
              <a:t/>
            </a:r>
            <a:br>
              <a:rPr lang="en-US" sz="1700" dirty="0" smtClean="0">
                <a:solidFill>
                  <a:srgbClr val="002060"/>
                </a:solidFill>
              </a:rPr>
            </a:br>
            <a:r>
              <a:rPr lang="en-US" sz="1700" b="1" dirty="0" smtClean="0">
                <a:solidFill>
                  <a:srgbClr val="002060"/>
                </a:solidFill>
              </a:rPr>
              <a:t>Flair Analytics, Baramati, MH, India.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" name="Flowchart: Terminator 3"/>
          <p:cNvSpPr/>
          <p:nvPr/>
        </p:nvSpPr>
        <p:spPr>
          <a:xfrm>
            <a:off x="4572000" y="443593"/>
            <a:ext cx="2133600" cy="76200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/>
          <p:cNvSpPr/>
          <p:nvPr/>
        </p:nvSpPr>
        <p:spPr>
          <a:xfrm>
            <a:off x="5763985" y="1507671"/>
            <a:ext cx="2133600" cy="762000"/>
          </a:xfrm>
          <a:prstGeom prst="flowChartTermina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36771" y="449036"/>
            <a:ext cx="903514" cy="723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67400" y="1524000"/>
            <a:ext cx="903514" cy="7239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4506685" y="4710793"/>
            <a:ext cx="2133600" cy="76200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71456" y="4716236"/>
            <a:ext cx="903514" cy="723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4495800" y="2590800"/>
            <a:ext cx="2133600" cy="76200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60571" y="2596243"/>
            <a:ext cx="903514" cy="723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5791200" y="5715000"/>
            <a:ext cx="2133600" cy="762000"/>
          </a:xfrm>
          <a:prstGeom prst="flowChartTermina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89171" y="5753100"/>
            <a:ext cx="903514" cy="7239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Flowchart: Terminator 19"/>
          <p:cNvSpPr/>
          <p:nvPr/>
        </p:nvSpPr>
        <p:spPr>
          <a:xfrm>
            <a:off x="5715000" y="3657600"/>
            <a:ext cx="2133600" cy="762000"/>
          </a:xfrm>
          <a:prstGeom prst="flowChartTermina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12971" y="3695700"/>
            <a:ext cx="903514" cy="7239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8" name="Picture 4" descr="Education PNG Transparent Images | PNG 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33400"/>
            <a:ext cx="838200" cy="681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6" descr="Ruby On Rails - Ruby On Rails Logo Png, Transparent Png - 800x521(#3441378)  - PngFi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8" descr="Ruby On Rails - Ruby On Rails Logo Png, Transparent Png - 800x521(#3441378)  - PngFi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11" descr="Sql Server Logo png download - 690*690 - Free Transparent Microsoft SQL  Server png Download. - CleanPNG / Kiss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14" descr="Microsoft SQL Server Logo PNG Transparent – Brands Log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17" descr="net Logo Domain Name Generic Top-level Domain, PNG, 1200x485px, Net, Brand,  Com, Domain Name, Generi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922" y="3935651"/>
            <a:ext cx="670493" cy="26895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AutoShape 20" descr="Microsoft Power Bi Logo Png, Picture - Power Bi, Transparent Png - vhv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23" descr="Dynamics 365 Logo png download - 1504*1490 - Free Transparent Power BI png  Download. - CleanPNG / Kiss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Rectangle 1048"/>
          <p:cNvSpPr/>
          <p:nvPr/>
        </p:nvSpPr>
        <p:spPr>
          <a:xfrm>
            <a:off x="0" y="0"/>
            <a:ext cx="2971800" cy="6858000"/>
          </a:xfrm>
          <a:custGeom>
            <a:avLst/>
            <a:gdLst/>
            <a:ahLst/>
            <a:cxnLst/>
            <a:rect l="l" t="t" r="r" b="b"/>
            <a:pathLst>
              <a:path w="2971800" h="6858000">
                <a:moveTo>
                  <a:pt x="0" y="0"/>
                </a:moveTo>
                <a:lnTo>
                  <a:pt x="945453" y="0"/>
                </a:lnTo>
                <a:lnTo>
                  <a:pt x="2971800" y="0"/>
                </a:lnTo>
                <a:lnTo>
                  <a:pt x="2971800" y="6858000"/>
                </a:lnTo>
                <a:lnTo>
                  <a:pt x="9454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9600" y="609600"/>
            <a:ext cx="1447800" cy="2133600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schemeClr val="bg1">
                <a:lumMod val="95000"/>
                <a:alpha val="40000"/>
              </a:schemeClr>
            </a:outerShdw>
          </a:effectLst>
          <a:scene3d>
            <a:camera prst="perspectiveLeft"/>
            <a:lightRig rig="threePt" dir="t"/>
          </a:scene3d>
          <a:sp3d prstMaterial="metal"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0" y="33528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Mr. </a:t>
            </a:r>
            <a:r>
              <a:rPr lang="en-US" sz="2400" b="1" dirty="0" err="1" smtClean="0">
                <a:solidFill>
                  <a:schemeClr val="bg1"/>
                </a:solidFill>
              </a:rPr>
              <a:t>Yogesh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Rupnawar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34200" y="4572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Complete Bachelor of Engineering.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9000" y="37338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.Net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, create Web API, Web development.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76600" y="57912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Python, Analysis, Machine learning Analytics.</a:t>
            </a:r>
          </a:p>
        </p:txBody>
      </p:sp>
      <p:pic>
        <p:nvPicPr>
          <p:cNvPr id="6" name="Picture 9" descr="E:\Dekstop\Logo\FLAIR PNG 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5867400"/>
            <a:ext cx="685800" cy="786672"/>
          </a:xfrm>
          <a:prstGeom prst="rect">
            <a:avLst/>
          </a:prstGeom>
          <a:noFill/>
        </p:spPr>
      </p:pic>
      <p:pic>
        <p:nvPicPr>
          <p:cNvPr id="1037" name="Picture 13" descr="Python PNG File | PNG Mar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23215" y="5875565"/>
            <a:ext cx="524901" cy="523876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304800" y="40386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Application Developer, Flair Analytics.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29000" y="16002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Power Apps, Microsoft Dynamics 365. </a:t>
            </a:r>
          </a:p>
        </p:txBody>
      </p:sp>
      <p:pic>
        <p:nvPicPr>
          <p:cNvPr id="42" name="Picture 4" descr="PowerApps CDS Uploading and Viewing Images – CharlieDev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1200" y="1600200"/>
            <a:ext cx="1066800" cy="533400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>
          <a:xfrm>
            <a:off x="6781800" y="4800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React JS , Website development.</a:t>
            </a:r>
          </a:p>
        </p:txBody>
      </p:sp>
      <p:pic>
        <p:nvPicPr>
          <p:cNvPr id="47" name="Picture 8" descr="Simple timer in React. This is a 30-day challenge I decide to… | by Egor  Egorov | Medium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1200" y="4876800"/>
            <a:ext cx="685800" cy="461169"/>
          </a:xfrm>
          <a:prstGeom prst="rect">
            <a:avLst/>
          </a:prstGeom>
          <a:noFill/>
        </p:spPr>
      </p:pic>
      <p:pic>
        <p:nvPicPr>
          <p:cNvPr id="48" name="Picture 8" descr="Power BI Business Intelligence Microsoft Analytics - Software Transparent  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67400" y="2743200"/>
            <a:ext cx="533400" cy="533400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6781800" y="2590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Power BI, Prepare report, dashboard.</a:t>
            </a:r>
          </a:p>
        </p:txBody>
      </p:sp>
    </p:spTree>
    <p:extLst>
      <p:ext uri="{BB962C8B-B14F-4D97-AF65-F5344CB8AC3E}">
        <p14:creationId xmlns="" xmlns:p14="http://schemas.microsoft.com/office/powerpoint/2010/main" val="17382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1200" y="6553200"/>
            <a:ext cx="3124200" cy="304800"/>
          </a:xfrm>
        </p:spPr>
        <p:txBody>
          <a:bodyPr>
            <a:normAutofit fontScale="90000"/>
          </a:bodyPr>
          <a:lstStyle/>
          <a:p>
            <a:r>
              <a:rPr lang="en-US" sz="1700" dirty="0" smtClean="0">
                <a:solidFill>
                  <a:srgbClr val="002060"/>
                </a:solidFill>
              </a:rPr>
              <a:t/>
            </a:r>
            <a:br>
              <a:rPr lang="en-US" sz="1700" dirty="0" smtClean="0">
                <a:solidFill>
                  <a:srgbClr val="002060"/>
                </a:solidFill>
              </a:rPr>
            </a:br>
            <a:r>
              <a:rPr lang="en-US" sz="1700" dirty="0">
                <a:solidFill>
                  <a:srgbClr val="002060"/>
                </a:solidFill>
              </a:rPr>
              <a:t/>
            </a:r>
            <a:br>
              <a:rPr lang="en-US" sz="1700" dirty="0">
                <a:solidFill>
                  <a:srgbClr val="002060"/>
                </a:solidFill>
              </a:rPr>
            </a:br>
            <a:r>
              <a:rPr lang="en-US" sz="1700" dirty="0" smtClean="0">
                <a:solidFill>
                  <a:srgbClr val="002060"/>
                </a:solidFill>
              </a:rPr>
              <a:t/>
            </a:r>
            <a:br>
              <a:rPr lang="en-US" sz="1700" dirty="0" smtClean="0">
                <a:solidFill>
                  <a:srgbClr val="002060"/>
                </a:solidFill>
              </a:rPr>
            </a:br>
            <a:r>
              <a:rPr lang="en-US" sz="1700" b="1" dirty="0" smtClean="0">
                <a:solidFill>
                  <a:srgbClr val="002060"/>
                </a:solidFill>
              </a:rPr>
              <a:t>Flair Analytics, Baramati, MH, India.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" name="Flowchart: Terminator 3"/>
          <p:cNvSpPr/>
          <p:nvPr/>
        </p:nvSpPr>
        <p:spPr>
          <a:xfrm>
            <a:off x="4572000" y="443593"/>
            <a:ext cx="2133600" cy="76200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/>
          <p:cNvSpPr/>
          <p:nvPr/>
        </p:nvSpPr>
        <p:spPr>
          <a:xfrm>
            <a:off x="5763985" y="1507671"/>
            <a:ext cx="2133600" cy="762000"/>
          </a:xfrm>
          <a:prstGeom prst="flowChartTermina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36771" y="449036"/>
            <a:ext cx="903514" cy="723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67400" y="1524000"/>
            <a:ext cx="903514" cy="7239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4506685" y="4710793"/>
            <a:ext cx="2133600" cy="76200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71456" y="4716236"/>
            <a:ext cx="903514" cy="723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4495800" y="2590800"/>
            <a:ext cx="2133600" cy="76200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60571" y="2596243"/>
            <a:ext cx="903514" cy="723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5791200" y="5715000"/>
            <a:ext cx="2133600" cy="762000"/>
          </a:xfrm>
          <a:prstGeom prst="flowChartTermina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89171" y="5753100"/>
            <a:ext cx="903514" cy="7239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Flowchart: Terminator 19"/>
          <p:cNvSpPr/>
          <p:nvPr/>
        </p:nvSpPr>
        <p:spPr>
          <a:xfrm>
            <a:off x="5715000" y="3657600"/>
            <a:ext cx="2133600" cy="762000"/>
          </a:xfrm>
          <a:prstGeom prst="flowChartTermina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12971" y="3695700"/>
            <a:ext cx="903514" cy="7239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8" name="Picture 4" descr="Education PNG Transparent Images | PNG 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33400"/>
            <a:ext cx="838200" cy="681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6" descr="Ruby On Rails - Ruby On Rails Logo Png, Transparent Png - 800x521(#3441378)  - PngFi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8" descr="Ruby On Rails - Ruby On Rails Logo Png, Transparent Png - 800x521(#3441378)  - PngFi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11" descr="Sql Server Logo png download - 690*690 - Free Transparent Microsoft SQL  Server png Download. - CleanPNG / Kiss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14" descr="Microsoft SQL Server Logo PNG Transparent – Brands Log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41" y="2832237"/>
            <a:ext cx="657225" cy="404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AutoShape 17" descr="net Logo Domain Name Generic Top-level Domain, PNG, 1200x485px, Net, Brand,  Com, Domain Name, Generi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922" y="3935651"/>
            <a:ext cx="670493" cy="26895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AutoShape 20" descr="Microsoft Power Bi Logo Png, Picture - Power Bi, Transparent Png - vhv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23" descr="Dynamics 365 Logo png download - 1504*1490 - Free Transparent Power BI png  Download. - CleanPNG / Kiss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Rectangle 1048"/>
          <p:cNvSpPr/>
          <p:nvPr/>
        </p:nvSpPr>
        <p:spPr>
          <a:xfrm>
            <a:off x="0" y="0"/>
            <a:ext cx="2971800" cy="6858000"/>
          </a:xfrm>
          <a:custGeom>
            <a:avLst/>
            <a:gdLst/>
            <a:ahLst/>
            <a:cxnLst/>
            <a:rect l="l" t="t" r="r" b="b"/>
            <a:pathLst>
              <a:path w="2971800" h="6858000">
                <a:moveTo>
                  <a:pt x="0" y="0"/>
                </a:moveTo>
                <a:lnTo>
                  <a:pt x="945453" y="0"/>
                </a:lnTo>
                <a:lnTo>
                  <a:pt x="2971800" y="0"/>
                </a:lnTo>
                <a:lnTo>
                  <a:pt x="2971800" y="6858000"/>
                </a:lnTo>
                <a:lnTo>
                  <a:pt x="9454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9600" y="609600"/>
            <a:ext cx="1447800" cy="2133600"/>
          </a:xfrm>
          <a:prstGeom prst="ellipse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schemeClr val="bg1">
                <a:lumMod val="95000"/>
                <a:alpha val="40000"/>
              </a:schemeClr>
            </a:outerShdw>
          </a:effectLst>
          <a:scene3d>
            <a:camera prst="perspectiveLeft"/>
            <a:lightRig rig="threePt" dir="t"/>
          </a:scene3d>
          <a:sp3d prstMaterial="metal"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0" y="33528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Mr. </a:t>
            </a:r>
            <a:r>
              <a:rPr lang="en-US" sz="2400" b="1" dirty="0" err="1" smtClean="0">
                <a:solidFill>
                  <a:schemeClr val="bg1"/>
                </a:solidFill>
              </a:rPr>
              <a:t>Ravindra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Londhe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58000" y="457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Complete Master Computer Applications.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81800" y="2590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SQL server, Backend Database handling.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29000" y="37338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.Net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, create Web API, Web development.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76600" y="5791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Html, CSS, Bootstrap.</a:t>
            </a:r>
          </a:p>
        </p:txBody>
      </p:sp>
      <p:pic>
        <p:nvPicPr>
          <p:cNvPr id="6" name="Picture 9" descr="E:\Dekstop\Logo\FLAIR PNG 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5867400"/>
            <a:ext cx="685800" cy="786672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304800" y="40386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Website Developer, Flair Analytics.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52800" y="1600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Ruby on Rails, Website Development.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2" name="Picture 2" descr="Ruby on Rails | A web-application framework that includes everything needed  to create database-backed web applications according to the  Model-View-Controller (MVC) pattern.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0" y="1676400"/>
            <a:ext cx="533400" cy="457200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>
          <a:xfrm>
            <a:off x="6781800" y="4800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React JS , Website development.</a:t>
            </a:r>
          </a:p>
        </p:txBody>
      </p:sp>
      <p:pic>
        <p:nvPicPr>
          <p:cNvPr id="47" name="Picture 8" descr="Simple timer in React. This is a 30-day challenge I decide to… | by Egor  Egorov | Medium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7102" y="4876801"/>
            <a:ext cx="679898" cy="457200"/>
          </a:xfrm>
          <a:prstGeom prst="rect">
            <a:avLst/>
          </a:prstGeom>
          <a:noFill/>
        </p:spPr>
      </p:pic>
      <p:pic>
        <p:nvPicPr>
          <p:cNvPr id="16388" name="Picture 4" descr="Logo Html Html5 - Free image on Pixabay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3600" y="5715000"/>
            <a:ext cx="762000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382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3678</TotalTime>
  <Words>323</Words>
  <Application>Microsoft Office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 Flair Analytics, Baramati, MH, India. </vt:lpstr>
      <vt:lpstr>   Flair Analytics, Baramati, MH, India. </vt:lpstr>
      <vt:lpstr>   Flair Analytics, Baramati, MH, India. </vt:lpstr>
      <vt:lpstr>   Flair Analytics, Baramati, MH, India. </vt:lpstr>
      <vt:lpstr>   Flair Analytics, Baramati, MH, India. </vt:lpstr>
      <vt:lpstr>   Flair Analytics, Baramati, MH, India.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PC</cp:lastModifiedBy>
  <cp:revision>24</cp:revision>
  <dcterms:created xsi:type="dcterms:W3CDTF">2021-03-28T04:22:00Z</dcterms:created>
  <dcterms:modified xsi:type="dcterms:W3CDTF">2021-04-06T11:30:44Z</dcterms:modified>
</cp:coreProperties>
</file>