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 smtClean="0">
                <a:latin typeface="Cambria" pitchFamily="18" charset="0"/>
              </a:rPr>
              <a:t>In this chapter we will learn how to configure an Angular 8 application development environment.</a:t>
            </a:r>
          </a:p>
          <a:p>
            <a:pPr algn="just"/>
            <a:r>
              <a:rPr lang="en-US" sz="9600" dirty="0" smtClean="0">
                <a:latin typeface="Cambria" pitchFamily="18" charset="0"/>
              </a:rPr>
              <a:t>To Set up Development Environment for Angular 8, we require the following-</a:t>
            </a:r>
          </a:p>
          <a:p>
            <a:pPr algn="just"/>
            <a:endParaRPr lang="en-US" sz="9600" dirty="0" smtClean="0">
              <a:latin typeface="Cambria" pitchFamily="18" charset="0"/>
            </a:endParaRPr>
          </a:p>
          <a:p>
            <a:r>
              <a:rPr lang="en-US" sz="9600" dirty="0" smtClean="0">
                <a:latin typeface="Cambria" pitchFamily="18" charset="0"/>
              </a:rPr>
              <a:t>IDE for writing your code (Editor)</a:t>
            </a:r>
          </a:p>
          <a:p>
            <a:r>
              <a:rPr lang="en-US" sz="9600" dirty="0" err="1" smtClean="0">
                <a:latin typeface="Cambria" pitchFamily="18" charset="0"/>
              </a:rPr>
              <a:t>Nodejs</a:t>
            </a:r>
            <a:endParaRPr lang="en-US" sz="9600" dirty="0" smtClean="0">
              <a:latin typeface="Cambria" pitchFamily="18" charset="0"/>
            </a:endParaRPr>
          </a:p>
          <a:p>
            <a:r>
              <a:rPr lang="en-US" sz="9600" dirty="0" err="1" smtClean="0">
                <a:latin typeface="Cambria" pitchFamily="18" charset="0"/>
              </a:rPr>
              <a:t>Npm</a:t>
            </a:r>
            <a:endParaRPr lang="en-US" sz="9600" dirty="0" smtClean="0">
              <a:latin typeface="Cambria" pitchFamily="18" charset="0"/>
            </a:endParaRPr>
          </a:p>
          <a:p>
            <a:r>
              <a:rPr lang="en-US" sz="9600" dirty="0" smtClean="0">
                <a:latin typeface="Cambria" pitchFamily="18" charset="0"/>
              </a:rPr>
              <a:t>Angular CLI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 for writing your code (Editor)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7406640" cy="914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Cambria" pitchFamily="18" charset="0"/>
              </a:rPr>
              <a:t>Note: </a:t>
            </a:r>
            <a:r>
              <a:rPr lang="en-US" sz="2400" dirty="0" smtClean="0">
                <a:latin typeface="Cambria" pitchFamily="18" charset="0"/>
              </a:rPr>
              <a:t>The link of official site for Visual Studio code is </a:t>
            </a:r>
            <a:r>
              <a:rPr lang="en-US" sz="2400" u="sng" dirty="0" smtClean="0">
                <a:latin typeface="Cambria" pitchFamily="18" charset="0"/>
                <a:hlinkClick r:id="rId2"/>
              </a:rPr>
              <a:t>https://code.visualstudio.com/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905000"/>
            <a:ext cx="7406640" cy="630702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4000" dirty="0" err="1" smtClean="0"/>
              <a:t>Nodejs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2667000"/>
            <a:ext cx="7406640" cy="4038600"/>
          </a:xfrm>
          <a:prstGeom prst="rect">
            <a:avLst/>
          </a:prstGeom>
        </p:spPr>
        <p:txBody>
          <a:bodyPr tIns="0">
            <a:normAutofit fontScale="92500"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Note: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link of official site for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Nodejs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is </a:t>
            </a:r>
            <a:r>
              <a:rPr lang="en-US" sz="2400" u="sng" dirty="0" smtClean="0">
                <a:hlinkClick r:id="rId3"/>
              </a:rPr>
              <a:t>https://nodejs.org/en/download/</a:t>
            </a:r>
            <a:endParaRPr lang="en-US" sz="2400" u="sng" dirty="0" smtClean="0"/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latin typeface="Cambria" pitchFamily="18" charset="0"/>
              </a:rPr>
              <a:t>After installing the node, open the Visual Studio integral terminal and type 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node -v </a:t>
            </a:r>
            <a:r>
              <a:rPr lang="en-US" sz="2400" dirty="0" smtClean="0">
                <a:latin typeface="Cambria" pitchFamily="18" charset="0"/>
              </a:rPr>
              <a:t>to verify the installed version of the node. This will help you to see the version of </a:t>
            </a:r>
            <a:r>
              <a:rPr lang="en-US" sz="2400" dirty="0" err="1" smtClean="0">
                <a:latin typeface="Cambria" pitchFamily="18" charset="0"/>
              </a:rPr>
              <a:t>nodejs</a:t>
            </a:r>
            <a:r>
              <a:rPr lang="en-US" sz="2400" dirty="0" smtClean="0">
                <a:latin typeface="Cambria" pitchFamily="18" charset="0"/>
              </a:rPr>
              <a:t> currently installed on your system.</a:t>
            </a: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latin typeface="Cambria" pitchFamily="18" charset="0"/>
              </a:rPr>
              <a:t>Depending on your operating system, install the required package. Once </a:t>
            </a:r>
            <a:r>
              <a:rPr lang="en-US" sz="2400" dirty="0" err="1" smtClean="0">
                <a:latin typeface="Cambria" pitchFamily="18" charset="0"/>
              </a:rPr>
              <a:t>nodejs</a:t>
            </a:r>
            <a:r>
              <a:rPr lang="en-US" sz="2400" dirty="0" smtClean="0">
                <a:latin typeface="Cambria" pitchFamily="18" charset="0"/>
              </a:rPr>
              <a:t> is installed, </a:t>
            </a:r>
            <a:r>
              <a:rPr lang="en-US" sz="2400" dirty="0" err="1" smtClean="0">
                <a:latin typeface="Cambria" pitchFamily="18" charset="0"/>
              </a:rPr>
              <a:t>npm</a:t>
            </a:r>
            <a:r>
              <a:rPr lang="en-US" sz="2400" dirty="0" smtClean="0">
                <a:latin typeface="Cambria" pitchFamily="18" charset="0"/>
              </a:rPr>
              <a:t> will also be installed, it is not necessary to install it separately. Type 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npm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 -v</a:t>
            </a:r>
            <a:r>
              <a:rPr lang="en-US" sz="2400" dirty="0" smtClean="0">
                <a:latin typeface="Cambria" pitchFamily="18" charset="0"/>
              </a:rPr>
              <a:t> in the terminal to verify if </a:t>
            </a:r>
            <a:r>
              <a:rPr lang="en-US" sz="2400" dirty="0" err="1" smtClean="0">
                <a:latin typeface="Cambria" pitchFamily="18" charset="0"/>
              </a:rPr>
              <a:t>npm</a:t>
            </a:r>
            <a:r>
              <a:rPr lang="en-US" sz="2400" dirty="0" smtClean="0">
                <a:latin typeface="Cambria" pitchFamily="18" charset="0"/>
              </a:rPr>
              <a:t> is installed or not. It will display the version of the </a:t>
            </a:r>
            <a:r>
              <a:rPr lang="en-US" sz="2400" dirty="0" err="1" smtClean="0">
                <a:latin typeface="Cambria" pitchFamily="18" charset="0"/>
              </a:rPr>
              <a:t>npm</a:t>
            </a:r>
            <a:r>
              <a:rPr lang="en-US" sz="2400" dirty="0" smtClean="0">
                <a:latin typeface="Cambria" pitchFamily="18" charset="0"/>
              </a:rPr>
              <a:t>.</a:t>
            </a:r>
            <a:endParaRPr lang="en-US" sz="2400" u="sng" dirty="0" smtClean="0">
              <a:latin typeface="Cambria" pitchFamily="18" charset="0"/>
            </a:endParaRPr>
          </a:p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7406640" cy="4038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Cambria" pitchFamily="18" charset="0"/>
              </a:rPr>
              <a:t>Note: </a:t>
            </a:r>
            <a:r>
              <a:rPr lang="en-US" sz="2400" dirty="0" smtClean="0">
                <a:latin typeface="Cambria" pitchFamily="18" charset="0"/>
              </a:rPr>
              <a:t>Angular CLI is very important in the setting of Angular, visit the homepage </a:t>
            </a:r>
            <a:r>
              <a:rPr lang="en-US" sz="2400" b="1" u="sng" dirty="0" smtClean="0">
                <a:latin typeface="Cambria" pitchFamily="18" charset="0"/>
                <a:hlinkClick r:id="rId2"/>
              </a:rPr>
              <a:t>https://cli.angular.io/</a:t>
            </a:r>
            <a:r>
              <a:rPr lang="en-US" sz="2400" dirty="0" smtClean="0">
                <a:latin typeface="Cambria" pitchFamily="18" charset="0"/>
              </a:rPr>
              <a:t> of angular to get the reference of the command.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To install angular </a:t>
            </a:r>
            <a:r>
              <a:rPr lang="en-US" sz="2400" dirty="0" err="1" smtClean="0">
                <a:latin typeface="Cambria" pitchFamily="18" charset="0"/>
              </a:rPr>
              <a:t>cli</a:t>
            </a:r>
            <a:r>
              <a:rPr lang="en-US" sz="2400" dirty="0" smtClean="0">
                <a:latin typeface="Cambria" pitchFamily="18" charset="0"/>
              </a:rPr>
              <a:t> globally on your system type 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npm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 install -g @angular/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cli</a:t>
            </a:r>
            <a:r>
              <a:rPr lang="en-US" sz="2400" dirty="0" smtClean="0">
                <a:latin typeface="Cambria" pitchFamily="18" charset="0"/>
              </a:rPr>
              <a:t>. It installs Angular CLI globally where g is referred to globally.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If you want to make sure you have correctly installed the angular CLI, open the Visual Studio integrated terminal and type 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ng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 -v. </a:t>
            </a:r>
            <a:r>
              <a:rPr lang="en-US" sz="2400" dirty="0" smtClean="0">
                <a:latin typeface="Cambria" pitchFamily="18" charset="0"/>
              </a:rPr>
              <a:t>If you can see the </a:t>
            </a:r>
            <a:r>
              <a:rPr lang="en-US" sz="2400" dirty="0" err="1" smtClean="0">
                <a:latin typeface="Cambria" pitchFamily="18" charset="0"/>
              </a:rPr>
              <a:t>cli</a:t>
            </a:r>
            <a:r>
              <a:rPr lang="en-US" sz="2400" dirty="0" smtClean="0">
                <a:latin typeface="Cambria" pitchFamily="18" charset="0"/>
              </a:rPr>
              <a:t> version as shown below.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638800"/>
            <a:ext cx="7406640" cy="762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30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7406640" cy="5486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Cambria" pitchFamily="18" charset="0"/>
              </a:rPr>
              <a:t>Note: </a:t>
            </a:r>
            <a:r>
              <a:rPr lang="en-US" sz="2400" dirty="0" smtClean="0">
                <a:latin typeface="Cambria" pitchFamily="18" charset="0"/>
              </a:rPr>
              <a:t>First, create a folder name as Angular, on a desktop or wherever you want. Open Visual code, click on File, go to "Open Folder (</a:t>
            </a:r>
            <a:r>
              <a:rPr lang="en-US" sz="2400" dirty="0" err="1" smtClean="0">
                <a:latin typeface="Cambria" pitchFamily="18" charset="0"/>
              </a:rPr>
              <a:t>ctrl+O</a:t>
            </a:r>
            <a:r>
              <a:rPr lang="en-US" sz="2400" dirty="0" smtClean="0">
                <a:latin typeface="Cambria" pitchFamily="18" charset="0"/>
              </a:rPr>
              <a:t>)" option and then click on it.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To create a project in Angular 7, we will use the following command – 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ng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 new 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projectname</a:t>
            </a:r>
            <a:endParaRPr lang="en-US" sz="2400" dirty="0" smtClean="0">
              <a:solidFill>
                <a:srgbClr val="92D050"/>
              </a:solidFill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EX: We will name the project as 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ng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 new angular7app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algn="just"/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It's going to present you with a couple of questions before beginning: the Angular CLI will prompt you with two options. </a:t>
            </a:r>
          </a:p>
          <a:p>
            <a:pPr algn="just"/>
            <a:r>
              <a:rPr lang="en-US" sz="2400" dirty="0" smtClean="0">
                <a:latin typeface="Cambria" pitchFamily="18" charset="0"/>
              </a:rPr>
              <a:t>The first option will ask you whether you want to add routing support or not. 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638800"/>
            <a:ext cx="7406640" cy="762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"/>
            <a:ext cx="7406640" cy="6019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While the second option will ask you which </a:t>
            </a:r>
            <a:r>
              <a:rPr lang="en-US" sz="2400" dirty="0" err="1" smtClean="0">
                <a:latin typeface="Cambria" pitchFamily="18" charset="0"/>
              </a:rPr>
              <a:t>stylesheet</a:t>
            </a:r>
            <a:r>
              <a:rPr lang="en-US" sz="2400" dirty="0" smtClean="0">
                <a:latin typeface="Cambria" pitchFamily="18" charset="0"/>
              </a:rPr>
              <a:t> format (CSS, SCSS, SASS etc.) you would like to use.</a:t>
            </a:r>
          </a:p>
          <a:p>
            <a:pPr algn="just"/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The project (angular8app) is created successfully. It installs all the required packages necessary for our project to run in Angular 8.</a:t>
            </a:r>
          </a:p>
          <a:p>
            <a:pPr algn="just"/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Let us now switch to the project created, which is in the directory angular8app. Change the directory in the command line - </a:t>
            </a:r>
            <a:r>
              <a:rPr lang="en-US" sz="2400" dirty="0" err="1" smtClean="0">
                <a:latin typeface="Cambria" pitchFamily="18" charset="0"/>
              </a:rPr>
              <a:t>cd</a:t>
            </a:r>
            <a:r>
              <a:rPr lang="en-US" sz="2400" dirty="0" smtClean="0">
                <a:latin typeface="Cambria" pitchFamily="18" charset="0"/>
              </a:rPr>
              <a:t> angular8app.</a:t>
            </a:r>
          </a:p>
          <a:p>
            <a:pPr algn="just"/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Let's compile our project with the following command – </a:t>
            </a:r>
            <a:r>
              <a:rPr lang="en-US" sz="2400" dirty="0" err="1" smtClean="0">
                <a:solidFill>
                  <a:srgbClr val="92D050"/>
                </a:solidFill>
                <a:latin typeface="Cambria" pitchFamily="18" charset="0"/>
              </a:rPr>
              <a:t>ng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 serve</a:t>
            </a:r>
            <a:endParaRPr lang="en-US" sz="2400" dirty="0">
              <a:solidFill>
                <a:srgbClr val="92D050"/>
              </a:solidFill>
              <a:latin typeface="Cambria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638800"/>
            <a:ext cx="7406640" cy="762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"/>
            <a:ext cx="7406640" cy="3505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mbria" pitchFamily="18" charset="0"/>
              </a:rPr>
              <a:t>Once the project has been completed, you will get the output that was completed Successfully , as shown in the image.</a:t>
            </a:r>
          </a:p>
          <a:p>
            <a:pPr algn="just"/>
            <a:endParaRPr lang="en-US" sz="2400" dirty="0" smtClean="0">
              <a:latin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</a:rPr>
              <a:t>The Web server starts at port 4200. Enter the URL </a:t>
            </a:r>
            <a:r>
              <a:rPr lang="en-US" sz="2400" dirty="0" smtClean="0">
                <a:solidFill>
                  <a:srgbClr val="92D050"/>
                </a:solidFill>
                <a:latin typeface="Cambria" pitchFamily="18" charset="0"/>
              </a:rPr>
              <a:t>http://localhost:4200/ </a:t>
            </a:r>
            <a:r>
              <a:rPr lang="en-US" sz="2400" dirty="0" smtClean="0">
                <a:latin typeface="Cambria" pitchFamily="18" charset="0"/>
              </a:rPr>
              <a:t>in the browser and you will be directed to the angular app.</a:t>
            </a:r>
          </a:p>
          <a:p>
            <a:pPr algn="just"/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638800"/>
            <a:ext cx="7406640" cy="7620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just">
              <a:spcBef>
                <a:spcPts val="600"/>
              </a:spcBef>
              <a:buClr>
                <a:schemeClr val="accent1"/>
              </a:buClr>
              <a:buSzPct val="80000"/>
            </a:pP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</TotalTime>
  <Words>71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Angular Environment Setup</vt:lpstr>
      <vt:lpstr>IDE for writing your code (Editor)</vt:lpstr>
      <vt:lpstr>Angular CLI</vt:lpstr>
      <vt:lpstr>Create Project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Environment Setup</dc:title>
  <dc:creator>admin</dc:creator>
  <cp:lastModifiedBy>ue</cp:lastModifiedBy>
  <cp:revision>28</cp:revision>
  <dcterms:created xsi:type="dcterms:W3CDTF">2006-08-16T00:00:00Z</dcterms:created>
  <dcterms:modified xsi:type="dcterms:W3CDTF">2019-07-30T06:32:12Z</dcterms:modified>
</cp:coreProperties>
</file>