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6"/>
  </p:notesMasterIdLst>
  <p:sldIdLst>
    <p:sldId id="257" r:id="rId5"/>
    <p:sldId id="267" r:id="rId6"/>
    <p:sldId id="262" r:id="rId7"/>
    <p:sldId id="268" r:id="rId8"/>
    <p:sldId id="270" r:id="rId9"/>
    <p:sldId id="271" r:id="rId10"/>
    <p:sldId id="263" r:id="rId11"/>
    <p:sldId id="266" r:id="rId12"/>
    <p:sldId id="272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-174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5CA17-7ADE-498C-9DD1-E46BAE1CEBF9}" type="datetimeFigureOut">
              <a:rPr lang="en-IN" smtClean="0"/>
              <a:pPr/>
              <a:t>05-05-2022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FE9B3-9E6F-4837-AD1B-1080CACB21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2975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65E5B77-9D63-4D10-BD73-54C397794D2A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8E7D-0FC2-4A77-93BC-B117AC9698F0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512A20-B2C2-43CF-9454-03C623AA1A84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870E-FF14-4F1B-B93C-FED50C48862B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5062-B08D-43BF-B55E-580E463CC44F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7181-3EF0-4BD6-A2A5-635DCEFAF2C1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4B94-D186-4524-A03F-1488C24BCE57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69934B4-C24F-40AF-8D5F-A00E0CB03AD1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DF63544-3144-4594-9A76-3248582CACD2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D0B91A9-6FD3-4838-BC21-F19C82987542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cpc.global/worldfinals/problems/2020+ACM-ICPC+World+Finals/icpc2020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6yNhtNehE0" TargetMode="External"/><Relationship Id="rId2" Type="http://schemas.openxmlformats.org/officeDocument/2006/relationships/hyperlink" Target="https://www.javatpoint.com/cpp-tuto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=""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103120"/>
            <a:ext cx="4775075" cy="268223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MINI PROJECT TOPIC :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Landscape generator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2750CD9-D95D-454F-A317-583BC227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1AF2FE-4B94-4014-A6B8-6876E802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/>
              <a:t>REFERENCE </a:t>
            </a:r>
            <a:endParaRPr lang="en-IN" sz="4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94FB15-AE5F-42F9-9D2A-15D07353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lvl="0"/>
            <a:r>
              <a:rPr lang="en-US" sz="2000" b="1" u="sng" dirty="0">
                <a:hlinkClick r:id="rId2"/>
              </a:rPr>
              <a:t>https://icpc.global/worldfinals/problems/2020+ACM-ICPC+World+Finals/icpc2020.pdf</a:t>
            </a:r>
            <a:endParaRPr lang="en-US" sz="2000" b="1" u="sng" dirty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https://www.youtube.com/watch?v=B6yNhtNehE0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54072A-E6D3-4348-B9A2-58115B15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351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6B839-D3C4-4AC5-9978-B65E9B95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60" y="642594"/>
            <a:ext cx="10187940" cy="5506746"/>
          </a:xfrm>
        </p:spPr>
        <p:txBody>
          <a:bodyPr>
            <a:normAutofit/>
          </a:bodyPr>
          <a:lstStyle/>
          <a:p>
            <a:r>
              <a:rPr lang="en-US" sz="96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   Thank You  </a:t>
            </a:r>
            <a:endParaRPr lang="en-IN" sz="9600" b="1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290AB2E-2523-4501-AFBF-9A70EE06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733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DB1809-D97C-4AB7-B6A3-BB328625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GROUP MEMBERS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595E3A-E882-4A78-A4A9-B6E40F310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YASH DESAI [ A-35 ]</a:t>
            </a:r>
          </a:p>
          <a:p>
            <a:pPr marL="0" indent="0">
              <a:buNone/>
            </a:pPr>
            <a:r>
              <a:rPr lang="en-US" sz="2400" dirty="0"/>
              <a:t>	HARSH PATIL [ A-36 ]</a:t>
            </a:r>
          </a:p>
          <a:p>
            <a:pPr marL="0" indent="0">
              <a:buNone/>
            </a:pPr>
            <a:r>
              <a:rPr lang="en-US" sz="2400" dirty="0"/>
              <a:t>	AMOL MORE  [ A-37 ]</a:t>
            </a:r>
          </a:p>
          <a:p>
            <a:pPr marL="0" indent="0">
              <a:buNone/>
            </a:pPr>
            <a:r>
              <a:rPr lang="en-US" sz="2400" dirty="0"/>
              <a:t>	SHIVRAJ PATIL [ A-40 ]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FC0F36-C369-42F0-8FAE-D41B5EA6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876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61EBEF-B347-4296-A7EB-F0D49742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/>
              <a:t>INTRODUCTION</a:t>
            </a:r>
            <a:endParaRPr lang="en-IN" sz="4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08FCFC-5A24-448F-B66A-69FFB255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We are working on a computer game for generating a realistic landscape.</a:t>
            </a:r>
          </a:p>
          <a:p>
            <a:pPr marL="0" indent="0">
              <a:buNone/>
            </a:pPr>
            <a:r>
              <a:rPr lang="en-US" sz="2000" dirty="0"/>
              <a:t>Our algorithm inspires by geological processes.</a:t>
            </a:r>
          </a:p>
          <a:p>
            <a:pPr marL="0" indent="0">
              <a:buNone/>
            </a:pPr>
            <a:r>
              <a:rPr lang="en-US" sz="2000" dirty="0"/>
              <a:t>Firstly, we have started  our algorithm by generating a simple flat landscape.</a:t>
            </a:r>
          </a:p>
          <a:p>
            <a:pPr marL="0" indent="0">
              <a:buNone/>
            </a:pPr>
            <a:r>
              <a:rPr lang="en-US" sz="2000" dirty="0"/>
              <a:t>It modifies ups and downs of landscapes </a:t>
            </a:r>
            <a:r>
              <a:rPr lang="en-IN" sz="2000" dirty="0"/>
              <a:t>repeatedly.</a:t>
            </a: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391021-A90A-4D6B-B835-CEC5A842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745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9F44C3-A7BF-4BE0-9055-9764D92A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/>
              <a:t>OBJECTIVES</a:t>
            </a:r>
            <a:endParaRPr lang="en-IN" sz="4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FFA72D-2794-4286-B676-6B260D8C3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To generate a realistic landscape for a computer game.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To interpret any sequence of such modifications like the lifting or lowering landscape outputs 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The goal is to calculate the result height of every position of line.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713A3AB-D072-46DD-8F4C-EBB69B3E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066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F56AD7-7068-49B5-B907-660866D3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METHODOLOGY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DA1E7C-7D88-4330-9EA1-AD0A09998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The below flowchart shows the methodology of the landscape generator: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E555D68-4052-444D-96F0-690EB401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170" name="AutoShape 2" descr="C++ Logo Graphic by Manuchi · Creative Fab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C++ Logo Graphic by Manuchi · Creative Fab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836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2FC1CFF-F570-4B84-AC0B-4E28F07F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026" name="docshapegroup4"/>
          <p:cNvGrpSpPr>
            <a:grpSpLocks noGrp="1"/>
          </p:cNvGrpSpPr>
          <p:nvPr>
            <p:ph idx="1"/>
          </p:nvPr>
        </p:nvGrpSpPr>
        <p:grpSpPr bwMode="auto">
          <a:xfrm>
            <a:off x="2315231" y="488403"/>
            <a:ext cx="8544911" cy="5864772"/>
            <a:chOff x="5636" y="136"/>
            <a:chExt cx="7781" cy="10241"/>
          </a:xfrm>
        </p:grpSpPr>
        <p:pic>
          <p:nvPicPr>
            <p:cNvPr id="1027" name="docshape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19" y="136"/>
              <a:ext cx="2351" cy="4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docshape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636" y="4976"/>
              <a:ext cx="7781" cy="5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9" name="docshape7"/>
            <p:cNvSpPr>
              <a:spLocks/>
            </p:cNvSpPr>
            <p:nvPr/>
          </p:nvSpPr>
          <p:spPr bwMode="auto">
            <a:xfrm>
              <a:off x="8310" y="5831"/>
              <a:ext cx="4518" cy="3331"/>
            </a:xfrm>
            <a:custGeom>
              <a:avLst/>
              <a:gdLst/>
              <a:ahLst/>
              <a:cxnLst>
                <a:cxn ang="0">
                  <a:pos x="4508" y="3293"/>
                </a:cxn>
                <a:cxn ang="0">
                  <a:pos x="4508" y="3282"/>
                </a:cxn>
                <a:cxn ang="0">
                  <a:pos x="4513" y="3271"/>
                </a:cxn>
                <a:cxn ang="0">
                  <a:pos x="4513" y="0"/>
                </a:cxn>
                <a:cxn ang="0">
                  <a:pos x="4518" y="0"/>
                </a:cxn>
                <a:cxn ang="0">
                  <a:pos x="4518" y="3277"/>
                </a:cxn>
                <a:cxn ang="0">
                  <a:pos x="4513" y="3282"/>
                </a:cxn>
                <a:cxn ang="0">
                  <a:pos x="4508" y="3293"/>
                </a:cxn>
                <a:cxn ang="0">
                  <a:pos x="54" y="3325"/>
                </a:cxn>
                <a:cxn ang="0">
                  <a:pos x="38" y="3325"/>
                </a:cxn>
                <a:cxn ang="0">
                  <a:pos x="27" y="3320"/>
                </a:cxn>
                <a:cxn ang="0">
                  <a:pos x="11" y="3304"/>
                </a:cxn>
                <a:cxn ang="0">
                  <a:pos x="0" y="3282"/>
                </a:cxn>
                <a:cxn ang="0">
                  <a:pos x="0" y="3202"/>
                </a:cxn>
                <a:cxn ang="0">
                  <a:pos x="6" y="3202"/>
                </a:cxn>
                <a:cxn ang="0">
                  <a:pos x="6" y="3282"/>
                </a:cxn>
                <a:cxn ang="0">
                  <a:pos x="11" y="3293"/>
                </a:cxn>
                <a:cxn ang="0">
                  <a:pos x="17" y="3298"/>
                </a:cxn>
                <a:cxn ang="0">
                  <a:pos x="22" y="3309"/>
                </a:cxn>
                <a:cxn ang="0">
                  <a:pos x="27" y="3314"/>
                </a:cxn>
                <a:cxn ang="0">
                  <a:pos x="38" y="3320"/>
                </a:cxn>
                <a:cxn ang="0">
                  <a:pos x="49" y="3320"/>
                </a:cxn>
                <a:cxn ang="0">
                  <a:pos x="54" y="3325"/>
                </a:cxn>
                <a:cxn ang="0">
                  <a:pos x="4481" y="3325"/>
                </a:cxn>
                <a:cxn ang="0">
                  <a:pos x="4459" y="3325"/>
                </a:cxn>
                <a:cxn ang="0">
                  <a:pos x="4470" y="3320"/>
                </a:cxn>
                <a:cxn ang="0">
                  <a:pos x="4481" y="3320"/>
                </a:cxn>
                <a:cxn ang="0">
                  <a:pos x="4508" y="3293"/>
                </a:cxn>
                <a:cxn ang="0">
                  <a:pos x="4502" y="3304"/>
                </a:cxn>
                <a:cxn ang="0">
                  <a:pos x="4497" y="3309"/>
                </a:cxn>
                <a:cxn ang="0">
                  <a:pos x="4491" y="3320"/>
                </a:cxn>
                <a:cxn ang="0">
                  <a:pos x="4481" y="3325"/>
                </a:cxn>
                <a:cxn ang="0">
                  <a:pos x="4459" y="3331"/>
                </a:cxn>
                <a:cxn ang="0">
                  <a:pos x="54" y="3331"/>
                </a:cxn>
                <a:cxn ang="0">
                  <a:pos x="43" y="3325"/>
                </a:cxn>
                <a:cxn ang="0">
                  <a:pos x="4470" y="3325"/>
                </a:cxn>
                <a:cxn ang="0">
                  <a:pos x="4459" y="3331"/>
                </a:cxn>
              </a:cxnLst>
              <a:rect l="0" t="0" r="r" b="b"/>
              <a:pathLst>
                <a:path w="4518" h="3331">
                  <a:moveTo>
                    <a:pt x="4508" y="3293"/>
                  </a:moveTo>
                  <a:lnTo>
                    <a:pt x="4508" y="3282"/>
                  </a:lnTo>
                  <a:lnTo>
                    <a:pt x="4513" y="3271"/>
                  </a:lnTo>
                  <a:lnTo>
                    <a:pt x="4513" y="0"/>
                  </a:lnTo>
                  <a:lnTo>
                    <a:pt x="4518" y="0"/>
                  </a:lnTo>
                  <a:lnTo>
                    <a:pt x="4518" y="3277"/>
                  </a:lnTo>
                  <a:lnTo>
                    <a:pt x="4513" y="3282"/>
                  </a:lnTo>
                  <a:lnTo>
                    <a:pt x="4508" y="3293"/>
                  </a:lnTo>
                  <a:close/>
                  <a:moveTo>
                    <a:pt x="54" y="3325"/>
                  </a:moveTo>
                  <a:lnTo>
                    <a:pt x="38" y="3325"/>
                  </a:lnTo>
                  <a:lnTo>
                    <a:pt x="27" y="3320"/>
                  </a:lnTo>
                  <a:lnTo>
                    <a:pt x="11" y="3304"/>
                  </a:lnTo>
                  <a:lnTo>
                    <a:pt x="0" y="3282"/>
                  </a:lnTo>
                  <a:lnTo>
                    <a:pt x="0" y="3202"/>
                  </a:lnTo>
                  <a:lnTo>
                    <a:pt x="6" y="3202"/>
                  </a:lnTo>
                  <a:lnTo>
                    <a:pt x="6" y="3282"/>
                  </a:lnTo>
                  <a:lnTo>
                    <a:pt x="11" y="3293"/>
                  </a:lnTo>
                  <a:lnTo>
                    <a:pt x="17" y="3298"/>
                  </a:lnTo>
                  <a:lnTo>
                    <a:pt x="22" y="3309"/>
                  </a:lnTo>
                  <a:lnTo>
                    <a:pt x="27" y="3314"/>
                  </a:lnTo>
                  <a:lnTo>
                    <a:pt x="38" y="3320"/>
                  </a:lnTo>
                  <a:lnTo>
                    <a:pt x="49" y="3320"/>
                  </a:lnTo>
                  <a:lnTo>
                    <a:pt x="54" y="3325"/>
                  </a:lnTo>
                  <a:close/>
                  <a:moveTo>
                    <a:pt x="4481" y="3325"/>
                  </a:moveTo>
                  <a:lnTo>
                    <a:pt x="4459" y="3325"/>
                  </a:lnTo>
                  <a:lnTo>
                    <a:pt x="4470" y="3320"/>
                  </a:lnTo>
                  <a:lnTo>
                    <a:pt x="4481" y="3320"/>
                  </a:lnTo>
                  <a:lnTo>
                    <a:pt x="4508" y="3293"/>
                  </a:lnTo>
                  <a:lnTo>
                    <a:pt x="4502" y="3304"/>
                  </a:lnTo>
                  <a:lnTo>
                    <a:pt x="4497" y="3309"/>
                  </a:lnTo>
                  <a:lnTo>
                    <a:pt x="4491" y="3320"/>
                  </a:lnTo>
                  <a:lnTo>
                    <a:pt x="4481" y="3325"/>
                  </a:lnTo>
                  <a:close/>
                  <a:moveTo>
                    <a:pt x="4459" y="3331"/>
                  </a:moveTo>
                  <a:lnTo>
                    <a:pt x="54" y="3331"/>
                  </a:lnTo>
                  <a:lnTo>
                    <a:pt x="43" y="3325"/>
                  </a:lnTo>
                  <a:lnTo>
                    <a:pt x="4470" y="3325"/>
                  </a:lnTo>
                  <a:lnTo>
                    <a:pt x="4459" y="3331"/>
                  </a:lnTo>
                  <a:close/>
                </a:path>
              </a:pathLst>
            </a:custGeom>
            <a:solidFill>
              <a:srgbClr val="3940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docshape8"/>
            <p:cNvSpPr>
              <a:spLocks/>
            </p:cNvSpPr>
            <p:nvPr/>
          </p:nvSpPr>
          <p:spPr bwMode="auto">
            <a:xfrm>
              <a:off x="8310" y="5831"/>
              <a:ext cx="4518" cy="3331"/>
            </a:xfrm>
            <a:custGeom>
              <a:avLst/>
              <a:gdLst/>
              <a:ahLst/>
              <a:cxnLst>
                <a:cxn ang="0">
                  <a:pos x="4518" y="3266"/>
                </a:cxn>
                <a:cxn ang="0">
                  <a:pos x="4518" y="3277"/>
                </a:cxn>
                <a:cxn ang="0">
                  <a:pos x="4513" y="3282"/>
                </a:cxn>
                <a:cxn ang="0">
                  <a:pos x="4508" y="3293"/>
                </a:cxn>
                <a:cxn ang="0">
                  <a:pos x="4502" y="3304"/>
                </a:cxn>
                <a:cxn ang="0">
                  <a:pos x="4497" y="3309"/>
                </a:cxn>
                <a:cxn ang="0">
                  <a:pos x="4491" y="3320"/>
                </a:cxn>
                <a:cxn ang="0">
                  <a:pos x="4481" y="3325"/>
                </a:cxn>
                <a:cxn ang="0">
                  <a:pos x="4470" y="3325"/>
                </a:cxn>
                <a:cxn ang="0">
                  <a:pos x="4459" y="3331"/>
                </a:cxn>
                <a:cxn ang="0">
                  <a:pos x="65" y="3331"/>
                </a:cxn>
                <a:cxn ang="0">
                  <a:pos x="54" y="3331"/>
                </a:cxn>
                <a:cxn ang="0">
                  <a:pos x="43" y="3325"/>
                </a:cxn>
                <a:cxn ang="0">
                  <a:pos x="38" y="3325"/>
                </a:cxn>
                <a:cxn ang="0">
                  <a:pos x="27" y="3320"/>
                </a:cxn>
                <a:cxn ang="0">
                  <a:pos x="17" y="3309"/>
                </a:cxn>
                <a:cxn ang="0">
                  <a:pos x="11" y="3304"/>
                </a:cxn>
                <a:cxn ang="0">
                  <a:pos x="6" y="3293"/>
                </a:cxn>
                <a:cxn ang="0">
                  <a:pos x="0" y="3282"/>
                </a:cxn>
                <a:cxn ang="0">
                  <a:pos x="0" y="3271"/>
                </a:cxn>
                <a:cxn ang="0">
                  <a:pos x="0" y="3202"/>
                </a:cxn>
                <a:cxn ang="0">
                  <a:pos x="6" y="3202"/>
                </a:cxn>
                <a:cxn ang="0">
                  <a:pos x="6" y="3271"/>
                </a:cxn>
                <a:cxn ang="0">
                  <a:pos x="6" y="3282"/>
                </a:cxn>
                <a:cxn ang="0">
                  <a:pos x="11" y="3293"/>
                </a:cxn>
                <a:cxn ang="0">
                  <a:pos x="17" y="3298"/>
                </a:cxn>
                <a:cxn ang="0">
                  <a:pos x="22" y="3309"/>
                </a:cxn>
                <a:cxn ang="0">
                  <a:pos x="27" y="3314"/>
                </a:cxn>
                <a:cxn ang="0">
                  <a:pos x="38" y="3320"/>
                </a:cxn>
                <a:cxn ang="0">
                  <a:pos x="49" y="3320"/>
                </a:cxn>
                <a:cxn ang="0">
                  <a:pos x="54" y="3325"/>
                </a:cxn>
                <a:cxn ang="0">
                  <a:pos x="65" y="3325"/>
                </a:cxn>
                <a:cxn ang="0">
                  <a:pos x="4459" y="3325"/>
                </a:cxn>
                <a:cxn ang="0">
                  <a:pos x="4470" y="3320"/>
                </a:cxn>
                <a:cxn ang="0">
                  <a:pos x="4481" y="3320"/>
                </a:cxn>
                <a:cxn ang="0">
                  <a:pos x="4486" y="3314"/>
                </a:cxn>
                <a:cxn ang="0">
                  <a:pos x="4491" y="3309"/>
                </a:cxn>
                <a:cxn ang="0">
                  <a:pos x="4502" y="3298"/>
                </a:cxn>
                <a:cxn ang="0">
                  <a:pos x="4508" y="3293"/>
                </a:cxn>
                <a:cxn ang="0">
                  <a:pos x="4508" y="3282"/>
                </a:cxn>
                <a:cxn ang="0">
                  <a:pos x="4513" y="3271"/>
                </a:cxn>
                <a:cxn ang="0">
                  <a:pos x="4513" y="3266"/>
                </a:cxn>
                <a:cxn ang="0">
                  <a:pos x="4513" y="0"/>
                </a:cxn>
                <a:cxn ang="0">
                  <a:pos x="4518" y="0"/>
                </a:cxn>
                <a:cxn ang="0">
                  <a:pos x="4518" y="3266"/>
                </a:cxn>
              </a:cxnLst>
              <a:rect l="0" t="0" r="r" b="b"/>
              <a:pathLst>
                <a:path w="4518" h="3331">
                  <a:moveTo>
                    <a:pt x="4518" y="3266"/>
                  </a:moveTo>
                  <a:lnTo>
                    <a:pt x="4518" y="3277"/>
                  </a:lnTo>
                  <a:lnTo>
                    <a:pt x="4513" y="3282"/>
                  </a:lnTo>
                  <a:lnTo>
                    <a:pt x="4508" y="3293"/>
                  </a:lnTo>
                  <a:lnTo>
                    <a:pt x="4502" y="3304"/>
                  </a:lnTo>
                  <a:lnTo>
                    <a:pt x="4497" y="3309"/>
                  </a:lnTo>
                  <a:lnTo>
                    <a:pt x="4491" y="3320"/>
                  </a:lnTo>
                  <a:lnTo>
                    <a:pt x="4481" y="3325"/>
                  </a:lnTo>
                  <a:lnTo>
                    <a:pt x="4470" y="3325"/>
                  </a:lnTo>
                  <a:lnTo>
                    <a:pt x="4459" y="3331"/>
                  </a:lnTo>
                  <a:lnTo>
                    <a:pt x="65" y="3331"/>
                  </a:lnTo>
                  <a:lnTo>
                    <a:pt x="54" y="3331"/>
                  </a:lnTo>
                  <a:lnTo>
                    <a:pt x="43" y="3325"/>
                  </a:lnTo>
                  <a:lnTo>
                    <a:pt x="38" y="3325"/>
                  </a:lnTo>
                  <a:lnTo>
                    <a:pt x="27" y="3320"/>
                  </a:lnTo>
                  <a:lnTo>
                    <a:pt x="17" y="3309"/>
                  </a:lnTo>
                  <a:lnTo>
                    <a:pt x="11" y="3304"/>
                  </a:lnTo>
                  <a:lnTo>
                    <a:pt x="6" y="3293"/>
                  </a:lnTo>
                  <a:lnTo>
                    <a:pt x="0" y="3282"/>
                  </a:lnTo>
                  <a:lnTo>
                    <a:pt x="0" y="3271"/>
                  </a:lnTo>
                  <a:lnTo>
                    <a:pt x="0" y="3202"/>
                  </a:lnTo>
                  <a:lnTo>
                    <a:pt x="6" y="3202"/>
                  </a:lnTo>
                  <a:lnTo>
                    <a:pt x="6" y="3271"/>
                  </a:lnTo>
                  <a:lnTo>
                    <a:pt x="6" y="3282"/>
                  </a:lnTo>
                  <a:lnTo>
                    <a:pt x="11" y="3293"/>
                  </a:lnTo>
                  <a:lnTo>
                    <a:pt x="17" y="3298"/>
                  </a:lnTo>
                  <a:lnTo>
                    <a:pt x="22" y="3309"/>
                  </a:lnTo>
                  <a:lnTo>
                    <a:pt x="27" y="3314"/>
                  </a:lnTo>
                  <a:lnTo>
                    <a:pt x="38" y="3320"/>
                  </a:lnTo>
                  <a:lnTo>
                    <a:pt x="49" y="3320"/>
                  </a:lnTo>
                  <a:lnTo>
                    <a:pt x="54" y="3325"/>
                  </a:lnTo>
                  <a:lnTo>
                    <a:pt x="65" y="3325"/>
                  </a:lnTo>
                  <a:lnTo>
                    <a:pt x="4459" y="3325"/>
                  </a:lnTo>
                  <a:lnTo>
                    <a:pt x="4470" y="3320"/>
                  </a:lnTo>
                  <a:lnTo>
                    <a:pt x="4481" y="3320"/>
                  </a:lnTo>
                  <a:lnTo>
                    <a:pt x="4486" y="3314"/>
                  </a:lnTo>
                  <a:lnTo>
                    <a:pt x="4491" y="3309"/>
                  </a:lnTo>
                  <a:lnTo>
                    <a:pt x="4502" y="3298"/>
                  </a:lnTo>
                  <a:lnTo>
                    <a:pt x="4508" y="3293"/>
                  </a:lnTo>
                  <a:lnTo>
                    <a:pt x="4508" y="3282"/>
                  </a:lnTo>
                  <a:lnTo>
                    <a:pt x="4513" y="3271"/>
                  </a:lnTo>
                  <a:lnTo>
                    <a:pt x="4513" y="3266"/>
                  </a:lnTo>
                  <a:lnTo>
                    <a:pt x="4513" y="0"/>
                  </a:lnTo>
                  <a:lnTo>
                    <a:pt x="4518" y="0"/>
                  </a:lnTo>
                  <a:lnTo>
                    <a:pt x="4518" y="3266"/>
                  </a:lnTo>
                  <a:close/>
                </a:path>
              </a:pathLst>
            </a:custGeom>
            <a:noFill/>
            <a:ln w="171">
              <a:solidFill>
                <a:srgbClr val="3940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docshape9"/>
            <p:cNvSpPr>
              <a:spLocks noChangeArrowheads="1"/>
            </p:cNvSpPr>
            <p:nvPr/>
          </p:nvSpPr>
          <p:spPr bwMode="auto">
            <a:xfrm>
              <a:off x="12822" y="5826"/>
              <a:ext cx="6" cy="6"/>
            </a:xfrm>
            <a:prstGeom prst="rect">
              <a:avLst/>
            </a:prstGeom>
            <a:solidFill>
              <a:srgbClr val="39404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docshape10"/>
            <p:cNvSpPr>
              <a:spLocks/>
            </p:cNvSpPr>
            <p:nvPr/>
          </p:nvSpPr>
          <p:spPr bwMode="auto">
            <a:xfrm>
              <a:off x="12822" y="5826"/>
              <a:ext cx="6" cy="6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5"/>
                </a:cxn>
              </a:cxnLst>
              <a:rect l="0" t="0" r="r" b="b"/>
              <a:pathLst>
                <a:path w="6" h="6">
                  <a:moveTo>
                    <a:pt x="5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5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5" y="5"/>
                  </a:lnTo>
                  <a:lnTo>
                    <a:pt x="0" y="5"/>
                  </a:lnTo>
                  <a:close/>
                </a:path>
              </a:pathLst>
            </a:custGeom>
            <a:noFill/>
            <a:ln w="171">
              <a:solidFill>
                <a:srgbClr val="39404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docshape11"/>
            <p:cNvSpPr>
              <a:spLocks/>
            </p:cNvSpPr>
            <p:nvPr/>
          </p:nvSpPr>
          <p:spPr bwMode="auto">
            <a:xfrm>
              <a:off x="8283" y="8947"/>
              <a:ext cx="60" cy="86"/>
            </a:xfrm>
            <a:custGeom>
              <a:avLst/>
              <a:gdLst/>
              <a:ahLst/>
              <a:cxnLst>
                <a:cxn ang="0">
                  <a:pos x="59" y="86"/>
                </a:cxn>
                <a:cxn ang="0">
                  <a:pos x="57" y="80"/>
                </a:cxn>
                <a:cxn ang="0">
                  <a:pos x="33" y="16"/>
                </a:cxn>
                <a:cxn ang="0">
                  <a:pos x="26" y="0"/>
                </a:cxn>
                <a:cxn ang="0">
                  <a:pos x="0" y="86"/>
                </a:cxn>
                <a:cxn ang="0">
                  <a:pos x="59" y="86"/>
                </a:cxn>
              </a:cxnLst>
              <a:rect l="0" t="0" r="r" b="b"/>
              <a:pathLst>
                <a:path w="60" h="86">
                  <a:moveTo>
                    <a:pt x="59" y="86"/>
                  </a:moveTo>
                  <a:lnTo>
                    <a:pt x="57" y="80"/>
                  </a:lnTo>
                  <a:lnTo>
                    <a:pt x="33" y="16"/>
                  </a:lnTo>
                  <a:lnTo>
                    <a:pt x="26" y="0"/>
                  </a:lnTo>
                  <a:lnTo>
                    <a:pt x="0" y="86"/>
                  </a:lnTo>
                  <a:lnTo>
                    <a:pt x="59" y="86"/>
                  </a:lnTo>
                  <a:close/>
                </a:path>
              </a:pathLst>
            </a:custGeom>
            <a:solidFill>
              <a:srgbClr val="3940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docshape12"/>
            <p:cNvSpPr>
              <a:spLocks/>
            </p:cNvSpPr>
            <p:nvPr/>
          </p:nvSpPr>
          <p:spPr bwMode="auto">
            <a:xfrm>
              <a:off x="8283" y="8947"/>
              <a:ext cx="60" cy="86"/>
            </a:xfrm>
            <a:custGeom>
              <a:avLst/>
              <a:gdLst/>
              <a:ahLst/>
              <a:cxnLst>
                <a:cxn ang="0">
                  <a:pos x="59" y="86"/>
                </a:cxn>
                <a:cxn ang="0">
                  <a:pos x="0" y="86"/>
                </a:cxn>
                <a:cxn ang="0">
                  <a:pos x="26" y="0"/>
                </a:cxn>
                <a:cxn ang="0">
                  <a:pos x="59" y="86"/>
                </a:cxn>
                <a:cxn ang="0">
                  <a:pos x="5" y="80"/>
                </a:cxn>
                <a:cxn ang="0">
                  <a:pos x="48" y="80"/>
                </a:cxn>
                <a:cxn ang="0">
                  <a:pos x="26" y="16"/>
                </a:cxn>
                <a:cxn ang="0">
                  <a:pos x="5" y="80"/>
                </a:cxn>
              </a:cxnLst>
              <a:rect l="0" t="0" r="r" b="b"/>
              <a:pathLst>
                <a:path w="60" h="86">
                  <a:moveTo>
                    <a:pt x="59" y="86"/>
                  </a:moveTo>
                  <a:lnTo>
                    <a:pt x="0" y="86"/>
                  </a:lnTo>
                  <a:lnTo>
                    <a:pt x="26" y="0"/>
                  </a:lnTo>
                  <a:lnTo>
                    <a:pt x="59" y="86"/>
                  </a:lnTo>
                  <a:close/>
                  <a:moveTo>
                    <a:pt x="5" y="80"/>
                  </a:moveTo>
                  <a:lnTo>
                    <a:pt x="48" y="80"/>
                  </a:lnTo>
                  <a:lnTo>
                    <a:pt x="26" y="16"/>
                  </a:lnTo>
                  <a:lnTo>
                    <a:pt x="5" y="80"/>
                  </a:lnTo>
                  <a:close/>
                </a:path>
              </a:pathLst>
            </a:custGeom>
            <a:noFill/>
            <a:ln w="171">
              <a:solidFill>
                <a:srgbClr val="39404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5" name="docshape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548" y="4542"/>
              <a:ext cx="318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6" name="docshape14"/>
            <p:cNvSpPr>
              <a:spLocks/>
            </p:cNvSpPr>
            <p:nvPr/>
          </p:nvSpPr>
          <p:spPr bwMode="auto">
            <a:xfrm>
              <a:off x="7117" y="3470"/>
              <a:ext cx="823" cy="1631"/>
            </a:xfrm>
            <a:custGeom>
              <a:avLst/>
              <a:gdLst/>
              <a:ahLst/>
              <a:cxnLst>
                <a:cxn ang="0">
                  <a:pos x="823" y="0"/>
                </a:cxn>
                <a:cxn ang="0">
                  <a:pos x="823" y="795"/>
                </a:cxn>
                <a:cxn ang="0">
                  <a:pos x="813" y="833"/>
                </a:cxn>
                <a:cxn ang="0">
                  <a:pos x="791" y="852"/>
                </a:cxn>
                <a:cxn ang="0">
                  <a:pos x="768" y="859"/>
                </a:cxn>
                <a:cxn ang="0">
                  <a:pos x="758" y="860"/>
                </a:cxn>
                <a:cxn ang="0">
                  <a:pos x="65" y="860"/>
                </a:cxn>
                <a:cxn ang="0">
                  <a:pos x="28" y="870"/>
                </a:cxn>
                <a:cxn ang="0">
                  <a:pos x="8" y="892"/>
                </a:cxn>
                <a:cxn ang="0">
                  <a:pos x="1" y="914"/>
                </a:cxn>
                <a:cxn ang="0">
                  <a:pos x="0" y="924"/>
                </a:cxn>
                <a:cxn ang="0">
                  <a:pos x="1" y="1630"/>
                </a:cxn>
              </a:cxnLst>
              <a:rect l="0" t="0" r="r" b="b"/>
              <a:pathLst>
                <a:path w="823" h="1631">
                  <a:moveTo>
                    <a:pt x="823" y="0"/>
                  </a:moveTo>
                  <a:lnTo>
                    <a:pt x="823" y="795"/>
                  </a:lnTo>
                  <a:lnTo>
                    <a:pt x="813" y="833"/>
                  </a:lnTo>
                  <a:lnTo>
                    <a:pt x="791" y="852"/>
                  </a:lnTo>
                  <a:lnTo>
                    <a:pt x="768" y="859"/>
                  </a:lnTo>
                  <a:lnTo>
                    <a:pt x="758" y="860"/>
                  </a:lnTo>
                  <a:lnTo>
                    <a:pt x="65" y="860"/>
                  </a:lnTo>
                  <a:lnTo>
                    <a:pt x="28" y="870"/>
                  </a:lnTo>
                  <a:lnTo>
                    <a:pt x="8" y="892"/>
                  </a:lnTo>
                  <a:lnTo>
                    <a:pt x="1" y="914"/>
                  </a:lnTo>
                  <a:lnTo>
                    <a:pt x="0" y="924"/>
                  </a:lnTo>
                  <a:lnTo>
                    <a:pt x="1" y="1630"/>
                  </a:lnTo>
                </a:path>
              </a:pathLst>
            </a:custGeom>
            <a:noFill/>
            <a:ln w="3411">
              <a:solidFill>
                <a:srgbClr val="3940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docshape15"/>
            <p:cNvSpPr>
              <a:spLocks noChangeArrowheads="1"/>
            </p:cNvSpPr>
            <p:nvPr/>
          </p:nvSpPr>
          <p:spPr bwMode="auto">
            <a:xfrm>
              <a:off x="7934" y="3468"/>
              <a:ext cx="6" cy="3"/>
            </a:xfrm>
            <a:prstGeom prst="rect">
              <a:avLst/>
            </a:prstGeom>
            <a:solidFill>
              <a:srgbClr val="39404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docshape16"/>
            <p:cNvSpPr>
              <a:spLocks noChangeArrowheads="1"/>
            </p:cNvSpPr>
            <p:nvPr/>
          </p:nvSpPr>
          <p:spPr bwMode="auto">
            <a:xfrm>
              <a:off x="7934" y="3468"/>
              <a:ext cx="6" cy="3"/>
            </a:xfrm>
            <a:prstGeom prst="rect">
              <a:avLst/>
            </a:prstGeom>
            <a:noFill/>
            <a:ln w="171">
              <a:solidFill>
                <a:srgbClr val="39404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docshape17"/>
            <p:cNvSpPr>
              <a:spLocks/>
            </p:cNvSpPr>
            <p:nvPr/>
          </p:nvSpPr>
          <p:spPr bwMode="auto">
            <a:xfrm>
              <a:off x="7092" y="5106"/>
              <a:ext cx="50" cy="76"/>
            </a:xfrm>
            <a:custGeom>
              <a:avLst/>
              <a:gdLst/>
              <a:ahLst/>
              <a:cxnLst>
                <a:cxn ang="0">
                  <a:pos x="25" y="75"/>
                </a:cxn>
                <a:cxn ang="0">
                  <a:pos x="0" y="0"/>
                </a:cxn>
                <a:cxn ang="0">
                  <a:pos x="50" y="0"/>
                </a:cxn>
                <a:cxn ang="0">
                  <a:pos x="25" y="75"/>
                </a:cxn>
              </a:cxnLst>
              <a:rect l="0" t="0" r="r" b="b"/>
              <a:pathLst>
                <a:path w="50" h="76">
                  <a:moveTo>
                    <a:pt x="25" y="75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25" y="75"/>
                  </a:lnTo>
                  <a:close/>
                </a:path>
              </a:pathLst>
            </a:custGeom>
            <a:solidFill>
              <a:srgbClr val="3940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docshape18"/>
            <p:cNvSpPr>
              <a:spLocks/>
            </p:cNvSpPr>
            <p:nvPr/>
          </p:nvSpPr>
          <p:spPr bwMode="auto">
            <a:xfrm>
              <a:off x="7092" y="5106"/>
              <a:ext cx="50" cy="76"/>
            </a:xfrm>
            <a:custGeom>
              <a:avLst/>
              <a:gdLst/>
              <a:ahLst/>
              <a:cxnLst>
                <a:cxn ang="0">
                  <a:pos x="25" y="75"/>
                </a:cxn>
                <a:cxn ang="0">
                  <a:pos x="0" y="0"/>
                </a:cxn>
                <a:cxn ang="0">
                  <a:pos x="50" y="0"/>
                </a:cxn>
                <a:cxn ang="0">
                  <a:pos x="25" y="75"/>
                </a:cxn>
              </a:cxnLst>
              <a:rect l="0" t="0" r="r" b="b"/>
              <a:pathLst>
                <a:path w="50" h="76">
                  <a:moveTo>
                    <a:pt x="25" y="75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25" y="75"/>
                  </a:lnTo>
                  <a:close/>
                </a:path>
              </a:pathLst>
            </a:custGeom>
            <a:noFill/>
            <a:ln w="3411">
              <a:solidFill>
                <a:srgbClr val="3940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03474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6C26B7-E07D-431E-A7E6-BBF46016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/>
              <a:t>TECHNOLOGY DESCRIPTION </a:t>
            </a:r>
            <a:endParaRPr lang="en-IN" sz="4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D5340D-35BD-40A1-B78D-928161D98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26" y="1917577"/>
            <a:ext cx="10711551" cy="4026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are implementing this problem statement  with the help of </a:t>
            </a:r>
            <a:r>
              <a:rPr lang="en-US" sz="2400" dirty="0" err="1" smtClean="0"/>
              <a:t>c++</a:t>
            </a:r>
            <a:r>
              <a:rPr lang="en-US" sz="2400" dirty="0" smtClean="0"/>
              <a:t> Language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05316AC-F6FF-42CC-A1A1-7D802811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146" name="AutoShape 2" descr="C++ Logo Graphic by Manuchi · Creative Fab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C++ Logo Graphic by Manuchi · Creative Fab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25" y="2962275"/>
            <a:ext cx="76295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8767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DACB9F-7891-420F-ACAE-39A57AC4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/>
              <a:t>REQUIREMENTS</a:t>
            </a:r>
            <a:endParaRPr lang="en-IN" sz="4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18CBFB-E3EA-4548-9C16-DEFA265A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1" dirty="0"/>
              <a:t>Software requirements:</a:t>
            </a:r>
            <a:endParaRPr lang="en-US" sz="2400" dirty="0"/>
          </a:p>
          <a:p>
            <a:pPr marL="548640" lvl="2" indent="0">
              <a:buNone/>
            </a:pPr>
            <a:r>
              <a:rPr lang="en-US" sz="2400" u="sng" dirty="0"/>
              <a:t>C++ compiler</a:t>
            </a:r>
            <a:endParaRPr lang="en-US" sz="2400" dirty="0"/>
          </a:p>
          <a:p>
            <a:pPr lvl="0"/>
            <a:r>
              <a:rPr lang="en-US" sz="2400" b="1" dirty="0"/>
              <a:t>Hardware requirement:</a:t>
            </a:r>
          </a:p>
          <a:p>
            <a:pPr marL="0" lvl="0" indent="0">
              <a:buNone/>
            </a:pPr>
            <a:r>
              <a:rPr lang="en-US" dirty="0"/>
              <a:t>	Processor Intel i3/i5/i7</a:t>
            </a:r>
            <a:endParaRPr lang="en-US" sz="2400" dirty="0"/>
          </a:p>
          <a:p>
            <a:pPr marL="0" lvl="0" indent="0">
              <a:buNone/>
            </a:pPr>
            <a:r>
              <a:rPr lang="en-US" dirty="0"/>
              <a:t>	RAM minimum 4 GB</a:t>
            </a:r>
            <a:endParaRPr lang="en-US" sz="2400" dirty="0"/>
          </a:p>
          <a:p>
            <a:pPr marL="0" lvl="0" indent="0">
              <a:buNone/>
            </a:pPr>
            <a:r>
              <a:rPr lang="en-US" dirty="0"/>
              <a:t>	Hard disk minimum 15 GB</a:t>
            </a:r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1600" dirty="0"/>
              <a:t>System type 32bit Operating System</a:t>
            </a:r>
          </a:p>
          <a:p>
            <a:pPr marL="0" lvl="0" indent="0">
              <a:buNone/>
            </a:pPr>
            <a:r>
              <a:rPr lang="en-US" dirty="0"/>
              <a:t>	Internet connection</a:t>
            </a:r>
            <a:endParaRPr lang="en-US" sz="24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A52CF6-4E75-47E3-AD16-D2E7EAB5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024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F9555D-70E8-4C5F-9B60-54EBBDCB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LITREATURE SURVEY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5C221F-1B99-4808-B8B8-DB710B09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u="sng" dirty="0"/>
              <a:t>C++ Basic Concepts</a:t>
            </a:r>
          </a:p>
          <a:p>
            <a:pPr marL="0" indent="0">
              <a:buNone/>
            </a:pPr>
            <a:r>
              <a:rPr lang="en-IN" sz="2000" dirty="0">
                <a:hlinkClick r:id="rId2"/>
              </a:rPr>
              <a:t>https://www.javatpoint.com/cpp-tutorial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u="sng" dirty="0"/>
              <a:t>Landscape Generator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https://www.youtube.com/watch?v=B6yNhtNehE0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10E14ED-55F9-4683-B11A-1B88E35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4045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{2EF1E944-2ACE-4BFB-9266-9FDAA65D9C73}tf78438558_win32</Template>
  <TotalTime>267</TotalTime>
  <Words>162</Words>
  <Application>Microsoft Office PowerPoint</Application>
  <PresentationFormat>Custom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SavonVTI</vt:lpstr>
      <vt:lpstr>MINI PROJECT TOPIC :  Landscape generator</vt:lpstr>
      <vt:lpstr>GROUP MEMBERS</vt:lpstr>
      <vt:lpstr>INTRODUCTION</vt:lpstr>
      <vt:lpstr>OBJECTIVES</vt:lpstr>
      <vt:lpstr>METHODOLOGY</vt:lpstr>
      <vt:lpstr>Slide 6</vt:lpstr>
      <vt:lpstr>TECHNOLOGY DESCRIPTION </vt:lpstr>
      <vt:lpstr>REQUIREMENTS</vt:lpstr>
      <vt:lpstr>LITREATURE SURVEY </vt:lpstr>
      <vt:lpstr>REFERENCE </vt:lpstr>
      <vt:lpstr>    Thank You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Landscape generator</dc:title>
  <dc:creator>SGU</dc:creator>
  <cp:lastModifiedBy>Admin</cp:lastModifiedBy>
  <cp:revision>11</cp:revision>
  <dcterms:created xsi:type="dcterms:W3CDTF">2022-04-27T09:17:00Z</dcterms:created>
  <dcterms:modified xsi:type="dcterms:W3CDTF">2022-05-05T12:08:14Z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