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7" r:id="rId3"/>
    <p:sldId id="269" r:id="rId4"/>
    <p:sldId id="268" r:id="rId5"/>
    <p:sldId id="270" r:id="rId6"/>
    <p:sldId id="271" r:id="rId7"/>
    <p:sldId id="273" r:id="rId8"/>
    <p:sldId id="272" r:id="rId9"/>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1" d="100"/>
          <a:sy n="81" d="100"/>
        </p:scale>
        <p:origin x="754"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4115481 h 4115481"/>
                <a:gd name="connsiteX1-9" fmla="*/ 612775 w 612775"/>
                <a:gd name="connsiteY1-10" fmla="*/ 3180443 h 4115481"/>
                <a:gd name="connsiteX2-11" fmla="*/ 612775 w 612775"/>
                <a:gd name="connsiteY2-12" fmla="*/ 0 h 4115481"/>
              </a:gdLst>
              <a:ahLst/>
              <a:cxnLst>
                <a:cxn ang="0">
                  <a:pos x="connsiteX0-1" y="connsiteY0-2"/>
                </a:cxn>
                <a:cxn ang="0">
                  <a:pos x="connsiteX1-3" y="connsiteY1-4"/>
                </a:cxn>
                <a:cxn ang="0">
                  <a:pos x="connsiteX2-5" y="connsiteY2-6"/>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 name="connsiteX0-33" fmla="*/ 0 w 410751"/>
                <a:gd name="connsiteY0-34" fmla="*/ 3614170 h 3614170"/>
                <a:gd name="connsiteX1-35" fmla="*/ 410751 w 410751"/>
                <a:gd name="connsiteY1-36" fmla="*/ 2990994 h 3614170"/>
                <a:gd name="connsiteX2-37" fmla="*/ 405947 w 410751"/>
                <a:gd name="connsiteY2-38" fmla="*/ 0 h 3614170"/>
                <a:gd name="connsiteX0-39" fmla="*/ 0 w 410751"/>
                <a:gd name="connsiteY0-40" fmla="*/ 3621427 h 3621427"/>
                <a:gd name="connsiteX1-41" fmla="*/ 410751 w 410751"/>
                <a:gd name="connsiteY1-42" fmla="*/ 2998251 h 3621427"/>
                <a:gd name="connsiteX2-43" fmla="*/ 405947 w 410751"/>
                <a:gd name="connsiteY2-44" fmla="*/ 0 h 3621427"/>
              </a:gdLst>
              <a:ahLst/>
              <a:cxnLst>
                <a:cxn ang="0">
                  <a:pos x="connsiteX0-1" y="connsiteY0-2"/>
                </a:cxn>
                <a:cxn ang="0">
                  <a:pos x="connsiteX1-3" y="connsiteY1-4"/>
                </a:cxn>
                <a:cxn ang="0">
                  <a:pos x="connsiteX2-5" y="connsiteY2-6"/>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 name="connsiteX0-33" fmla="*/ 0 w 241768"/>
                <a:gd name="connsiteY0-34" fmla="*/ 3179761 h 3179761"/>
                <a:gd name="connsiteX1-35" fmla="*/ 238919 w 241768"/>
                <a:gd name="connsiteY1-36" fmla="*/ 2819370 h 3179761"/>
                <a:gd name="connsiteX2-37" fmla="*/ 241754 w 241768"/>
                <a:gd name="connsiteY2-38" fmla="*/ 0 h 3179761"/>
              </a:gdLst>
              <a:ahLst/>
              <a:cxnLst>
                <a:cxn ang="0">
                  <a:pos x="connsiteX0-1" y="connsiteY0-2"/>
                </a:cxn>
                <a:cxn ang="0">
                  <a:pos x="connsiteX1-3" y="connsiteY1-4"/>
                </a:cxn>
                <a:cxn ang="0">
                  <a:pos x="connsiteX2-5" y="connsiteY2-6"/>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lang="en-US"/>
          </a:p>
        </p:txBody>
      </p:sp>
      <p:sp>
        <p:nvSpPr>
          <p:cNvPr id="22" name="Date Placeholder 21"/>
          <p:cNvSpPr>
            <a:spLocks noGrp="1"/>
          </p:cNvSpPr>
          <p:nvPr>
            <p:ph type="dt" sz="half" idx="10"/>
          </p:nvPr>
        </p:nvSpPr>
        <p:spPr/>
        <p:txBody>
          <a:bodyPr/>
          <a:lstStyle/>
          <a:p>
            <a:fld id="{F0DFD029-FB74-4578-B929-F66AA97659CA}" type="datetimeFigureOut">
              <a:rPr lang="en-US"/>
            </a:fld>
            <a:endParaRPr lang="en-US"/>
          </a:p>
        </p:txBody>
      </p:sp>
      <p:sp>
        <p:nvSpPr>
          <p:cNvPr id="23" name="Footer Placeholder 22"/>
          <p:cNvSpPr>
            <a:spLocks noGrp="1"/>
          </p:cNvSpPr>
          <p:nvPr>
            <p:ph type="ftr" sz="quarter" idx="11"/>
          </p:nvPr>
        </p:nvSpPr>
        <p:spPr/>
        <p:txBody>
          <a:bodyPr/>
          <a:lstStyle/>
          <a:p/>
        </p:txBody>
      </p:sp>
      <p:sp>
        <p:nvSpPr>
          <p:cNvPr id="24" name="Slide Number Placeholder 2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DFD029-FB74-4578-B929-F66AA97659CA}"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0DFD029-FB74-4578-B929-F66AA97659CA}" type="datetimeFigureOut">
              <a:rPr lang="en-US"/>
            </a:fld>
            <a:endParaRPr lang="en-US"/>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0DFD029-FB74-4578-B929-F66AA97659CA}" type="datetimeFigureOut">
              <a:rPr lang="en-US"/>
            </a:fld>
            <a:endParaRPr lang="en-US"/>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fld>
            <a:endParaRPr lang="en-US"/>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lang="en-US"/>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5" name="Date Placeholder 4"/>
          <p:cNvSpPr>
            <a:spLocks noGrp="1"/>
          </p:cNvSpPr>
          <p:nvPr>
            <p:ph type="dt" sz="half" idx="10"/>
          </p:nvPr>
        </p:nvSpPr>
        <p:spPr/>
        <p:txBody>
          <a:bodyPr/>
          <a:lstStyle/>
          <a:p>
            <a:fld id="{F0DFD029-FB74-4578-B929-F66AA97659CA}" type="datetimeFigureOut">
              <a:rPr lang="en-US"/>
            </a:fld>
            <a:endParaRPr lang="en-US"/>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fld id="{C014DD1E-5D91-48A3-AD6D-45FBA980D106}"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Lst>
              <a:ahLst/>
              <a:cxnLst>
                <a:cxn ang="0">
                  <a:pos x="connsiteX0-1" y="connsiteY0-2"/>
                </a:cxn>
                <a:cxn ang="0">
                  <a:pos x="connsiteX1-3" y="connsiteY1-4"/>
                </a:cxn>
                <a:cxn ang="0">
                  <a:pos x="connsiteX2-5" y="connsiteY2-6"/>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202024 w 612775"/>
                <a:gd name="connsiteY1-10" fmla="*/ 3607676 h 3919538"/>
                <a:gd name="connsiteX2-11" fmla="*/ 612775 w 612775"/>
                <a:gd name="connsiteY2-12" fmla="*/ 2984500 h 3919538"/>
                <a:gd name="connsiteX3" fmla="*/ 612775 w 612775"/>
                <a:gd name="connsiteY3" fmla="*/ 0 h 3919538"/>
                <a:gd name="connsiteX0-13" fmla="*/ 0 w 410751"/>
                <a:gd name="connsiteY0-14" fmla="*/ 3607676 h 3607676"/>
                <a:gd name="connsiteX1-15" fmla="*/ 410751 w 410751"/>
                <a:gd name="connsiteY1-16" fmla="*/ 2984500 h 3607676"/>
                <a:gd name="connsiteX2-17" fmla="*/ 410751 w 410751"/>
                <a:gd name="connsiteY2-18" fmla="*/ 0 h 3607676"/>
                <a:gd name="connsiteX0-19" fmla="*/ 0 w 410751"/>
                <a:gd name="connsiteY0-20" fmla="*/ 3607676 h 3607676"/>
                <a:gd name="connsiteX1-21" fmla="*/ 410751 w 410751"/>
                <a:gd name="connsiteY1-22" fmla="*/ 2984500 h 3607676"/>
                <a:gd name="connsiteX2-23" fmla="*/ 409575 w 410751"/>
                <a:gd name="connsiteY2-24" fmla="*/ 185820 h 3607676"/>
                <a:gd name="connsiteX3-25" fmla="*/ 410751 w 410751"/>
                <a:gd name="connsiteY3-26" fmla="*/ 0 h 3607676"/>
                <a:gd name="connsiteX0-27" fmla="*/ 0 w 410751"/>
                <a:gd name="connsiteY0-28" fmla="*/ 3421856 h 3421856"/>
                <a:gd name="connsiteX1-29" fmla="*/ 410751 w 410751"/>
                <a:gd name="connsiteY1-30" fmla="*/ 2798680 h 3421856"/>
                <a:gd name="connsiteX2-31" fmla="*/ 409575 w 410751"/>
                <a:gd name="connsiteY2-32" fmla="*/ 0 h 3421856"/>
              </a:gdLst>
              <a:ahLst/>
              <a:cxnLst>
                <a:cxn ang="0">
                  <a:pos x="connsiteX0-1" y="connsiteY0-2"/>
                </a:cxn>
                <a:cxn ang="0">
                  <a:pos x="connsiteX1-3" y="connsiteY1-4"/>
                </a:cxn>
                <a:cxn ang="0">
                  <a:pos x="connsiteX2-5" y="connsiteY2-6"/>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1" fmla="*/ 0 w 612775"/>
                <a:gd name="connsiteY0-2" fmla="*/ 3919538 h 3919538"/>
                <a:gd name="connsiteX1-3" fmla="*/ 612775 w 612775"/>
                <a:gd name="connsiteY1-4" fmla="*/ 2984500 h 3919538"/>
                <a:gd name="connsiteX2-5" fmla="*/ 612775 w 612775"/>
                <a:gd name="connsiteY2-6" fmla="*/ 0 h 3919538"/>
                <a:gd name="connsiteX0-7" fmla="*/ 0 w 612775"/>
                <a:gd name="connsiteY0-8" fmla="*/ 3919538 h 3919538"/>
                <a:gd name="connsiteX1-9" fmla="*/ 373856 w 612775"/>
                <a:gd name="connsiteY1-10" fmla="*/ 3344891 h 3919538"/>
                <a:gd name="connsiteX2-11" fmla="*/ 612775 w 612775"/>
                <a:gd name="connsiteY2-12" fmla="*/ 2984500 h 3919538"/>
                <a:gd name="connsiteX3" fmla="*/ 612775 w 612775"/>
                <a:gd name="connsiteY3" fmla="*/ 0 h 3919538"/>
                <a:gd name="connsiteX0-13" fmla="*/ 0 w 238919"/>
                <a:gd name="connsiteY0-14" fmla="*/ 3344891 h 3344891"/>
                <a:gd name="connsiteX1-15" fmla="*/ 238919 w 238919"/>
                <a:gd name="connsiteY1-16" fmla="*/ 2984500 h 3344891"/>
                <a:gd name="connsiteX2-17" fmla="*/ 238919 w 238919"/>
                <a:gd name="connsiteY2-18" fmla="*/ 0 h 3344891"/>
                <a:gd name="connsiteX0-19" fmla="*/ 0 w 238919"/>
                <a:gd name="connsiteY0-20" fmla="*/ 3344891 h 3344891"/>
                <a:gd name="connsiteX1-21" fmla="*/ 238919 w 238919"/>
                <a:gd name="connsiteY1-22" fmla="*/ 2984500 h 3344891"/>
                <a:gd name="connsiteX2-23" fmla="*/ 238125 w 238919"/>
                <a:gd name="connsiteY2-24" fmla="*/ 368330 h 3344891"/>
                <a:gd name="connsiteX3-25" fmla="*/ 238919 w 238919"/>
                <a:gd name="connsiteY3-26" fmla="*/ 0 h 3344891"/>
                <a:gd name="connsiteX0-27" fmla="*/ 0 w 238919"/>
                <a:gd name="connsiteY0-28" fmla="*/ 2976561 h 2976561"/>
                <a:gd name="connsiteX1-29" fmla="*/ 238919 w 238919"/>
                <a:gd name="connsiteY1-30" fmla="*/ 2616170 h 2976561"/>
                <a:gd name="connsiteX2-31" fmla="*/ 238125 w 238919"/>
                <a:gd name="connsiteY2-32" fmla="*/ 0 h 2976561"/>
              </a:gdLst>
              <a:ahLst/>
              <a:cxnLst>
                <a:cxn ang="0">
                  <a:pos x="connsiteX0-1" y="connsiteY0-2"/>
                </a:cxn>
                <a:cxn ang="0">
                  <a:pos x="connsiteX1-3" y="connsiteY1-4"/>
                </a:cxn>
                <a:cxn ang="0">
                  <a:pos x="connsiteX2-5" y="connsiteY2-6"/>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fld>
            <a:endParaRPr lang="en-US"/>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92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600"/>
        </a:spcBef>
        <a:buClr>
          <a:schemeClr val="accent1"/>
        </a:buClr>
        <a:buSzPct val="100000"/>
        <a:buFont typeface="Arial" panose="020B0604020202020204" pitchFamily="34" charset="0"/>
        <a:buChar char="•"/>
        <a:defRPr sz="2800" kern="1200">
          <a:solidFill>
            <a:schemeClr val="tx1"/>
          </a:solidFill>
          <a:latin typeface="+mn-lt"/>
          <a:ea typeface="+mn-ea"/>
          <a:cs typeface="+mn-cs"/>
        </a:defRPr>
      </a:lvl1pPr>
      <a:lvl2pPr marL="6096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400" kern="1200">
          <a:solidFill>
            <a:schemeClr val="tx1"/>
          </a:solidFill>
          <a:latin typeface="+mn-lt"/>
          <a:ea typeface="+mn-ea"/>
          <a:cs typeface="+mn-cs"/>
        </a:defRPr>
      </a:lvl2pPr>
      <a:lvl3pPr marL="9144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3pPr>
      <a:lvl4pPr marL="12192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4pPr>
      <a:lvl5pPr marL="1524000"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5pPr>
      <a:lvl6pPr marL="18281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6pPr>
      <a:lvl7pPr marL="21329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a:solidFill>
            <a:schemeClr val="tx1"/>
          </a:solidFill>
          <a:latin typeface="+mn-lt"/>
          <a:ea typeface="+mn-ea"/>
          <a:cs typeface="+mn-cs"/>
        </a:defRPr>
      </a:lvl7pPr>
      <a:lvl8pPr marL="24377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8pPr>
      <a:lvl9pPr marL="2742565" indent="-231775" algn="l" defTabSz="1219200" rtl="0" eaLnBrk="1" latinLnBrk="0" hangingPunct="1">
        <a:lnSpc>
          <a:spcPct val="90000"/>
        </a:lnSpc>
        <a:spcBef>
          <a:spcPts val="800"/>
        </a:spcBef>
        <a:buClr>
          <a:schemeClr val="accent1"/>
        </a:buClr>
        <a:buSzPct val="80000"/>
        <a:buFont typeface="Arial" panose="020B0604020202020204" pitchFamily="34" charset="0"/>
        <a:buChar char="•"/>
        <a:defRPr sz="2000" kern="1200" baseline="0">
          <a:solidFill>
            <a:schemeClr val="tx1"/>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Object Detection Using OpenCV </a:t>
            </a:r>
            <a:endParaRPr lang="en-US" sz="4800" b="1" dirty="0"/>
          </a:p>
        </p:txBody>
      </p:sp>
      <p:sp>
        <p:nvSpPr>
          <p:cNvPr id="5" name="Subtitle 4"/>
          <p:cNvSpPr>
            <a:spLocks noGrp="1"/>
          </p:cNvSpPr>
          <p:nvPr>
            <p:ph type="subTitle" idx="1"/>
          </p:nvPr>
        </p:nvSpPr>
        <p:spPr/>
        <p:txBody>
          <a:bodyPr/>
          <a:lstStyle/>
          <a:p>
            <a:r>
              <a:rPr lang="en-US" dirty="0"/>
              <a:t>By-</a:t>
            </a:r>
            <a:endParaRPr lang="en-US" dirty="0"/>
          </a:p>
          <a:p>
            <a:r>
              <a:rPr lang="en-US" dirty="0"/>
              <a:t>     Amol More(A-36)</a:t>
            </a:r>
            <a:endParaRPr lang="en-US" dirty="0"/>
          </a:p>
          <a:p>
            <a:r>
              <a:rPr lang="en-US" dirty="0"/>
              <a:t>     Aniket </a:t>
            </a:r>
            <a:r>
              <a:rPr lang="en-US" dirty="0" err="1"/>
              <a:t>patil</a:t>
            </a:r>
            <a:r>
              <a:rPr lang="en-US" dirty="0"/>
              <a:t>(A-60)</a:t>
            </a:r>
            <a:endParaRPr lang="en-US" dirty="0"/>
          </a:p>
          <a:p>
            <a:r>
              <a:rPr lang="en-US" dirty="0"/>
              <a:t>     Abhishek Landge(A-65)</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Introduction	</a:t>
            </a:r>
            <a:endParaRPr lang="en-IN" u="sng" dirty="0"/>
          </a:p>
        </p:txBody>
      </p:sp>
      <p:sp>
        <p:nvSpPr>
          <p:cNvPr id="3" name="Content Placeholder 2"/>
          <p:cNvSpPr>
            <a:spLocks noGrp="1"/>
          </p:cNvSpPr>
          <p:nvPr>
            <p:ph idx="1"/>
          </p:nvPr>
        </p:nvSpPr>
        <p:spPr>
          <a:xfrm>
            <a:off x="1219200" y="1844675"/>
            <a:ext cx="10360660" cy="4675505"/>
          </a:xfrm>
        </p:spPr>
        <p:txBody>
          <a:bodyPr/>
          <a:lstStyle/>
          <a:p>
            <a:pPr marL="0" indent="0">
              <a:buNone/>
            </a:pPr>
            <a:r>
              <a:rPr lang="en-US" dirty="0"/>
              <a:t>Object detection is an fundamental task in computer vision task that involves identifying and locating specific object in image or video. This process is important for a wide range of application from self car driving to security system.</a:t>
            </a:r>
            <a:endParaRPr lang="en-US" dirty="0"/>
          </a:p>
          <a:p>
            <a:pPr marL="0" indent="0">
              <a:buNone/>
            </a:pPr>
            <a:r>
              <a:rPr lang="en-US" dirty="0"/>
              <a:t>One example is facial recognition, where a system identifies and locates face within a images. Like this there many applications of object detection.</a:t>
            </a:r>
            <a:endParaRPr lang="en-US"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u="sng" dirty="0"/>
              <a:t>What is OpenCV?</a:t>
            </a:r>
            <a:endParaRPr lang="en-US" u="sng" dirty="0"/>
          </a:p>
        </p:txBody>
      </p:sp>
      <p:sp>
        <p:nvSpPr>
          <p:cNvPr id="14" name="Content Placeholder 13"/>
          <p:cNvSpPr>
            <a:spLocks noGrp="1"/>
          </p:cNvSpPr>
          <p:nvPr>
            <p:ph idx="1"/>
          </p:nvPr>
        </p:nvSpPr>
        <p:spPr/>
        <p:txBody>
          <a:bodyPr>
            <a:normAutofit/>
          </a:bodyPr>
          <a:lstStyle/>
          <a:p>
            <a:pPr marL="0" indent="0">
              <a:buNone/>
            </a:pPr>
            <a:r>
              <a:rPr lang="en-US" b="0" i="0" dirty="0">
                <a:solidFill>
                  <a:srgbClr val="FFFFFF"/>
                </a:solidFill>
                <a:effectLst/>
                <a:latin typeface="Nunito" panose="020F0502020204030204" pitchFamily="2" charset="0"/>
              </a:rPr>
              <a:t>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 When it integrated with various libraries, such as NumPy, python is capable of processing the OpenCV array structure for analysis. To Identify image pattern and its various features we use vector space and perform mathematical operations on these features.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Object </a:t>
            </a:r>
            <a:r>
              <a:rPr lang="en-IN" u="sng"/>
              <a:t>detection using OpenCV</a:t>
            </a:r>
            <a:endParaRPr lang="en-IN" u="sng"/>
          </a:p>
        </p:txBody>
      </p:sp>
      <p:sp>
        <p:nvSpPr>
          <p:cNvPr id="3" name="Content Placeholder 2"/>
          <p:cNvSpPr>
            <a:spLocks noGrp="1"/>
          </p:cNvSpPr>
          <p:nvPr>
            <p:ph idx="1"/>
          </p:nvPr>
        </p:nvSpPr>
        <p:spPr>
          <a:xfrm>
            <a:off x="1218883" y="1701797"/>
            <a:ext cx="9268017" cy="4462272"/>
          </a:xfrm>
        </p:spPr>
        <p:txBody>
          <a:bodyPr/>
          <a:lstStyle/>
          <a:p>
            <a:pPr marL="0" indent="0">
              <a:buNone/>
            </a:pPr>
            <a:r>
              <a:rPr lang="en-IN" dirty="0"/>
              <a:t>OpenCV is a powerful tool in object detection in computer vision application. It provides various algorithms and techniques that can be used to detect object in image or video.</a:t>
            </a:r>
            <a:endParaRPr lang="en-IN" dirty="0"/>
          </a:p>
          <a:p>
            <a:pPr marL="0" indent="0">
              <a:buNone/>
            </a:pPr>
            <a:r>
              <a:rPr lang="en-US" b="0" i="0" dirty="0">
                <a:solidFill>
                  <a:srgbClr val="D1D5DB"/>
                </a:solidFill>
                <a:effectLst/>
                <a:cs typeface="+mn-lt"/>
              </a:rPr>
              <a:t>Object detection finds applications in various domains, including autonomous vehicles, surveillance systems, facial recognition, and augmented reality</a:t>
            </a:r>
            <a:endParaRPr lang="en-IN" dirty="0">
              <a:cs typeface="+mn-lt"/>
            </a:endParaRPr>
          </a:p>
          <a:p>
            <a:pPr marL="0" indent="0">
              <a:buNone/>
            </a:pPr>
            <a:endParaRPr lang="en-IN" dirty="0">
              <a:cs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Challenges in Object Detection</a:t>
            </a:r>
            <a:endParaRPr lang="en-IN" u="sng" dirty="0"/>
          </a:p>
        </p:txBody>
      </p:sp>
      <p:sp>
        <p:nvSpPr>
          <p:cNvPr id="3" name="Content Placeholder 2"/>
          <p:cNvSpPr>
            <a:spLocks noGrp="1"/>
          </p:cNvSpPr>
          <p:nvPr>
            <p:ph idx="1"/>
          </p:nvPr>
        </p:nvSpPr>
        <p:spPr>
          <a:xfrm>
            <a:off x="1218883" y="1701797"/>
            <a:ext cx="8907977" cy="4462272"/>
          </a:xfrm>
        </p:spPr>
        <p:txBody>
          <a:bodyPr/>
          <a:lstStyle/>
          <a:p>
            <a:pPr marL="0" indent="0">
              <a:buNone/>
            </a:pPr>
            <a:r>
              <a:rPr lang="en-US" dirty="0"/>
              <a:t>One of the biggest challenges in object detection is dealing with occlusion. This occurs when an object is partially or completely hidden by another object in the scene. OpenCV provides various methods for handling occlusion, such as using multiple detectors or incorporating contextual information into the detection process.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8883" y="1701797"/>
            <a:ext cx="8979985" cy="4462272"/>
          </a:xfrm>
        </p:spPr>
        <p:txBody>
          <a:bodyPr/>
          <a:lstStyle/>
          <a:p>
            <a:pPr marL="0" indent="0">
              <a:buNone/>
            </a:pPr>
            <a:r>
              <a:rPr lang="en-US" dirty="0"/>
              <a:t>Another challenge is dealing with variations in lighting conditions. Objects may appear differently depending on the lighting in the scene, which can make it difficult for a detector to accurately identify them. OpenCV offers || solutions to this problem, including using color normalization techniques or training detectors on images with varying lighting conditions.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493" y="2636405"/>
            <a:ext cx="10360501" cy="3671173"/>
          </a:xfrm>
        </p:spPr>
        <p:txBody>
          <a:bodyPr>
            <a:normAutofit/>
          </a:bodyPr>
          <a:lstStyle/>
          <a:p>
            <a:pPr marL="0" indent="0" algn="ctr">
              <a:buNone/>
            </a:pPr>
            <a:r>
              <a:rPr lang="en-IN" sz="6600" b="1" dirty="0"/>
              <a:t>Thank</a:t>
            </a:r>
            <a:r>
              <a:rPr lang="en-US" altLang="en-IN" sz="6600" b="1" dirty="0"/>
              <a:t> Y</a:t>
            </a:r>
            <a:r>
              <a:rPr lang="en-IN" sz="6600" b="1" dirty="0"/>
              <a:t>ou</a:t>
            </a:r>
            <a:r>
              <a:rPr lang="en-US" altLang="en-IN" sz="6600" b="1" dirty="0"/>
              <a:t>..!</a:t>
            </a:r>
            <a:endParaRPr lang="en-US" altLang="en-IN" sz="66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2170</Words>
  <Application>WPS Presentation</Application>
  <PresentationFormat>Custom</PresentationFormat>
  <Paragraphs>31</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Nunito</vt:lpstr>
      <vt:lpstr>Calibri</vt:lpstr>
      <vt:lpstr>Microsoft YaHei</vt:lpstr>
      <vt:lpstr>Arial Unicode MS</vt:lpstr>
      <vt:lpstr>Tech 16x9</vt:lpstr>
      <vt:lpstr>Object Detection Using OpenCV </vt:lpstr>
      <vt:lpstr>Introduction	</vt:lpstr>
      <vt:lpstr>What is OpenCV?</vt:lpstr>
      <vt:lpstr>Object detection using OpenCV</vt:lpstr>
      <vt:lpstr>Challenges in Object Detection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Abhishek Landge</dc:creator>
  <cp:lastModifiedBy>AMOL MORE</cp:lastModifiedBy>
  <cp:revision>4</cp:revision>
  <dcterms:created xsi:type="dcterms:W3CDTF">2023-07-05T17:32:00Z</dcterms:created>
  <dcterms:modified xsi:type="dcterms:W3CDTF">2023-07-07T06:21:56Z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605775935B5A4C14AE8EB6A13790B396</vt:lpwstr>
  </property>
  <property fmtid="{D5CDD505-2E9C-101B-9397-08002B2CF9AE}" pid="9" name="KSOProductBuildVer">
    <vt:lpwstr>1033-11.2.0.11537</vt:lpwstr>
  </property>
</Properties>
</file>