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364A5-0E42-4282-A14E-47FF17AF5C0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414" y="2667000"/>
            <a:ext cx="8305800" cy="12954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effectLst/>
              </a:rPr>
              <a:t>STEEL FABRICATION ORDER MANAGEMENT SYSTEM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67200"/>
            <a:ext cx="7772400" cy="309974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</a:rPr>
              <a:t>Submitted By:-</a:t>
            </a:r>
          </a:p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		    </a:t>
            </a:r>
            <a:r>
              <a:rPr lang="en-US" sz="2000" b="1" dirty="0" smtClean="0">
                <a:solidFill>
                  <a:srgbClr val="FFC000"/>
                </a:solidFill>
              </a:rPr>
              <a:t>Name 	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                    PNR No</a:t>
            </a:r>
          </a:p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</a:rPr>
              <a:t>Amol</a:t>
            </a:r>
            <a:r>
              <a:rPr lang="en-US" sz="2000" b="1" dirty="0" smtClean="0">
                <a:solidFill>
                  <a:schemeClr val="bg1"/>
                </a:solidFill>
              </a:rPr>
              <a:t> Mote		</a:t>
            </a: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210930920003</a:t>
            </a:r>
            <a:endParaRPr lang="en-US" sz="20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		 </a:t>
            </a:r>
            <a:r>
              <a:rPr lang="en-US" sz="2000" b="1" dirty="0" err="1">
                <a:solidFill>
                  <a:schemeClr val="bg1"/>
                </a:solidFill>
              </a:rPr>
              <a:t>Suyog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Chougule</a:t>
            </a: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210930920009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</a:rPr>
              <a:t>Sagar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Patil</a:t>
            </a:r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210930920046</a:t>
            </a:r>
            <a:endParaRPr lang="en-US" sz="20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</a:rPr>
              <a:t>Priyanak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Gosavi</a:t>
            </a: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210930920039</a:t>
            </a:r>
            <a:endParaRPr lang="en-US" sz="20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			</a:t>
            </a:r>
            <a:endParaRPr lang="en-US" sz="20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algn="l"/>
            <a:endParaRPr lang="en-US" sz="2000" b="1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67691"/>
            <a:ext cx="2514600" cy="86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785" y="381000"/>
            <a:ext cx="7674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C-DAC ATC NETCOM JAIPUR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2860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Rounded MT Bold" pitchFamily="34" charset="0"/>
              </a:rPr>
              <a:t>Project Presentation </a:t>
            </a:r>
            <a:endParaRPr lang="en-US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45" y="1935163"/>
            <a:ext cx="4254839" cy="469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7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Dataflow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91" y="1371600"/>
            <a:ext cx="5996152" cy="456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47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Project Screenshot</a:t>
            </a:r>
            <a:endParaRPr lang="en-US" b="1" dirty="0"/>
          </a:p>
        </p:txBody>
      </p:sp>
      <p:pic>
        <p:nvPicPr>
          <p:cNvPr id="2050" name="Picture 2" descr="C:\Users\Shadow\Downloads\ppt\ppt\customerhomep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3508430" cy="18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hadow\Downloads\ppt\ppt\adminho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508430" cy="18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hadow\Downloads\ppt\ppt\managerhomep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24" y="1676400"/>
            <a:ext cx="3289752" cy="18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hadow\Downloads\ppt\ppt\employ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98" y="4267200"/>
            <a:ext cx="3289752" cy="18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2606" y="3659061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5218" y="366489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Manager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2273" y="630874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Customer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9018" y="630874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Delivery Agent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Payment  option will be provide in future. </a:t>
            </a:r>
          </a:p>
          <a:p>
            <a:r>
              <a:rPr lang="en-US" dirty="0" smtClean="0"/>
              <a:t>To build Website more </a:t>
            </a:r>
            <a:r>
              <a:rPr lang="en-US" dirty="0"/>
              <a:t>User friendly</a:t>
            </a:r>
            <a:r>
              <a:rPr lang="en-US" dirty="0" smtClean="0"/>
              <a:t> and Secure and dynamic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001000" cy="4068763"/>
          </a:xfrm>
        </p:spPr>
        <p:txBody>
          <a:bodyPr>
            <a:normAutofit/>
          </a:bodyPr>
          <a:lstStyle/>
          <a:p>
            <a:r>
              <a:rPr lang="en-US" dirty="0"/>
              <a:t>http://www.google.com</a:t>
            </a:r>
          </a:p>
          <a:p>
            <a:r>
              <a:rPr lang="en-US" dirty="0"/>
              <a:t>https://react-bootstrap.github.io/</a:t>
            </a:r>
          </a:p>
          <a:p>
            <a:r>
              <a:rPr lang="en-US" dirty="0"/>
              <a:t>https://reactjs.org/docs</a:t>
            </a:r>
          </a:p>
          <a:p>
            <a:r>
              <a:rPr lang="en-US" dirty="0"/>
              <a:t>https://react-redux.js.org/</a:t>
            </a:r>
          </a:p>
          <a:p>
            <a:r>
              <a:rPr lang="en-US" dirty="0"/>
              <a:t>https://www.baeldung.com/</a:t>
            </a:r>
          </a:p>
          <a:p>
            <a:r>
              <a:rPr lang="en-US" dirty="0" smtClean="0"/>
              <a:t>http</a:t>
            </a:r>
            <a:r>
              <a:rPr lang="en-US" dirty="0"/>
              <a:t>://www.webdevelopersjournal.com/</a:t>
            </a:r>
          </a:p>
          <a:p>
            <a:r>
              <a:rPr lang="en-US" dirty="0"/>
              <a:t>http://www.w3.org</a:t>
            </a:r>
          </a:p>
          <a:p>
            <a:r>
              <a:rPr lang="en-US" dirty="0"/>
              <a:t>http://www.wikipedia.org</a:t>
            </a:r>
          </a:p>
        </p:txBody>
      </p:sp>
    </p:spTree>
    <p:extLst>
      <p:ext uri="{BB962C8B-B14F-4D97-AF65-F5344CB8AC3E}">
        <p14:creationId xmlns:p14="http://schemas.microsoft.com/office/powerpoint/2010/main" val="27064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8768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Thank You 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41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based </a:t>
            </a:r>
            <a:r>
              <a:rPr lang="en-US" dirty="0" smtClean="0"/>
              <a:t>“</a:t>
            </a:r>
            <a:r>
              <a:rPr lang="en-US" sz="2800" dirty="0"/>
              <a:t>STEEL FABRICATION ORDER MANAGEMENT SYSTEM</a:t>
            </a:r>
            <a:r>
              <a:rPr lang="en-US" dirty="0" smtClean="0"/>
              <a:t>” </a:t>
            </a:r>
            <a:r>
              <a:rPr lang="en-US" dirty="0"/>
              <a:t>project is </a:t>
            </a:r>
            <a:r>
              <a:rPr lang="en-US" dirty="0" smtClean="0"/>
              <a:t>an attempt </a:t>
            </a:r>
            <a:r>
              <a:rPr lang="en-US" dirty="0"/>
              <a:t>to simulate the basic concepts of order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38943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</a:t>
            </a:r>
            <a:r>
              <a:rPr lang="en-US" dirty="0" smtClean="0"/>
              <a:t> steel fabrication order management system project </a:t>
            </a:r>
            <a:r>
              <a:rPr lang="en-US" dirty="0"/>
              <a:t>is that </a:t>
            </a:r>
            <a:r>
              <a:rPr lang="en-US" dirty="0" smtClean="0"/>
              <a:t>the system </a:t>
            </a:r>
            <a:r>
              <a:rPr lang="en-US" dirty="0"/>
              <a:t>will be used to </a:t>
            </a:r>
            <a:r>
              <a:rPr lang="en-US" dirty="0" smtClean="0"/>
              <a:t>fulfill </a:t>
            </a:r>
            <a:r>
              <a:rPr lang="en-US" dirty="0"/>
              <a:t>the need of people who wants to </a:t>
            </a:r>
            <a:r>
              <a:rPr lang="en-US" dirty="0" smtClean="0"/>
              <a:t>option  </a:t>
            </a:r>
            <a:r>
              <a:rPr lang="en-US" dirty="0"/>
              <a:t>for the ordering the </a:t>
            </a:r>
            <a:r>
              <a:rPr lang="en-US" dirty="0" smtClean="0"/>
              <a:t>steel furniture </a:t>
            </a:r>
            <a:r>
              <a:rPr lang="en-US" dirty="0"/>
              <a:t>online.</a:t>
            </a:r>
          </a:p>
        </p:txBody>
      </p:sp>
    </p:spTree>
    <p:extLst>
      <p:ext uri="{BB962C8B-B14F-4D97-AF65-F5344CB8AC3E}">
        <p14:creationId xmlns:p14="http://schemas.microsoft.com/office/powerpoint/2010/main" val="3604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steel fabrication order management system is </a:t>
            </a:r>
            <a:r>
              <a:rPr lang="en-US" dirty="0" smtClean="0"/>
              <a:t>web-based </a:t>
            </a:r>
            <a:r>
              <a:rPr lang="en-US" dirty="0"/>
              <a:t>application </a:t>
            </a:r>
            <a:r>
              <a:rPr lang="en-US" dirty="0" smtClean="0"/>
              <a:t>that allows </a:t>
            </a:r>
            <a:r>
              <a:rPr lang="en-US" dirty="0"/>
              <a:t>the admin to handle all the activities online quickly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So</a:t>
            </a:r>
            <a:r>
              <a:rPr lang="en-US" dirty="0"/>
              <a:t>, the aim of the project is to provide product </a:t>
            </a:r>
            <a:r>
              <a:rPr lang="en-US" dirty="0" smtClean="0"/>
              <a:t>to customers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customer </a:t>
            </a:r>
            <a:r>
              <a:rPr lang="en-US" dirty="0" smtClean="0"/>
              <a:t>can choose </a:t>
            </a:r>
            <a:r>
              <a:rPr lang="en-US" dirty="0"/>
              <a:t>the products from category and place the </a:t>
            </a:r>
            <a:r>
              <a:rPr lang="en-US" dirty="0" smtClean="0"/>
              <a:t>order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b="1" dirty="0" smtClean="0"/>
              <a:t>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 </a:t>
            </a:r>
            <a:r>
              <a:rPr lang="en-US" b="1" dirty="0" smtClean="0"/>
              <a:t>module</a:t>
            </a:r>
          </a:p>
          <a:p>
            <a:r>
              <a:rPr lang="en-US" b="1" dirty="0"/>
              <a:t>Manager </a:t>
            </a:r>
            <a:r>
              <a:rPr lang="en-US" b="1" dirty="0" smtClean="0"/>
              <a:t>module</a:t>
            </a:r>
          </a:p>
          <a:p>
            <a:r>
              <a:rPr lang="en-US" b="1" dirty="0" smtClean="0"/>
              <a:t>User or customer module</a:t>
            </a:r>
          </a:p>
          <a:p>
            <a:r>
              <a:rPr lang="en-US" b="1" dirty="0"/>
              <a:t>Delivery </a:t>
            </a:r>
            <a:r>
              <a:rPr lang="en-US" b="1" dirty="0" smtClean="0"/>
              <a:t>Agent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Admin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 Module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en-US" dirty="0"/>
              <a:t>View </a:t>
            </a:r>
            <a:r>
              <a:rPr lang="en-US" dirty="0" smtClean="0"/>
              <a:t>customer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Add remove </a:t>
            </a:r>
            <a:r>
              <a:rPr lang="en-US" dirty="0" smtClean="0"/>
              <a:t>staff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View feedback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Manager module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 Module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/>
              <a:t>Manage </a:t>
            </a:r>
            <a:r>
              <a:rPr lang="en-US" dirty="0" smtClean="0"/>
              <a:t>products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Manage </a:t>
            </a:r>
            <a:r>
              <a:rPr lang="en-US" dirty="0" smtClean="0"/>
              <a:t>delivery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/>
              <a:t>View </a:t>
            </a:r>
            <a:r>
              <a:rPr lang="en-US" dirty="0" smtClean="0"/>
              <a:t>feedback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View order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24756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 or user </a:t>
            </a:r>
            <a:r>
              <a:rPr lang="en-US" b="1" dirty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 Module</a:t>
            </a:r>
          </a:p>
          <a:p>
            <a:pPr marL="667512" lvl="2" indent="0">
              <a:buNone/>
            </a:pPr>
            <a:r>
              <a:rPr lang="en-US" b="1" dirty="0"/>
              <a:t>	- </a:t>
            </a:r>
            <a:r>
              <a:rPr lang="en-US" sz="2600" dirty="0"/>
              <a:t>View</a:t>
            </a:r>
            <a:r>
              <a:rPr lang="en-US" sz="2600" b="1" dirty="0"/>
              <a:t> </a:t>
            </a:r>
            <a:r>
              <a:rPr lang="en-US" sz="2600" dirty="0"/>
              <a:t>Product</a:t>
            </a:r>
            <a:r>
              <a:rPr lang="en-US" sz="2600" b="1" dirty="0"/>
              <a:t> </a:t>
            </a:r>
            <a:endParaRPr lang="en-US" sz="2600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Making</a:t>
            </a:r>
            <a:r>
              <a:rPr lang="en-US" b="1" dirty="0" smtClean="0"/>
              <a:t> </a:t>
            </a:r>
            <a:r>
              <a:rPr lang="en-US" dirty="0" smtClean="0"/>
              <a:t>Order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b="1" dirty="0"/>
              <a:t> </a:t>
            </a:r>
            <a:r>
              <a:rPr lang="en-US" dirty="0" smtClean="0"/>
              <a:t>View </a:t>
            </a:r>
            <a:r>
              <a:rPr lang="en-US" dirty="0"/>
              <a:t>Order </a:t>
            </a:r>
            <a:r>
              <a:rPr lang="en-US" dirty="0" smtClean="0"/>
              <a:t>History</a:t>
            </a:r>
          </a:p>
          <a:p>
            <a:pPr marL="0" indent="0">
              <a:buNone/>
            </a:pPr>
            <a:r>
              <a:rPr lang="en-US" dirty="0" smtClean="0"/>
              <a:t>	- Registration Module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Delivery Agent Account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 Module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/>
              <a:t>Receive </a:t>
            </a:r>
            <a:r>
              <a:rPr lang="en-US" dirty="0" smtClean="0"/>
              <a:t>order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Track </a:t>
            </a:r>
            <a:r>
              <a:rPr lang="en-US" dirty="0" smtClean="0"/>
              <a:t>order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Update order status</a:t>
            </a:r>
          </a:p>
        </p:txBody>
      </p:sp>
    </p:spTree>
    <p:extLst>
      <p:ext uri="{BB962C8B-B14F-4D97-AF65-F5344CB8AC3E}">
        <p14:creationId xmlns:p14="http://schemas.microsoft.com/office/powerpoint/2010/main" val="33267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304</TotalTime>
  <Words>217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STEEL FABRICATION ORDER MANAGEMENT SYSTEM</vt:lpstr>
      <vt:lpstr>INTRODUCTION TO PROJECT</vt:lpstr>
      <vt:lpstr>Purpose</vt:lpstr>
      <vt:lpstr>scope</vt:lpstr>
      <vt:lpstr>Module</vt:lpstr>
      <vt:lpstr>Admin module</vt:lpstr>
      <vt:lpstr> Manager module </vt:lpstr>
      <vt:lpstr>Customer or user module</vt:lpstr>
      <vt:lpstr> Delivery Agent Account </vt:lpstr>
      <vt:lpstr>USE CASE DIAGRAM</vt:lpstr>
      <vt:lpstr>Dataflow Diagram</vt:lpstr>
      <vt:lpstr>Project Screenshot</vt:lpstr>
      <vt:lpstr>Future Scope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Management System for Steel Fabrication Factory</dc:title>
  <dc:creator>Shadow</dc:creator>
  <cp:lastModifiedBy>Shadow</cp:lastModifiedBy>
  <cp:revision>33</cp:revision>
  <dcterms:created xsi:type="dcterms:W3CDTF">2022-04-11T09:00:57Z</dcterms:created>
  <dcterms:modified xsi:type="dcterms:W3CDTF">2022-04-16T07:27:49Z</dcterms:modified>
</cp:coreProperties>
</file>