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80" r:id="rId3"/>
    <p:sldId id="281" r:id="rId4"/>
    <p:sldId id="277" r:id="rId5"/>
    <p:sldId id="283" r:id="rId6"/>
    <p:sldId id="284" r:id="rId7"/>
    <p:sldId id="285" r:id="rId8"/>
    <p:sldId id="278" r:id="rId9"/>
    <p:sldId id="286" r:id="rId10"/>
    <p:sldId id="287" r:id="rId11"/>
    <p:sldId id="282" r:id="rId12"/>
    <p:sldId id="260" r:id="rId13"/>
    <p:sldId id="273" r:id="rId14"/>
    <p:sldId id="274" r:id="rId15"/>
    <p:sldId id="279"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varScale="1">
        <p:scale>
          <a:sx n="78" d="100"/>
          <a:sy n="78" d="100"/>
        </p:scale>
        <p:origin x="1570" y="11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702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944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954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38372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5376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379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236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4208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190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809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051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813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402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15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236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158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654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5/23/2024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8789238"/>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371600"/>
            <a:ext cx="8610600" cy="3124200"/>
          </a:xfrm>
        </p:spPr>
        <p:txBody>
          <a:bodyPr>
            <a:normAutofit/>
          </a:bodyPr>
          <a:lstStyle/>
          <a:p>
            <a:pPr algn="l"/>
            <a:endParaRPr lang="en-US" sz="4000" dirty="0">
              <a:solidFill>
                <a:schemeClr val="tx1"/>
              </a:solidFill>
            </a:endParaRPr>
          </a:p>
          <a:p>
            <a:pPr algn="l"/>
            <a:r>
              <a:rPr lang="en-US" sz="4000" dirty="0">
                <a:solidFill>
                  <a:schemeClr val="tx1"/>
                </a:solidFill>
              </a:rPr>
              <a:t>Mess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Tools Used</a:t>
            </a:r>
            <a:endParaRPr lang="en-I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49621468"/>
              </p:ext>
            </p:extLst>
          </p:nvPr>
        </p:nvGraphicFramePr>
        <p:xfrm>
          <a:off x="1129431" y="1679620"/>
          <a:ext cx="6096000" cy="2021840"/>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Type</a:t>
                      </a:r>
                      <a:r>
                        <a:rPr lang="en-US" sz="1600" b="1" baseline="0" dirty="0">
                          <a:solidFill>
                            <a:schemeClr val="tx1"/>
                          </a:solidFill>
                          <a:latin typeface="Times New Roman" pitchFamily="18" charset="0"/>
                          <a:cs typeface="Times New Roman" pitchFamily="18" charset="0"/>
                        </a:rPr>
                        <a:t>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Web Application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Front End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HTML, Botstrap, CSS, Javascript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Wingdings" pitchFamily="2" charset="2"/>
                        <a:buChar char="Ø"/>
                        <a:tabLst/>
                        <a:defRPr/>
                      </a:pPr>
                      <a:r>
                        <a:rPr lang="en-US" sz="1600" b="1" dirty="0">
                          <a:solidFill>
                            <a:schemeClr val="tx1"/>
                          </a:solidFill>
                          <a:latin typeface="Times New Roman" pitchFamily="18" charset="0"/>
                          <a:cs typeface="Times New Roman" pitchFamily="18" charset="0"/>
                        </a:rPr>
                        <a:t>Back End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err="1">
                          <a:solidFill>
                            <a:schemeClr val="tx1"/>
                          </a:solidFill>
                          <a:latin typeface="Times New Roman" panose="02020603050405020304" pitchFamily="18" charset="0"/>
                          <a:cs typeface="Times New Roman" panose="02020603050405020304" pitchFamily="18" charset="0"/>
                        </a:rPr>
                        <a:t>JAVa</a:t>
                      </a:r>
                      <a:r>
                        <a:rPr lang="en-US" dirty="0">
                          <a:solidFill>
                            <a:schemeClr val="tx1"/>
                          </a:solidFill>
                          <a:latin typeface="Times New Roman" panose="02020603050405020304" pitchFamily="18" charset="0"/>
                          <a:cs typeface="Times New Roman" panose="02020603050405020304" pitchFamily="18" charset="0"/>
                        </a:rPr>
                        <a:t>, MySql</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Software's Used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Visual Studio, MySQL Workbench</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707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Displaying the mess menu.</a:t>
            </a:r>
          </a:p>
          <a:p>
            <a:r>
              <a:rPr lang="en-US" dirty="0"/>
              <a:t> A self-contained system for feedback and suggestions.</a:t>
            </a:r>
          </a:p>
          <a:p>
            <a:r>
              <a:rPr lang="en-US" dirty="0"/>
              <a:t>Print your whole database which has created automatically.</a:t>
            </a:r>
          </a:p>
          <a:p>
            <a:r>
              <a:rPr lang="en-US" dirty="0"/>
              <a:t>User will get notifications when any update will be occurred in system.</a:t>
            </a:r>
          </a:p>
          <a:p>
            <a:r>
              <a:rPr lang="en-US" dirty="0"/>
              <a:t>Security system is available. </a:t>
            </a:r>
          </a:p>
        </p:txBody>
      </p:sp>
    </p:spTree>
    <p:extLst>
      <p:ext uri="{BB962C8B-B14F-4D97-AF65-F5344CB8AC3E}">
        <p14:creationId xmlns:p14="http://schemas.microsoft.com/office/powerpoint/2010/main" val="180965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latin typeface="Arial" pitchFamily="34" charset="0"/>
                <a:cs typeface="Arial" pitchFamily="34" charset="0"/>
              </a:rPr>
              <a:t>APPLICATIONS:-</a:t>
            </a:r>
          </a:p>
        </p:txBody>
      </p:sp>
      <p:sp>
        <p:nvSpPr>
          <p:cNvPr id="3" name="Content Placeholder 2"/>
          <p:cNvSpPr>
            <a:spLocks noGrp="1"/>
          </p:cNvSpPr>
          <p:nvPr>
            <p:ph idx="1"/>
          </p:nvPr>
        </p:nvSpPr>
        <p:spPr>
          <a:xfrm>
            <a:off x="914400" y="1447800"/>
            <a:ext cx="7772400" cy="4876800"/>
          </a:xfrm>
        </p:spPr>
        <p:txBody>
          <a:bodyPr>
            <a:normAutofit/>
          </a:bodyPr>
          <a:lstStyle/>
          <a:p>
            <a:r>
              <a:rPr lang="en-US" b="1" dirty="0">
                <a:latin typeface="Aparajita" pitchFamily="34" charset="0"/>
                <a:cs typeface="Aparajita" pitchFamily="34" charset="0"/>
              </a:rPr>
              <a:t>Data management :- </a:t>
            </a:r>
            <a:r>
              <a:rPr lang="en-US" sz="2200" dirty="0">
                <a:latin typeface="Aparajita" pitchFamily="34" charset="0"/>
                <a:cs typeface="Aparajita" pitchFamily="34" charset="0"/>
              </a:rPr>
              <a:t>Data management allows customers to add and store information </a:t>
            </a:r>
          </a:p>
          <a:p>
            <a:r>
              <a:rPr lang="en-US" b="1" dirty="0">
                <a:latin typeface="Aparajita" pitchFamily="34" charset="0"/>
                <a:cs typeface="Aparajita" pitchFamily="34" charset="0"/>
              </a:rPr>
              <a:t>Student history :- </a:t>
            </a:r>
            <a:r>
              <a:rPr lang="en-US" sz="2200" dirty="0">
                <a:latin typeface="Aparajita" pitchFamily="34" charset="0"/>
                <a:cs typeface="Aparajita" pitchFamily="34" charset="0"/>
              </a:rPr>
              <a:t>Student history stores information about Food, Timing, Expenses etc.</a:t>
            </a:r>
          </a:p>
          <a:p>
            <a:r>
              <a:rPr lang="en-US" b="1" dirty="0">
                <a:latin typeface="Aparajita" pitchFamily="34" charset="0"/>
                <a:cs typeface="Aparajita" pitchFamily="34" charset="0"/>
              </a:rPr>
              <a:t>Food scheduling</a:t>
            </a:r>
            <a:r>
              <a:rPr lang="en-US" dirty="0">
                <a:latin typeface="Aparajita" pitchFamily="34" charset="0"/>
                <a:cs typeface="Aparajita" pitchFamily="34" charset="0"/>
              </a:rPr>
              <a:t> :- </a:t>
            </a:r>
            <a:r>
              <a:rPr lang="en-US" sz="2200" dirty="0">
                <a:latin typeface="Aparajita" pitchFamily="34" charset="0"/>
                <a:cs typeface="Aparajita" pitchFamily="34" charset="0"/>
              </a:rPr>
              <a:t>Food scheduling allows students to easily schedule Food, register them, and deliver according </a:t>
            </a:r>
            <a:r>
              <a:rPr lang="en-US" sz="2200">
                <a:latin typeface="Aparajita" pitchFamily="34" charset="0"/>
                <a:cs typeface="Aparajita" pitchFamily="34" charset="0"/>
              </a:rPr>
              <a:t>to time.</a:t>
            </a:r>
            <a:endParaRPr lang="en-US" sz="2200" dirty="0">
              <a:latin typeface="Aparajita" pitchFamily="34" charset="0"/>
              <a:cs typeface="Aparajit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Web-Based Application:-</a:t>
            </a:r>
          </a:p>
        </p:txBody>
      </p:sp>
      <p:sp>
        <p:nvSpPr>
          <p:cNvPr id="3" name="Content Placeholder 2"/>
          <p:cNvSpPr>
            <a:spLocks noGrp="1"/>
          </p:cNvSpPr>
          <p:nvPr>
            <p:ph idx="1"/>
          </p:nvPr>
        </p:nvSpPr>
        <p:spPr>
          <a:xfrm>
            <a:off x="762000" y="1447800"/>
            <a:ext cx="7924800" cy="4419600"/>
          </a:xfrm>
        </p:spPr>
        <p:txBody>
          <a:bodyPr/>
          <a:lstStyle/>
          <a:p>
            <a:endParaRPr lang="en-US" dirty="0"/>
          </a:p>
          <a:p>
            <a:endParaRPr lang="en-US" dirty="0"/>
          </a:p>
          <a:p>
            <a:r>
              <a:rPr lang="en-US" dirty="0"/>
              <a:t>An Web Based application  lets Student to skip the waiting room and get the Food they need wherever they are. </a:t>
            </a:r>
          </a:p>
          <a:p>
            <a:r>
              <a:rPr lang="en-US" dirty="0"/>
              <a:t>Using an Web Based , students can track the food during delivery.</a:t>
            </a:r>
          </a:p>
          <a:p>
            <a:r>
              <a:rPr lang="en-US" dirty="0"/>
              <a:t>Student can Filter and sort food according to their need.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F22792-C5F8-65E0-CA8B-497539E62084}"/>
              </a:ext>
            </a:extLst>
          </p:cNvPr>
          <p:cNvSpPr>
            <a:spLocks noGrp="1"/>
          </p:cNvSpPr>
          <p:nvPr>
            <p:ph type="title"/>
          </p:nvPr>
        </p:nvSpPr>
        <p:spPr/>
        <p:txBody>
          <a:bodyPr/>
          <a:lstStyle/>
          <a:p>
            <a:r>
              <a:rPr lang="en-IN" dirty="0"/>
              <a:t>ER-Diagram</a:t>
            </a:r>
          </a:p>
        </p:txBody>
      </p:sp>
      <p:pic>
        <p:nvPicPr>
          <p:cNvPr id="6" name="Content Placeholder 5">
            <a:extLst>
              <a:ext uri="{FF2B5EF4-FFF2-40B4-BE49-F238E27FC236}">
                <a16:creationId xmlns:a16="http://schemas.microsoft.com/office/drawing/2014/main" id="{1C325FDE-C4BA-8219-795B-2AE02CA91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8610600" cy="4876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Well organized Structure.</a:t>
            </a:r>
          </a:p>
          <a:p>
            <a:r>
              <a:rPr lang="en-US" dirty="0"/>
              <a:t>Well planned and proper utilization of resources.</a:t>
            </a:r>
          </a:p>
          <a:p>
            <a:r>
              <a:rPr lang="en-US" dirty="0"/>
              <a:t>Proper ethics being followed.</a:t>
            </a:r>
          </a:p>
          <a:p>
            <a:r>
              <a:rPr lang="en-US" dirty="0"/>
              <a:t>Ideation encouraged.</a:t>
            </a:r>
          </a:p>
          <a:p>
            <a:r>
              <a:rPr lang="en-US" dirty="0"/>
              <a:t>Satisfaction</a:t>
            </a:r>
          </a:p>
          <a:p>
            <a:pPr marL="0" indent="0">
              <a:buNone/>
            </a:pPr>
            <a:endParaRPr lang="en-US" dirty="0"/>
          </a:p>
        </p:txBody>
      </p:sp>
    </p:spTree>
    <p:extLst>
      <p:ext uri="{BB962C8B-B14F-4D97-AF65-F5344CB8AC3E}">
        <p14:creationId xmlns:p14="http://schemas.microsoft.com/office/powerpoint/2010/main" val="255613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8B9E2-08FF-998A-843D-643B1A2BF67F}"/>
              </a:ext>
            </a:extLst>
          </p:cNvPr>
          <p:cNvSpPr>
            <a:spLocks noGrp="1"/>
          </p:cNvSpPr>
          <p:nvPr>
            <p:ph type="title"/>
          </p:nvPr>
        </p:nvSpPr>
        <p:spPr/>
        <p:txBody>
          <a:bodyPr anchor="ctr"/>
          <a:lstStyle/>
          <a:p>
            <a:br>
              <a:rPr lang="en-IN" dirty="0"/>
            </a:br>
            <a:br>
              <a:rPr lang="en-IN" dirty="0"/>
            </a:br>
            <a:br>
              <a:rPr lang="en-IN" dirty="0"/>
            </a:br>
            <a:br>
              <a:rPr lang="en-IN" dirty="0"/>
            </a:br>
            <a:r>
              <a:rPr lang="en-IN" dirty="0"/>
              <a:t>		</a:t>
            </a:r>
            <a:r>
              <a:rPr lang="en-IN" sz="8000" dirty="0"/>
              <a:t>	</a:t>
            </a:r>
            <a:r>
              <a:rPr lang="en-IN" sz="8000" b="1" i="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The project is an Web based application It would avoid confusion and help operate the software easily. Also, such a software that is easy to use will reduce the work of canteen managers who still maintain all the logs in registers and files. </a:t>
            </a:r>
          </a:p>
        </p:txBody>
      </p:sp>
    </p:spTree>
    <p:extLst>
      <p:ext uri="{BB962C8B-B14F-4D97-AF65-F5344CB8AC3E}">
        <p14:creationId xmlns:p14="http://schemas.microsoft.com/office/powerpoint/2010/main" val="117156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Our purpose is to develop a paperless system that provide the management a way to facilitate smoother functioning of the mess system.</a:t>
            </a:r>
          </a:p>
          <a:p>
            <a:r>
              <a:rPr lang="en-US" dirty="0"/>
              <a:t>This project is used to provide user friendly daily attendance system that is easy to manage, maintain and query.</a:t>
            </a:r>
          </a:p>
          <a:p>
            <a:endParaRPr lang="en-US" dirty="0"/>
          </a:p>
        </p:txBody>
      </p:sp>
    </p:spTree>
    <p:extLst>
      <p:ext uri="{BB962C8B-B14F-4D97-AF65-F5344CB8AC3E}">
        <p14:creationId xmlns:p14="http://schemas.microsoft.com/office/powerpoint/2010/main" val="307674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Consisting of most of the students, one of the most massive task of the mess management is to take care of the dining needs of its students.</a:t>
            </a:r>
          </a:p>
        </p:txBody>
      </p:sp>
    </p:spTree>
    <p:extLst>
      <p:ext uri="{BB962C8B-B14F-4D97-AF65-F5344CB8AC3E}">
        <p14:creationId xmlns:p14="http://schemas.microsoft.com/office/powerpoint/2010/main" val="165886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Vision</a:t>
            </a:r>
          </a:p>
        </p:txBody>
      </p:sp>
      <p:sp>
        <p:nvSpPr>
          <p:cNvPr id="3" name="Content Placeholder 2"/>
          <p:cNvSpPr>
            <a:spLocks noGrp="1"/>
          </p:cNvSpPr>
          <p:nvPr>
            <p:ph idx="1"/>
          </p:nvPr>
        </p:nvSpPr>
        <p:spPr/>
        <p:txBody>
          <a:bodyPr/>
          <a:lstStyle/>
          <a:p>
            <a:r>
              <a:rPr lang="en-US" dirty="0"/>
              <a:t>We knew since the beginning that attending a meal in the mess is a daily routine of students living in a hostel, and thus the app had to be designed in a way that it can resemble the activities and experiences of students in the mess, from marking attendance to getting a meal, etc.</a:t>
            </a:r>
          </a:p>
        </p:txBody>
      </p:sp>
    </p:spTree>
    <p:extLst>
      <p:ext uri="{BB962C8B-B14F-4D97-AF65-F5344CB8AC3E}">
        <p14:creationId xmlns:p14="http://schemas.microsoft.com/office/powerpoint/2010/main" val="25636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828436" y="1524000"/>
            <a:ext cx="7782164" cy="4195481"/>
          </a:xfrm>
        </p:spPr>
        <p:txBody>
          <a:bodyPr>
            <a:normAutofit fontScale="92500" lnSpcReduction="10000"/>
          </a:bodyPr>
          <a:lstStyle/>
          <a:p>
            <a:pPr marL="0" indent="0" algn="just">
              <a:buNone/>
            </a:pPr>
            <a:r>
              <a:rPr lang="en-US" dirty="0"/>
              <a:t>                           The main aim of any canteen/mess/Hotel  is to provide clean and fresh food to the students/employees of the organization. In many organizations, entire mess management and billing calculations are done manually till date. It is very time consuming and increases the chances of performing calculation mistakes. It would be possible to do the same work within a short period of time and without using much efforts and manpower if there existed a software for the same. Thus, there arises a need to create a software for the same. Such a software would make the entire Mess related management an automated system.</a:t>
            </a:r>
          </a:p>
          <a:p>
            <a:pPr marL="0" indent="0" algn="just">
              <a:buNone/>
            </a:pPr>
            <a:r>
              <a:rPr lang="en-US" dirty="0"/>
              <a:t>                            The software is not only restricted to food items and their billing manipulations, but handling the information of the cadets seeking training in the PTC is also possible in the software. Thus, such a combination in a single software is of great benefits</a:t>
            </a:r>
          </a:p>
        </p:txBody>
      </p:sp>
    </p:spTree>
    <p:extLst>
      <p:ext uri="{BB962C8B-B14F-4D97-AF65-F5344CB8AC3E}">
        <p14:creationId xmlns:p14="http://schemas.microsoft.com/office/powerpoint/2010/main" val="218008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For simplicity and better understanding of the Smart Mess management System, this software is designed in English language.</a:t>
            </a:r>
          </a:p>
          <a:p>
            <a:r>
              <a:rPr lang="en-US" dirty="0"/>
              <a:t> It would avoid confusion and help operate the software easily. Also, such a software that is easy to use will reduce the work of mess managers who still maintain all the logs in registers and files. </a:t>
            </a:r>
          </a:p>
          <a:p>
            <a:r>
              <a:rPr lang="en-US" dirty="0"/>
              <a:t>It would be of great benefit as all calculations would be done easily on the click of a button.</a:t>
            </a:r>
          </a:p>
        </p:txBody>
      </p:sp>
    </p:spTree>
    <p:extLst>
      <p:ext uri="{BB962C8B-B14F-4D97-AF65-F5344CB8AC3E}">
        <p14:creationId xmlns:p14="http://schemas.microsoft.com/office/powerpoint/2010/main" val="3142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Less time consuming and faster movement of queues.</a:t>
            </a:r>
          </a:p>
          <a:p>
            <a:r>
              <a:rPr lang="en-US" dirty="0"/>
              <a:t>Minimization of food wastage.</a:t>
            </a:r>
          </a:p>
          <a:p>
            <a:r>
              <a:rPr lang="en-US" dirty="0"/>
              <a:t>Staff need not b present at all times at the serving tables.</a:t>
            </a:r>
          </a:p>
        </p:txBody>
      </p:sp>
    </p:spTree>
    <p:extLst>
      <p:ext uri="{BB962C8B-B14F-4D97-AF65-F5344CB8AC3E}">
        <p14:creationId xmlns:p14="http://schemas.microsoft.com/office/powerpoint/2010/main" val="139902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18882"/>
          </a:xfrm>
        </p:spPr>
        <p:txBody>
          <a:bodyPr/>
          <a:lstStyle/>
          <a:p>
            <a:r>
              <a:rPr lang="en-GB" dirty="0"/>
              <a:t>System Requirement </a:t>
            </a:r>
            <a:endParaRPr lang="en-IN" dirty="0"/>
          </a:p>
        </p:txBody>
      </p:sp>
      <p:sp>
        <p:nvSpPr>
          <p:cNvPr id="4" name="Google Shape;204;p13"/>
          <p:cNvSpPr txBox="1">
            <a:spLocks/>
          </p:cNvSpPr>
          <p:nvPr/>
        </p:nvSpPr>
        <p:spPr>
          <a:xfrm>
            <a:off x="228600" y="1143000"/>
            <a:ext cx="7405200" cy="61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marL="342900" indent="-342900">
              <a:buSzPts val="990"/>
              <a:buFont typeface="Wingdings" pitchFamily="2" charset="2"/>
              <a:buChar char="q"/>
            </a:pPr>
            <a:r>
              <a:rPr lang="en-GB" sz="1600" b="1" dirty="0">
                <a:solidFill>
                  <a:srgbClr val="660000"/>
                </a:solidFill>
                <a:effectLst>
                  <a:outerShdw blurRad="38100" dist="38100" dir="2700000" algn="tl">
                    <a:srgbClr val="000000">
                      <a:alpha val="43137"/>
                    </a:srgbClr>
                  </a:outerShdw>
                </a:effectLst>
                <a:latin typeface="Times New Roman"/>
                <a:ea typeface="Times New Roman"/>
                <a:cs typeface="Times New Roman"/>
                <a:sym typeface="Times New Roman"/>
              </a:rPr>
              <a:t>Hardware Requirements</a:t>
            </a:r>
          </a:p>
        </p:txBody>
      </p:sp>
      <p:graphicFrame>
        <p:nvGraphicFramePr>
          <p:cNvPr id="6" name="Table 5"/>
          <p:cNvGraphicFramePr>
            <a:graphicFrameLocks noGrp="1"/>
          </p:cNvGraphicFramePr>
          <p:nvPr>
            <p:extLst>
              <p:ext uri="{D42A27DB-BD31-4B8C-83A1-F6EECF244321}">
                <p14:modId xmlns:p14="http://schemas.microsoft.com/office/powerpoint/2010/main" val="3228456801"/>
              </p:ext>
            </p:extLst>
          </p:nvPr>
        </p:nvGraphicFramePr>
        <p:xfrm>
          <a:off x="1219200" y="1905000"/>
          <a:ext cx="6096000" cy="1255962"/>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24442">
                <a:tc>
                  <a:txBody>
                    <a:bodyPr/>
                    <a:lstStyle/>
                    <a:p>
                      <a:pPr algn="ctr"/>
                      <a:r>
                        <a:rPr lang="en-US" b="1" dirty="0">
                          <a:latin typeface="Times New Roman" pitchFamily="18" charset="0"/>
                          <a:cs typeface="Times New Roman" pitchFamily="18" charset="0"/>
                        </a:rPr>
                        <a:t>Name</a:t>
                      </a:r>
                      <a:r>
                        <a:rPr lang="en-US" baseline="0" dirty="0"/>
                        <a:t> </a:t>
                      </a:r>
                      <a:endParaRPr lang="en-IN" dirty="0"/>
                    </a:p>
                  </a:txBody>
                  <a:tcPr/>
                </a:tc>
                <a:tc>
                  <a:txBody>
                    <a:bodyPr/>
                    <a:lstStyle/>
                    <a:p>
                      <a:pPr algn="ctr"/>
                      <a:r>
                        <a:rPr lang="en-US" b="1" dirty="0">
                          <a:latin typeface="Times New Roman" pitchFamily="18" charset="0"/>
                          <a:cs typeface="Times New Roman" pitchFamily="18" charset="0"/>
                        </a:rPr>
                        <a:t>Specifications</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11335">
                <a:tc>
                  <a:txBody>
                    <a:bodyPr/>
                    <a:lstStyle/>
                    <a:p>
                      <a:r>
                        <a:rPr lang="en-US" dirty="0">
                          <a:solidFill>
                            <a:schemeClr val="tx1"/>
                          </a:solidFill>
                          <a:latin typeface="Times New Roman" panose="02020603050405020304" pitchFamily="18" charset="0"/>
                          <a:cs typeface="Times New Roman" panose="02020603050405020304" pitchFamily="18" charset="0"/>
                        </a:rPr>
                        <a:t>Processor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aseline="0" dirty="0">
                          <a:solidFill>
                            <a:schemeClr val="tx1"/>
                          </a:solidFill>
                          <a:latin typeface="Times New Roman" panose="02020603050405020304" pitchFamily="18" charset="0"/>
                          <a:cs typeface="Times New Roman" panose="02020603050405020304" pitchFamily="18" charset="0"/>
                        </a:rPr>
                        <a:t> Intel I5 </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2652">
                <a:tc>
                  <a:txBody>
                    <a:bodyPr/>
                    <a:lstStyle/>
                    <a:p>
                      <a:r>
                        <a:rPr lang="en-US" dirty="0">
                          <a:solidFill>
                            <a:schemeClr val="tx1"/>
                          </a:solidFill>
                          <a:latin typeface="Times New Roman" panose="02020603050405020304" pitchFamily="18" charset="0"/>
                          <a:cs typeface="Times New Roman" panose="02020603050405020304" pitchFamily="18" charset="0"/>
                        </a:rPr>
                        <a:t>Ram</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Minimum</a:t>
                      </a:r>
                      <a:r>
                        <a:rPr lang="en-US" baseline="0" dirty="0">
                          <a:solidFill>
                            <a:schemeClr val="tx1"/>
                          </a:solidFill>
                          <a:latin typeface="Times New Roman" panose="02020603050405020304" pitchFamily="18" charset="0"/>
                          <a:cs typeface="Times New Roman" panose="02020603050405020304" pitchFamily="18" charset="0"/>
                        </a:rPr>
                        <a:t> 4GB</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7" name="Google Shape;204;p13"/>
          <p:cNvSpPr txBox="1">
            <a:spLocks/>
          </p:cNvSpPr>
          <p:nvPr/>
        </p:nvSpPr>
        <p:spPr>
          <a:xfrm>
            <a:off x="228600" y="3585882"/>
            <a:ext cx="7405200" cy="61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marL="342900" indent="-342900">
              <a:buSzPts val="990"/>
              <a:buFont typeface="Wingdings" pitchFamily="2" charset="2"/>
              <a:buChar char="q"/>
            </a:pPr>
            <a:r>
              <a:rPr lang="en-GB" sz="1600" b="1" dirty="0">
                <a:solidFill>
                  <a:srgbClr val="660000"/>
                </a:solidFill>
                <a:effectLst>
                  <a:outerShdw blurRad="38100" dist="38100" dir="2700000" algn="tl">
                    <a:srgbClr val="000000">
                      <a:alpha val="43137"/>
                    </a:srgbClr>
                  </a:outerShdw>
                </a:effectLst>
                <a:latin typeface="Times New Roman"/>
                <a:ea typeface="Times New Roman"/>
                <a:cs typeface="Times New Roman"/>
                <a:sym typeface="Times New Roman"/>
              </a:rPr>
              <a:t>Software Requirements</a:t>
            </a:r>
          </a:p>
        </p:txBody>
      </p:sp>
      <p:graphicFrame>
        <p:nvGraphicFramePr>
          <p:cNvPr id="8" name="Table 7"/>
          <p:cNvGraphicFramePr>
            <a:graphicFrameLocks noGrp="1"/>
          </p:cNvGraphicFramePr>
          <p:nvPr>
            <p:extLst>
              <p:ext uri="{D42A27DB-BD31-4B8C-83A1-F6EECF244321}">
                <p14:modId xmlns:p14="http://schemas.microsoft.com/office/powerpoint/2010/main" val="2832705279"/>
              </p:ext>
            </p:extLst>
          </p:nvPr>
        </p:nvGraphicFramePr>
        <p:xfrm>
          <a:off x="1219200" y="4419600"/>
          <a:ext cx="6096000" cy="1463040"/>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24253">
                <a:tc>
                  <a:txBody>
                    <a:bodyPr/>
                    <a:lstStyle/>
                    <a:p>
                      <a:pPr algn="ctr"/>
                      <a:r>
                        <a:rPr lang="en-US" b="1" dirty="0">
                          <a:latin typeface="Times New Roman" pitchFamily="18" charset="0"/>
                          <a:cs typeface="Times New Roman" pitchFamily="18" charset="0"/>
                        </a:rPr>
                        <a:t>Name</a:t>
                      </a:r>
                      <a:r>
                        <a:rPr lang="en-US" baseline="0" dirty="0"/>
                        <a:t> </a:t>
                      </a:r>
                      <a:endParaRPr lang="en-IN" dirty="0"/>
                    </a:p>
                  </a:txBody>
                  <a:tcPr/>
                </a:tc>
                <a:tc>
                  <a:txBody>
                    <a:bodyPr/>
                    <a:lstStyle/>
                    <a:p>
                      <a:pPr algn="ctr"/>
                      <a:r>
                        <a:rPr lang="en-US" b="1" dirty="0">
                          <a:latin typeface="Times New Roman" pitchFamily="18" charset="0"/>
                          <a:cs typeface="Times New Roman" pitchFamily="18" charset="0"/>
                        </a:rPr>
                        <a:t>Specifications</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11335">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Editor</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Visual Studio</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1"/>
                  </a:ext>
                </a:extLst>
              </a:tr>
              <a:tr h="212652">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Operating System </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Windows</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2"/>
                  </a:ext>
                </a:extLst>
              </a:tr>
              <a:tr h="212652">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Server</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Apache, MySql</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9690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674</TotalTime>
  <Words>687</Words>
  <Application>Microsoft Office PowerPoint</Application>
  <PresentationFormat>On-screen Show (4:3)</PresentationFormat>
  <Paragraphs>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Aparajita</vt:lpstr>
      <vt:lpstr>Arial</vt:lpstr>
      <vt:lpstr>Century Gothic</vt:lpstr>
      <vt:lpstr>Times New Roman</vt:lpstr>
      <vt:lpstr>Wingdings</vt:lpstr>
      <vt:lpstr>Wingdings 3</vt:lpstr>
      <vt:lpstr>Ion</vt:lpstr>
      <vt:lpstr>PowerPoint Presentation</vt:lpstr>
      <vt:lpstr>Scope</vt:lpstr>
      <vt:lpstr>Objective</vt:lpstr>
      <vt:lpstr>Motivation</vt:lpstr>
      <vt:lpstr>Design Vision</vt:lpstr>
      <vt:lpstr>Abstract</vt:lpstr>
      <vt:lpstr>Introduction</vt:lpstr>
      <vt:lpstr>Advantages</vt:lpstr>
      <vt:lpstr>System Requirement </vt:lpstr>
      <vt:lpstr>Tools Used</vt:lpstr>
      <vt:lpstr>Features</vt:lpstr>
      <vt:lpstr>APPLICATIONS:-</vt:lpstr>
      <vt:lpstr>Web-Based Application:-</vt:lpstr>
      <vt:lpstr>ER-Diagram</vt:lpstr>
      <vt:lpstr>Conclusions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Management System</dc:title>
  <dc:creator>Shweta</dc:creator>
  <cp:lastModifiedBy>amol nichit</cp:lastModifiedBy>
  <cp:revision>73</cp:revision>
  <dcterms:created xsi:type="dcterms:W3CDTF">2006-08-16T00:00:00Z</dcterms:created>
  <dcterms:modified xsi:type="dcterms:W3CDTF">2024-05-23T07:36:32Z</dcterms:modified>
</cp:coreProperties>
</file>