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71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2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0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1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40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7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7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4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35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4070345" cy="1138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00"/>
                </a:solidFill>
              </a:defRPr>
            </a:pPr>
            <a:r>
              <a:rPr dirty="0"/>
              <a:t>CREDIT CARD</a:t>
            </a:r>
          </a:p>
          <a:p>
            <a:r>
              <a:rPr sz="2400" b="1" dirty="0"/>
              <a:t>Weekly Status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B5F7C-043F-4139-AC77-1CF284C99264}"/>
              </a:ext>
            </a:extLst>
          </p:cNvPr>
          <p:cNvSpPr txBox="1"/>
          <p:nvPr/>
        </p:nvSpPr>
        <p:spPr>
          <a:xfrm>
            <a:off x="1420836" y="2307102"/>
            <a:ext cx="6682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FFFF00"/>
                </a:solidFill>
                <a:effectLst/>
                <a:latin typeface="-apple-system"/>
              </a:rPr>
              <a:t>The aim is to help stakeholders identify high-value customer segments, understand spending habits, and improve marketing &amp; retention strategies</a:t>
            </a:r>
            <a:r>
              <a:rPr lang="en-US" sz="2000" b="1" i="0" dirty="0">
                <a:solidFill>
                  <a:srgbClr val="FFFF00"/>
                </a:solidFill>
                <a:effectLst/>
                <a:highlight>
                  <a:srgbClr val="FFFF00"/>
                </a:highlight>
                <a:latin typeface="-apple-system"/>
              </a:rPr>
              <a:t>.</a:t>
            </a:r>
            <a:endParaRPr lang="en-IN" sz="2000" b="1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00"/>
                </a:solidFill>
              </a:defRPr>
            </a:pPr>
            <a:r>
              <a:t>PROJECT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4566" y="1828562"/>
            <a:ext cx="666808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000">
                <a:solidFill>
                  <a:srgbClr val="FFFF00"/>
                </a:solidFill>
              </a:defRPr>
            </a:pPr>
            <a:r>
              <a:rPr dirty="0"/>
              <a:t>The Credit Card Weekly Dashboard provides insights into transaction patterns,</a:t>
            </a:r>
            <a:r>
              <a:rPr lang="en-US" dirty="0"/>
              <a:t> </a:t>
            </a:r>
            <a:r>
              <a:rPr dirty="0"/>
              <a:t>revenue generation, and customer behavior.</a:t>
            </a:r>
            <a:r>
              <a:rPr lang="en-US" dirty="0"/>
              <a:t> </a:t>
            </a:r>
            <a:r>
              <a:rPr dirty="0"/>
              <a:t>It enables stakeholders to track KPIs in real-time, detect anomalies, and make data-driven decisions.</a:t>
            </a:r>
            <a:r>
              <a:rPr lang="en-US" dirty="0"/>
              <a:t> </a:t>
            </a:r>
            <a:r>
              <a:rPr dirty="0"/>
              <a:t>Integrates</a:t>
            </a:r>
            <a:endParaRPr lang="en-US" dirty="0"/>
          </a:p>
          <a:p>
            <a:pPr algn="l">
              <a:defRPr sz="2000">
                <a:solidFill>
                  <a:srgbClr val="FFFF00"/>
                </a:solidFill>
              </a:defRPr>
            </a:pPr>
            <a:r>
              <a:rPr dirty="0"/>
              <a:t> multiple data sources (transaction database, CRM, and demographic info).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00"/>
                </a:solidFill>
              </a:defRPr>
            </a:pPr>
            <a:r>
              <a:t>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032781"/>
            <a:ext cx="6725239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000">
                <a:solidFill>
                  <a:srgbClr val="FFFF00"/>
                </a:solidFill>
              </a:defRPr>
            </a:pPr>
            <a:r>
              <a:rPr lang="en-US" dirty="0"/>
              <a:t>- </a:t>
            </a:r>
            <a:r>
              <a:rPr dirty="0"/>
              <a:t>Data Sources: MySQL database, API feeds, manual uploads.</a:t>
            </a:r>
          </a:p>
          <a:p>
            <a:pPr algn="l">
              <a:defRPr sz="2000">
                <a:solidFill>
                  <a:srgbClr val="FFFF00"/>
                </a:solidFill>
              </a:defRPr>
            </a:pPr>
            <a:r>
              <a:rPr lang="en-US" dirty="0"/>
              <a:t>- </a:t>
            </a:r>
            <a:r>
              <a:rPr dirty="0"/>
              <a:t>Metrics Tracked: Revenue, Transaction Count, Interest Earned,</a:t>
            </a:r>
            <a:endParaRPr lang="en-US" dirty="0"/>
          </a:p>
          <a:p>
            <a:pPr algn="l">
              <a:defRPr sz="2000">
                <a:solidFill>
                  <a:srgbClr val="FFFF00"/>
                </a:solidFill>
              </a:defRPr>
            </a:pPr>
            <a:r>
              <a:rPr dirty="0"/>
              <a:t>Customer Segmentation.</a:t>
            </a:r>
          </a:p>
          <a:p>
            <a:pPr algn="l">
              <a:defRPr sz="2000">
                <a:solidFill>
                  <a:srgbClr val="FFFF00"/>
                </a:solidFill>
              </a:defRPr>
            </a:pPr>
            <a:r>
              <a:rPr lang="en-US" dirty="0"/>
              <a:t>- </a:t>
            </a:r>
            <a:r>
              <a:rPr dirty="0"/>
              <a:t>Tools Used: Power BI, SQL, Excel.</a:t>
            </a:r>
          </a:p>
          <a:p>
            <a:pPr algn="l">
              <a:defRPr sz="2000">
                <a:solidFill>
                  <a:srgbClr val="FFFF00"/>
                </a:solidFill>
              </a:defRPr>
            </a:pPr>
            <a:r>
              <a:rPr lang="en-US" dirty="0"/>
              <a:t>- </a:t>
            </a:r>
            <a:r>
              <a:rPr dirty="0"/>
              <a:t>Update Frequency: Weekly refresh every Monday.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00"/>
                </a:solidFill>
              </a:defRPr>
            </a:pPr>
            <a:r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3126" y="2011680"/>
            <a:ext cx="6773594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000">
                <a:solidFill>
                  <a:srgbClr val="FFFF00"/>
                </a:solidFill>
              </a:defRPr>
            </a:pPr>
            <a:r>
              <a:rPr dirty="0"/>
              <a:t>The bank requires a clear, real-time view of credit card performance.</a:t>
            </a:r>
          </a:p>
          <a:p>
            <a:pPr algn="l">
              <a:defRPr sz="2000">
                <a:solidFill>
                  <a:srgbClr val="FFFF00"/>
                </a:solidFill>
              </a:defRPr>
            </a:pPr>
            <a:r>
              <a:rPr dirty="0"/>
              <a:t>Current reporting methods are manual, slow, and prone to errors.</a:t>
            </a:r>
          </a:p>
          <a:p>
            <a:pPr algn="l">
              <a:defRPr sz="2000">
                <a:solidFill>
                  <a:srgbClr val="FFFF00"/>
                </a:solidFill>
              </a:defRPr>
            </a:pPr>
            <a:r>
              <a:rPr dirty="0"/>
              <a:t>Lack of unified visualization leads to delayed decisions.</a:t>
            </a:r>
          </a:p>
          <a:p>
            <a:pPr algn="l">
              <a:defRPr sz="2000">
                <a:solidFill>
                  <a:srgbClr val="FFFF00"/>
                </a:solidFill>
              </a:defRPr>
            </a:pPr>
            <a:r>
              <a:rPr dirty="0"/>
              <a:t>Need for automated, interactive dashboards with actionable insights.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CC7C6-27A6-431B-9AD2-46C3E28031DB}"/>
              </a:ext>
            </a:extLst>
          </p:cNvPr>
          <p:cNvSpPr/>
          <p:nvPr/>
        </p:nvSpPr>
        <p:spPr>
          <a:xfrm>
            <a:off x="0" y="5190978"/>
            <a:ext cx="9144000" cy="82999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Amol </a:t>
            </a:r>
            <a:r>
              <a:rPr lang="en-US" dirty="0" err="1"/>
              <a:t>Pakhare</a:t>
            </a:r>
            <a:endParaRPr lang="en-US" dirty="0"/>
          </a:p>
          <a:p>
            <a:pPr algn="ctr"/>
            <a:r>
              <a:rPr lang="en-US" dirty="0"/>
              <a:t>pakhareamol300@gmail.com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182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-apple-system</vt:lpstr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DELL</dc:creator>
  <cp:keywords/>
  <dc:description>generated using python-pptx</dc:description>
  <cp:lastModifiedBy>DELL</cp:lastModifiedBy>
  <cp:revision>3</cp:revision>
  <dcterms:created xsi:type="dcterms:W3CDTF">2013-01-27T09:14:16Z</dcterms:created>
  <dcterms:modified xsi:type="dcterms:W3CDTF">2025-08-10T13:02:17Z</dcterms:modified>
  <cp:category/>
</cp:coreProperties>
</file>