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93" d="100"/>
          <a:sy n="93" d="100"/>
        </p:scale>
        <p:origin x="-67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31B7-9DDF-4806-9545-40A5357DEC47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EAA9-FA70-4A0B-A5CC-9E85998368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40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EEAA9-FA70-4A0B-A5CC-9E859983682E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3DE478-9F8A-47A3-A7B6-48EB8C1A753F}" type="datetimeFigureOut">
              <a:rPr lang="en-IN" smtClean="0"/>
              <a:t>02-12-2013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940000-FD27-46B1-BBE9-765C1F8BC9EE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graph-api/using-graph-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forfacebook/facebook-sdk" TargetMode="External"/><Relationship Id="rId2" Type="http://schemas.openxmlformats.org/officeDocument/2006/relationships/hyperlink" Target="https://github.com/amolpatil8187/facebook_mi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FACEBOOK MATCH MAKER</a:t>
            </a:r>
            <a:endParaRPr lang="en-IN" sz="5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-By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Ankit Junnarkar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Amol Patil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we trying to do?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Data mining using facebook API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Facebook based compatibility analysis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app would return a percentage score of     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Implementation ideas: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800" dirty="0" smtClean="0"/>
              <a:t>Compatibility analysis of facebook friends based on:</a:t>
            </a:r>
          </a:p>
          <a:p>
            <a:pPr lvl="3">
              <a:lnSpc>
                <a:spcPct val="150000"/>
              </a:lnSpc>
              <a:buClrTx/>
              <a:buFont typeface="Wingdings" pitchFamily="2" charset="2"/>
              <a:buChar char="q"/>
            </a:pPr>
            <a:r>
              <a:rPr lang="en-US" sz="2800" dirty="0" smtClean="0"/>
              <a:t> Likes, interests, activities</a:t>
            </a:r>
          </a:p>
          <a:p>
            <a:pPr lvl="3">
              <a:lnSpc>
                <a:spcPct val="150000"/>
              </a:lnSpc>
              <a:buClrTx/>
              <a:buFont typeface="Wingdings" pitchFamily="2" charset="2"/>
              <a:buChar char="q"/>
            </a:pPr>
            <a:r>
              <a:rPr lang="en-US" sz="2800" dirty="0" smtClean="0"/>
              <a:t> Name Compatibility</a:t>
            </a:r>
          </a:p>
          <a:p>
            <a:pPr lvl="3">
              <a:lnSpc>
                <a:spcPct val="150000"/>
              </a:lnSpc>
              <a:buClrTx/>
              <a:buFont typeface="Wingdings" pitchFamily="2" charset="2"/>
              <a:buChar char="q"/>
            </a:pPr>
            <a:r>
              <a:rPr lang="en-US" sz="2800" dirty="0" smtClean="0"/>
              <a:t> Numerology, Zodiac sign compatibility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Facebook Graph API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HTTP based API that can be used to access all public        information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Official documentation and python library at </a:t>
            </a:r>
            <a:r>
              <a:rPr lang="en-US" dirty="0" smtClean="0">
                <a:hlinkClick r:id="rId2"/>
              </a:rPr>
              <a:t>https://developers.facebook.com/docs/graph-api/using-graph-api/</a:t>
            </a:r>
            <a:endParaRPr lang="en-US" dirty="0" smtClean="0"/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Rate </a:t>
            </a:r>
            <a:r>
              <a:rPr lang="en-US" dirty="0" smtClean="0"/>
              <a:t>Limiting issue (&gt;=250 friends)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Facebook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/>
              <a:t>graph </a:t>
            </a:r>
            <a:r>
              <a:rPr lang="en-IN" dirty="0"/>
              <a:t>= </a:t>
            </a:r>
            <a:r>
              <a:rPr lang="en-IN" dirty="0" err="1"/>
              <a:t>facebook.GraphAPI</a:t>
            </a:r>
            <a:r>
              <a:rPr lang="en-IN" dirty="0"/>
              <a:t>(</a:t>
            </a:r>
            <a:r>
              <a:rPr lang="en-IN" dirty="0" err="1"/>
              <a:t>oauth_access_token</a:t>
            </a:r>
            <a:r>
              <a:rPr lang="en-IN" dirty="0"/>
              <a:t>) profile = </a:t>
            </a:r>
            <a:r>
              <a:rPr lang="en-IN" dirty="0" err="1"/>
              <a:t>graph.get_object</a:t>
            </a:r>
            <a:r>
              <a:rPr lang="en-IN" dirty="0"/>
              <a:t>("me")</a:t>
            </a:r>
            <a:endParaRPr lang="en-US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gives access to profile information , likes, comments, photos, events, check-ins.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Development 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Development Process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	</a:t>
            </a:r>
            <a:r>
              <a:rPr lang="en-US" dirty="0" smtClean="0"/>
              <a:t>Iterative development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Repository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github.com/amolpatil8187/facebook_mining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Dependencies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>
                <a:hlinkClick r:id="rId3"/>
              </a:rPr>
              <a:t>https://github.com/pythonforfacebook/facebook-sdk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Facebook Developer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Development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Code structure </a:t>
            </a:r>
          </a:p>
          <a:p>
            <a:pPr marL="708660" lvl="1" indent="-342900">
              <a:buClrTx/>
              <a:buFontTx/>
              <a:buChar char="-"/>
            </a:pPr>
            <a:r>
              <a:rPr lang="en-US" dirty="0" smtClean="0"/>
              <a:t>Core </a:t>
            </a:r>
          </a:p>
          <a:p>
            <a:pPr marL="982980" lvl="2" indent="-342900">
              <a:buClrTx/>
              <a:buFontTx/>
              <a:buChar char="-"/>
            </a:pPr>
            <a:r>
              <a:rPr lang="en-US" dirty="0" smtClean="0"/>
              <a:t>Model (User, AppException)</a:t>
            </a:r>
          </a:p>
          <a:p>
            <a:pPr marL="982980" lvl="2" indent="-342900">
              <a:buClrTx/>
              <a:buFontTx/>
              <a:buChar char="-"/>
            </a:pPr>
            <a:r>
              <a:rPr lang="en-US" dirty="0" smtClean="0"/>
              <a:t>Algorithms (Compatibility algorithms) </a:t>
            </a:r>
          </a:p>
          <a:p>
            <a:pPr marL="982980" lvl="2" indent="-342900">
              <a:buClrTx/>
              <a:buFontTx/>
              <a:buChar char="-"/>
            </a:pPr>
            <a:r>
              <a:rPr lang="en-US" dirty="0" smtClean="0"/>
              <a:t>Connector (Facebook connector) </a:t>
            </a:r>
          </a:p>
          <a:p>
            <a:pPr marL="708660" lvl="1" indent="-342900">
              <a:buClrTx/>
              <a:buFontTx/>
              <a:buChar char="-"/>
            </a:pPr>
            <a:r>
              <a:rPr lang="en-US" dirty="0" smtClean="0"/>
              <a:t>Helper</a:t>
            </a:r>
          </a:p>
          <a:p>
            <a:pPr marL="708660" lvl="1" indent="-342900">
              <a:buClrTx/>
              <a:buFontTx/>
              <a:buChar char="-"/>
            </a:pPr>
            <a:r>
              <a:rPr lang="en-US" dirty="0" smtClean="0"/>
              <a:t>Suggestion</a:t>
            </a:r>
          </a:p>
          <a:p>
            <a:pPr marL="982980" lvl="2" indent="-342900">
              <a:buClrTx/>
              <a:buFontTx/>
              <a:buChar char="-"/>
            </a:pPr>
            <a:r>
              <a:rPr lang="en-US" dirty="0" smtClean="0"/>
              <a:t>Manager (Get_best_Match)</a:t>
            </a:r>
          </a:p>
          <a:p>
            <a:pPr marL="708660" lvl="1" indent="-342900">
              <a:buClrTx/>
              <a:buFontTx/>
              <a:buChar char="-"/>
            </a:pPr>
            <a:r>
              <a:rPr lang="en-US" dirty="0" smtClean="0"/>
              <a:t>Main </a:t>
            </a:r>
          </a:p>
          <a:p>
            <a:pPr marL="708660" lvl="1" indent="-342900">
              <a:buClrTx/>
              <a:buFontTx/>
              <a:buChar char="-"/>
            </a:pPr>
            <a:endParaRPr lang="en-US" dirty="0" smtClean="0"/>
          </a:p>
          <a:p>
            <a:pPr marL="708660" lvl="1" indent="-342900">
              <a:buClrTx/>
              <a:buFontTx/>
              <a:buChar char="-"/>
            </a:pPr>
            <a:endParaRPr lang="en-US" dirty="0" smtClean="0"/>
          </a:p>
          <a:p>
            <a:pPr marL="982980" lvl="2" indent="-342900">
              <a:buClrTx/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5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159</Words>
  <Application>Microsoft Office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FACEBOOK MATCH MAKER</vt:lpstr>
      <vt:lpstr>What are we trying to do?</vt:lpstr>
      <vt:lpstr>Implementation ideas:</vt:lpstr>
      <vt:lpstr>Facebook Graph API</vt:lpstr>
      <vt:lpstr>Facebook Graph API</vt:lpstr>
      <vt:lpstr>Development Approach </vt:lpstr>
      <vt:lpstr>Development Approach </vt:lpstr>
      <vt:lpstr>Demo!!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MATCH MAKER</dc:title>
  <dc:creator>Shree Junnarkar</dc:creator>
  <cp:lastModifiedBy>Amol</cp:lastModifiedBy>
  <cp:revision>51</cp:revision>
  <dcterms:created xsi:type="dcterms:W3CDTF">2013-12-02T16:56:04Z</dcterms:created>
  <dcterms:modified xsi:type="dcterms:W3CDTF">2013-12-03T00:51:05Z</dcterms:modified>
</cp:coreProperties>
</file>