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7/16/2020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Battle of Neighborhoods</a:t>
            </a:r>
          </a:p>
        </p:txBody>
      </p:sp>
      <p:sp>
        <p:nvSpPr>
          <p:cNvPr id="3" name="Subtitle 2"/>
          <p:cNvSpPr>
            <a:spLocks noGrp="1"/>
          </p:cNvSpPr>
          <p:nvPr>
            <p:ph type="subTitle" idx="1"/>
          </p:nvPr>
        </p:nvSpPr>
        <p:spPr/>
        <p:txBody>
          <a:bodyPr/>
          <a:lstStyle/>
          <a:p>
            <a:r>
              <a:rPr lang="en-US" dirty="0" smtClean="0"/>
              <a:t>Help you explore </a:t>
            </a:r>
            <a:r>
              <a:rPr lang="en-US" dirty="0"/>
              <a:t>better facilities around </a:t>
            </a:r>
            <a:r>
              <a:rPr lang="en-US" dirty="0" smtClean="0"/>
              <a:t>Your neighborhood</a:t>
            </a:r>
            <a:endParaRPr lang="en-US" dirty="0"/>
          </a:p>
        </p:txBody>
      </p:sp>
      <p:sp>
        <p:nvSpPr>
          <p:cNvPr id="4" name="Subtitle 2"/>
          <p:cNvSpPr txBox="1">
            <a:spLocks/>
          </p:cNvSpPr>
          <p:nvPr/>
        </p:nvSpPr>
        <p:spPr>
          <a:xfrm>
            <a:off x="720716" y="5906200"/>
            <a:ext cx="10854024"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smtClean="0">
                <a:solidFill>
                  <a:schemeClr val="bg1"/>
                </a:solidFill>
              </a:rPr>
              <a:t>By </a:t>
            </a:r>
            <a:r>
              <a:rPr lang="en-US" b="1" dirty="0" smtClean="0">
                <a:solidFill>
                  <a:schemeClr val="bg1"/>
                </a:solidFill>
              </a:rPr>
              <a:t>Amol</a:t>
            </a:r>
            <a:endParaRPr lang="en-US" b="1" dirty="0">
              <a:solidFill>
                <a:schemeClr val="bg1"/>
              </a:solidFill>
            </a:endParaRPr>
          </a:p>
        </p:txBody>
      </p:sp>
    </p:spTree>
    <p:extLst>
      <p:ext uri="{BB962C8B-B14F-4D97-AF65-F5344CB8AC3E}">
        <p14:creationId xmlns:p14="http://schemas.microsoft.com/office/powerpoint/2010/main" xmlns="" val="83748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524067"/>
          </a:xfrm>
        </p:spPr>
        <p:txBody>
          <a:bodyPr>
            <a:normAutofit/>
          </a:bodyPr>
          <a:lstStyle/>
          <a:p>
            <a:r>
              <a:rPr lang="en-US" b="1" dirty="0"/>
              <a:t>Average Housing Price by Clusters in Scarborough</a:t>
            </a:r>
            <a:endParaRPr lang="en-US" dirty="0"/>
          </a:p>
        </p:txBody>
      </p:sp>
      <p:pic>
        <p:nvPicPr>
          <p:cNvPr id="4" name="Picture 3" descr="http://roshangrewal.com/wp-content/uploads/2019/10/Average-Housing-Price-1024x868.png"/>
          <p:cNvPicPr/>
          <p:nvPr/>
        </p:nvPicPr>
        <p:blipFill rotWithShape="1">
          <a:blip r:embed="rId2"/>
          <a:srcRect l="9169" t="5573" r="4240"/>
          <a:stretch/>
        </p:blipFill>
        <p:spPr bwMode="auto">
          <a:xfrm>
            <a:off x="581192" y="2723882"/>
            <a:ext cx="11610808" cy="4134118"/>
          </a:xfrm>
          <a:prstGeom prst="rect">
            <a:avLst/>
          </a:prstGeom>
          <a:noFill/>
          <a:ln w="9525">
            <a:noFill/>
            <a:miter lim="800000"/>
            <a:headEnd/>
            <a:tailEnd/>
          </a:ln>
        </p:spPr>
      </p:pic>
    </p:spTree>
    <p:extLst>
      <p:ext uri="{BB962C8B-B14F-4D97-AF65-F5344CB8AC3E}">
        <p14:creationId xmlns:p14="http://schemas.microsoft.com/office/powerpoint/2010/main" xmlns="" val="318676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7"/>
            <a:ext cx="11029615" cy="562704"/>
          </a:xfrm>
        </p:spPr>
        <p:txBody>
          <a:bodyPr>
            <a:normAutofit/>
          </a:bodyPr>
          <a:lstStyle/>
          <a:p>
            <a:r>
              <a:rPr lang="en-US" b="1" dirty="0"/>
              <a:t>School Ratings by Clusters in </a:t>
            </a:r>
            <a:r>
              <a:rPr lang="en-US" b="1" dirty="0" smtClean="0"/>
              <a:t>Scarborough</a:t>
            </a:r>
            <a:endParaRPr lang="en-US" dirty="0"/>
          </a:p>
        </p:txBody>
      </p:sp>
      <p:pic>
        <p:nvPicPr>
          <p:cNvPr id="4" name="Picture 3" descr="http://roshangrewal.com/wp-content/uploads/2019/10/School-Ratings-by-Clusters-1024x881.png"/>
          <p:cNvPicPr/>
          <p:nvPr/>
        </p:nvPicPr>
        <p:blipFill rotWithShape="1">
          <a:blip r:embed="rId2"/>
          <a:srcRect l="12238" t="8851" r="8930"/>
          <a:stretch/>
        </p:blipFill>
        <p:spPr bwMode="auto">
          <a:xfrm>
            <a:off x="581192" y="2743201"/>
            <a:ext cx="11254493" cy="4042258"/>
          </a:xfrm>
          <a:prstGeom prst="rect">
            <a:avLst/>
          </a:prstGeom>
          <a:noFill/>
          <a:ln w="9525">
            <a:noFill/>
            <a:miter lim="800000"/>
            <a:headEnd/>
            <a:tailEnd/>
          </a:ln>
        </p:spPr>
      </p:pic>
    </p:spTree>
    <p:extLst>
      <p:ext uri="{BB962C8B-B14F-4D97-AF65-F5344CB8AC3E}">
        <p14:creationId xmlns:p14="http://schemas.microsoft.com/office/powerpoint/2010/main" xmlns="" val="233758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Location:</a:t>
            </a:r>
          </a:p>
          <a:p>
            <a:pPr marL="0" indent="0">
              <a:buNone/>
            </a:pPr>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dirty="0"/>
              <a:t>Foursquare API:</a:t>
            </a:r>
          </a:p>
          <a:p>
            <a:pPr marL="0" indent="0">
              <a:buNone/>
            </a:pPr>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xmlns="" val="165361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Problem Which </a:t>
            </a:r>
            <a:r>
              <a:rPr lang="en-US" b="1" dirty="0" smtClean="0"/>
              <a:t>We Tried </a:t>
            </a:r>
            <a:r>
              <a:rPr lang="en-US" b="1" dirty="0"/>
              <a:t>to Solve:</a:t>
            </a:r>
          </a:p>
          <a:p>
            <a:pPr marL="0" indent="0">
              <a:buNone/>
            </a:pPr>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pPr lvl="0"/>
            <a:r>
              <a:rPr lang="en-US" dirty="0"/>
              <a:t>Sorted list of house in terms of housing prices in a ascending or descending order</a:t>
            </a:r>
          </a:p>
          <a:p>
            <a:pPr lvl="0"/>
            <a:r>
              <a:rPr lang="en-US" dirty="0"/>
              <a:t>Sorted list of schools in terms of location, fees, rating and reviews</a:t>
            </a:r>
          </a:p>
        </p:txBody>
      </p:sp>
    </p:spTree>
    <p:extLst>
      <p:ext uri="{BB962C8B-B14F-4D97-AF65-F5344CB8AC3E}">
        <p14:creationId xmlns:p14="http://schemas.microsoft.com/office/powerpoint/2010/main" xmlns="" val="219233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81192" y="2180496"/>
            <a:ext cx="11029615" cy="4233183"/>
          </a:xfrm>
        </p:spPr>
        <p:txBody>
          <a:bodyPr>
            <a:normAutofit fontScale="77500" lnSpcReduction="20000"/>
          </a:bodyPr>
          <a:lstStyle/>
          <a:p>
            <a:pPr marL="0" indent="0">
              <a:buNone/>
            </a:pPr>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pPr marL="0" indent="0">
              <a:buNone/>
            </a:pPr>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pPr marL="0" indent="0">
              <a:buNone/>
            </a:pPr>
            <a:r>
              <a:rPr lang="en-US" dirty="0"/>
              <a:t>Future Works:</a:t>
            </a:r>
          </a:p>
          <a:p>
            <a:pPr marL="0" indent="0">
              <a:buNone/>
            </a:pPr>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xmlns="" val="40493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3988484"/>
          </a:xfrm>
        </p:spPr>
        <p:txBody>
          <a:bodyPr>
            <a:normAutofit fontScale="85000" lnSpcReduction="20000"/>
          </a:bodyPr>
          <a:lstStyle/>
          <a:p>
            <a:pPr marL="0" indent="0">
              <a:buNone/>
            </a:pPr>
            <a:r>
              <a:rPr lang="en-US" b="1" dirty="0"/>
              <a:t>Libraries </a:t>
            </a:r>
            <a:r>
              <a:rPr lang="en-US" b="1" dirty="0" smtClean="0"/>
              <a:t>Used </a:t>
            </a:r>
            <a:r>
              <a:rPr lang="en-US" b="1" dirty="0"/>
              <a:t>to </a:t>
            </a:r>
            <a:r>
              <a:rPr lang="en-US" b="1" dirty="0" smtClean="0"/>
              <a:t>Develop </a:t>
            </a:r>
            <a:r>
              <a:rPr lang="en-US" b="1" dirty="0"/>
              <a:t>the Project</a:t>
            </a:r>
            <a:r>
              <a:rPr lang="en-US" b="1" dirty="0" smtClean="0"/>
              <a:t>:</a:t>
            </a:r>
          </a:p>
          <a:p>
            <a:pPr marL="0" indent="0">
              <a:buNone/>
            </a:pPr>
            <a:endParaRPr lang="en-US" b="1" dirty="0"/>
          </a:p>
          <a:p>
            <a:r>
              <a:rPr lang="en-US" i="1" dirty="0"/>
              <a:t>Pandas: For creating and manipulating </a:t>
            </a:r>
            <a:r>
              <a:rPr lang="en-US" i="1" dirty="0" err="1"/>
              <a:t>dataframes</a:t>
            </a:r>
            <a:r>
              <a:rPr lang="en-US" i="1" dirty="0"/>
              <a:t>.</a:t>
            </a:r>
            <a:endParaRPr lang="en-US" dirty="0"/>
          </a:p>
          <a:p>
            <a:r>
              <a:rPr lang="en-US" i="1" dirty="0"/>
              <a:t>Folium: Python visualization library would be used to visualize the neighborhoods cluster distribution of using interactive leaflet map.</a:t>
            </a:r>
            <a:endParaRPr lang="en-US" dirty="0"/>
          </a:p>
          <a:p>
            <a:r>
              <a:rPr lang="en-US" i="1" dirty="0" err="1"/>
              <a:t>Scikit</a:t>
            </a:r>
            <a:r>
              <a:rPr lang="en-US" i="1" dirty="0"/>
              <a:t> Learn: For importing k-means clustering.</a:t>
            </a:r>
            <a:endParaRPr lang="en-US" dirty="0"/>
          </a:p>
          <a:p>
            <a:r>
              <a:rPr lang="en-US" i="1" dirty="0"/>
              <a:t>JSON: Library to handle JSON files.</a:t>
            </a:r>
            <a:endParaRPr lang="en-US" dirty="0"/>
          </a:p>
          <a:p>
            <a:r>
              <a:rPr lang="en-US" i="1" dirty="0"/>
              <a:t>XML: To separate data from presentation and XML stores data in plain text format.</a:t>
            </a:r>
            <a:endParaRPr lang="en-US" dirty="0"/>
          </a:p>
          <a:p>
            <a:r>
              <a:rPr lang="en-US" i="1" dirty="0"/>
              <a:t>Geocoder: To retrieve Location Data.</a:t>
            </a:r>
            <a:endParaRPr lang="en-US" dirty="0"/>
          </a:p>
          <a:p>
            <a:r>
              <a:rPr lang="en-US" i="1" dirty="0"/>
              <a:t>Beautiful Soup and Requests: To scrap and library to handle http requests.</a:t>
            </a:r>
            <a:endParaRPr lang="en-US" dirty="0"/>
          </a:p>
          <a:p>
            <a:r>
              <a:rPr lang="en-US" i="1" dirty="0" err="1"/>
              <a:t>Matplotlib</a:t>
            </a:r>
            <a:r>
              <a:rPr lang="en-US" i="1" dirty="0"/>
              <a:t>: Python Plotting Module.</a:t>
            </a:r>
            <a:endParaRPr lang="en-US" dirty="0"/>
          </a:p>
        </p:txBody>
      </p:sp>
    </p:spTree>
    <p:extLst>
      <p:ext uri="{BB962C8B-B14F-4D97-AF65-F5344CB8AC3E}">
        <p14:creationId xmlns:p14="http://schemas.microsoft.com/office/powerpoint/2010/main" xmlns="" val="223568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81192" y="2541105"/>
            <a:ext cx="11029615" cy="3678303"/>
          </a:xfrm>
        </p:spPr>
        <p:txBody>
          <a:bodyPr>
            <a:normAutofit fontScale="70000" lnSpcReduction="20000"/>
          </a:bodyPr>
          <a:lstStyle/>
          <a:p>
            <a:pPr marL="0" indent="0">
              <a:buNone/>
            </a:pPr>
            <a:r>
              <a:rPr lang="en-US" dirty="0"/>
              <a:t>The purpose of this Capstone Project is to help people in exploring better facilities around their neighborhood. It will help people making smart and efficient decision on selecting great neighborhood out of numbers of other neighborhoods in Scarborough, Toronto.</a:t>
            </a:r>
          </a:p>
          <a:p>
            <a:pPr marL="0" indent="0">
              <a:buNone/>
            </a:pPr>
            <a:r>
              <a:rPr lang="en-US" dirty="0"/>
              <a:t>Lots of people are migrating to various states of Canada and needed lots of research for good housing prices and reputed schools for their children. This project is for those people who are looking for better neighborhoods. For ease of accessing to Cafe, School, Super market, medical shops, and grocery shops, mall, theatre, hospital, like-minded people, etc.</a:t>
            </a:r>
          </a:p>
          <a:p>
            <a:pPr marL="0" indent="0">
              <a:buNone/>
            </a:pPr>
            <a:r>
              <a:rPr lang="en-US"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marL="0" indent="0">
              <a:buNone/>
            </a:pPr>
            <a:r>
              <a:rPr lang="en-US" dirty="0"/>
              <a:t>It will help people to get awareness of the area and neighborhood before moving to a new city, state, country or place for their work or to start a new fresh life.</a:t>
            </a:r>
          </a:p>
          <a:p>
            <a:pPr marL="0" indent="0">
              <a:buNone/>
            </a:pPr>
            <a:endParaRPr lang="en-US" dirty="0"/>
          </a:p>
        </p:txBody>
      </p:sp>
    </p:spTree>
    <p:extLst>
      <p:ext uri="{BB962C8B-B14F-4D97-AF65-F5344CB8AC3E}">
        <p14:creationId xmlns:p14="http://schemas.microsoft.com/office/powerpoint/2010/main" xmlns="" val="145809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581192" y="1983346"/>
            <a:ext cx="11029615" cy="4636395"/>
          </a:xfrm>
        </p:spPr>
        <p:txBody>
          <a:bodyPr>
            <a:normAutofit fontScale="55000" lnSpcReduction="20000"/>
          </a:bodyPr>
          <a:lstStyle/>
          <a:p>
            <a:pPr marL="0" indent="0">
              <a:buNone/>
            </a:pPr>
            <a:r>
              <a:rPr lang="en-US" dirty="0"/>
              <a:t>Data Link: https://en.wikipedia.org/wiki/List_of_postal_codes_of_Canada:_M</a:t>
            </a:r>
          </a:p>
          <a:p>
            <a:pPr marL="0" indent="0">
              <a:buNone/>
            </a:pPr>
            <a:r>
              <a:rPr lang="en-US" dirty="0"/>
              <a:t>Will use Scarborough dataset which we scrapped from Wikipedia on Week 3. Dataset consisting of latitude and longitude, zip codes.</a:t>
            </a:r>
          </a:p>
          <a:p>
            <a:pPr marL="0" indent="0">
              <a:buNone/>
            </a:pPr>
            <a:r>
              <a:rPr lang="en-US" dirty="0"/>
              <a:t>Foursquare API Data:</a:t>
            </a:r>
          </a:p>
          <a:p>
            <a:pPr marL="0" indent="0">
              <a:buNone/>
            </a:pPr>
            <a:r>
              <a:rPr lang="en-US" dirty="0"/>
              <a:t>We will need data about different venues in different neighborhoods of that specific borough.</a:t>
            </a:r>
            <a:br>
              <a:rPr lang="en-US" dirty="0"/>
            </a:br>
            <a:r>
              <a:rPr lang="en-US"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buNone/>
            </a:pPr>
            <a:r>
              <a:rPr lang="en-US" dirty="0"/>
              <a:t>After finding the list of neighborhoods, we then connect to the Foursquare API to gather information about venues inside each and every neighborhood. For each neighborhood, we have chosen the radius to be 100 meter.</a:t>
            </a:r>
          </a:p>
          <a:p>
            <a:pPr marL="0" indent="0">
              <a:buNone/>
            </a:pPr>
            <a:r>
              <a:rPr lang="en-US" dirty="0"/>
              <a:t>The data retrieved from Foursquare contained information of venues within a specified distance of the longitude and latitude of the postcodes. The information obtained per venue as follows:</a:t>
            </a:r>
          </a:p>
          <a:p>
            <a:pPr latinLnBrk="1"/>
            <a:r>
              <a:rPr lang="en-US" dirty="0"/>
              <a:t>1. Neighborhood</a:t>
            </a:r>
          </a:p>
          <a:p>
            <a:pPr latinLnBrk="1"/>
            <a:r>
              <a:rPr lang="en-US" dirty="0"/>
              <a:t>2. Neighborhood Latitude</a:t>
            </a:r>
          </a:p>
          <a:p>
            <a:pPr latinLnBrk="1"/>
            <a:r>
              <a:rPr lang="en-US" dirty="0"/>
              <a:t>3. Neighborhood Longitude</a:t>
            </a:r>
          </a:p>
          <a:p>
            <a:pPr latinLnBrk="1"/>
            <a:r>
              <a:rPr lang="en-US" dirty="0"/>
              <a:t>4. Venue</a:t>
            </a:r>
          </a:p>
          <a:p>
            <a:pPr latinLnBrk="1"/>
            <a:r>
              <a:rPr lang="en-US" dirty="0"/>
              <a:t>5. Name of the venue e.g. the name of a store or restaurant</a:t>
            </a:r>
          </a:p>
          <a:p>
            <a:pPr latinLnBrk="1"/>
            <a:r>
              <a:rPr lang="en-US" dirty="0"/>
              <a:t>6. Venue Latitude</a:t>
            </a:r>
          </a:p>
          <a:p>
            <a:pPr latinLnBrk="1"/>
            <a:r>
              <a:rPr lang="en-US" dirty="0"/>
              <a:t>7. Venue Longitude</a:t>
            </a:r>
          </a:p>
          <a:p>
            <a:pPr latinLnBrk="1"/>
            <a:r>
              <a:rPr lang="en-US" dirty="0"/>
              <a:t>8. Venue Category</a:t>
            </a:r>
          </a:p>
        </p:txBody>
      </p:sp>
    </p:spTree>
    <p:extLst>
      <p:ext uri="{BB962C8B-B14F-4D97-AF65-F5344CB8AC3E}">
        <p14:creationId xmlns:p14="http://schemas.microsoft.com/office/powerpoint/2010/main" xmlns="" val="373023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Scarborough</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http://roshangrewal.com/wp-content/uploads/2019/10/Map-of-Scarborough-1024x576.png"/>
          <p:cNvPicPr/>
          <p:nvPr/>
        </p:nvPicPr>
        <p:blipFill rotWithShape="1">
          <a:blip r:embed="rId2"/>
          <a:srcRect l="14976" t="14965" r="4768"/>
          <a:stretch/>
        </p:blipFill>
        <p:spPr bwMode="auto">
          <a:xfrm>
            <a:off x="581192" y="1997614"/>
            <a:ext cx="11029615" cy="3678303"/>
          </a:xfrm>
          <a:prstGeom prst="rect">
            <a:avLst/>
          </a:prstGeom>
          <a:noFill/>
          <a:ln w="9525">
            <a:noFill/>
            <a:miter lim="800000"/>
            <a:headEnd/>
            <a:tailEnd/>
          </a:ln>
        </p:spPr>
      </p:pic>
    </p:spTree>
    <p:extLst>
      <p:ext uri="{BB962C8B-B14F-4D97-AF65-F5344CB8AC3E}">
        <p14:creationId xmlns:p14="http://schemas.microsoft.com/office/powerpoint/2010/main" xmlns="" val="195552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b="1" dirty="0"/>
              <a:t>Clustering Approach:</a:t>
            </a:r>
          </a:p>
          <a:p>
            <a:pPr marL="0" indent="0">
              <a:buNone/>
            </a:pPr>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xmlns="" val="219257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601341"/>
          </a:xfrm>
        </p:spPr>
        <p:txBody>
          <a:bodyPr>
            <a:normAutofit/>
          </a:bodyPr>
          <a:lstStyle/>
          <a:p>
            <a:pPr marL="0" indent="0">
              <a:buNone/>
            </a:pPr>
            <a:r>
              <a:rPr lang="en-US" b="1" dirty="0"/>
              <a:t>Using K-Means Clustering Approach</a:t>
            </a:r>
            <a:r>
              <a:rPr lang="en-US" dirty="0"/>
              <a:t> | Most Common Venue</a:t>
            </a:r>
          </a:p>
        </p:txBody>
      </p:sp>
      <p:pic>
        <p:nvPicPr>
          <p:cNvPr id="4" name="Picture 3" descr="http://roshangrewal.com/wp-content/uploads/2019/10/Using-K-Means-Clustering-Approach-10th-Most-Common-Venue-1024x582.png"/>
          <p:cNvPicPr/>
          <p:nvPr/>
        </p:nvPicPr>
        <p:blipFill rotWithShape="1">
          <a:blip r:embed="rId2"/>
          <a:srcRect l="11148" t="33921" r="2393" b="14765"/>
          <a:stretch/>
        </p:blipFill>
        <p:spPr bwMode="auto">
          <a:xfrm>
            <a:off x="581191" y="2781837"/>
            <a:ext cx="11029615" cy="3580326"/>
          </a:xfrm>
          <a:prstGeom prst="rect">
            <a:avLst/>
          </a:prstGeom>
          <a:noFill/>
          <a:ln w="9525">
            <a:noFill/>
            <a:miter lim="800000"/>
            <a:headEnd/>
            <a:tailEnd/>
          </a:ln>
        </p:spPr>
      </p:pic>
    </p:spTree>
    <p:extLst>
      <p:ext uri="{BB962C8B-B14F-4D97-AF65-F5344CB8AC3E}">
        <p14:creationId xmlns:p14="http://schemas.microsoft.com/office/powerpoint/2010/main" xmlns="" val="343717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511189"/>
          </a:xfrm>
        </p:spPr>
        <p:txBody>
          <a:bodyPr>
            <a:normAutofit/>
          </a:bodyPr>
          <a:lstStyle/>
          <a:p>
            <a:pPr marL="0" indent="0">
              <a:buNone/>
            </a:pPr>
            <a:r>
              <a:rPr lang="en-US" b="1" dirty="0"/>
              <a:t>Most Common Venues near Neighborhood</a:t>
            </a:r>
            <a:r>
              <a:rPr lang="en-US" dirty="0"/>
              <a:t> | Using Clustering</a:t>
            </a:r>
          </a:p>
        </p:txBody>
      </p:sp>
      <p:pic>
        <p:nvPicPr>
          <p:cNvPr id="4" name="Picture 3" descr="http://roshangrewal.com/wp-content/uploads/2019/10/Most-Common-venues-near-neighborhood-1024x578.png"/>
          <p:cNvPicPr/>
          <p:nvPr/>
        </p:nvPicPr>
        <p:blipFill rotWithShape="1">
          <a:blip r:embed="rId2"/>
          <a:srcRect l="11280" t="12266" r="3184"/>
          <a:stretch/>
        </p:blipFill>
        <p:spPr bwMode="auto">
          <a:xfrm>
            <a:off x="581191" y="2691685"/>
            <a:ext cx="9129479" cy="3786388"/>
          </a:xfrm>
          <a:prstGeom prst="rect">
            <a:avLst/>
          </a:prstGeom>
          <a:noFill/>
          <a:ln w="9525">
            <a:noFill/>
            <a:miter lim="800000"/>
            <a:headEnd/>
            <a:tailEnd/>
          </a:ln>
        </p:spPr>
      </p:pic>
    </p:spTree>
    <p:extLst>
      <p:ext uri="{BB962C8B-B14F-4D97-AF65-F5344CB8AC3E}">
        <p14:creationId xmlns:p14="http://schemas.microsoft.com/office/powerpoint/2010/main" xmlns="" val="195708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Work Flow:</a:t>
            </a:r>
          </a:p>
          <a:p>
            <a:pPr marL="0" indent="0">
              <a:buNone/>
            </a:pPr>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r>
              <a:rPr lang="en-US" dirty="0" smtClean="0"/>
              <a:t>.</a:t>
            </a:r>
            <a:endParaRPr lang="en-US" dirty="0"/>
          </a:p>
        </p:txBody>
      </p:sp>
    </p:spTree>
    <p:extLst>
      <p:ext uri="{BB962C8B-B14F-4D97-AF65-F5344CB8AC3E}">
        <p14:creationId xmlns:p14="http://schemas.microsoft.com/office/powerpoint/2010/main" xmlns="" val="370133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581192" y="2180496"/>
            <a:ext cx="11029615" cy="575583"/>
          </a:xfrm>
        </p:spPr>
        <p:txBody>
          <a:bodyPr>
            <a:normAutofit/>
          </a:bodyPr>
          <a:lstStyle/>
          <a:p>
            <a:r>
              <a:rPr lang="en-US" b="1" dirty="0"/>
              <a:t>Map of Clusters in Scarborough</a:t>
            </a:r>
            <a:endParaRPr lang="en-US" dirty="0"/>
          </a:p>
        </p:txBody>
      </p:sp>
      <p:pic>
        <p:nvPicPr>
          <p:cNvPr id="4" name="Picture 3" descr="http://roshangrewal.com/wp-content/uploads/2019/10/Map-of-Clusters-Scarborough-1024x579.png"/>
          <p:cNvPicPr/>
          <p:nvPr/>
        </p:nvPicPr>
        <p:blipFill rotWithShape="1">
          <a:blip r:embed="rId2"/>
          <a:srcRect l="14316" t="12327" r="3977" b="1463"/>
          <a:stretch/>
        </p:blipFill>
        <p:spPr bwMode="auto">
          <a:xfrm>
            <a:off x="581192" y="2756079"/>
            <a:ext cx="11029615" cy="3193960"/>
          </a:xfrm>
          <a:prstGeom prst="rect">
            <a:avLst/>
          </a:prstGeom>
          <a:noFill/>
          <a:ln w="9525">
            <a:noFill/>
            <a:miter lim="800000"/>
            <a:headEnd/>
            <a:tailEnd/>
          </a:ln>
        </p:spPr>
      </p:pic>
    </p:spTree>
    <p:extLst>
      <p:ext uri="{BB962C8B-B14F-4D97-AF65-F5344CB8AC3E}">
        <p14:creationId xmlns:p14="http://schemas.microsoft.com/office/powerpoint/2010/main" xmlns="" val="3578029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TotalTime>
  <Words>828</Words>
  <Application>Microsoft Office PowerPoint</Application>
  <PresentationFormat>Custom</PresentationFormat>
  <Paragraphs>59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The Battle of Neighborhoods</vt:lpstr>
      <vt:lpstr>Introduction:</vt:lpstr>
      <vt:lpstr>Data</vt:lpstr>
      <vt:lpstr>Map of Scarborough</vt:lpstr>
      <vt:lpstr>Methodology</vt:lpstr>
      <vt:lpstr>Slide 6</vt:lpstr>
      <vt:lpstr>Slide 7</vt:lpstr>
      <vt:lpstr>Slide 8</vt:lpstr>
      <vt:lpstr>Results</vt:lpstr>
      <vt:lpstr>Slide 10</vt:lpstr>
      <vt:lpstr>Slide 11</vt:lpstr>
      <vt:lpstr>Slide 12</vt:lpstr>
      <vt:lpstr>Discussion</vt:lpstr>
      <vt:lpstr>Conclusion</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armtrine@outlook.com</dc:creator>
  <cp:lastModifiedBy>Amol</cp:lastModifiedBy>
  <cp:revision>5</cp:revision>
  <dcterms:created xsi:type="dcterms:W3CDTF">2020-07-13T14:47:15Z</dcterms:created>
  <dcterms:modified xsi:type="dcterms:W3CDTF">2020-07-16T09:06:54Z</dcterms:modified>
</cp:coreProperties>
</file>