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2c0583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2c0583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aec0431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aec0431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aec0431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aec0431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ec0431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ec0431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ww.tcs.com/content/dam/tcs/pdf/Industries/Banking%20and%20Financial%20Services/Computer-Vision-in-Bank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29000" y="2011500"/>
            <a:ext cx="5715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Computer Vision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in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Finance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24550" y="4151550"/>
            <a:ext cx="749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Signature matching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75" y="1199450"/>
            <a:ext cx="5715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824550" y="4151550"/>
            <a:ext cx="749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Face Matching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263" y="519775"/>
            <a:ext cx="5347475" cy="33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824550" y="4151550"/>
            <a:ext cx="749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Information Extraction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913" y="244250"/>
            <a:ext cx="2798181" cy="38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49" y="519800"/>
            <a:ext cx="7257698" cy="37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824550" y="4371975"/>
            <a:ext cx="749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Computer Vision: A Game Changer for Banking, Financial Services and Insurance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https://www.tcs.com/content/dam/tcs/pdf/Industries/Banking%20and%20Financial%20Services/Computer-Vision-in-Banking.pdf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