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5" y="2229222"/>
            <a:ext cx="1094500" cy="5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9575" y="2860325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128 x 32 x  1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(W x H x D)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982450" y="2131075"/>
            <a:ext cx="1322400" cy="729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(Can be pre-trained)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3"/>
          <p:cNvCxnSpPr>
            <a:stCxn id="54" idx="3"/>
            <a:endCxn id="56" idx="1"/>
          </p:cNvCxnSpPr>
          <p:nvPr/>
        </p:nvCxnSpPr>
        <p:spPr>
          <a:xfrm>
            <a:off x="1538475" y="2485484"/>
            <a:ext cx="444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3342650" y="2135575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x 4 x  512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116050" y="1929175"/>
            <a:ext cx="648600" cy="113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Reshape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To 2D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13"/>
          <p:cNvCxnSpPr>
            <a:stCxn id="59" idx="3"/>
            <a:endCxn id="61" idx="1"/>
          </p:cNvCxnSpPr>
          <p:nvPr/>
        </p:nvCxnSpPr>
        <p:spPr>
          <a:xfrm>
            <a:off x="4764650" y="2495725"/>
            <a:ext cx="72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/>
          <p:nvPr/>
        </p:nvSpPr>
        <p:spPr>
          <a:xfrm>
            <a:off x="5487650" y="1929175"/>
            <a:ext cx="1094400" cy="113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LSTM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128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240250" y="1929175"/>
            <a:ext cx="648600" cy="1133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Dense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Vocab Size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3"/>
          <p:cNvCxnSpPr>
            <a:stCxn id="56" idx="3"/>
            <a:endCxn id="59" idx="1"/>
          </p:cNvCxnSpPr>
          <p:nvPr/>
        </p:nvCxnSpPr>
        <p:spPr>
          <a:xfrm>
            <a:off x="3304850" y="2495725"/>
            <a:ext cx="8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4734500" y="207385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2D </a:t>
            </a: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32 x 2048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3"/>
          <p:cNvCxnSpPr>
            <a:stCxn id="61" idx="3"/>
            <a:endCxn id="62" idx="1"/>
          </p:cNvCxnSpPr>
          <p:nvPr/>
        </p:nvCxnSpPr>
        <p:spPr>
          <a:xfrm>
            <a:off x="6582050" y="2495725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6620750" y="2135575"/>
            <a:ext cx="619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LSTM Hidden States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32 x 128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133250" y="2287975"/>
            <a:ext cx="899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32 x </a:t>
            </a: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Vocab Size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13"/>
          <p:cNvCxnSpPr>
            <a:stCxn id="62" idx="3"/>
            <a:endCxn id="67" idx="1"/>
          </p:cNvCxnSpPr>
          <p:nvPr/>
        </p:nvCxnSpPr>
        <p:spPr>
          <a:xfrm flipH="1" rot="10800000">
            <a:off x="7888850" y="2475925"/>
            <a:ext cx="2445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2201000" y="3760450"/>
            <a:ext cx="52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CRNN for OCR</a:t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