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84" r:id="rId5"/>
    <p:sldId id="283" r:id="rId6"/>
    <p:sldId id="285" r:id="rId7"/>
    <p:sldId id="286" r:id="rId8"/>
    <p:sldId id="288" r:id="rId9"/>
    <p:sldId id="287" r:id="rId10"/>
    <p:sldId id="289" r:id="rId11"/>
    <p:sldId id="290" r:id="rId12"/>
    <p:sldId id="291" r:id="rId13"/>
    <p:sldId id="292" r:id="rId14"/>
    <p:sldId id="293" r:id="rId15"/>
    <p:sldId id="295" r:id="rId16"/>
    <p:sldId id="296"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82" autoAdjust="0"/>
    <p:restoredTop sz="94660"/>
  </p:normalViewPr>
  <p:slideViewPr>
    <p:cSldViewPr snapToGrid="0">
      <p:cViewPr varScale="1">
        <p:scale>
          <a:sx n="67" d="100"/>
          <a:sy n="67" d="100"/>
        </p:scale>
        <p:origin x="52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B1E04-DA20-43D1-8BB3-166CEA3A1E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E18520F-37ED-475E-97C6-8217A6426F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58AC4F3-A708-4400-AA63-235B0728B6BD}"/>
              </a:ext>
            </a:extLst>
          </p:cNvPr>
          <p:cNvSpPr>
            <a:spLocks noGrp="1"/>
          </p:cNvSpPr>
          <p:nvPr>
            <p:ph type="dt" sz="half" idx="10"/>
          </p:nvPr>
        </p:nvSpPr>
        <p:spPr/>
        <p:txBody>
          <a:bodyPr/>
          <a:lstStyle/>
          <a:p>
            <a:fld id="{0C97778B-DBC6-457B-B9DC-E3C26D4B7FBD}" type="datetimeFigureOut">
              <a:rPr lang="en-IN" smtClean="0"/>
              <a:t>01-08-2021</a:t>
            </a:fld>
            <a:endParaRPr lang="en-IN"/>
          </a:p>
        </p:txBody>
      </p:sp>
      <p:sp>
        <p:nvSpPr>
          <p:cNvPr id="5" name="Footer Placeholder 4">
            <a:extLst>
              <a:ext uri="{FF2B5EF4-FFF2-40B4-BE49-F238E27FC236}">
                <a16:creationId xmlns:a16="http://schemas.microsoft.com/office/drawing/2014/main" id="{9B4D8B10-47D0-4A58-910D-6AB5F09ACB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13372F-EBBA-4247-AEB0-006AACFD7283}"/>
              </a:ext>
            </a:extLst>
          </p:cNvPr>
          <p:cNvSpPr>
            <a:spLocks noGrp="1"/>
          </p:cNvSpPr>
          <p:nvPr>
            <p:ph type="sldNum" sz="quarter" idx="12"/>
          </p:nvPr>
        </p:nvSpPr>
        <p:spPr/>
        <p:txBody>
          <a:bodyPr/>
          <a:lstStyle/>
          <a:p>
            <a:fld id="{96CB71EA-65DA-498A-AFDA-2DF10ED4D5A0}" type="slidenum">
              <a:rPr lang="en-IN" smtClean="0"/>
              <a:t>‹#›</a:t>
            </a:fld>
            <a:endParaRPr lang="en-IN"/>
          </a:p>
        </p:txBody>
      </p:sp>
    </p:spTree>
    <p:extLst>
      <p:ext uri="{BB962C8B-B14F-4D97-AF65-F5344CB8AC3E}">
        <p14:creationId xmlns:p14="http://schemas.microsoft.com/office/powerpoint/2010/main" val="630093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A969-B6F1-44EB-9F0F-70C36675621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AF775F-BE69-4F65-8AAC-772B59B594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2D9267-25D4-4E58-ACC4-8B8B828FEB67}"/>
              </a:ext>
            </a:extLst>
          </p:cNvPr>
          <p:cNvSpPr>
            <a:spLocks noGrp="1"/>
          </p:cNvSpPr>
          <p:nvPr>
            <p:ph type="dt" sz="half" idx="10"/>
          </p:nvPr>
        </p:nvSpPr>
        <p:spPr/>
        <p:txBody>
          <a:bodyPr/>
          <a:lstStyle/>
          <a:p>
            <a:fld id="{0C97778B-DBC6-457B-B9DC-E3C26D4B7FBD}" type="datetimeFigureOut">
              <a:rPr lang="en-IN" smtClean="0"/>
              <a:t>01-08-2021</a:t>
            </a:fld>
            <a:endParaRPr lang="en-IN"/>
          </a:p>
        </p:txBody>
      </p:sp>
      <p:sp>
        <p:nvSpPr>
          <p:cNvPr id="5" name="Footer Placeholder 4">
            <a:extLst>
              <a:ext uri="{FF2B5EF4-FFF2-40B4-BE49-F238E27FC236}">
                <a16:creationId xmlns:a16="http://schemas.microsoft.com/office/drawing/2014/main" id="{27682843-B106-4DEF-957B-94408A6CA7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0BD3FA-32D4-4E55-97E0-D3BB9F88990F}"/>
              </a:ext>
            </a:extLst>
          </p:cNvPr>
          <p:cNvSpPr>
            <a:spLocks noGrp="1"/>
          </p:cNvSpPr>
          <p:nvPr>
            <p:ph type="sldNum" sz="quarter" idx="12"/>
          </p:nvPr>
        </p:nvSpPr>
        <p:spPr/>
        <p:txBody>
          <a:bodyPr/>
          <a:lstStyle/>
          <a:p>
            <a:fld id="{96CB71EA-65DA-498A-AFDA-2DF10ED4D5A0}" type="slidenum">
              <a:rPr lang="en-IN" smtClean="0"/>
              <a:t>‹#›</a:t>
            </a:fld>
            <a:endParaRPr lang="en-IN"/>
          </a:p>
        </p:txBody>
      </p:sp>
    </p:spTree>
    <p:extLst>
      <p:ext uri="{BB962C8B-B14F-4D97-AF65-F5344CB8AC3E}">
        <p14:creationId xmlns:p14="http://schemas.microsoft.com/office/powerpoint/2010/main" val="3380772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799DD0-F045-4953-BAA8-E6F2B612A8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1B4E5F-937B-4FF7-8AF8-C61D233064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0C457B-1861-4CCD-A0DC-E2BAD162766F}"/>
              </a:ext>
            </a:extLst>
          </p:cNvPr>
          <p:cNvSpPr>
            <a:spLocks noGrp="1"/>
          </p:cNvSpPr>
          <p:nvPr>
            <p:ph type="dt" sz="half" idx="10"/>
          </p:nvPr>
        </p:nvSpPr>
        <p:spPr/>
        <p:txBody>
          <a:bodyPr/>
          <a:lstStyle/>
          <a:p>
            <a:fld id="{0C97778B-DBC6-457B-B9DC-E3C26D4B7FBD}" type="datetimeFigureOut">
              <a:rPr lang="en-IN" smtClean="0"/>
              <a:t>01-08-2021</a:t>
            </a:fld>
            <a:endParaRPr lang="en-IN"/>
          </a:p>
        </p:txBody>
      </p:sp>
      <p:sp>
        <p:nvSpPr>
          <p:cNvPr id="5" name="Footer Placeholder 4">
            <a:extLst>
              <a:ext uri="{FF2B5EF4-FFF2-40B4-BE49-F238E27FC236}">
                <a16:creationId xmlns:a16="http://schemas.microsoft.com/office/drawing/2014/main" id="{51B079CF-7943-4B11-A3BD-0D14AA7B23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560514-54B9-4C6E-81D7-7CC959FD40D9}"/>
              </a:ext>
            </a:extLst>
          </p:cNvPr>
          <p:cNvSpPr>
            <a:spLocks noGrp="1"/>
          </p:cNvSpPr>
          <p:nvPr>
            <p:ph type="sldNum" sz="quarter" idx="12"/>
          </p:nvPr>
        </p:nvSpPr>
        <p:spPr/>
        <p:txBody>
          <a:bodyPr/>
          <a:lstStyle/>
          <a:p>
            <a:fld id="{96CB71EA-65DA-498A-AFDA-2DF10ED4D5A0}" type="slidenum">
              <a:rPr lang="en-IN" smtClean="0"/>
              <a:t>‹#›</a:t>
            </a:fld>
            <a:endParaRPr lang="en-IN"/>
          </a:p>
        </p:txBody>
      </p:sp>
    </p:spTree>
    <p:extLst>
      <p:ext uri="{BB962C8B-B14F-4D97-AF65-F5344CB8AC3E}">
        <p14:creationId xmlns:p14="http://schemas.microsoft.com/office/powerpoint/2010/main" val="93277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F299A-71DE-4579-B7DD-2E23220C45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5C350E-9374-4CF3-AC0F-790FAE16A4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A8BDB3-A511-4BCC-B86A-F84F2430232A}"/>
              </a:ext>
            </a:extLst>
          </p:cNvPr>
          <p:cNvSpPr>
            <a:spLocks noGrp="1"/>
          </p:cNvSpPr>
          <p:nvPr>
            <p:ph type="dt" sz="half" idx="10"/>
          </p:nvPr>
        </p:nvSpPr>
        <p:spPr/>
        <p:txBody>
          <a:bodyPr/>
          <a:lstStyle/>
          <a:p>
            <a:fld id="{0C97778B-DBC6-457B-B9DC-E3C26D4B7FBD}" type="datetimeFigureOut">
              <a:rPr lang="en-IN" smtClean="0"/>
              <a:t>01-08-2021</a:t>
            </a:fld>
            <a:endParaRPr lang="en-IN"/>
          </a:p>
        </p:txBody>
      </p:sp>
      <p:sp>
        <p:nvSpPr>
          <p:cNvPr id="5" name="Footer Placeholder 4">
            <a:extLst>
              <a:ext uri="{FF2B5EF4-FFF2-40B4-BE49-F238E27FC236}">
                <a16:creationId xmlns:a16="http://schemas.microsoft.com/office/drawing/2014/main" id="{6BAB30F6-0C8D-4A8A-9E45-D67137C324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B93921-30B5-4CA6-9EF1-CA57E5B5F316}"/>
              </a:ext>
            </a:extLst>
          </p:cNvPr>
          <p:cNvSpPr>
            <a:spLocks noGrp="1"/>
          </p:cNvSpPr>
          <p:nvPr>
            <p:ph type="sldNum" sz="quarter" idx="12"/>
          </p:nvPr>
        </p:nvSpPr>
        <p:spPr/>
        <p:txBody>
          <a:bodyPr/>
          <a:lstStyle/>
          <a:p>
            <a:fld id="{96CB71EA-65DA-498A-AFDA-2DF10ED4D5A0}" type="slidenum">
              <a:rPr lang="en-IN" smtClean="0"/>
              <a:t>‹#›</a:t>
            </a:fld>
            <a:endParaRPr lang="en-IN"/>
          </a:p>
        </p:txBody>
      </p:sp>
    </p:spTree>
    <p:extLst>
      <p:ext uri="{BB962C8B-B14F-4D97-AF65-F5344CB8AC3E}">
        <p14:creationId xmlns:p14="http://schemas.microsoft.com/office/powerpoint/2010/main" val="3759115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D597A-7F94-40B3-9D4E-E7C26B1786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402DB9D-5E5E-4030-826C-5E16E10C9E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7AB7F6-0E49-4A3A-993A-64F1149CEE7A}"/>
              </a:ext>
            </a:extLst>
          </p:cNvPr>
          <p:cNvSpPr>
            <a:spLocks noGrp="1"/>
          </p:cNvSpPr>
          <p:nvPr>
            <p:ph type="dt" sz="half" idx="10"/>
          </p:nvPr>
        </p:nvSpPr>
        <p:spPr/>
        <p:txBody>
          <a:bodyPr/>
          <a:lstStyle/>
          <a:p>
            <a:fld id="{0C97778B-DBC6-457B-B9DC-E3C26D4B7FBD}" type="datetimeFigureOut">
              <a:rPr lang="en-IN" smtClean="0"/>
              <a:t>01-08-2021</a:t>
            </a:fld>
            <a:endParaRPr lang="en-IN"/>
          </a:p>
        </p:txBody>
      </p:sp>
      <p:sp>
        <p:nvSpPr>
          <p:cNvPr id="5" name="Footer Placeholder 4">
            <a:extLst>
              <a:ext uri="{FF2B5EF4-FFF2-40B4-BE49-F238E27FC236}">
                <a16:creationId xmlns:a16="http://schemas.microsoft.com/office/drawing/2014/main" id="{0F4785E0-B93C-4AFB-A212-87B90DFE15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56EF1C-C41F-4765-B7DC-459652E8C8EF}"/>
              </a:ext>
            </a:extLst>
          </p:cNvPr>
          <p:cNvSpPr>
            <a:spLocks noGrp="1"/>
          </p:cNvSpPr>
          <p:nvPr>
            <p:ph type="sldNum" sz="quarter" idx="12"/>
          </p:nvPr>
        </p:nvSpPr>
        <p:spPr/>
        <p:txBody>
          <a:bodyPr/>
          <a:lstStyle/>
          <a:p>
            <a:fld id="{96CB71EA-65DA-498A-AFDA-2DF10ED4D5A0}" type="slidenum">
              <a:rPr lang="en-IN" smtClean="0"/>
              <a:t>‹#›</a:t>
            </a:fld>
            <a:endParaRPr lang="en-IN"/>
          </a:p>
        </p:txBody>
      </p:sp>
    </p:spTree>
    <p:extLst>
      <p:ext uri="{BB962C8B-B14F-4D97-AF65-F5344CB8AC3E}">
        <p14:creationId xmlns:p14="http://schemas.microsoft.com/office/powerpoint/2010/main" val="321606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6087D-67DC-4DFF-9B1A-45A36B2B74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DA7FDF-0AA0-4CE9-A81F-A51E184521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CDBF850-96C1-461B-A5FC-591180AB18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7884EB5-FBB0-46C6-AA54-36D50759D365}"/>
              </a:ext>
            </a:extLst>
          </p:cNvPr>
          <p:cNvSpPr>
            <a:spLocks noGrp="1"/>
          </p:cNvSpPr>
          <p:nvPr>
            <p:ph type="dt" sz="half" idx="10"/>
          </p:nvPr>
        </p:nvSpPr>
        <p:spPr/>
        <p:txBody>
          <a:bodyPr/>
          <a:lstStyle/>
          <a:p>
            <a:fld id="{0C97778B-DBC6-457B-B9DC-E3C26D4B7FBD}" type="datetimeFigureOut">
              <a:rPr lang="en-IN" smtClean="0"/>
              <a:t>01-08-2021</a:t>
            </a:fld>
            <a:endParaRPr lang="en-IN"/>
          </a:p>
        </p:txBody>
      </p:sp>
      <p:sp>
        <p:nvSpPr>
          <p:cNvPr id="6" name="Footer Placeholder 5">
            <a:extLst>
              <a:ext uri="{FF2B5EF4-FFF2-40B4-BE49-F238E27FC236}">
                <a16:creationId xmlns:a16="http://schemas.microsoft.com/office/drawing/2014/main" id="{3094D2D1-D5D7-46F9-8858-DDCC3DEF05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7EB4C4-EBA4-4861-B1CD-3CB932E503BC}"/>
              </a:ext>
            </a:extLst>
          </p:cNvPr>
          <p:cNvSpPr>
            <a:spLocks noGrp="1"/>
          </p:cNvSpPr>
          <p:nvPr>
            <p:ph type="sldNum" sz="quarter" idx="12"/>
          </p:nvPr>
        </p:nvSpPr>
        <p:spPr/>
        <p:txBody>
          <a:bodyPr/>
          <a:lstStyle/>
          <a:p>
            <a:fld id="{96CB71EA-65DA-498A-AFDA-2DF10ED4D5A0}" type="slidenum">
              <a:rPr lang="en-IN" smtClean="0"/>
              <a:t>‹#›</a:t>
            </a:fld>
            <a:endParaRPr lang="en-IN"/>
          </a:p>
        </p:txBody>
      </p:sp>
    </p:spTree>
    <p:extLst>
      <p:ext uri="{BB962C8B-B14F-4D97-AF65-F5344CB8AC3E}">
        <p14:creationId xmlns:p14="http://schemas.microsoft.com/office/powerpoint/2010/main" val="937825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5B87D-5F70-4703-AF95-77277AA4214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A19949-8E9D-49DE-A99E-301D7BA29F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1050EB-C6D7-4C90-B1A7-930F841363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BDADEF0-BD0C-4378-AC85-DAD5B66401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1F0F6B-E789-4570-8EDC-57729B91A9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642389-E0EA-4116-B80C-5515623D8C70}"/>
              </a:ext>
            </a:extLst>
          </p:cNvPr>
          <p:cNvSpPr>
            <a:spLocks noGrp="1"/>
          </p:cNvSpPr>
          <p:nvPr>
            <p:ph type="dt" sz="half" idx="10"/>
          </p:nvPr>
        </p:nvSpPr>
        <p:spPr/>
        <p:txBody>
          <a:bodyPr/>
          <a:lstStyle/>
          <a:p>
            <a:fld id="{0C97778B-DBC6-457B-B9DC-E3C26D4B7FBD}" type="datetimeFigureOut">
              <a:rPr lang="en-IN" smtClean="0"/>
              <a:t>01-08-2021</a:t>
            </a:fld>
            <a:endParaRPr lang="en-IN"/>
          </a:p>
        </p:txBody>
      </p:sp>
      <p:sp>
        <p:nvSpPr>
          <p:cNvPr id="8" name="Footer Placeholder 7">
            <a:extLst>
              <a:ext uri="{FF2B5EF4-FFF2-40B4-BE49-F238E27FC236}">
                <a16:creationId xmlns:a16="http://schemas.microsoft.com/office/drawing/2014/main" id="{179A3488-FA2A-428F-8CF4-278B1277CCA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C07DF1D-CDA1-48DC-8178-115ECFBB2A4D}"/>
              </a:ext>
            </a:extLst>
          </p:cNvPr>
          <p:cNvSpPr>
            <a:spLocks noGrp="1"/>
          </p:cNvSpPr>
          <p:nvPr>
            <p:ph type="sldNum" sz="quarter" idx="12"/>
          </p:nvPr>
        </p:nvSpPr>
        <p:spPr/>
        <p:txBody>
          <a:bodyPr/>
          <a:lstStyle/>
          <a:p>
            <a:fld id="{96CB71EA-65DA-498A-AFDA-2DF10ED4D5A0}" type="slidenum">
              <a:rPr lang="en-IN" smtClean="0"/>
              <a:t>‹#›</a:t>
            </a:fld>
            <a:endParaRPr lang="en-IN"/>
          </a:p>
        </p:txBody>
      </p:sp>
    </p:spTree>
    <p:extLst>
      <p:ext uri="{BB962C8B-B14F-4D97-AF65-F5344CB8AC3E}">
        <p14:creationId xmlns:p14="http://schemas.microsoft.com/office/powerpoint/2010/main" val="2184717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34A8D-FCB4-4ABB-AE99-A621A75D1B8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AF1FE91-2AB1-4B75-95C1-E9A98A88DE17}"/>
              </a:ext>
            </a:extLst>
          </p:cNvPr>
          <p:cNvSpPr>
            <a:spLocks noGrp="1"/>
          </p:cNvSpPr>
          <p:nvPr>
            <p:ph type="dt" sz="half" idx="10"/>
          </p:nvPr>
        </p:nvSpPr>
        <p:spPr/>
        <p:txBody>
          <a:bodyPr/>
          <a:lstStyle/>
          <a:p>
            <a:fld id="{0C97778B-DBC6-457B-B9DC-E3C26D4B7FBD}" type="datetimeFigureOut">
              <a:rPr lang="en-IN" smtClean="0"/>
              <a:t>01-08-2021</a:t>
            </a:fld>
            <a:endParaRPr lang="en-IN"/>
          </a:p>
        </p:txBody>
      </p:sp>
      <p:sp>
        <p:nvSpPr>
          <p:cNvPr id="4" name="Footer Placeholder 3">
            <a:extLst>
              <a:ext uri="{FF2B5EF4-FFF2-40B4-BE49-F238E27FC236}">
                <a16:creationId xmlns:a16="http://schemas.microsoft.com/office/drawing/2014/main" id="{6472FDC2-3B27-4AE3-B9DA-434031D30F7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964E8CB-5A1F-4125-8FC8-E15C6050D364}"/>
              </a:ext>
            </a:extLst>
          </p:cNvPr>
          <p:cNvSpPr>
            <a:spLocks noGrp="1"/>
          </p:cNvSpPr>
          <p:nvPr>
            <p:ph type="sldNum" sz="quarter" idx="12"/>
          </p:nvPr>
        </p:nvSpPr>
        <p:spPr/>
        <p:txBody>
          <a:bodyPr/>
          <a:lstStyle/>
          <a:p>
            <a:fld id="{96CB71EA-65DA-498A-AFDA-2DF10ED4D5A0}" type="slidenum">
              <a:rPr lang="en-IN" smtClean="0"/>
              <a:t>‹#›</a:t>
            </a:fld>
            <a:endParaRPr lang="en-IN"/>
          </a:p>
        </p:txBody>
      </p:sp>
    </p:spTree>
    <p:extLst>
      <p:ext uri="{BB962C8B-B14F-4D97-AF65-F5344CB8AC3E}">
        <p14:creationId xmlns:p14="http://schemas.microsoft.com/office/powerpoint/2010/main" val="32228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B50B68-24D5-446E-9EC3-2F92D0C8F633}"/>
              </a:ext>
            </a:extLst>
          </p:cNvPr>
          <p:cNvSpPr>
            <a:spLocks noGrp="1"/>
          </p:cNvSpPr>
          <p:nvPr>
            <p:ph type="dt" sz="half" idx="10"/>
          </p:nvPr>
        </p:nvSpPr>
        <p:spPr/>
        <p:txBody>
          <a:bodyPr/>
          <a:lstStyle/>
          <a:p>
            <a:fld id="{0C97778B-DBC6-457B-B9DC-E3C26D4B7FBD}" type="datetimeFigureOut">
              <a:rPr lang="en-IN" smtClean="0"/>
              <a:t>01-08-2021</a:t>
            </a:fld>
            <a:endParaRPr lang="en-IN"/>
          </a:p>
        </p:txBody>
      </p:sp>
      <p:sp>
        <p:nvSpPr>
          <p:cNvPr id="3" name="Footer Placeholder 2">
            <a:extLst>
              <a:ext uri="{FF2B5EF4-FFF2-40B4-BE49-F238E27FC236}">
                <a16:creationId xmlns:a16="http://schemas.microsoft.com/office/drawing/2014/main" id="{54C065D2-E21D-4AB5-B12D-C1319E5F2EA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02828D5-1364-42A7-B1C2-80542A59EF4B}"/>
              </a:ext>
            </a:extLst>
          </p:cNvPr>
          <p:cNvSpPr>
            <a:spLocks noGrp="1"/>
          </p:cNvSpPr>
          <p:nvPr>
            <p:ph type="sldNum" sz="quarter" idx="12"/>
          </p:nvPr>
        </p:nvSpPr>
        <p:spPr/>
        <p:txBody>
          <a:bodyPr/>
          <a:lstStyle/>
          <a:p>
            <a:fld id="{96CB71EA-65DA-498A-AFDA-2DF10ED4D5A0}" type="slidenum">
              <a:rPr lang="en-IN" smtClean="0"/>
              <a:t>‹#›</a:t>
            </a:fld>
            <a:endParaRPr lang="en-IN"/>
          </a:p>
        </p:txBody>
      </p:sp>
    </p:spTree>
    <p:extLst>
      <p:ext uri="{BB962C8B-B14F-4D97-AF65-F5344CB8AC3E}">
        <p14:creationId xmlns:p14="http://schemas.microsoft.com/office/powerpoint/2010/main" val="3080130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A4180-55CF-4178-A41D-449BB3EBC3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178DEA7-218D-4604-A9B1-51B457DE0C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2894BF-B2FE-4012-BD71-2B0AA41CA2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5ADB93-A325-4217-9C3B-250D62F72EAB}"/>
              </a:ext>
            </a:extLst>
          </p:cNvPr>
          <p:cNvSpPr>
            <a:spLocks noGrp="1"/>
          </p:cNvSpPr>
          <p:nvPr>
            <p:ph type="dt" sz="half" idx="10"/>
          </p:nvPr>
        </p:nvSpPr>
        <p:spPr/>
        <p:txBody>
          <a:bodyPr/>
          <a:lstStyle/>
          <a:p>
            <a:fld id="{0C97778B-DBC6-457B-B9DC-E3C26D4B7FBD}" type="datetimeFigureOut">
              <a:rPr lang="en-IN" smtClean="0"/>
              <a:t>01-08-2021</a:t>
            </a:fld>
            <a:endParaRPr lang="en-IN"/>
          </a:p>
        </p:txBody>
      </p:sp>
      <p:sp>
        <p:nvSpPr>
          <p:cNvPr id="6" name="Footer Placeholder 5">
            <a:extLst>
              <a:ext uri="{FF2B5EF4-FFF2-40B4-BE49-F238E27FC236}">
                <a16:creationId xmlns:a16="http://schemas.microsoft.com/office/drawing/2014/main" id="{1AB456EC-62E0-49A4-8B74-1EFDC23037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43158D-BD87-496C-A0B7-B29FD22F7DB8}"/>
              </a:ext>
            </a:extLst>
          </p:cNvPr>
          <p:cNvSpPr>
            <a:spLocks noGrp="1"/>
          </p:cNvSpPr>
          <p:nvPr>
            <p:ph type="sldNum" sz="quarter" idx="12"/>
          </p:nvPr>
        </p:nvSpPr>
        <p:spPr/>
        <p:txBody>
          <a:bodyPr/>
          <a:lstStyle/>
          <a:p>
            <a:fld id="{96CB71EA-65DA-498A-AFDA-2DF10ED4D5A0}" type="slidenum">
              <a:rPr lang="en-IN" smtClean="0"/>
              <a:t>‹#›</a:t>
            </a:fld>
            <a:endParaRPr lang="en-IN"/>
          </a:p>
        </p:txBody>
      </p:sp>
    </p:spTree>
    <p:extLst>
      <p:ext uri="{BB962C8B-B14F-4D97-AF65-F5344CB8AC3E}">
        <p14:creationId xmlns:p14="http://schemas.microsoft.com/office/powerpoint/2010/main" val="884134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96E4C-87B7-4803-A52C-EF6D3ED5A6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486F75-1169-4703-89F9-3117CE8BD1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75EC71E-D21B-4EF3-9871-1C47BE0044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786321-59C0-40A9-BD05-6ABEE915A1F6}"/>
              </a:ext>
            </a:extLst>
          </p:cNvPr>
          <p:cNvSpPr>
            <a:spLocks noGrp="1"/>
          </p:cNvSpPr>
          <p:nvPr>
            <p:ph type="dt" sz="half" idx="10"/>
          </p:nvPr>
        </p:nvSpPr>
        <p:spPr/>
        <p:txBody>
          <a:bodyPr/>
          <a:lstStyle/>
          <a:p>
            <a:fld id="{0C97778B-DBC6-457B-B9DC-E3C26D4B7FBD}" type="datetimeFigureOut">
              <a:rPr lang="en-IN" smtClean="0"/>
              <a:t>01-08-2021</a:t>
            </a:fld>
            <a:endParaRPr lang="en-IN"/>
          </a:p>
        </p:txBody>
      </p:sp>
      <p:sp>
        <p:nvSpPr>
          <p:cNvPr id="6" name="Footer Placeholder 5">
            <a:extLst>
              <a:ext uri="{FF2B5EF4-FFF2-40B4-BE49-F238E27FC236}">
                <a16:creationId xmlns:a16="http://schemas.microsoft.com/office/drawing/2014/main" id="{1D846822-F6C7-4FFC-A6D3-5251100761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D75FE2-93E9-4A15-8C1C-AFB6D3CA1166}"/>
              </a:ext>
            </a:extLst>
          </p:cNvPr>
          <p:cNvSpPr>
            <a:spLocks noGrp="1"/>
          </p:cNvSpPr>
          <p:nvPr>
            <p:ph type="sldNum" sz="quarter" idx="12"/>
          </p:nvPr>
        </p:nvSpPr>
        <p:spPr/>
        <p:txBody>
          <a:bodyPr/>
          <a:lstStyle/>
          <a:p>
            <a:fld id="{96CB71EA-65DA-498A-AFDA-2DF10ED4D5A0}" type="slidenum">
              <a:rPr lang="en-IN" smtClean="0"/>
              <a:t>‹#›</a:t>
            </a:fld>
            <a:endParaRPr lang="en-IN"/>
          </a:p>
        </p:txBody>
      </p:sp>
    </p:spTree>
    <p:extLst>
      <p:ext uri="{BB962C8B-B14F-4D97-AF65-F5344CB8AC3E}">
        <p14:creationId xmlns:p14="http://schemas.microsoft.com/office/powerpoint/2010/main" val="2485747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709012-8C06-4F4D-9438-F9E5A4F796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52148D-E97B-47F7-A683-6552401748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B439CA-AAC7-4559-96C9-852760BE4A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97778B-DBC6-457B-B9DC-E3C26D4B7FBD}" type="datetimeFigureOut">
              <a:rPr lang="en-IN" smtClean="0"/>
              <a:t>01-08-2021</a:t>
            </a:fld>
            <a:endParaRPr lang="en-IN"/>
          </a:p>
        </p:txBody>
      </p:sp>
      <p:sp>
        <p:nvSpPr>
          <p:cNvPr id="5" name="Footer Placeholder 4">
            <a:extLst>
              <a:ext uri="{FF2B5EF4-FFF2-40B4-BE49-F238E27FC236}">
                <a16:creationId xmlns:a16="http://schemas.microsoft.com/office/drawing/2014/main" id="{1A7DB4B0-DD9A-42F5-9609-3A09CA1F18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B15306F-5EEA-42B8-837A-729CB858B8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CB71EA-65DA-498A-AFDA-2DF10ED4D5A0}" type="slidenum">
              <a:rPr lang="en-IN" smtClean="0"/>
              <a:t>‹#›</a:t>
            </a:fld>
            <a:endParaRPr lang="en-IN"/>
          </a:p>
        </p:txBody>
      </p:sp>
    </p:spTree>
    <p:extLst>
      <p:ext uri="{BB962C8B-B14F-4D97-AF65-F5344CB8AC3E}">
        <p14:creationId xmlns:p14="http://schemas.microsoft.com/office/powerpoint/2010/main" val="2780205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7BDFED6-6E33-4606-AFE2-886ADB1C0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7E6BDD6A-2869-49BD-A696-60F16EB93E1E}"/>
              </a:ext>
            </a:extLst>
          </p:cNvPr>
          <p:cNvPicPr>
            <a:picLocks noChangeAspect="1"/>
          </p:cNvPicPr>
          <p:nvPr/>
        </p:nvPicPr>
        <p:blipFill rotWithShape="1">
          <a:blip r:embed="rId2">
            <a:alphaModFix/>
          </a:blip>
          <a:srcRect t="24680" r="-1" b="1511"/>
          <a:stretch/>
        </p:blipFill>
        <p:spPr>
          <a:xfrm>
            <a:off x="4547937" y="-5"/>
            <a:ext cx="7644062" cy="3681406"/>
          </a:xfrm>
          <a:prstGeom prst="rect">
            <a:avLst/>
          </a:prstGeom>
        </p:spPr>
      </p:pic>
      <p:pic>
        <p:nvPicPr>
          <p:cNvPr id="5" name="Picture 4">
            <a:extLst>
              <a:ext uri="{FF2B5EF4-FFF2-40B4-BE49-F238E27FC236}">
                <a16:creationId xmlns:a16="http://schemas.microsoft.com/office/drawing/2014/main" id="{25D5F105-3429-4B28-ABD4-4B5D66226EF1}"/>
              </a:ext>
            </a:extLst>
          </p:cNvPr>
          <p:cNvPicPr>
            <a:picLocks noChangeAspect="1"/>
          </p:cNvPicPr>
          <p:nvPr/>
        </p:nvPicPr>
        <p:blipFill rotWithShape="1">
          <a:blip r:embed="rId2"/>
          <a:srcRect t="29740" r="-1" b="6571"/>
          <a:stretch/>
        </p:blipFill>
        <p:spPr>
          <a:xfrm>
            <a:off x="4547938" y="3709984"/>
            <a:ext cx="7644062" cy="3176595"/>
          </a:xfrm>
          <a:prstGeom prst="rect">
            <a:avLst/>
          </a:prstGeom>
        </p:spPr>
      </p:pic>
      <p:sp>
        <p:nvSpPr>
          <p:cNvPr id="12" name="Rectangle 11">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5BE9201-C8BF-4B8E-AEAC-40F4AA2E5687}"/>
              </a:ext>
            </a:extLst>
          </p:cNvPr>
          <p:cNvSpPr>
            <a:spLocks noGrp="1"/>
          </p:cNvSpPr>
          <p:nvPr>
            <p:ph type="ctrTitle"/>
          </p:nvPr>
        </p:nvSpPr>
        <p:spPr>
          <a:xfrm>
            <a:off x="433137" y="978567"/>
            <a:ext cx="10499558" cy="2482169"/>
          </a:xfrm>
          <a:ln>
            <a:noFill/>
          </a:ln>
        </p:spPr>
        <p:txBody>
          <a:bodyPr>
            <a:normAutofit fontScale="90000"/>
          </a:bodyPr>
          <a:lstStyle/>
          <a:p>
            <a:pPr algn="l"/>
            <a:br>
              <a:rPr lang="en-US" sz="3600" b="1" dirty="0">
                <a:solidFill>
                  <a:schemeClr val="accent5">
                    <a:lumMod val="20000"/>
                    <a:lumOff val="80000"/>
                  </a:schemeClr>
                </a:solidFill>
                <a:effectLst/>
                <a:latin typeface="Times New Roman" panose="02020603050405020304" pitchFamily="18" charset="0"/>
                <a:ea typeface="Times New Roman" panose="02020603050405020304" pitchFamily="18" charset="0"/>
              </a:rPr>
            </a:br>
            <a:r>
              <a:rPr lang="en-US" sz="2700" b="1" dirty="0">
                <a:solidFill>
                  <a:schemeClr val="bg1"/>
                </a:solidFill>
                <a:latin typeface="Times New Roman" panose="02020603050405020304" pitchFamily="18" charset="0"/>
                <a:ea typeface="Times New Roman" panose="02020603050405020304" pitchFamily="18" charset="0"/>
              </a:rPr>
              <a:t>Capstone Project</a:t>
            </a:r>
            <a:br>
              <a:rPr lang="en-US" sz="2700" b="1" dirty="0">
                <a:solidFill>
                  <a:schemeClr val="bg1"/>
                </a:solidFill>
                <a:latin typeface="Times New Roman" panose="02020603050405020304" pitchFamily="18" charset="0"/>
                <a:ea typeface="Times New Roman" panose="02020603050405020304" pitchFamily="18" charset="0"/>
              </a:rPr>
            </a:br>
            <a:r>
              <a:rPr lang="en-US" sz="2700" b="1" dirty="0">
                <a:solidFill>
                  <a:schemeClr val="bg1"/>
                </a:solidFill>
                <a:latin typeface="Times New Roman" panose="02020603050405020304" pitchFamily="18" charset="0"/>
                <a:ea typeface="Times New Roman" panose="02020603050405020304" pitchFamily="18" charset="0"/>
              </a:rPr>
              <a:t>PGP AIML Pune Feb 20</a:t>
            </a:r>
            <a:br>
              <a:rPr lang="en-US" sz="2700" b="1" dirty="0">
                <a:solidFill>
                  <a:schemeClr val="bg1"/>
                </a:solidFill>
                <a:latin typeface="Times New Roman" panose="02020603050405020304" pitchFamily="18" charset="0"/>
                <a:ea typeface="Times New Roman" panose="02020603050405020304" pitchFamily="18" charset="0"/>
              </a:rPr>
            </a:br>
            <a:br>
              <a:rPr lang="en-US" sz="2700" b="1" dirty="0">
                <a:solidFill>
                  <a:schemeClr val="bg1"/>
                </a:solidFill>
                <a:latin typeface="Times New Roman" panose="02020603050405020304" pitchFamily="18" charset="0"/>
                <a:ea typeface="Times New Roman" panose="02020603050405020304" pitchFamily="18" charset="0"/>
              </a:rPr>
            </a:br>
            <a:r>
              <a:rPr lang="en-US" sz="2400" b="1" i="1" u="sng" dirty="0">
                <a:solidFill>
                  <a:schemeClr val="bg1"/>
                </a:solidFill>
                <a:latin typeface="Times New Roman" panose="02020603050405020304" pitchFamily="18" charset="0"/>
                <a:ea typeface="Times New Roman" panose="02020603050405020304" pitchFamily="18" charset="0"/>
              </a:rPr>
              <a:t>Presentation on:</a:t>
            </a:r>
            <a:br>
              <a:rPr lang="en-US" sz="2400" b="1" i="1" u="sng" dirty="0">
                <a:solidFill>
                  <a:schemeClr val="bg1"/>
                </a:solidFill>
                <a:latin typeface="Times New Roman" panose="02020603050405020304" pitchFamily="18" charset="0"/>
                <a:ea typeface="Times New Roman" panose="02020603050405020304" pitchFamily="18" charset="0"/>
              </a:rPr>
            </a:br>
            <a:br>
              <a:rPr lang="en-US" sz="2400" b="1" u="sng" dirty="0">
                <a:solidFill>
                  <a:schemeClr val="bg1"/>
                </a:solidFill>
                <a:latin typeface="Times New Roman" panose="02020603050405020304" pitchFamily="18" charset="0"/>
                <a:ea typeface="Times New Roman" panose="02020603050405020304" pitchFamily="18" charset="0"/>
              </a:rPr>
            </a:br>
            <a:r>
              <a:rPr lang="en-US" sz="2400" b="1" u="sng" dirty="0">
                <a:solidFill>
                  <a:schemeClr val="bg1"/>
                </a:solidFill>
                <a:latin typeface="Times New Roman" panose="02020603050405020304" pitchFamily="18" charset="0"/>
                <a:ea typeface="Times New Roman" panose="02020603050405020304" pitchFamily="18" charset="0"/>
              </a:rPr>
              <a:t>Ambulance Location Prediction to Serve Future Accident Hotspots</a:t>
            </a:r>
            <a:endParaRPr lang="en-IN" sz="2400" dirty="0">
              <a:solidFill>
                <a:schemeClr val="bg1"/>
              </a:solidFill>
            </a:endParaRPr>
          </a:p>
        </p:txBody>
      </p:sp>
      <p:sp>
        <p:nvSpPr>
          <p:cNvPr id="3" name="Subtitle 2">
            <a:extLst>
              <a:ext uri="{FF2B5EF4-FFF2-40B4-BE49-F238E27FC236}">
                <a16:creationId xmlns:a16="http://schemas.microsoft.com/office/drawing/2014/main" id="{3E43ADB4-9FD4-4A20-BA6B-932EB305A2BB}"/>
              </a:ext>
            </a:extLst>
          </p:cNvPr>
          <p:cNvSpPr>
            <a:spLocks noGrp="1"/>
          </p:cNvSpPr>
          <p:nvPr>
            <p:ph type="subTitle" idx="1"/>
          </p:nvPr>
        </p:nvSpPr>
        <p:spPr>
          <a:xfrm>
            <a:off x="433137" y="3902075"/>
            <a:ext cx="9954126" cy="1655762"/>
          </a:xfrm>
          <a:ln>
            <a:noFill/>
          </a:ln>
        </p:spPr>
        <p:txBody>
          <a:bodyPr>
            <a:normAutofit fontScale="92500" lnSpcReduction="10000"/>
          </a:bodyPr>
          <a:lstStyle/>
          <a:p>
            <a:pPr algn="l">
              <a:spcBef>
                <a:spcPts val="0"/>
              </a:spcBef>
            </a:pPr>
            <a:endParaRPr lang="en-US" sz="2000" i="1" u="sng" dirty="0">
              <a:solidFill>
                <a:schemeClr val="accent1">
                  <a:lumMod val="20000"/>
                  <a:lumOff val="80000"/>
                </a:schemeClr>
              </a:solidFill>
              <a:latin typeface="Times New Roman" panose="02020603050405020304" pitchFamily="18" charset="0"/>
              <a:ea typeface="Times New Roman" panose="02020603050405020304" pitchFamily="18" charset="0"/>
            </a:endParaRPr>
          </a:p>
          <a:p>
            <a:pPr algn="l">
              <a:spcBef>
                <a:spcPts val="0"/>
              </a:spcBef>
            </a:pPr>
            <a:r>
              <a:rPr lang="en-US" sz="2000" i="1" u="sng" dirty="0">
                <a:solidFill>
                  <a:schemeClr val="accent1">
                    <a:lumMod val="20000"/>
                    <a:lumOff val="80000"/>
                  </a:schemeClr>
                </a:solidFill>
                <a:latin typeface="Times New Roman" panose="02020603050405020304" pitchFamily="18" charset="0"/>
                <a:ea typeface="Times New Roman" panose="02020603050405020304" pitchFamily="18" charset="0"/>
              </a:rPr>
              <a:t>Authors</a:t>
            </a:r>
            <a:r>
              <a:rPr lang="en-US" sz="2000" i="1" dirty="0">
                <a:solidFill>
                  <a:schemeClr val="accent1">
                    <a:lumMod val="20000"/>
                    <a:lumOff val="80000"/>
                  </a:schemeClr>
                </a:solidFill>
                <a:effectLst/>
                <a:latin typeface="Times New Roman" panose="02020603050405020304" pitchFamily="18" charset="0"/>
                <a:ea typeface="Times New Roman" panose="02020603050405020304" pitchFamily="18" charset="0"/>
              </a:rPr>
              <a:t>:</a:t>
            </a:r>
          </a:p>
          <a:p>
            <a:pPr algn="l">
              <a:spcBef>
                <a:spcPts val="0"/>
              </a:spcBef>
            </a:pPr>
            <a:endParaRPr lang="en-US" sz="2000" i="1" u="sng" dirty="0">
              <a:solidFill>
                <a:schemeClr val="accent1">
                  <a:lumMod val="20000"/>
                  <a:lumOff val="80000"/>
                </a:schemeClr>
              </a:solidFill>
              <a:effectLst/>
              <a:latin typeface="Times New Roman" panose="02020603050405020304" pitchFamily="18" charset="0"/>
              <a:ea typeface="Times New Roman" panose="02020603050405020304" pitchFamily="18" charset="0"/>
            </a:endParaRPr>
          </a:p>
          <a:p>
            <a:pPr algn="l">
              <a:spcBef>
                <a:spcPts val="0"/>
              </a:spcBef>
            </a:pPr>
            <a:r>
              <a:rPr lang="en-US" sz="1800" b="1" dirty="0">
                <a:solidFill>
                  <a:schemeClr val="accent1">
                    <a:lumMod val="20000"/>
                    <a:lumOff val="80000"/>
                  </a:schemeClr>
                </a:solidFill>
                <a:effectLst/>
                <a:latin typeface="Times New Roman" panose="02020603050405020304" pitchFamily="18" charset="0"/>
                <a:ea typeface="Times New Roman" panose="02020603050405020304" pitchFamily="18" charset="0"/>
              </a:rPr>
              <a:t>Amol Ravatale, Devendra Bharadwaj, </a:t>
            </a:r>
          </a:p>
          <a:p>
            <a:pPr algn="l">
              <a:spcBef>
                <a:spcPts val="0"/>
              </a:spcBef>
            </a:pPr>
            <a:r>
              <a:rPr lang="en-US" sz="1800" b="1" dirty="0">
                <a:solidFill>
                  <a:schemeClr val="accent1">
                    <a:lumMod val="20000"/>
                    <a:lumOff val="80000"/>
                  </a:schemeClr>
                </a:solidFill>
                <a:latin typeface="Times New Roman" panose="02020603050405020304" pitchFamily="18" charset="0"/>
                <a:ea typeface="Times New Roman" panose="02020603050405020304" pitchFamily="18" charset="0"/>
              </a:rPr>
              <a:t>Kushal Thakral</a:t>
            </a:r>
            <a:r>
              <a:rPr lang="en-US" sz="1800" b="1" dirty="0">
                <a:solidFill>
                  <a:schemeClr val="accent1">
                    <a:lumMod val="20000"/>
                    <a:lumOff val="80000"/>
                  </a:schemeClr>
                </a:solidFill>
                <a:effectLst/>
                <a:latin typeface="Times New Roman" panose="02020603050405020304" pitchFamily="18" charset="0"/>
                <a:ea typeface="Times New Roman" panose="02020603050405020304" pitchFamily="18" charset="0"/>
              </a:rPr>
              <a:t>, Sanku Lahiri</a:t>
            </a:r>
          </a:p>
          <a:p>
            <a:pPr marL="0" marR="0" algn="l">
              <a:spcBef>
                <a:spcPts val="0"/>
              </a:spcBef>
              <a:spcAft>
                <a:spcPts val="0"/>
              </a:spcAft>
            </a:pPr>
            <a:endParaRPr lang="en-US" sz="1800" b="1" dirty="0">
              <a:solidFill>
                <a:schemeClr val="accent1">
                  <a:lumMod val="20000"/>
                  <a:lumOff val="80000"/>
                </a:schemeClr>
              </a:solidFill>
              <a:latin typeface="Times New Roman" panose="02020603050405020304" pitchFamily="18" charset="0"/>
            </a:endParaRPr>
          </a:p>
          <a:p>
            <a:pPr marL="0" marR="0" algn="l">
              <a:spcBef>
                <a:spcPts val="0"/>
              </a:spcBef>
              <a:spcAft>
                <a:spcPts val="0"/>
              </a:spcAft>
            </a:pPr>
            <a:r>
              <a:rPr lang="en-US" sz="1800" b="1" dirty="0">
                <a:solidFill>
                  <a:schemeClr val="accent1">
                    <a:lumMod val="20000"/>
                    <a:lumOff val="80000"/>
                  </a:schemeClr>
                </a:solidFill>
                <a:latin typeface="Times New Roman" panose="02020603050405020304" pitchFamily="18" charset="0"/>
              </a:rPr>
              <a:t>Great Learning , India</a:t>
            </a:r>
            <a:endParaRPr lang="en-IN" sz="1800" b="1" dirty="0">
              <a:solidFill>
                <a:schemeClr val="accent1">
                  <a:lumMod val="20000"/>
                  <a:lumOff val="80000"/>
                </a:schemeClr>
              </a:solidFill>
              <a:latin typeface="Times New Roman" panose="02020603050405020304" pitchFamily="18" charset="0"/>
            </a:endParaRPr>
          </a:p>
        </p:txBody>
      </p:sp>
      <p:cxnSp>
        <p:nvCxnSpPr>
          <p:cNvPr id="14" name="Straight Connector 13">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Subtitle 2">
            <a:extLst>
              <a:ext uri="{FF2B5EF4-FFF2-40B4-BE49-F238E27FC236}">
                <a16:creationId xmlns:a16="http://schemas.microsoft.com/office/drawing/2014/main" id="{66A63430-E810-42F4-BE61-26DD28D7D933}"/>
              </a:ext>
            </a:extLst>
          </p:cNvPr>
          <p:cNvSpPr txBox="1">
            <a:spLocks/>
          </p:cNvSpPr>
          <p:nvPr/>
        </p:nvSpPr>
        <p:spPr>
          <a:xfrm>
            <a:off x="838200" y="3902075"/>
            <a:ext cx="8019553" cy="1655762"/>
          </a:xfrm>
          <a:prstGeom prst="rect">
            <a:avLst/>
          </a:prstGeom>
          <a:ln>
            <a:no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endParaRPr lang="en-US" sz="2000" dirty="0">
              <a:solidFill>
                <a:schemeClr val="accent5">
                  <a:lumMod val="20000"/>
                  <a:lumOff val="80000"/>
                </a:schemeClr>
              </a:solidFill>
              <a:latin typeface="Times New Roman" panose="02020603050405020304" pitchFamily="18" charset="0"/>
              <a:ea typeface="Times New Roman" panose="02020603050405020304" pitchFamily="18" charset="0"/>
            </a:endParaRPr>
          </a:p>
        </p:txBody>
      </p:sp>
      <p:sp>
        <p:nvSpPr>
          <p:cNvPr id="6" name="AutoShape 2" descr="Great Learning collaborates with JAIN (Deemed-to-be University) to offer  cutting edge PG and UG degree programs"/>
          <p:cNvSpPr>
            <a:spLocks noChangeAspect="1" noChangeArrowheads="1"/>
          </p:cNvSpPr>
          <p:nvPr/>
        </p:nvSpPr>
        <p:spPr bwMode="auto">
          <a:xfrm>
            <a:off x="9743712" y="6055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a:blip r:embed="rId3"/>
          <a:stretch>
            <a:fillRect/>
          </a:stretch>
        </p:blipFill>
        <p:spPr>
          <a:xfrm>
            <a:off x="9929562" y="-12"/>
            <a:ext cx="2262438" cy="1182306"/>
          </a:xfrm>
          <a:prstGeom prst="rect">
            <a:avLst/>
          </a:prstGeom>
        </p:spPr>
      </p:pic>
    </p:spTree>
    <p:extLst>
      <p:ext uri="{BB962C8B-B14F-4D97-AF65-F5344CB8AC3E}">
        <p14:creationId xmlns:p14="http://schemas.microsoft.com/office/powerpoint/2010/main" val="248820714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92239-A811-4559-9BEE-BB5C65190430}"/>
              </a:ext>
            </a:extLst>
          </p:cNvPr>
          <p:cNvSpPr>
            <a:spLocks noGrp="1"/>
          </p:cNvSpPr>
          <p:nvPr>
            <p:ph type="title"/>
          </p:nvPr>
        </p:nvSpPr>
        <p:spPr>
          <a:xfrm>
            <a:off x="838200" y="734219"/>
            <a:ext cx="10515600" cy="616279"/>
          </a:xfrm>
        </p:spPr>
        <p:txBody>
          <a:bodyPr>
            <a:normAutofit/>
          </a:bodyPr>
          <a:lstStyle/>
          <a:p>
            <a:pPr algn="ctr">
              <a:lnSpc>
                <a:spcPct val="100000"/>
              </a:lnSpc>
              <a:tabLst>
                <a:tab pos="0" algn="l"/>
              </a:tabLst>
            </a:pPr>
            <a:r>
              <a:rPr lang="en-IN" sz="2400" b="1" strike="noStrike" spc="-1" dirty="0">
                <a:solidFill>
                  <a:schemeClr val="accent1"/>
                </a:solidFill>
                <a:latin typeface="Times New Roman" panose="02020603050405020304" pitchFamily="18" charset="0"/>
                <a:ea typeface="Calibri"/>
                <a:cs typeface="Times New Roman" panose="02020603050405020304" pitchFamily="18" charset="0"/>
              </a:rPr>
              <a:t>Preparation &amp; Pre-processing – Approach 2</a:t>
            </a:r>
            <a:endParaRPr lang="en-IN" sz="2400" b="0" strike="noStrike" spc="-1" dirty="0">
              <a:solidFill>
                <a:schemeClr val="accent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5761C28-91F4-45A5-B48D-8E138AFABBE9}"/>
              </a:ext>
            </a:extLst>
          </p:cNvPr>
          <p:cNvPicPr>
            <a:picLocks noChangeAspect="1"/>
          </p:cNvPicPr>
          <p:nvPr/>
        </p:nvPicPr>
        <p:blipFill>
          <a:blip r:embed="rId2"/>
          <a:stretch>
            <a:fillRect/>
          </a:stretch>
        </p:blipFill>
        <p:spPr>
          <a:xfrm>
            <a:off x="-14578" y="-3969"/>
            <a:ext cx="12221155" cy="738188"/>
          </a:xfrm>
          <a:prstGeom prst="rect">
            <a:avLst/>
          </a:prstGeom>
        </p:spPr>
      </p:pic>
      <p:pic>
        <p:nvPicPr>
          <p:cNvPr id="8" name="Picture 7">
            <a:extLst>
              <a:ext uri="{FF2B5EF4-FFF2-40B4-BE49-F238E27FC236}">
                <a16:creationId xmlns:a16="http://schemas.microsoft.com/office/drawing/2014/main" id="{4047F396-09A1-43AF-8A45-819FB6CFFA98}"/>
              </a:ext>
            </a:extLst>
          </p:cNvPr>
          <p:cNvPicPr>
            <a:picLocks noChangeAspect="1"/>
          </p:cNvPicPr>
          <p:nvPr/>
        </p:nvPicPr>
        <p:blipFill>
          <a:blip r:embed="rId2"/>
          <a:stretch>
            <a:fillRect/>
          </a:stretch>
        </p:blipFill>
        <p:spPr>
          <a:xfrm>
            <a:off x="-14578" y="6176963"/>
            <a:ext cx="12221155" cy="738188"/>
          </a:xfrm>
          <a:prstGeom prst="rect">
            <a:avLst/>
          </a:prstGeom>
        </p:spPr>
      </p:pic>
      <p:pic>
        <p:nvPicPr>
          <p:cNvPr id="6" name="Picture 5"/>
          <p:cNvPicPr>
            <a:picLocks noChangeAspect="1"/>
          </p:cNvPicPr>
          <p:nvPr/>
        </p:nvPicPr>
        <p:blipFill>
          <a:blip r:embed="rId3"/>
          <a:stretch>
            <a:fillRect/>
          </a:stretch>
        </p:blipFill>
        <p:spPr>
          <a:xfrm>
            <a:off x="9929562" y="0"/>
            <a:ext cx="2262438" cy="1182306"/>
          </a:xfrm>
          <a:prstGeom prst="rect">
            <a:avLst/>
          </a:prstGeom>
        </p:spPr>
      </p:pic>
      <p:sp>
        <p:nvSpPr>
          <p:cNvPr id="10" name="Content Placeholder 2">
            <a:extLst>
              <a:ext uri="{FF2B5EF4-FFF2-40B4-BE49-F238E27FC236}">
                <a16:creationId xmlns:a16="http://schemas.microsoft.com/office/drawing/2014/main" id="{6DCB30B9-6AE6-47D2-8D46-A5DEC9A23075}"/>
              </a:ext>
            </a:extLst>
          </p:cNvPr>
          <p:cNvSpPr>
            <a:spLocks noGrp="1"/>
          </p:cNvSpPr>
          <p:nvPr>
            <p:ph idx="1"/>
          </p:nvPr>
        </p:nvSpPr>
        <p:spPr>
          <a:xfrm>
            <a:off x="300357" y="1381351"/>
            <a:ext cx="11309683" cy="738188"/>
          </a:xfrm>
        </p:spPr>
        <p:txBody>
          <a:bodyPr>
            <a:noAutofit/>
          </a:bodyPr>
          <a:lstStyle/>
          <a:p>
            <a:pPr marL="889200" lvl="1" indent="-323280" algn="just">
              <a:lnSpc>
                <a:spcPct val="100000"/>
              </a:lnSpc>
              <a:spcBef>
                <a:spcPts val="600"/>
              </a:spcBef>
              <a:buClr>
                <a:srgbClr val="000000"/>
              </a:buClr>
              <a:buSzPct val="45000"/>
              <a:buFont typeface="Wingdings" charset="2"/>
              <a:buChar char=""/>
            </a:pPr>
            <a:r>
              <a:rPr lang="en-US" sz="1800" dirty="0">
                <a:latin typeface="Times New Roman" panose="02020603050405020304" pitchFamily="18" charset="0"/>
                <a:ea typeface="SimSun" panose="02010600030101010101" pitchFamily="2" charset="-122"/>
                <a:cs typeface="Times New Roman" panose="02020603050405020304" pitchFamily="18" charset="0"/>
              </a:rPr>
              <a:t>The crash data was mapped with several parameters such as “Sun Elevation”, “Day of Week”, “Hour of Day”, “Whether Holiday”, “Month &amp; Year”</a:t>
            </a:r>
          </a:p>
          <a:p>
            <a:pPr marL="889200" lvl="1" indent="-323280" algn="just">
              <a:lnSpc>
                <a:spcPct val="100000"/>
              </a:lnSpc>
              <a:spcBef>
                <a:spcPts val="600"/>
              </a:spcBef>
              <a:buClr>
                <a:srgbClr val="000000"/>
              </a:buClr>
              <a:buSzPct val="45000"/>
              <a:buFont typeface="Wingdings" charset="2"/>
              <a:buChar char=""/>
            </a:pPr>
            <a:endParaRPr lang="en-US" sz="1800" dirty="0">
              <a:latin typeface="Times New Roman" panose="02020603050405020304" pitchFamily="18" charset="0"/>
              <a:cs typeface="Times New Roman" panose="02020603050405020304" pitchFamily="18" charset="0"/>
            </a:endParaRPr>
          </a:p>
          <a:p>
            <a:pPr marL="565920" lvl="1" indent="0" algn="just">
              <a:lnSpc>
                <a:spcPct val="100000"/>
              </a:lnSpc>
              <a:spcBef>
                <a:spcPts val="600"/>
              </a:spcBef>
              <a:buClr>
                <a:srgbClr val="000000"/>
              </a:buClr>
              <a:buSzPct val="45000"/>
              <a:buNone/>
            </a:pPr>
            <a:endParaRPr lang="en-US" sz="22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CDA24098-6031-4561-B15B-40085C33396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38200" y="2176605"/>
            <a:ext cx="3060000" cy="1854000"/>
          </a:xfrm>
          <a:prstGeom prst="rect">
            <a:avLst/>
          </a:prstGeom>
          <a:noFill/>
        </p:spPr>
      </p:pic>
      <p:pic>
        <p:nvPicPr>
          <p:cNvPr id="13" name="Picture 12">
            <a:extLst>
              <a:ext uri="{FF2B5EF4-FFF2-40B4-BE49-F238E27FC236}">
                <a16:creationId xmlns:a16="http://schemas.microsoft.com/office/drawing/2014/main" id="{15B0C0D5-6312-4905-AEDF-747DE9650E8B}"/>
              </a:ext>
            </a:extLst>
          </p:cNvPr>
          <p:cNvPicPr/>
          <p:nvPr/>
        </p:nvPicPr>
        <p:blipFill>
          <a:blip r:embed="rId5"/>
          <a:stretch>
            <a:fillRect/>
          </a:stretch>
        </p:blipFill>
        <p:spPr>
          <a:xfrm>
            <a:off x="4735720" y="2176605"/>
            <a:ext cx="3060000" cy="1854000"/>
          </a:xfrm>
          <a:prstGeom prst="rect">
            <a:avLst/>
          </a:prstGeom>
          <a:ln>
            <a:solidFill>
              <a:schemeClr val="tx1"/>
            </a:solidFill>
          </a:ln>
        </p:spPr>
      </p:pic>
      <p:pic>
        <p:nvPicPr>
          <p:cNvPr id="14" name="Picture 13">
            <a:extLst>
              <a:ext uri="{FF2B5EF4-FFF2-40B4-BE49-F238E27FC236}">
                <a16:creationId xmlns:a16="http://schemas.microsoft.com/office/drawing/2014/main" id="{67378698-0601-4E46-9BB6-5615D49D3629}"/>
              </a:ext>
            </a:extLst>
          </p:cNvPr>
          <p:cNvPicPr/>
          <p:nvPr/>
        </p:nvPicPr>
        <p:blipFill>
          <a:blip r:embed="rId6"/>
          <a:stretch>
            <a:fillRect/>
          </a:stretch>
        </p:blipFill>
        <p:spPr>
          <a:xfrm>
            <a:off x="8633240" y="2119539"/>
            <a:ext cx="3060000" cy="1854000"/>
          </a:xfrm>
          <a:prstGeom prst="rect">
            <a:avLst/>
          </a:prstGeom>
          <a:ln>
            <a:solidFill>
              <a:schemeClr val="tx1"/>
            </a:solidFill>
          </a:ln>
        </p:spPr>
      </p:pic>
      <p:pic>
        <p:nvPicPr>
          <p:cNvPr id="15" name="Picture 14">
            <a:extLst>
              <a:ext uri="{FF2B5EF4-FFF2-40B4-BE49-F238E27FC236}">
                <a16:creationId xmlns:a16="http://schemas.microsoft.com/office/drawing/2014/main" id="{847943F9-9EF9-4B4D-B844-99651E5187CC}"/>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2522198" y="4180541"/>
            <a:ext cx="3060000" cy="1854000"/>
          </a:xfrm>
          <a:prstGeom prst="rect">
            <a:avLst/>
          </a:prstGeom>
          <a:noFill/>
        </p:spPr>
      </p:pic>
      <p:pic>
        <p:nvPicPr>
          <p:cNvPr id="16" name="Picture 15">
            <a:extLst>
              <a:ext uri="{FF2B5EF4-FFF2-40B4-BE49-F238E27FC236}">
                <a16:creationId xmlns:a16="http://schemas.microsoft.com/office/drawing/2014/main" id="{3754E419-A788-4959-9CDF-38738EE057B9}"/>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6667401" y="4176784"/>
            <a:ext cx="3060000" cy="1854000"/>
          </a:xfrm>
          <a:prstGeom prst="rect">
            <a:avLst/>
          </a:prstGeom>
          <a:noFill/>
        </p:spPr>
      </p:pic>
    </p:spTree>
    <p:extLst>
      <p:ext uri="{BB962C8B-B14F-4D97-AF65-F5344CB8AC3E}">
        <p14:creationId xmlns:p14="http://schemas.microsoft.com/office/powerpoint/2010/main" val="9721046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92239-A811-4559-9BEE-BB5C65190430}"/>
              </a:ext>
            </a:extLst>
          </p:cNvPr>
          <p:cNvSpPr>
            <a:spLocks noGrp="1"/>
          </p:cNvSpPr>
          <p:nvPr>
            <p:ph type="title"/>
          </p:nvPr>
        </p:nvSpPr>
        <p:spPr>
          <a:xfrm>
            <a:off x="838200" y="734219"/>
            <a:ext cx="10515600" cy="616279"/>
          </a:xfrm>
        </p:spPr>
        <p:txBody>
          <a:bodyPr>
            <a:normAutofit/>
          </a:bodyPr>
          <a:lstStyle/>
          <a:p>
            <a:pPr algn="ctr">
              <a:lnSpc>
                <a:spcPct val="100000"/>
              </a:lnSpc>
              <a:tabLst>
                <a:tab pos="0" algn="l"/>
              </a:tabLst>
            </a:pPr>
            <a:r>
              <a:rPr lang="en-IN" sz="2400" b="1" strike="noStrike" spc="-1" dirty="0">
                <a:solidFill>
                  <a:schemeClr val="accent1"/>
                </a:solidFill>
                <a:latin typeface="Times New Roman" panose="02020603050405020304" pitchFamily="18" charset="0"/>
                <a:ea typeface="Calibri"/>
                <a:cs typeface="Times New Roman" panose="02020603050405020304" pitchFamily="18" charset="0"/>
              </a:rPr>
              <a:t>Models for Prediction – Approach 1</a:t>
            </a:r>
            <a:endParaRPr lang="en-IN" sz="2400" b="0" strike="noStrike" spc="-1" dirty="0">
              <a:solidFill>
                <a:schemeClr val="accent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5761C28-91F4-45A5-B48D-8E138AFABBE9}"/>
              </a:ext>
            </a:extLst>
          </p:cNvPr>
          <p:cNvPicPr>
            <a:picLocks noChangeAspect="1"/>
          </p:cNvPicPr>
          <p:nvPr/>
        </p:nvPicPr>
        <p:blipFill>
          <a:blip r:embed="rId2"/>
          <a:stretch>
            <a:fillRect/>
          </a:stretch>
        </p:blipFill>
        <p:spPr>
          <a:xfrm>
            <a:off x="-14578" y="-3969"/>
            <a:ext cx="12221155" cy="738188"/>
          </a:xfrm>
          <a:prstGeom prst="rect">
            <a:avLst/>
          </a:prstGeom>
        </p:spPr>
      </p:pic>
      <p:pic>
        <p:nvPicPr>
          <p:cNvPr id="8" name="Picture 7">
            <a:extLst>
              <a:ext uri="{FF2B5EF4-FFF2-40B4-BE49-F238E27FC236}">
                <a16:creationId xmlns:a16="http://schemas.microsoft.com/office/drawing/2014/main" id="{4047F396-09A1-43AF-8A45-819FB6CFFA98}"/>
              </a:ext>
            </a:extLst>
          </p:cNvPr>
          <p:cNvPicPr>
            <a:picLocks noChangeAspect="1"/>
          </p:cNvPicPr>
          <p:nvPr/>
        </p:nvPicPr>
        <p:blipFill>
          <a:blip r:embed="rId2"/>
          <a:stretch>
            <a:fillRect/>
          </a:stretch>
        </p:blipFill>
        <p:spPr>
          <a:xfrm>
            <a:off x="-14578" y="6176963"/>
            <a:ext cx="12221155" cy="738188"/>
          </a:xfrm>
          <a:prstGeom prst="rect">
            <a:avLst/>
          </a:prstGeom>
        </p:spPr>
      </p:pic>
      <p:pic>
        <p:nvPicPr>
          <p:cNvPr id="6" name="Picture 5"/>
          <p:cNvPicPr>
            <a:picLocks noChangeAspect="1"/>
          </p:cNvPicPr>
          <p:nvPr/>
        </p:nvPicPr>
        <p:blipFill>
          <a:blip r:embed="rId3"/>
          <a:stretch>
            <a:fillRect/>
          </a:stretch>
        </p:blipFill>
        <p:spPr>
          <a:xfrm>
            <a:off x="9929562" y="0"/>
            <a:ext cx="2262438" cy="1182306"/>
          </a:xfrm>
          <a:prstGeom prst="rect">
            <a:avLst/>
          </a:prstGeom>
        </p:spPr>
      </p:pic>
      <p:sp>
        <p:nvSpPr>
          <p:cNvPr id="10" name="Content Placeholder 2">
            <a:extLst>
              <a:ext uri="{FF2B5EF4-FFF2-40B4-BE49-F238E27FC236}">
                <a16:creationId xmlns:a16="http://schemas.microsoft.com/office/drawing/2014/main" id="{6DCB30B9-6AE6-47D2-8D46-A5DEC9A23075}"/>
              </a:ext>
            </a:extLst>
          </p:cNvPr>
          <p:cNvSpPr>
            <a:spLocks noGrp="1"/>
          </p:cNvSpPr>
          <p:nvPr>
            <p:ph idx="1"/>
          </p:nvPr>
        </p:nvSpPr>
        <p:spPr>
          <a:xfrm>
            <a:off x="-14578" y="1565604"/>
            <a:ext cx="3825927" cy="738188"/>
          </a:xfrm>
        </p:spPr>
        <p:txBody>
          <a:bodyPr>
            <a:noAutofit/>
          </a:bodyPr>
          <a:lstStyle/>
          <a:p>
            <a:pPr marL="565920" lvl="1" indent="0" algn="just">
              <a:lnSpc>
                <a:spcPct val="100000"/>
              </a:lnSpc>
              <a:spcBef>
                <a:spcPts val="600"/>
              </a:spcBef>
              <a:buClr>
                <a:srgbClr val="000000"/>
              </a:buClr>
              <a:buSzPct val="45000"/>
              <a:buNone/>
            </a:pPr>
            <a:r>
              <a:rPr lang="en-US" sz="1600" dirty="0">
                <a:latin typeface="Times New Roman" panose="02020603050405020304" pitchFamily="18" charset="0"/>
                <a:ea typeface="SimSun" panose="02010600030101010101" pitchFamily="2" charset="-122"/>
                <a:cs typeface="Times New Roman" panose="02020603050405020304" pitchFamily="18" charset="0"/>
              </a:rPr>
              <a:t>Sixteen dataset suitable for timeseries model were created; eight for the latitude and eight for the longitude. Each series was plotted to observe Trend and Seasonality.</a:t>
            </a:r>
          </a:p>
          <a:p>
            <a:pPr marL="565920" lvl="1" indent="0" algn="just">
              <a:lnSpc>
                <a:spcPct val="100000"/>
              </a:lnSpc>
              <a:spcBef>
                <a:spcPts val="600"/>
              </a:spcBef>
              <a:buClr>
                <a:srgbClr val="000000"/>
              </a:buClr>
              <a:buSzPct val="45000"/>
              <a:buNone/>
            </a:pPr>
            <a:endParaRPr lang="en-US" sz="1600" dirty="0">
              <a:latin typeface="Times New Roman" panose="02020603050405020304" pitchFamily="18" charset="0"/>
              <a:ea typeface="SimSun" panose="02010600030101010101" pitchFamily="2" charset="-122"/>
              <a:cs typeface="Times New Roman" panose="02020603050405020304" pitchFamily="18" charset="0"/>
            </a:endParaRPr>
          </a:p>
          <a:p>
            <a:pPr marL="565920" lvl="1" indent="0" algn="just">
              <a:lnSpc>
                <a:spcPct val="100000"/>
              </a:lnSpc>
              <a:spcBef>
                <a:spcPts val="600"/>
              </a:spcBef>
              <a:buClr>
                <a:srgbClr val="000000"/>
              </a:buClr>
              <a:buSzPct val="45000"/>
              <a:buNone/>
            </a:pPr>
            <a:endParaRPr lang="en-US" sz="1600" dirty="0">
              <a:latin typeface="Times New Roman" panose="02020603050405020304" pitchFamily="18" charset="0"/>
              <a:cs typeface="Times New Roman" panose="02020603050405020304" pitchFamily="18" charset="0"/>
            </a:endParaRPr>
          </a:p>
          <a:p>
            <a:pPr marL="565920" lvl="1" indent="0" algn="just">
              <a:lnSpc>
                <a:spcPct val="100000"/>
              </a:lnSpc>
              <a:spcBef>
                <a:spcPts val="600"/>
              </a:spcBef>
              <a:buClr>
                <a:srgbClr val="000000"/>
              </a:buClr>
              <a:buSzPct val="45000"/>
              <a:buNone/>
            </a:pPr>
            <a:endParaRPr lang="en-US" sz="2000"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611500CA-17A4-46F5-9A62-3735E2EDA284}"/>
              </a:ext>
            </a:extLst>
          </p:cNvPr>
          <p:cNvPicPr/>
          <p:nvPr/>
        </p:nvPicPr>
        <p:blipFill>
          <a:blip r:embed="rId4"/>
          <a:stretch>
            <a:fillRect/>
          </a:stretch>
        </p:blipFill>
        <p:spPr>
          <a:xfrm>
            <a:off x="666761" y="3263424"/>
            <a:ext cx="3077845" cy="2398395"/>
          </a:xfrm>
          <a:prstGeom prst="rect">
            <a:avLst/>
          </a:prstGeom>
          <a:ln>
            <a:solidFill>
              <a:schemeClr val="tx1"/>
            </a:solidFill>
          </a:ln>
        </p:spPr>
      </p:pic>
      <p:sp>
        <p:nvSpPr>
          <p:cNvPr id="19" name="Content Placeholder 2">
            <a:extLst>
              <a:ext uri="{FF2B5EF4-FFF2-40B4-BE49-F238E27FC236}">
                <a16:creationId xmlns:a16="http://schemas.microsoft.com/office/drawing/2014/main" id="{70455A14-7ACA-42D6-9EF2-2C61CA6DF2AA}"/>
              </a:ext>
            </a:extLst>
          </p:cNvPr>
          <p:cNvSpPr txBox="1">
            <a:spLocks/>
          </p:cNvSpPr>
          <p:nvPr/>
        </p:nvSpPr>
        <p:spPr>
          <a:xfrm>
            <a:off x="3843680" y="1543832"/>
            <a:ext cx="3825927" cy="7381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65920" lvl="1" indent="0" algn="just">
              <a:lnSpc>
                <a:spcPct val="100000"/>
              </a:lnSpc>
              <a:spcBef>
                <a:spcPts val="600"/>
              </a:spcBef>
              <a:buClr>
                <a:srgbClr val="000000"/>
              </a:buClr>
              <a:buSzPct val="45000"/>
              <a:buNone/>
            </a:pPr>
            <a:r>
              <a:rPr lang="en-US" sz="1600" dirty="0">
                <a:effectLst/>
                <a:latin typeface="Times New Roman" panose="02020603050405020304" pitchFamily="18" charset="0"/>
                <a:ea typeface="SimSun" panose="02010600030101010101" pitchFamily="2" charset="-122"/>
                <a:cs typeface="Calibri" panose="020F0502020204030204" pitchFamily="34" charset="0"/>
              </a:rPr>
              <a:t>The stationarity of training data was evaluated through ADF test and p, d and q parameters were derived to be used in building ARIMA model</a:t>
            </a:r>
            <a:endParaRPr lang="en-US" sz="1800" dirty="0">
              <a:latin typeface="Times New Roman" panose="02020603050405020304" pitchFamily="18" charset="0"/>
              <a:cs typeface="Times New Roman" panose="02020603050405020304" pitchFamily="18" charset="0"/>
            </a:endParaRPr>
          </a:p>
        </p:txBody>
      </p:sp>
      <p:pic>
        <p:nvPicPr>
          <p:cNvPr id="20" name="Picture 19" descr="Chart, histogram&#10;&#10;Description automatically generated">
            <a:extLst>
              <a:ext uri="{FF2B5EF4-FFF2-40B4-BE49-F238E27FC236}">
                <a16:creationId xmlns:a16="http://schemas.microsoft.com/office/drawing/2014/main" id="{3799B8E0-1400-4502-8834-C3A97099547E}"/>
              </a:ext>
            </a:extLst>
          </p:cNvPr>
          <p:cNvPicPr/>
          <p:nvPr/>
        </p:nvPicPr>
        <p:blipFill>
          <a:blip r:embed="rId5">
            <a:extLst>
              <a:ext uri="{28A0092B-C50C-407E-A947-70E740481C1C}">
                <a14:useLocalDpi xmlns:a14="http://schemas.microsoft.com/office/drawing/2010/main" val="0"/>
              </a:ext>
            </a:extLst>
          </a:blip>
          <a:stretch>
            <a:fillRect/>
          </a:stretch>
        </p:blipFill>
        <p:spPr>
          <a:xfrm>
            <a:off x="4505325" y="3263424"/>
            <a:ext cx="3009900" cy="2032000"/>
          </a:xfrm>
          <a:prstGeom prst="rect">
            <a:avLst/>
          </a:prstGeom>
          <a:ln>
            <a:solidFill>
              <a:schemeClr val="tx1"/>
            </a:solidFill>
          </a:ln>
        </p:spPr>
      </p:pic>
      <p:sp>
        <p:nvSpPr>
          <p:cNvPr id="21" name="Content Placeholder 2">
            <a:extLst>
              <a:ext uri="{FF2B5EF4-FFF2-40B4-BE49-F238E27FC236}">
                <a16:creationId xmlns:a16="http://schemas.microsoft.com/office/drawing/2014/main" id="{C8CA83AA-9B49-468B-9010-72AE65A309EE}"/>
              </a:ext>
            </a:extLst>
          </p:cNvPr>
          <p:cNvSpPr txBox="1">
            <a:spLocks/>
          </p:cNvSpPr>
          <p:nvPr/>
        </p:nvSpPr>
        <p:spPr>
          <a:xfrm>
            <a:off x="7593640" y="1566097"/>
            <a:ext cx="3825927" cy="7381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65920" lvl="1" indent="0" algn="just">
              <a:lnSpc>
                <a:spcPct val="100000"/>
              </a:lnSpc>
              <a:spcBef>
                <a:spcPts val="600"/>
              </a:spcBef>
              <a:buClr>
                <a:srgbClr val="000000"/>
              </a:buClr>
              <a:buSzPct val="45000"/>
              <a:buNone/>
            </a:pPr>
            <a:r>
              <a:rPr lang="en-US" sz="1600" dirty="0">
                <a:effectLst/>
                <a:latin typeface="Times New Roman" panose="02020603050405020304" pitchFamily="18" charset="0"/>
                <a:ea typeface="SimSun" panose="02010600030101010101" pitchFamily="2" charset="-122"/>
                <a:cs typeface="Calibri" panose="020F0502020204030204" pitchFamily="34" charset="0"/>
              </a:rPr>
              <a:t>Further the data was segregated in training and test sets in 70:30 ratio.</a:t>
            </a:r>
            <a:endParaRPr lang="en-IN" sz="1600" dirty="0">
              <a:effectLst/>
              <a:latin typeface="Times New Roman" panose="02020603050405020304" pitchFamily="18" charset="0"/>
              <a:ea typeface="SimSun" panose="02010600030101010101" pitchFamily="2" charset="-122"/>
            </a:endParaRPr>
          </a:p>
        </p:txBody>
      </p:sp>
      <p:pic>
        <p:nvPicPr>
          <p:cNvPr id="22" name="Picture 21">
            <a:extLst>
              <a:ext uri="{FF2B5EF4-FFF2-40B4-BE49-F238E27FC236}">
                <a16:creationId xmlns:a16="http://schemas.microsoft.com/office/drawing/2014/main" id="{BF4CD2BE-DBE9-4E79-A35F-6FFD136ECEDC}"/>
              </a:ext>
            </a:extLst>
          </p:cNvPr>
          <p:cNvPicPr/>
          <p:nvPr/>
        </p:nvPicPr>
        <p:blipFill>
          <a:blip r:embed="rId6"/>
          <a:stretch>
            <a:fillRect/>
          </a:stretch>
        </p:blipFill>
        <p:spPr>
          <a:xfrm>
            <a:off x="8275955" y="3276895"/>
            <a:ext cx="3077845" cy="1704975"/>
          </a:xfrm>
          <a:prstGeom prst="rect">
            <a:avLst/>
          </a:prstGeom>
          <a:ln>
            <a:solidFill>
              <a:schemeClr val="tx1"/>
            </a:solidFill>
          </a:ln>
        </p:spPr>
      </p:pic>
      <p:sp>
        <p:nvSpPr>
          <p:cNvPr id="4" name="Rectangle 3">
            <a:extLst>
              <a:ext uri="{FF2B5EF4-FFF2-40B4-BE49-F238E27FC236}">
                <a16:creationId xmlns:a16="http://schemas.microsoft.com/office/drawing/2014/main" id="{32F1B677-2B90-4B5C-861F-9A1B46BDA4D1}"/>
              </a:ext>
            </a:extLst>
          </p:cNvPr>
          <p:cNvSpPr/>
          <p:nvPr/>
        </p:nvSpPr>
        <p:spPr>
          <a:xfrm>
            <a:off x="438150" y="1543832"/>
            <a:ext cx="3543300" cy="4409293"/>
          </a:xfrm>
          <a:prstGeom prst="rect">
            <a:avLst/>
          </a:prstGeom>
          <a:noFill/>
          <a:ln w="19050">
            <a:solidFill>
              <a:schemeClr val="tx1"/>
            </a:solidFill>
            <a:prstDash val="lgDash"/>
            <a:extLst>
              <a:ext uri="{C807C97D-BFC1-408E-A445-0C87EB9F89A2}">
                <ask:lineSketchStyleProps xmlns:ask="http://schemas.microsoft.com/office/drawing/2018/sketchyshapes" sd="2452007982">
                  <a:custGeom>
                    <a:avLst/>
                    <a:gdLst>
                      <a:gd name="connsiteX0" fmla="*/ 0 w 3543300"/>
                      <a:gd name="connsiteY0" fmla="*/ 0 h 4409293"/>
                      <a:gd name="connsiteX1" fmla="*/ 519684 w 3543300"/>
                      <a:gd name="connsiteY1" fmla="*/ 0 h 4409293"/>
                      <a:gd name="connsiteX2" fmla="*/ 1003935 w 3543300"/>
                      <a:gd name="connsiteY2" fmla="*/ 0 h 4409293"/>
                      <a:gd name="connsiteX3" fmla="*/ 1594485 w 3543300"/>
                      <a:gd name="connsiteY3" fmla="*/ 0 h 4409293"/>
                      <a:gd name="connsiteX4" fmla="*/ 2114169 w 3543300"/>
                      <a:gd name="connsiteY4" fmla="*/ 0 h 4409293"/>
                      <a:gd name="connsiteX5" fmla="*/ 2598420 w 3543300"/>
                      <a:gd name="connsiteY5" fmla="*/ 0 h 4409293"/>
                      <a:gd name="connsiteX6" fmla="*/ 3543300 w 3543300"/>
                      <a:gd name="connsiteY6" fmla="*/ 0 h 4409293"/>
                      <a:gd name="connsiteX7" fmla="*/ 3543300 w 3543300"/>
                      <a:gd name="connsiteY7" fmla="*/ 462976 h 4409293"/>
                      <a:gd name="connsiteX8" fmla="*/ 3543300 w 3543300"/>
                      <a:gd name="connsiteY8" fmla="*/ 1058230 h 4409293"/>
                      <a:gd name="connsiteX9" fmla="*/ 3543300 w 3543300"/>
                      <a:gd name="connsiteY9" fmla="*/ 1477113 h 4409293"/>
                      <a:gd name="connsiteX10" fmla="*/ 3543300 w 3543300"/>
                      <a:gd name="connsiteY10" fmla="*/ 2072368 h 4409293"/>
                      <a:gd name="connsiteX11" fmla="*/ 3543300 w 3543300"/>
                      <a:gd name="connsiteY11" fmla="*/ 2535343 h 4409293"/>
                      <a:gd name="connsiteX12" fmla="*/ 3543300 w 3543300"/>
                      <a:gd name="connsiteY12" fmla="*/ 3042412 h 4409293"/>
                      <a:gd name="connsiteX13" fmla="*/ 3543300 w 3543300"/>
                      <a:gd name="connsiteY13" fmla="*/ 3593574 h 4409293"/>
                      <a:gd name="connsiteX14" fmla="*/ 3543300 w 3543300"/>
                      <a:gd name="connsiteY14" fmla="*/ 4409293 h 4409293"/>
                      <a:gd name="connsiteX15" fmla="*/ 2917317 w 3543300"/>
                      <a:gd name="connsiteY15" fmla="*/ 4409293 h 4409293"/>
                      <a:gd name="connsiteX16" fmla="*/ 2326767 w 3543300"/>
                      <a:gd name="connsiteY16" fmla="*/ 4409293 h 4409293"/>
                      <a:gd name="connsiteX17" fmla="*/ 1665351 w 3543300"/>
                      <a:gd name="connsiteY17" fmla="*/ 4409293 h 4409293"/>
                      <a:gd name="connsiteX18" fmla="*/ 1074801 w 3543300"/>
                      <a:gd name="connsiteY18" fmla="*/ 4409293 h 4409293"/>
                      <a:gd name="connsiteX19" fmla="*/ 555117 w 3543300"/>
                      <a:gd name="connsiteY19" fmla="*/ 4409293 h 4409293"/>
                      <a:gd name="connsiteX20" fmla="*/ 0 w 3543300"/>
                      <a:gd name="connsiteY20" fmla="*/ 4409293 h 4409293"/>
                      <a:gd name="connsiteX21" fmla="*/ 0 w 3543300"/>
                      <a:gd name="connsiteY21" fmla="*/ 3814038 h 4409293"/>
                      <a:gd name="connsiteX22" fmla="*/ 0 w 3543300"/>
                      <a:gd name="connsiteY22" fmla="*/ 3306970 h 4409293"/>
                      <a:gd name="connsiteX23" fmla="*/ 0 w 3543300"/>
                      <a:gd name="connsiteY23" fmla="*/ 2888087 h 4409293"/>
                      <a:gd name="connsiteX24" fmla="*/ 0 w 3543300"/>
                      <a:gd name="connsiteY24" fmla="*/ 2469204 h 4409293"/>
                      <a:gd name="connsiteX25" fmla="*/ 0 w 3543300"/>
                      <a:gd name="connsiteY25" fmla="*/ 2050321 h 4409293"/>
                      <a:gd name="connsiteX26" fmla="*/ 0 w 3543300"/>
                      <a:gd name="connsiteY26" fmla="*/ 1455067 h 4409293"/>
                      <a:gd name="connsiteX27" fmla="*/ 0 w 3543300"/>
                      <a:gd name="connsiteY27" fmla="*/ 947998 h 4409293"/>
                      <a:gd name="connsiteX28" fmla="*/ 0 w 3543300"/>
                      <a:gd name="connsiteY28" fmla="*/ 0 h 440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43300" h="4409293" extrusionOk="0">
                        <a:moveTo>
                          <a:pt x="0" y="0"/>
                        </a:moveTo>
                        <a:cubicBezTo>
                          <a:pt x="104424" y="-4181"/>
                          <a:pt x="380374" y="2320"/>
                          <a:pt x="519684" y="0"/>
                        </a:cubicBezTo>
                        <a:cubicBezTo>
                          <a:pt x="658994" y="-2320"/>
                          <a:pt x="890252" y="2182"/>
                          <a:pt x="1003935" y="0"/>
                        </a:cubicBezTo>
                        <a:cubicBezTo>
                          <a:pt x="1117618" y="-2182"/>
                          <a:pt x="1351115" y="57121"/>
                          <a:pt x="1594485" y="0"/>
                        </a:cubicBezTo>
                        <a:cubicBezTo>
                          <a:pt x="1837855" y="-57121"/>
                          <a:pt x="1899921" y="9538"/>
                          <a:pt x="2114169" y="0"/>
                        </a:cubicBezTo>
                        <a:cubicBezTo>
                          <a:pt x="2328417" y="-9538"/>
                          <a:pt x="2490836" y="41155"/>
                          <a:pt x="2598420" y="0"/>
                        </a:cubicBezTo>
                        <a:cubicBezTo>
                          <a:pt x="2706004" y="-41155"/>
                          <a:pt x="3185548" y="57660"/>
                          <a:pt x="3543300" y="0"/>
                        </a:cubicBezTo>
                        <a:cubicBezTo>
                          <a:pt x="3590023" y="163473"/>
                          <a:pt x="3532476" y="349041"/>
                          <a:pt x="3543300" y="462976"/>
                        </a:cubicBezTo>
                        <a:cubicBezTo>
                          <a:pt x="3554124" y="576911"/>
                          <a:pt x="3475224" y="892843"/>
                          <a:pt x="3543300" y="1058230"/>
                        </a:cubicBezTo>
                        <a:cubicBezTo>
                          <a:pt x="3611376" y="1223617"/>
                          <a:pt x="3512036" y="1329469"/>
                          <a:pt x="3543300" y="1477113"/>
                        </a:cubicBezTo>
                        <a:cubicBezTo>
                          <a:pt x="3574564" y="1624757"/>
                          <a:pt x="3491777" y="1854844"/>
                          <a:pt x="3543300" y="2072368"/>
                        </a:cubicBezTo>
                        <a:cubicBezTo>
                          <a:pt x="3594823" y="2289893"/>
                          <a:pt x="3540526" y="2377410"/>
                          <a:pt x="3543300" y="2535343"/>
                        </a:cubicBezTo>
                        <a:cubicBezTo>
                          <a:pt x="3546074" y="2693276"/>
                          <a:pt x="3508202" y="2799580"/>
                          <a:pt x="3543300" y="3042412"/>
                        </a:cubicBezTo>
                        <a:cubicBezTo>
                          <a:pt x="3578398" y="3285244"/>
                          <a:pt x="3477996" y="3361877"/>
                          <a:pt x="3543300" y="3593574"/>
                        </a:cubicBezTo>
                        <a:cubicBezTo>
                          <a:pt x="3608604" y="3825271"/>
                          <a:pt x="3510761" y="4026611"/>
                          <a:pt x="3543300" y="4409293"/>
                        </a:cubicBezTo>
                        <a:cubicBezTo>
                          <a:pt x="3293378" y="4473758"/>
                          <a:pt x="3065298" y="4409014"/>
                          <a:pt x="2917317" y="4409293"/>
                        </a:cubicBezTo>
                        <a:cubicBezTo>
                          <a:pt x="2769336" y="4409572"/>
                          <a:pt x="2537238" y="4341860"/>
                          <a:pt x="2326767" y="4409293"/>
                        </a:cubicBezTo>
                        <a:cubicBezTo>
                          <a:pt x="2116296" y="4476726"/>
                          <a:pt x="1909478" y="4385039"/>
                          <a:pt x="1665351" y="4409293"/>
                        </a:cubicBezTo>
                        <a:cubicBezTo>
                          <a:pt x="1421224" y="4433547"/>
                          <a:pt x="1248124" y="4365564"/>
                          <a:pt x="1074801" y="4409293"/>
                        </a:cubicBezTo>
                        <a:cubicBezTo>
                          <a:pt x="901478" y="4453022"/>
                          <a:pt x="690226" y="4371949"/>
                          <a:pt x="555117" y="4409293"/>
                        </a:cubicBezTo>
                        <a:cubicBezTo>
                          <a:pt x="420008" y="4446637"/>
                          <a:pt x="156068" y="4374865"/>
                          <a:pt x="0" y="4409293"/>
                        </a:cubicBezTo>
                        <a:cubicBezTo>
                          <a:pt x="-27088" y="4131821"/>
                          <a:pt x="64041" y="4106556"/>
                          <a:pt x="0" y="3814038"/>
                        </a:cubicBezTo>
                        <a:cubicBezTo>
                          <a:pt x="-64041" y="3521520"/>
                          <a:pt x="37540" y="3519408"/>
                          <a:pt x="0" y="3306970"/>
                        </a:cubicBezTo>
                        <a:cubicBezTo>
                          <a:pt x="-37540" y="3094532"/>
                          <a:pt x="37174" y="3071164"/>
                          <a:pt x="0" y="2888087"/>
                        </a:cubicBezTo>
                        <a:cubicBezTo>
                          <a:pt x="-37174" y="2705010"/>
                          <a:pt x="1236" y="2572524"/>
                          <a:pt x="0" y="2469204"/>
                        </a:cubicBezTo>
                        <a:cubicBezTo>
                          <a:pt x="-1236" y="2365884"/>
                          <a:pt x="6086" y="2191758"/>
                          <a:pt x="0" y="2050321"/>
                        </a:cubicBezTo>
                        <a:cubicBezTo>
                          <a:pt x="-6086" y="1908884"/>
                          <a:pt x="25697" y="1690473"/>
                          <a:pt x="0" y="1455067"/>
                        </a:cubicBezTo>
                        <a:cubicBezTo>
                          <a:pt x="-25697" y="1219661"/>
                          <a:pt x="31767" y="1148569"/>
                          <a:pt x="0" y="947998"/>
                        </a:cubicBezTo>
                        <a:cubicBezTo>
                          <a:pt x="-31767" y="747427"/>
                          <a:pt x="100612" y="34764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36DE3310-28AB-477B-BDB3-41AD92403D61}"/>
              </a:ext>
            </a:extLst>
          </p:cNvPr>
          <p:cNvSpPr/>
          <p:nvPr/>
        </p:nvSpPr>
        <p:spPr>
          <a:xfrm>
            <a:off x="4238625" y="1543832"/>
            <a:ext cx="3543300" cy="4409293"/>
          </a:xfrm>
          <a:prstGeom prst="rect">
            <a:avLst/>
          </a:prstGeom>
          <a:noFill/>
          <a:ln w="19050">
            <a:solidFill>
              <a:schemeClr val="tx1"/>
            </a:solidFill>
            <a:prstDash val="lgDash"/>
            <a:extLst>
              <a:ext uri="{C807C97D-BFC1-408E-A445-0C87EB9F89A2}">
                <ask:lineSketchStyleProps xmlns:ask="http://schemas.microsoft.com/office/drawing/2018/sketchyshapes" sd="2452007982">
                  <a:custGeom>
                    <a:avLst/>
                    <a:gdLst>
                      <a:gd name="connsiteX0" fmla="*/ 0 w 3543300"/>
                      <a:gd name="connsiteY0" fmla="*/ 0 h 4409293"/>
                      <a:gd name="connsiteX1" fmla="*/ 519684 w 3543300"/>
                      <a:gd name="connsiteY1" fmla="*/ 0 h 4409293"/>
                      <a:gd name="connsiteX2" fmla="*/ 1003935 w 3543300"/>
                      <a:gd name="connsiteY2" fmla="*/ 0 h 4409293"/>
                      <a:gd name="connsiteX3" fmla="*/ 1594485 w 3543300"/>
                      <a:gd name="connsiteY3" fmla="*/ 0 h 4409293"/>
                      <a:gd name="connsiteX4" fmla="*/ 2114169 w 3543300"/>
                      <a:gd name="connsiteY4" fmla="*/ 0 h 4409293"/>
                      <a:gd name="connsiteX5" fmla="*/ 2598420 w 3543300"/>
                      <a:gd name="connsiteY5" fmla="*/ 0 h 4409293"/>
                      <a:gd name="connsiteX6" fmla="*/ 3543300 w 3543300"/>
                      <a:gd name="connsiteY6" fmla="*/ 0 h 4409293"/>
                      <a:gd name="connsiteX7" fmla="*/ 3543300 w 3543300"/>
                      <a:gd name="connsiteY7" fmla="*/ 462976 h 4409293"/>
                      <a:gd name="connsiteX8" fmla="*/ 3543300 w 3543300"/>
                      <a:gd name="connsiteY8" fmla="*/ 1058230 h 4409293"/>
                      <a:gd name="connsiteX9" fmla="*/ 3543300 w 3543300"/>
                      <a:gd name="connsiteY9" fmla="*/ 1477113 h 4409293"/>
                      <a:gd name="connsiteX10" fmla="*/ 3543300 w 3543300"/>
                      <a:gd name="connsiteY10" fmla="*/ 2072368 h 4409293"/>
                      <a:gd name="connsiteX11" fmla="*/ 3543300 w 3543300"/>
                      <a:gd name="connsiteY11" fmla="*/ 2535343 h 4409293"/>
                      <a:gd name="connsiteX12" fmla="*/ 3543300 w 3543300"/>
                      <a:gd name="connsiteY12" fmla="*/ 3042412 h 4409293"/>
                      <a:gd name="connsiteX13" fmla="*/ 3543300 w 3543300"/>
                      <a:gd name="connsiteY13" fmla="*/ 3593574 h 4409293"/>
                      <a:gd name="connsiteX14" fmla="*/ 3543300 w 3543300"/>
                      <a:gd name="connsiteY14" fmla="*/ 4409293 h 4409293"/>
                      <a:gd name="connsiteX15" fmla="*/ 2917317 w 3543300"/>
                      <a:gd name="connsiteY15" fmla="*/ 4409293 h 4409293"/>
                      <a:gd name="connsiteX16" fmla="*/ 2326767 w 3543300"/>
                      <a:gd name="connsiteY16" fmla="*/ 4409293 h 4409293"/>
                      <a:gd name="connsiteX17" fmla="*/ 1665351 w 3543300"/>
                      <a:gd name="connsiteY17" fmla="*/ 4409293 h 4409293"/>
                      <a:gd name="connsiteX18" fmla="*/ 1074801 w 3543300"/>
                      <a:gd name="connsiteY18" fmla="*/ 4409293 h 4409293"/>
                      <a:gd name="connsiteX19" fmla="*/ 555117 w 3543300"/>
                      <a:gd name="connsiteY19" fmla="*/ 4409293 h 4409293"/>
                      <a:gd name="connsiteX20" fmla="*/ 0 w 3543300"/>
                      <a:gd name="connsiteY20" fmla="*/ 4409293 h 4409293"/>
                      <a:gd name="connsiteX21" fmla="*/ 0 w 3543300"/>
                      <a:gd name="connsiteY21" fmla="*/ 3814038 h 4409293"/>
                      <a:gd name="connsiteX22" fmla="*/ 0 w 3543300"/>
                      <a:gd name="connsiteY22" fmla="*/ 3306970 h 4409293"/>
                      <a:gd name="connsiteX23" fmla="*/ 0 w 3543300"/>
                      <a:gd name="connsiteY23" fmla="*/ 2888087 h 4409293"/>
                      <a:gd name="connsiteX24" fmla="*/ 0 w 3543300"/>
                      <a:gd name="connsiteY24" fmla="*/ 2469204 h 4409293"/>
                      <a:gd name="connsiteX25" fmla="*/ 0 w 3543300"/>
                      <a:gd name="connsiteY25" fmla="*/ 2050321 h 4409293"/>
                      <a:gd name="connsiteX26" fmla="*/ 0 w 3543300"/>
                      <a:gd name="connsiteY26" fmla="*/ 1455067 h 4409293"/>
                      <a:gd name="connsiteX27" fmla="*/ 0 w 3543300"/>
                      <a:gd name="connsiteY27" fmla="*/ 947998 h 4409293"/>
                      <a:gd name="connsiteX28" fmla="*/ 0 w 3543300"/>
                      <a:gd name="connsiteY28" fmla="*/ 0 h 440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43300" h="4409293" extrusionOk="0">
                        <a:moveTo>
                          <a:pt x="0" y="0"/>
                        </a:moveTo>
                        <a:cubicBezTo>
                          <a:pt x="104424" y="-4181"/>
                          <a:pt x="380374" y="2320"/>
                          <a:pt x="519684" y="0"/>
                        </a:cubicBezTo>
                        <a:cubicBezTo>
                          <a:pt x="658994" y="-2320"/>
                          <a:pt x="890252" y="2182"/>
                          <a:pt x="1003935" y="0"/>
                        </a:cubicBezTo>
                        <a:cubicBezTo>
                          <a:pt x="1117618" y="-2182"/>
                          <a:pt x="1351115" y="57121"/>
                          <a:pt x="1594485" y="0"/>
                        </a:cubicBezTo>
                        <a:cubicBezTo>
                          <a:pt x="1837855" y="-57121"/>
                          <a:pt x="1899921" y="9538"/>
                          <a:pt x="2114169" y="0"/>
                        </a:cubicBezTo>
                        <a:cubicBezTo>
                          <a:pt x="2328417" y="-9538"/>
                          <a:pt x="2490836" y="41155"/>
                          <a:pt x="2598420" y="0"/>
                        </a:cubicBezTo>
                        <a:cubicBezTo>
                          <a:pt x="2706004" y="-41155"/>
                          <a:pt x="3185548" y="57660"/>
                          <a:pt x="3543300" y="0"/>
                        </a:cubicBezTo>
                        <a:cubicBezTo>
                          <a:pt x="3590023" y="163473"/>
                          <a:pt x="3532476" y="349041"/>
                          <a:pt x="3543300" y="462976"/>
                        </a:cubicBezTo>
                        <a:cubicBezTo>
                          <a:pt x="3554124" y="576911"/>
                          <a:pt x="3475224" y="892843"/>
                          <a:pt x="3543300" y="1058230"/>
                        </a:cubicBezTo>
                        <a:cubicBezTo>
                          <a:pt x="3611376" y="1223617"/>
                          <a:pt x="3512036" y="1329469"/>
                          <a:pt x="3543300" y="1477113"/>
                        </a:cubicBezTo>
                        <a:cubicBezTo>
                          <a:pt x="3574564" y="1624757"/>
                          <a:pt x="3491777" y="1854844"/>
                          <a:pt x="3543300" y="2072368"/>
                        </a:cubicBezTo>
                        <a:cubicBezTo>
                          <a:pt x="3594823" y="2289893"/>
                          <a:pt x="3540526" y="2377410"/>
                          <a:pt x="3543300" y="2535343"/>
                        </a:cubicBezTo>
                        <a:cubicBezTo>
                          <a:pt x="3546074" y="2693276"/>
                          <a:pt x="3508202" y="2799580"/>
                          <a:pt x="3543300" y="3042412"/>
                        </a:cubicBezTo>
                        <a:cubicBezTo>
                          <a:pt x="3578398" y="3285244"/>
                          <a:pt x="3477996" y="3361877"/>
                          <a:pt x="3543300" y="3593574"/>
                        </a:cubicBezTo>
                        <a:cubicBezTo>
                          <a:pt x="3608604" y="3825271"/>
                          <a:pt x="3510761" y="4026611"/>
                          <a:pt x="3543300" y="4409293"/>
                        </a:cubicBezTo>
                        <a:cubicBezTo>
                          <a:pt x="3293378" y="4473758"/>
                          <a:pt x="3065298" y="4409014"/>
                          <a:pt x="2917317" y="4409293"/>
                        </a:cubicBezTo>
                        <a:cubicBezTo>
                          <a:pt x="2769336" y="4409572"/>
                          <a:pt x="2537238" y="4341860"/>
                          <a:pt x="2326767" y="4409293"/>
                        </a:cubicBezTo>
                        <a:cubicBezTo>
                          <a:pt x="2116296" y="4476726"/>
                          <a:pt x="1909478" y="4385039"/>
                          <a:pt x="1665351" y="4409293"/>
                        </a:cubicBezTo>
                        <a:cubicBezTo>
                          <a:pt x="1421224" y="4433547"/>
                          <a:pt x="1248124" y="4365564"/>
                          <a:pt x="1074801" y="4409293"/>
                        </a:cubicBezTo>
                        <a:cubicBezTo>
                          <a:pt x="901478" y="4453022"/>
                          <a:pt x="690226" y="4371949"/>
                          <a:pt x="555117" y="4409293"/>
                        </a:cubicBezTo>
                        <a:cubicBezTo>
                          <a:pt x="420008" y="4446637"/>
                          <a:pt x="156068" y="4374865"/>
                          <a:pt x="0" y="4409293"/>
                        </a:cubicBezTo>
                        <a:cubicBezTo>
                          <a:pt x="-27088" y="4131821"/>
                          <a:pt x="64041" y="4106556"/>
                          <a:pt x="0" y="3814038"/>
                        </a:cubicBezTo>
                        <a:cubicBezTo>
                          <a:pt x="-64041" y="3521520"/>
                          <a:pt x="37540" y="3519408"/>
                          <a:pt x="0" y="3306970"/>
                        </a:cubicBezTo>
                        <a:cubicBezTo>
                          <a:pt x="-37540" y="3094532"/>
                          <a:pt x="37174" y="3071164"/>
                          <a:pt x="0" y="2888087"/>
                        </a:cubicBezTo>
                        <a:cubicBezTo>
                          <a:pt x="-37174" y="2705010"/>
                          <a:pt x="1236" y="2572524"/>
                          <a:pt x="0" y="2469204"/>
                        </a:cubicBezTo>
                        <a:cubicBezTo>
                          <a:pt x="-1236" y="2365884"/>
                          <a:pt x="6086" y="2191758"/>
                          <a:pt x="0" y="2050321"/>
                        </a:cubicBezTo>
                        <a:cubicBezTo>
                          <a:pt x="-6086" y="1908884"/>
                          <a:pt x="25697" y="1690473"/>
                          <a:pt x="0" y="1455067"/>
                        </a:cubicBezTo>
                        <a:cubicBezTo>
                          <a:pt x="-25697" y="1219661"/>
                          <a:pt x="31767" y="1148569"/>
                          <a:pt x="0" y="947998"/>
                        </a:cubicBezTo>
                        <a:cubicBezTo>
                          <a:pt x="-31767" y="747427"/>
                          <a:pt x="100612" y="34764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2B795E98-1926-4C8B-A43A-E044BE6D897C}"/>
              </a:ext>
            </a:extLst>
          </p:cNvPr>
          <p:cNvSpPr/>
          <p:nvPr/>
        </p:nvSpPr>
        <p:spPr>
          <a:xfrm>
            <a:off x="7981939" y="1543832"/>
            <a:ext cx="3543300" cy="4409293"/>
          </a:xfrm>
          <a:prstGeom prst="rect">
            <a:avLst/>
          </a:prstGeom>
          <a:noFill/>
          <a:ln w="19050">
            <a:solidFill>
              <a:schemeClr val="tx1"/>
            </a:solidFill>
            <a:prstDash val="lgDash"/>
            <a:extLst>
              <a:ext uri="{C807C97D-BFC1-408E-A445-0C87EB9F89A2}">
                <ask:lineSketchStyleProps xmlns:ask="http://schemas.microsoft.com/office/drawing/2018/sketchyshapes" sd="2452007982">
                  <a:custGeom>
                    <a:avLst/>
                    <a:gdLst>
                      <a:gd name="connsiteX0" fmla="*/ 0 w 3543300"/>
                      <a:gd name="connsiteY0" fmla="*/ 0 h 4409293"/>
                      <a:gd name="connsiteX1" fmla="*/ 519684 w 3543300"/>
                      <a:gd name="connsiteY1" fmla="*/ 0 h 4409293"/>
                      <a:gd name="connsiteX2" fmla="*/ 1003935 w 3543300"/>
                      <a:gd name="connsiteY2" fmla="*/ 0 h 4409293"/>
                      <a:gd name="connsiteX3" fmla="*/ 1594485 w 3543300"/>
                      <a:gd name="connsiteY3" fmla="*/ 0 h 4409293"/>
                      <a:gd name="connsiteX4" fmla="*/ 2114169 w 3543300"/>
                      <a:gd name="connsiteY4" fmla="*/ 0 h 4409293"/>
                      <a:gd name="connsiteX5" fmla="*/ 2598420 w 3543300"/>
                      <a:gd name="connsiteY5" fmla="*/ 0 h 4409293"/>
                      <a:gd name="connsiteX6" fmla="*/ 3543300 w 3543300"/>
                      <a:gd name="connsiteY6" fmla="*/ 0 h 4409293"/>
                      <a:gd name="connsiteX7" fmla="*/ 3543300 w 3543300"/>
                      <a:gd name="connsiteY7" fmla="*/ 462976 h 4409293"/>
                      <a:gd name="connsiteX8" fmla="*/ 3543300 w 3543300"/>
                      <a:gd name="connsiteY8" fmla="*/ 1058230 h 4409293"/>
                      <a:gd name="connsiteX9" fmla="*/ 3543300 w 3543300"/>
                      <a:gd name="connsiteY9" fmla="*/ 1477113 h 4409293"/>
                      <a:gd name="connsiteX10" fmla="*/ 3543300 w 3543300"/>
                      <a:gd name="connsiteY10" fmla="*/ 2072368 h 4409293"/>
                      <a:gd name="connsiteX11" fmla="*/ 3543300 w 3543300"/>
                      <a:gd name="connsiteY11" fmla="*/ 2535343 h 4409293"/>
                      <a:gd name="connsiteX12" fmla="*/ 3543300 w 3543300"/>
                      <a:gd name="connsiteY12" fmla="*/ 3042412 h 4409293"/>
                      <a:gd name="connsiteX13" fmla="*/ 3543300 w 3543300"/>
                      <a:gd name="connsiteY13" fmla="*/ 3593574 h 4409293"/>
                      <a:gd name="connsiteX14" fmla="*/ 3543300 w 3543300"/>
                      <a:gd name="connsiteY14" fmla="*/ 4409293 h 4409293"/>
                      <a:gd name="connsiteX15" fmla="*/ 2917317 w 3543300"/>
                      <a:gd name="connsiteY15" fmla="*/ 4409293 h 4409293"/>
                      <a:gd name="connsiteX16" fmla="*/ 2326767 w 3543300"/>
                      <a:gd name="connsiteY16" fmla="*/ 4409293 h 4409293"/>
                      <a:gd name="connsiteX17" fmla="*/ 1665351 w 3543300"/>
                      <a:gd name="connsiteY17" fmla="*/ 4409293 h 4409293"/>
                      <a:gd name="connsiteX18" fmla="*/ 1074801 w 3543300"/>
                      <a:gd name="connsiteY18" fmla="*/ 4409293 h 4409293"/>
                      <a:gd name="connsiteX19" fmla="*/ 555117 w 3543300"/>
                      <a:gd name="connsiteY19" fmla="*/ 4409293 h 4409293"/>
                      <a:gd name="connsiteX20" fmla="*/ 0 w 3543300"/>
                      <a:gd name="connsiteY20" fmla="*/ 4409293 h 4409293"/>
                      <a:gd name="connsiteX21" fmla="*/ 0 w 3543300"/>
                      <a:gd name="connsiteY21" fmla="*/ 3814038 h 4409293"/>
                      <a:gd name="connsiteX22" fmla="*/ 0 w 3543300"/>
                      <a:gd name="connsiteY22" fmla="*/ 3306970 h 4409293"/>
                      <a:gd name="connsiteX23" fmla="*/ 0 w 3543300"/>
                      <a:gd name="connsiteY23" fmla="*/ 2888087 h 4409293"/>
                      <a:gd name="connsiteX24" fmla="*/ 0 w 3543300"/>
                      <a:gd name="connsiteY24" fmla="*/ 2469204 h 4409293"/>
                      <a:gd name="connsiteX25" fmla="*/ 0 w 3543300"/>
                      <a:gd name="connsiteY25" fmla="*/ 2050321 h 4409293"/>
                      <a:gd name="connsiteX26" fmla="*/ 0 w 3543300"/>
                      <a:gd name="connsiteY26" fmla="*/ 1455067 h 4409293"/>
                      <a:gd name="connsiteX27" fmla="*/ 0 w 3543300"/>
                      <a:gd name="connsiteY27" fmla="*/ 947998 h 4409293"/>
                      <a:gd name="connsiteX28" fmla="*/ 0 w 3543300"/>
                      <a:gd name="connsiteY28" fmla="*/ 0 h 440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43300" h="4409293" extrusionOk="0">
                        <a:moveTo>
                          <a:pt x="0" y="0"/>
                        </a:moveTo>
                        <a:cubicBezTo>
                          <a:pt x="104424" y="-4181"/>
                          <a:pt x="380374" y="2320"/>
                          <a:pt x="519684" y="0"/>
                        </a:cubicBezTo>
                        <a:cubicBezTo>
                          <a:pt x="658994" y="-2320"/>
                          <a:pt x="890252" y="2182"/>
                          <a:pt x="1003935" y="0"/>
                        </a:cubicBezTo>
                        <a:cubicBezTo>
                          <a:pt x="1117618" y="-2182"/>
                          <a:pt x="1351115" y="57121"/>
                          <a:pt x="1594485" y="0"/>
                        </a:cubicBezTo>
                        <a:cubicBezTo>
                          <a:pt x="1837855" y="-57121"/>
                          <a:pt x="1899921" y="9538"/>
                          <a:pt x="2114169" y="0"/>
                        </a:cubicBezTo>
                        <a:cubicBezTo>
                          <a:pt x="2328417" y="-9538"/>
                          <a:pt x="2490836" y="41155"/>
                          <a:pt x="2598420" y="0"/>
                        </a:cubicBezTo>
                        <a:cubicBezTo>
                          <a:pt x="2706004" y="-41155"/>
                          <a:pt x="3185548" y="57660"/>
                          <a:pt x="3543300" y="0"/>
                        </a:cubicBezTo>
                        <a:cubicBezTo>
                          <a:pt x="3590023" y="163473"/>
                          <a:pt x="3532476" y="349041"/>
                          <a:pt x="3543300" y="462976"/>
                        </a:cubicBezTo>
                        <a:cubicBezTo>
                          <a:pt x="3554124" y="576911"/>
                          <a:pt x="3475224" y="892843"/>
                          <a:pt x="3543300" y="1058230"/>
                        </a:cubicBezTo>
                        <a:cubicBezTo>
                          <a:pt x="3611376" y="1223617"/>
                          <a:pt x="3512036" y="1329469"/>
                          <a:pt x="3543300" y="1477113"/>
                        </a:cubicBezTo>
                        <a:cubicBezTo>
                          <a:pt x="3574564" y="1624757"/>
                          <a:pt x="3491777" y="1854844"/>
                          <a:pt x="3543300" y="2072368"/>
                        </a:cubicBezTo>
                        <a:cubicBezTo>
                          <a:pt x="3594823" y="2289893"/>
                          <a:pt x="3540526" y="2377410"/>
                          <a:pt x="3543300" y="2535343"/>
                        </a:cubicBezTo>
                        <a:cubicBezTo>
                          <a:pt x="3546074" y="2693276"/>
                          <a:pt x="3508202" y="2799580"/>
                          <a:pt x="3543300" y="3042412"/>
                        </a:cubicBezTo>
                        <a:cubicBezTo>
                          <a:pt x="3578398" y="3285244"/>
                          <a:pt x="3477996" y="3361877"/>
                          <a:pt x="3543300" y="3593574"/>
                        </a:cubicBezTo>
                        <a:cubicBezTo>
                          <a:pt x="3608604" y="3825271"/>
                          <a:pt x="3510761" y="4026611"/>
                          <a:pt x="3543300" y="4409293"/>
                        </a:cubicBezTo>
                        <a:cubicBezTo>
                          <a:pt x="3293378" y="4473758"/>
                          <a:pt x="3065298" y="4409014"/>
                          <a:pt x="2917317" y="4409293"/>
                        </a:cubicBezTo>
                        <a:cubicBezTo>
                          <a:pt x="2769336" y="4409572"/>
                          <a:pt x="2537238" y="4341860"/>
                          <a:pt x="2326767" y="4409293"/>
                        </a:cubicBezTo>
                        <a:cubicBezTo>
                          <a:pt x="2116296" y="4476726"/>
                          <a:pt x="1909478" y="4385039"/>
                          <a:pt x="1665351" y="4409293"/>
                        </a:cubicBezTo>
                        <a:cubicBezTo>
                          <a:pt x="1421224" y="4433547"/>
                          <a:pt x="1248124" y="4365564"/>
                          <a:pt x="1074801" y="4409293"/>
                        </a:cubicBezTo>
                        <a:cubicBezTo>
                          <a:pt x="901478" y="4453022"/>
                          <a:pt x="690226" y="4371949"/>
                          <a:pt x="555117" y="4409293"/>
                        </a:cubicBezTo>
                        <a:cubicBezTo>
                          <a:pt x="420008" y="4446637"/>
                          <a:pt x="156068" y="4374865"/>
                          <a:pt x="0" y="4409293"/>
                        </a:cubicBezTo>
                        <a:cubicBezTo>
                          <a:pt x="-27088" y="4131821"/>
                          <a:pt x="64041" y="4106556"/>
                          <a:pt x="0" y="3814038"/>
                        </a:cubicBezTo>
                        <a:cubicBezTo>
                          <a:pt x="-64041" y="3521520"/>
                          <a:pt x="37540" y="3519408"/>
                          <a:pt x="0" y="3306970"/>
                        </a:cubicBezTo>
                        <a:cubicBezTo>
                          <a:pt x="-37540" y="3094532"/>
                          <a:pt x="37174" y="3071164"/>
                          <a:pt x="0" y="2888087"/>
                        </a:cubicBezTo>
                        <a:cubicBezTo>
                          <a:pt x="-37174" y="2705010"/>
                          <a:pt x="1236" y="2572524"/>
                          <a:pt x="0" y="2469204"/>
                        </a:cubicBezTo>
                        <a:cubicBezTo>
                          <a:pt x="-1236" y="2365884"/>
                          <a:pt x="6086" y="2191758"/>
                          <a:pt x="0" y="2050321"/>
                        </a:cubicBezTo>
                        <a:cubicBezTo>
                          <a:pt x="-6086" y="1908884"/>
                          <a:pt x="25697" y="1690473"/>
                          <a:pt x="0" y="1455067"/>
                        </a:cubicBezTo>
                        <a:cubicBezTo>
                          <a:pt x="-25697" y="1219661"/>
                          <a:pt x="31767" y="1148569"/>
                          <a:pt x="0" y="947998"/>
                        </a:cubicBezTo>
                        <a:cubicBezTo>
                          <a:pt x="-31767" y="747427"/>
                          <a:pt x="100612" y="34764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6680463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92239-A811-4559-9BEE-BB5C65190430}"/>
              </a:ext>
            </a:extLst>
          </p:cNvPr>
          <p:cNvSpPr>
            <a:spLocks noGrp="1"/>
          </p:cNvSpPr>
          <p:nvPr>
            <p:ph type="title"/>
          </p:nvPr>
        </p:nvSpPr>
        <p:spPr>
          <a:xfrm>
            <a:off x="838200" y="734219"/>
            <a:ext cx="10515600" cy="616279"/>
          </a:xfrm>
        </p:spPr>
        <p:txBody>
          <a:bodyPr>
            <a:normAutofit/>
          </a:bodyPr>
          <a:lstStyle/>
          <a:p>
            <a:pPr algn="ctr">
              <a:lnSpc>
                <a:spcPct val="100000"/>
              </a:lnSpc>
              <a:tabLst>
                <a:tab pos="0" algn="l"/>
              </a:tabLst>
            </a:pPr>
            <a:r>
              <a:rPr lang="en-IN" sz="2400" b="1" strike="noStrike" spc="-1" dirty="0">
                <a:solidFill>
                  <a:schemeClr val="accent1"/>
                </a:solidFill>
                <a:latin typeface="Times New Roman" panose="02020603050405020304" pitchFamily="18" charset="0"/>
                <a:ea typeface="Calibri"/>
                <a:cs typeface="Times New Roman" panose="02020603050405020304" pitchFamily="18" charset="0"/>
              </a:rPr>
              <a:t>Models for Prediction – Approach 1</a:t>
            </a:r>
            <a:endParaRPr lang="en-IN" sz="2400" b="0" strike="noStrike" spc="-1" dirty="0">
              <a:solidFill>
                <a:schemeClr val="accent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5761C28-91F4-45A5-B48D-8E138AFABBE9}"/>
              </a:ext>
            </a:extLst>
          </p:cNvPr>
          <p:cNvPicPr>
            <a:picLocks noChangeAspect="1"/>
          </p:cNvPicPr>
          <p:nvPr/>
        </p:nvPicPr>
        <p:blipFill>
          <a:blip r:embed="rId2"/>
          <a:stretch>
            <a:fillRect/>
          </a:stretch>
        </p:blipFill>
        <p:spPr>
          <a:xfrm>
            <a:off x="-14578" y="-3969"/>
            <a:ext cx="12221155" cy="738188"/>
          </a:xfrm>
          <a:prstGeom prst="rect">
            <a:avLst/>
          </a:prstGeom>
        </p:spPr>
      </p:pic>
      <p:pic>
        <p:nvPicPr>
          <p:cNvPr id="8" name="Picture 7">
            <a:extLst>
              <a:ext uri="{FF2B5EF4-FFF2-40B4-BE49-F238E27FC236}">
                <a16:creationId xmlns:a16="http://schemas.microsoft.com/office/drawing/2014/main" id="{4047F396-09A1-43AF-8A45-819FB6CFFA98}"/>
              </a:ext>
            </a:extLst>
          </p:cNvPr>
          <p:cNvPicPr>
            <a:picLocks noChangeAspect="1"/>
          </p:cNvPicPr>
          <p:nvPr/>
        </p:nvPicPr>
        <p:blipFill>
          <a:blip r:embed="rId2"/>
          <a:stretch>
            <a:fillRect/>
          </a:stretch>
        </p:blipFill>
        <p:spPr>
          <a:xfrm>
            <a:off x="-14578" y="6176963"/>
            <a:ext cx="12221155" cy="738188"/>
          </a:xfrm>
          <a:prstGeom prst="rect">
            <a:avLst/>
          </a:prstGeom>
        </p:spPr>
      </p:pic>
      <p:pic>
        <p:nvPicPr>
          <p:cNvPr id="6" name="Picture 5"/>
          <p:cNvPicPr>
            <a:picLocks noChangeAspect="1"/>
          </p:cNvPicPr>
          <p:nvPr/>
        </p:nvPicPr>
        <p:blipFill>
          <a:blip r:embed="rId3"/>
          <a:stretch>
            <a:fillRect/>
          </a:stretch>
        </p:blipFill>
        <p:spPr>
          <a:xfrm>
            <a:off x="9929562" y="0"/>
            <a:ext cx="2262438" cy="1182306"/>
          </a:xfrm>
          <a:prstGeom prst="rect">
            <a:avLst/>
          </a:prstGeom>
        </p:spPr>
      </p:pic>
      <p:sp>
        <p:nvSpPr>
          <p:cNvPr id="10" name="Content Placeholder 2">
            <a:extLst>
              <a:ext uri="{FF2B5EF4-FFF2-40B4-BE49-F238E27FC236}">
                <a16:creationId xmlns:a16="http://schemas.microsoft.com/office/drawing/2014/main" id="{6DCB30B9-6AE6-47D2-8D46-A5DEC9A23075}"/>
              </a:ext>
            </a:extLst>
          </p:cNvPr>
          <p:cNvSpPr>
            <a:spLocks noGrp="1"/>
          </p:cNvSpPr>
          <p:nvPr>
            <p:ph idx="1"/>
          </p:nvPr>
        </p:nvSpPr>
        <p:spPr>
          <a:xfrm>
            <a:off x="-14578" y="1565604"/>
            <a:ext cx="3825927" cy="738188"/>
          </a:xfrm>
        </p:spPr>
        <p:txBody>
          <a:bodyPr>
            <a:noAutofit/>
          </a:bodyPr>
          <a:lstStyle/>
          <a:p>
            <a:pPr marL="565920" lvl="1" indent="0" algn="just">
              <a:lnSpc>
                <a:spcPct val="100000"/>
              </a:lnSpc>
              <a:spcBef>
                <a:spcPts val="600"/>
              </a:spcBef>
              <a:buClr>
                <a:srgbClr val="000000"/>
              </a:buClr>
              <a:buSzPct val="45000"/>
              <a:buNone/>
            </a:pPr>
            <a:r>
              <a:rPr lang="en-US" sz="1600" dirty="0">
                <a:effectLst/>
                <a:latin typeface="Times New Roman" panose="02020603050405020304" pitchFamily="18" charset="0"/>
                <a:ea typeface="SimSun" panose="02010600030101010101" pitchFamily="2" charset="-122"/>
                <a:cs typeface="Calibri" panose="020F0502020204030204" pitchFamily="34" charset="0"/>
              </a:rPr>
              <a:t>ARIMA model was trained on the training data set. The accuracy of the model was verified through prediction on test set.</a:t>
            </a:r>
            <a:endParaRPr lang="en-US" sz="1600" dirty="0">
              <a:latin typeface="Times New Roman" panose="02020603050405020304" pitchFamily="18" charset="0"/>
              <a:ea typeface="SimSun" panose="02010600030101010101" pitchFamily="2" charset="-122"/>
              <a:cs typeface="Times New Roman" panose="02020603050405020304" pitchFamily="18" charset="0"/>
            </a:endParaRPr>
          </a:p>
          <a:p>
            <a:pPr marL="889200" lvl="1" indent="-323280" algn="just">
              <a:lnSpc>
                <a:spcPct val="100000"/>
              </a:lnSpc>
              <a:spcBef>
                <a:spcPts val="600"/>
              </a:spcBef>
              <a:buClr>
                <a:srgbClr val="000000"/>
              </a:buClr>
              <a:buSzPct val="45000"/>
              <a:buFont typeface="Wingdings" charset="2"/>
              <a:buChar char=""/>
            </a:pPr>
            <a:endParaRPr lang="en-US" sz="1600" dirty="0">
              <a:latin typeface="Times New Roman" panose="02020603050405020304" pitchFamily="18" charset="0"/>
              <a:ea typeface="SimSun" panose="02010600030101010101" pitchFamily="2" charset="-122"/>
              <a:cs typeface="Times New Roman" panose="02020603050405020304" pitchFamily="18" charset="0"/>
            </a:endParaRPr>
          </a:p>
          <a:p>
            <a:pPr marL="889200" lvl="1" indent="-323280" algn="just">
              <a:lnSpc>
                <a:spcPct val="100000"/>
              </a:lnSpc>
              <a:spcBef>
                <a:spcPts val="600"/>
              </a:spcBef>
              <a:buClr>
                <a:srgbClr val="000000"/>
              </a:buClr>
              <a:buSzPct val="45000"/>
              <a:buFont typeface="Wingdings" charset="2"/>
              <a:buChar char=""/>
            </a:pPr>
            <a:endParaRPr lang="en-US" sz="1600" dirty="0">
              <a:latin typeface="Times New Roman" panose="02020603050405020304" pitchFamily="18" charset="0"/>
              <a:cs typeface="Times New Roman" panose="02020603050405020304" pitchFamily="18" charset="0"/>
            </a:endParaRPr>
          </a:p>
          <a:p>
            <a:pPr marL="565920" lvl="1" indent="0" algn="just">
              <a:lnSpc>
                <a:spcPct val="100000"/>
              </a:lnSpc>
              <a:spcBef>
                <a:spcPts val="600"/>
              </a:spcBef>
              <a:buClr>
                <a:srgbClr val="000000"/>
              </a:buClr>
              <a:buSzPct val="45000"/>
              <a:buNone/>
            </a:pPr>
            <a:endParaRPr lang="en-US" sz="1600" dirty="0">
              <a:latin typeface="Times New Roman" panose="02020603050405020304" pitchFamily="18" charset="0"/>
              <a:cs typeface="Times New Roman" panose="02020603050405020304" pitchFamily="18" charset="0"/>
            </a:endParaRPr>
          </a:p>
        </p:txBody>
      </p:sp>
      <p:sp>
        <p:nvSpPr>
          <p:cNvPr id="19" name="Content Placeholder 2">
            <a:extLst>
              <a:ext uri="{FF2B5EF4-FFF2-40B4-BE49-F238E27FC236}">
                <a16:creationId xmlns:a16="http://schemas.microsoft.com/office/drawing/2014/main" id="{70455A14-7ACA-42D6-9EF2-2C61CA6DF2AA}"/>
              </a:ext>
            </a:extLst>
          </p:cNvPr>
          <p:cNvSpPr txBox="1">
            <a:spLocks/>
          </p:cNvSpPr>
          <p:nvPr/>
        </p:nvSpPr>
        <p:spPr>
          <a:xfrm>
            <a:off x="3756971" y="1543832"/>
            <a:ext cx="3825927" cy="7381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65920" lvl="1" indent="0" algn="just">
              <a:lnSpc>
                <a:spcPct val="100000"/>
              </a:lnSpc>
              <a:spcBef>
                <a:spcPts val="600"/>
              </a:spcBef>
              <a:buClr>
                <a:srgbClr val="000000"/>
              </a:buClr>
              <a:buSzPct val="45000"/>
              <a:buNone/>
            </a:pPr>
            <a:r>
              <a:rPr lang="en-US" sz="1600" dirty="0">
                <a:effectLst/>
                <a:latin typeface="Times New Roman" panose="02020603050405020304" pitchFamily="18" charset="0"/>
                <a:ea typeface="SimSun" panose="02010600030101010101" pitchFamily="2" charset="-122"/>
                <a:cs typeface="Calibri" panose="020F0502020204030204" pitchFamily="34" charset="0"/>
              </a:rPr>
              <a:t>Once validated the trained ARIMA model was applied to forecast Latitude for the period of July 2019 – Dec 2019.</a:t>
            </a:r>
            <a:endParaRPr lang="en-US" sz="1600" dirty="0">
              <a:latin typeface="Times New Roman" panose="02020603050405020304" pitchFamily="18" charset="0"/>
              <a:cs typeface="Times New Roman" panose="02020603050405020304" pitchFamily="18" charset="0"/>
            </a:endParaRPr>
          </a:p>
        </p:txBody>
      </p:sp>
      <p:sp>
        <p:nvSpPr>
          <p:cNvPr id="21" name="Content Placeholder 2">
            <a:extLst>
              <a:ext uri="{FF2B5EF4-FFF2-40B4-BE49-F238E27FC236}">
                <a16:creationId xmlns:a16="http://schemas.microsoft.com/office/drawing/2014/main" id="{C8CA83AA-9B49-468B-9010-72AE65A309EE}"/>
              </a:ext>
            </a:extLst>
          </p:cNvPr>
          <p:cNvSpPr txBox="1">
            <a:spLocks/>
          </p:cNvSpPr>
          <p:nvPr/>
        </p:nvSpPr>
        <p:spPr>
          <a:xfrm>
            <a:off x="8105775" y="1566097"/>
            <a:ext cx="3334812" cy="7381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600" dirty="0">
                <a:effectLst/>
                <a:latin typeface="Times New Roman" panose="02020603050405020304" pitchFamily="18" charset="0"/>
                <a:ea typeface="SimSun" panose="02010600030101010101" pitchFamily="2" charset="-122"/>
              </a:rPr>
              <a:t>Similarly, longitude co-ordinates were also derived. The below figure shows the predicted ambulance locations in yellow against the backdrop of current accident co-ordinates.</a:t>
            </a:r>
            <a:endParaRPr lang="en-IN" sz="1600" dirty="0">
              <a:effectLst/>
              <a:latin typeface="Times New Roman" panose="02020603050405020304" pitchFamily="18" charset="0"/>
              <a:ea typeface="SimSun" panose="02010600030101010101" pitchFamily="2" charset="-122"/>
            </a:endParaRPr>
          </a:p>
        </p:txBody>
      </p:sp>
      <p:pic>
        <p:nvPicPr>
          <p:cNvPr id="12" name="Picture 11">
            <a:extLst>
              <a:ext uri="{FF2B5EF4-FFF2-40B4-BE49-F238E27FC236}">
                <a16:creationId xmlns:a16="http://schemas.microsoft.com/office/drawing/2014/main" id="{1B89625A-2344-4228-9021-C7C0795634FF}"/>
              </a:ext>
            </a:extLst>
          </p:cNvPr>
          <p:cNvPicPr/>
          <p:nvPr/>
        </p:nvPicPr>
        <p:blipFill>
          <a:blip r:embed="rId4"/>
          <a:stretch>
            <a:fillRect/>
          </a:stretch>
        </p:blipFill>
        <p:spPr>
          <a:xfrm>
            <a:off x="670243" y="3262988"/>
            <a:ext cx="3077845" cy="2199640"/>
          </a:xfrm>
          <a:prstGeom prst="rect">
            <a:avLst/>
          </a:prstGeom>
          <a:ln>
            <a:solidFill>
              <a:schemeClr val="tx1"/>
            </a:solidFill>
          </a:ln>
        </p:spPr>
      </p:pic>
      <p:pic>
        <p:nvPicPr>
          <p:cNvPr id="13" name="Picture 12">
            <a:extLst>
              <a:ext uri="{FF2B5EF4-FFF2-40B4-BE49-F238E27FC236}">
                <a16:creationId xmlns:a16="http://schemas.microsoft.com/office/drawing/2014/main" id="{8139DF7E-1872-4DDD-8C5D-B89DD5E3C89A}"/>
              </a:ext>
            </a:extLst>
          </p:cNvPr>
          <p:cNvPicPr/>
          <p:nvPr/>
        </p:nvPicPr>
        <p:blipFill>
          <a:blip r:embed="rId5"/>
          <a:stretch>
            <a:fillRect/>
          </a:stretch>
        </p:blipFill>
        <p:spPr>
          <a:xfrm>
            <a:off x="4473099" y="3264729"/>
            <a:ext cx="3077845" cy="1924050"/>
          </a:xfrm>
          <a:prstGeom prst="rect">
            <a:avLst/>
          </a:prstGeom>
          <a:ln>
            <a:solidFill>
              <a:schemeClr val="tx1"/>
            </a:solidFill>
          </a:ln>
        </p:spPr>
      </p:pic>
      <p:pic>
        <p:nvPicPr>
          <p:cNvPr id="14" name="Picture 13">
            <a:extLst>
              <a:ext uri="{FF2B5EF4-FFF2-40B4-BE49-F238E27FC236}">
                <a16:creationId xmlns:a16="http://schemas.microsoft.com/office/drawing/2014/main" id="{0E7C0DC9-6576-4D7C-9E68-2EBDA6207FD1}"/>
              </a:ext>
            </a:extLst>
          </p:cNvPr>
          <p:cNvPicPr/>
          <p:nvPr/>
        </p:nvPicPr>
        <p:blipFill>
          <a:blip r:embed="rId6"/>
          <a:stretch>
            <a:fillRect/>
          </a:stretch>
        </p:blipFill>
        <p:spPr>
          <a:xfrm>
            <a:off x="8275955" y="3262988"/>
            <a:ext cx="3077845" cy="1801495"/>
          </a:xfrm>
          <a:prstGeom prst="rect">
            <a:avLst/>
          </a:prstGeom>
          <a:ln>
            <a:solidFill>
              <a:schemeClr val="tx1"/>
            </a:solidFill>
          </a:ln>
        </p:spPr>
      </p:pic>
      <p:sp>
        <p:nvSpPr>
          <p:cNvPr id="15" name="Rectangle 14">
            <a:extLst>
              <a:ext uri="{FF2B5EF4-FFF2-40B4-BE49-F238E27FC236}">
                <a16:creationId xmlns:a16="http://schemas.microsoft.com/office/drawing/2014/main" id="{09C13E9F-ABD1-4A25-AEE6-B5A4F5FCA11B}"/>
              </a:ext>
            </a:extLst>
          </p:cNvPr>
          <p:cNvSpPr/>
          <p:nvPr/>
        </p:nvSpPr>
        <p:spPr>
          <a:xfrm>
            <a:off x="438150" y="1543832"/>
            <a:ext cx="3543300" cy="4409293"/>
          </a:xfrm>
          <a:prstGeom prst="rect">
            <a:avLst/>
          </a:prstGeom>
          <a:noFill/>
          <a:ln w="19050">
            <a:solidFill>
              <a:schemeClr val="tx1"/>
            </a:solidFill>
            <a:prstDash val="lgDash"/>
            <a:extLst>
              <a:ext uri="{C807C97D-BFC1-408E-A445-0C87EB9F89A2}">
                <ask:lineSketchStyleProps xmlns:ask="http://schemas.microsoft.com/office/drawing/2018/sketchyshapes" sd="2452007982">
                  <a:custGeom>
                    <a:avLst/>
                    <a:gdLst>
                      <a:gd name="connsiteX0" fmla="*/ 0 w 3543300"/>
                      <a:gd name="connsiteY0" fmla="*/ 0 h 4409293"/>
                      <a:gd name="connsiteX1" fmla="*/ 519684 w 3543300"/>
                      <a:gd name="connsiteY1" fmla="*/ 0 h 4409293"/>
                      <a:gd name="connsiteX2" fmla="*/ 1003935 w 3543300"/>
                      <a:gd name="connsiteY2" fmla="*/ 0 h 4409293"/>
                      <a:gd name="connsiteX3" fmla="*/ 1594485 w 3543300"/>
                      <a:gd name="connsiteY3" fmla="*/ 0 h 4409293"/>
                      <a:gd name="connsiteX4" fmla="*/ 2114169 w 3543300"/>
                      <a:gd name="connsiteY4" fmla="*/ 0 h 4409293"/>
                      <a:gd name="connsiteX5" fmla="*/ 2598420 w 3543300"/>
                      <a:gd name="connsiteY5" fmla="*/ 0 h 4409293"/>
                      <a:gd name="connsiteX6" fmla="*/ 3543300 w 3543300"/>
                      <a:gd name="connsiteY6" fmla="*/ 0 h 4409293"/>
                      <a:gd name="connsiteX7" fmla="*/ 3543300 w 3543300"/>
                      <a:gd name="connsiteY7" fmla="*/ 462976 h 4409293"/>
                      <a:gd name="connsiteX8" fmla="*/ 3543300 w 3543300"/>
                      <a:gd name="connsiteY8" fmla="*/ 1058230 h 4409293"/>
                      <a:gd name="connsiteX9" fmla="*/ 3543300 w 3543300"/>
                      <a:gd name="connsiteY9" fmla="*/ 1477113 h 4409293"/>
                      <a:gd name="connsiteX10" fmla="*/ 3543300 w 3543300"/>
                      <a:gd name="connsiteY10" fmla="*/ 2072368 h 4409293"/>
                      <a:gd name="connsiteX11" fmla="*/ 3543300 w 3543300"/>
                      <a:gd name="connsiteY11" fmla="*/ 2535343 h 4409293"/>
                      <a:gd name="connsiteX12" fmla="*/ 3543300 w 3543300"/>
                      <a:gd name="connsiteY12" fmla="*/ 3042412 h 4409293"/>
                      <a:gd name="connsiteX13" fmla="*/ 3543300 w 3543300"/>
                      <a:gd name="connsiteY13" fmla="*/ 3593574 h 4409293"/>
                      <a:gd name="connsiteX14" fmla="*/ 3543300 w 3543300"/>
                      <a:gd name="connsiteY14" fmla="*/ 4409293 h 4409293"/>
                      <a:gd name="connsiteX15" fmla="*/ 2917317 w 3543300"/>
                      <a:gd name="connsiteY15" fmla="*/ 4409293 h 4409293"/>
                      <a:gd name="connsiteX16" fmla="*/ 2326767 w 3543300"/>
                      <a:gd name="connsiteY16" fmla="*/ 4409293 h 4409293"/>
                      <a:gd name="connsiteX17" fmla="*/ 1665351 w 3543300"/>
                      <a:gd name="connsiteY17" fmla="*/ 4409293 h 4409293"/>
                      <a:gd name="connsiteX18" fmla="*/ 1074801 w 3543300"/>
                      <a:gd name="connsiteY18" fmla="*/ 4409293 h 4409293"/>
                      <a:gd name="connsiteX19" fmla="*/ 555117 w 3543300"/>
                      <a:gd name="connsiteY19" fmla="*/ 4409293 h 4409293"/>
                      <a:gd name="connsiteX20" fmla="*/ 0 w 3543300"/>
                      <a:gd name="connsiteY20" fmla="*/ 4409293 h 4409293"/>
                      <a:gd name="connsiteX21" fmla="*/ 0 w 3543300"/>
                      <a:gd name="connsiteY21" fmla="*/ 3814038 h 4409293"/>
                      <a:gd name="connsiteX22" fmla="*/ 0 w 3543300"/>
                      <a:gd name="connsiteY22" fmla="*/ 3306970 h 4409293"/>
                      <a:gd name="connsiteX23" fmla="*/ 0 w 3543300"/>
                      <a:gd name="connsiteY23" fmla="*/ 2888087 h 4409293"/>
                      <a:gd name="connsiteX24" fmla="*/ 0 w 3543300"/>
                      <a:gd name="connsiteY24" fmla="*/ 2469204 h 4409293"/>
                      <a:gd name="connsiteX25" fmla="*/ 0 w 3543300"/>
                      <a:gd name="connsiteY25" fmla="*/ 2050321 h 4409293"/>
                      <a:gd name="connsiteX26" fmla="*/ 0 w 3543300"/>
                      <a:gd name="connsiteY26" fmla="*/ 1455067 h 4409293"/>
                      <a:gd name="connsiteX27" fmla="*/ 0 w 3543300"/>
                      <a:gd name="connsiteY27" fmla="*/ 947998 h 4409293"/>
                      <a:gd name="connsiteX28" fmla="*/ 0 w 3543300"/>
                      <a:gd name="connsiteY28" fmla="*/ 0 h 440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43300" h="4409293" extrusionOk="0">
                        <a:moveTo>
                          <a:pt x="0" y="0"/>
                        </a:moveTo>
                        <a:cubicBezTo>
                          <a:pt x="104424" y="-4181"/>
                          <a:pt x="380374" y="2320"/>
                          <a:pt x="519684" y="0"/>
                        </a:cubicBezTo>
                        <a:cubicBezTo>
                          <a:pt x="658994" y="-2320"/>
                          <a:pt x="890252" y="2182"/>
                          <a:pt x="1003935" y="0"/>
                        </a:cubicBezTo>
                        <a:cubicBezTo>
                          <a:pt x="1117618" y="-2182"/>
                          <a:pt x="1351115" y="57121"/>
                          <a:pt x="1594485" y="0"/>
                        </a:cubicBezTo>
                        <a:cubicBezTo>
                          <a:pt x="1837855" y="-57121"/>
                          <a:pt x="1899921" y="9538"/>
                          <a:pt x="2114169" y="0"/>
                        </a:cubicBezTo>
                        <a:cubicBezTo>
                          <a:pt x="2328417" y="-9538"/>
                          <a:pt x="2490836" y="41155"/>
                          <a:pt x="2598420" y="0"/>
                        </a:cubicBezTo>
                        <a:cubicBezTo>
                          <a:pt x="2706004" y="-41155"/>
                          <a:pt x="3185548" y="57660"/>
                          <a:pt x="3543300" y="0"/>
                        </a:cubicBezTo>
                        <a:cubicBezTo>
                          <a:pt x="3590023" y="163473"/>
                          <a:pt x="3532476" y="349041"/>
                          <a:pt x="3543300" y="462976"/>
                        </a:cubicBezTo>
                        <a:cubicBezTo>
                          <a:pt x="3554124" y="576911"/>
                          <a:pt x="3475224" y="892843"/>
                          <a:pt x="3543300" y="1058230"/>
                        </a:cubicBezTo>
                        <a:cubicBezTo>
                          <a:pt x="3611376" y="1223617"/>
                          <a:pt x="3512036" y="1329469"/>
                          <a:pt x="3543300" y="1477113"/>
                        </a:cubicBezTo>
                        <a:cubicBezTo>
                          <a:pt x="3574564" y="1624757"/>
                          <a:pt x="3491777" y="1854844"/>
                          <a:pt x="3543300" y="2072368"/>
                        </a:cubicBezTo>
                        <a:cubicBezTo>
                          <a:pt x="3594823" y="2289893"/>
                          <a:pt x="3540526" y="2377410"/>
                          <a:pt x="3543300" y="2535343"/>
                        </a:cubicBezTo>
                        <a:cubicBezTo>
                          <a:pt x="3546074" y="2693276"/>
                          <a:pt x="3508202" y="2799580"/>
                          <a:pt x="3543300" y="3042412"/>
                        </a:cubicBezTo>
                        <a:cubicBezTo>
                          <a:pt x="3578398" y="3285244"/>
                          <a:pt x="3477996" y="3361877"/>
                          <a:pt x="3543300" y="3593574"/>
                        </a:cubicBezTo>
                        <a:cubicBezTo>
                          <a:pt x="3608604" y="3825271"/>
                          <a:pt x="3510761" y="4026611"/>
                          <a:pt x="3543300" y="4409293"/>
                        </a:cubicBezTo>
                        <a:cubicBezTo>
                          <a:pt x="3293378" y="4473758"/>
                          <a:pt x="3065298" y="4409014"/>
                          <a:pt x="2917317" y="4409293"/>
                        </a:cubicBezTo>
                        <a:cubicBezTo>
                          <a:pt x="2769336" y="4409572"/>
                          <a:pt x="2537238" y="4341860"/>
                          <a:pt x="2326767" y="4409293"/>
                        </a:cubicBezTo>
                        <a:cubicBezTo>
                          <a:pt x="2116296" y="4476726"/>
                          <a:pt x="1909478" y="4385039"/>
                          <a:pt x="1665351" y="4409293"/>
                        </a:cubicBezTo>
                        <a:cubicBezTo>
                          <a:pt x="1421224" y="4433547"/>
                          <a:pt x="1248124" y="4365564"/>
                          <a:pt x="1074801" y="4409293"/>
                        </a:cubicBezTo>
                        <a:cubicBezTo>
                          <a:pt x="901478" y="4453022"/>
                          <a:pt x="690226" y="4371949"/>
                          <a:pt x="555117" y="4409293"/>
                        </a:cubicBezTo>
                        <a:cubicBezTo>
                          <a:pt x="420008" y="4446637"/>
                          <a:pt x="156068" y="4374865"/>
                          <a:pt x="0" y="4409293"/>
                        </a:cubicBezTo>
                        <a:cubicBezTo>
                          <a:pt x="-27088" y="4131821"/>
                          <a:pt x="64041" y="4106556"/>
                          <a:pt x="0" y="3814038"/>
                        </a:cubicBezTo>
                        <a:cubicBezTo>
                          <a:pt x="-64041" y="3521520"/>
                          <a:pt x="37540" y="3519408"/>
                          <a:pt x="0" y="3306970"/>
                        </a:cubicBezTo>
                        <a:cubicBezTo>
                          <a:pt x="-37540" y="3094532"/>
                          <a:pt x="37174" y="3071164"/>
                          <a:pt x="0" y="2888087"/>
                        </a:cubicBezTo>
                        <a:cubicBezTo>
                          <a:pt x="-37174" y="2705010"/>
                          <a:pt x="1236" y="2572524"/>
                          <a:pt x="0" y="2469204"/>
                        </a:cubicBezTo>
                        <a:cubicBezTo>
                          <a:pt x="-1236" y="2365884"/>
                          <a:pt x="6086" y="2191758"/>
                          <a:pt x="0" y="2050321"/>
                        </a:cubicBezTo>
                        <a:cubicBezTo>
                          <a:pt x="-6086" y="1908884"/>
                          <a:pt x="25697" y="1690473"/>
                          <a:pt x="0" y="1455067"/>
                        </a:cubicBezTo>
                        <a:cubicBezTo>
                          <a:pt x="-25697" y="1219661"/>
                          <a:pt x="31767" y="1148569"/>
                          <a:pt x="0" y="947998"/>
                        </a:cubicBezTo>
                        <a:cubicBezTo>
                          <a:pt x="-31767" y="747427"/>
                          <a:pt x="100612" y="34764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4DFF7D87-8816-4D19-A49D-65EE88C9E4EA}"/>
              </a:ext>
            </a:extLst>
          </p:cNvPr>
          <p:cNvSpPr/>
          <p:nvPr/>
        </p:nvSpPr>
        <p:spPr>
          <a:xfrm>
            <a:off x="4241006" y="1543829"/>
            <a:ext cx="3543300" cy="4409293"/>
          </a:xfrm>
          <a:prstGeom prst="rect">
            <a:avLst/>
          </a:prstGeom>
          <a:noFill/>
          <a:ln w="19050">
            <a:solidFill>
              <a:schemeClr val="tx1"/>
            </a:solidFill>
            <a:prstDash val="lgDash"/>
            <a:extLst>
              <a:ext uri="{C807C97D-BFC1-408E-A445-0C87EB9F89A2}">
                <ask:lineSketchStyleProps xmlns:ask="http://schemas.microsoft.com/office/drawing/2018/sketchyshapes" sd="2452007982">
                  <a:custGeom>
                    <a:avLst/>
                    <a:gdLst>
                      <a:gd name="connsiteX0" fmla="*/ 0 w 3543300"/>
                      <a:gd name="connsiteY0" fmla="*/ 0 h 4409293"/>
                      <a:gd name="connsiteX1" fmla="*/ 519684 w 3543300"/>
                      <a:gd name="connsiteY1" fmla="*/ 0 h 4409293"/>
                      <a:gd name="connsiteX2" fmla="*/ 1003935 w 3543300"/>
                      <a:gd name="connsiteY2" fmla="*/ 0 h 4409293"/>
                      <a:gd name="connsiteX3" fmla="*/ 1594485 w 3543300"/>
                      <a:gd name="connsiteY3" fmla="*/ 0 h 4409293"/>
                      <a:gd name="connsiteX4" fmla="*/ 2114169 w 3543300"/>
                      <a:gd name="connsiteY4" fmla="*/ 0 h 4409293"/>
                      <a:gd name="connsiteX5" fmla="*/ 2598420 w 3543300"/>
                      <a:gd name="connsiteY5" fmla="*/ 0 h 4409293"/>
                      <a:gd name="connsiteX6" fmla="*/ 3543300 w 3543300"/>
                      <a:gd name="connsiteY6" fmla="*/ 0 h 4409293"/>
                      <a:gd name="connsiteX7" fmla="*/ 3543300 w 3543300"/>
                      <a:gd name="connsiteY7" fmla="*/ 462976 h 4409293"/>
                      <a:gd name="connsiteX8" fmla="*/ 3543300 w 3543300"/>
                      <a:gd name="connsiteY8" fmla="*/ 1058230 h 4409293"/>
                      <a:gd name="connsiteX9" fmla="*/ 3543300 w 3543300"/>
                      <a:gd name="connsiteY9" fmla="*/ 1477113 h 4409293"/>
                      <a:gd name="connsiteX10" fmla="*/ 3543300 w 3543300"/>
                      <a:gd name="connsiteY10" fmla="*/ 2072368 h 4409293"/>
                      <a:gd name="connsiteX11" fmla="*/ 3543300 w 3543300"/>
                      <a:gd name="connsiteY11" fmla="*/ 2535343 h 4409293"/>
                      <a:gd name="connsiteX12" fmla="*/ 3543300 w 3543300"/>
                      <a:gd name="connsiteY12" fmla="*/ 3042412 h 4409293"/>
                      <a:gd name="connsiteX13" fmla="*/ 3543300 w 3543300"/>
                      <a:gd name="connsiteY13" fmla="*/ 3593574 h 4409293"/>
                      <a:gd name="connsiteX14" fmla="*/ 3543300 w 3543300"/>
                      <a:gd name="connsiteY14" fmla="*/ 4409293 h 4409293"/>
                      <a:gd name="connsiteX15" fmla="*/ 2917317 w 3543300"/>
                      <a:gd name="connsiteY15" fmla="*/ 4409293 h 4409293"/>
                      <a:gd name="connsiteX16" fmla="*/ 2326767 w 3543300"/>
                      <a:gd name="connsiteY16" fmla="*/ 4409293 h 4409293"/>
                      <a:gd name="connsiteX17" fmla="*/ 1665351 w 3543300"/>
                      <a:gd name="connsiteY17" fmla="*/ 4409293 h 4409293"/>
                      <a:gd name="connsiteX18" fmla="*/ 1074801 w 3543300"/>
                      <a:gd name="connsiteY18" fmla="*/ 4409293 h 4409293"/>
                      <a:gd name="connsiteX19" fmla="*/ 555117 w 3543300"/>
                      <a:gd name="connsiteY19" fmla="*/ 4409293 h 4409293"/>
                      <a:gd name="connsiteX20" fmla="*/ 0 w 3543300"/>
                      <a:gd name="connsiteY20" fmla="*/ 4409293 h 4409293"/>
                      <a:gd name="connsiteX21" fmla="*/ 0 w 3543300"/>
                      <a:gd name="connsiteY21" fmla="*/ 3814038 h 4409293"/>
                      <a:gd name="connsiteX22" fmla="*/ 0 w 3543300"/>
                      <a:gd name="connsiteY22" fmla="*/ 3306970 h 4409293"/>
                      <a:gd name="connsiteX23" fmla="*/ 0 w 3543300"/>
                      <a:gd name="connsiteY23" fmla="*/ 2888087 h 4409293"/>
                      <a:gd name="connsiteX24" fmla="*/ 0 w 3543300"/>
                      <a:gd name="connsiteY24" fmla="*/ 2469204 h 4409293"/>
                      <a:gd name="connsiteX25" fmla="*/ 0 w 3543300"/>
                      <a:gd name="connsiteY25" fmla="*/ 2050321 h 4409293"/>
                      <a:gd name="connsiteX26" fmla="*/ 0 w 3543300"/>
                      <a:gd name="connsiteY26" fmla="*/ 1455067 h 4409293"/>
                      <a:gd name="connsiteX27" fmla="*/ 0 w 3543300"/>
                      <a:gd name="connsiteY27" fmla="*/ 947998 h 4409293"/>
                      <a:gd name="connsiteX28" fmla="*/ 0 w 3543300"/>
                      <a:gd name="connsiteY28" fmla="*/ 0 h 440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43300" h="4409293" extrusionOk="0">
                        <a:moveTo>
                          <a:pt x="0" y="0"/>
                        </a:moveTo>
                        <a:cubicBezTo>
                          <a:pt x="104424" y="-4181"/>
                          <a:pt x="380374" y="2320"/>
                          <a:pt x="519684" y="0"/>
                        </a:cubicBezTo>
                        <a:cubicBezTo>
                          <a:pt x="658994" y="-2320"/>
                          <a:pt x="890252" y="2182"/>
                          <a:pt x="1003935" y="0"/>
                        </a:cubicBezTo>
                        <a:cubicBezTo>
                          <a:pt x="1117618" y="-2182"/>
                          <a:pt x="1351115" y="57121"/>
                          <a:pt x="1594485" y="0"/>
                        </a:cubicBezTo>
                        <a:cubicBezTo>
                          <a:pt x="1837855" y="-57121"/>
                          <a:pt x="1899921" y="9538"/>
                          <a:pt x="2114169" y="0"/>
                        </a:cubicBezTo>
                        <a:cubicBezTo>
                          <a:pt x="2328417" y="-9538"/>
                          <a:pt x="2490836" y="41155"/>
                          <a:pt x="2598420" y="0"/>
                        </a:cubicBezTo>
                        <a:cubicBezTo>
                          <a:pt x="2706004" y="-41155"/>
                          <a:pt x="3185548" y="57660"/>
                          <a:pt x="3543300" y="0"/>
                        </a:cubicBezTo>
                        <a:cubicBezTo>
                          <a:pt x="3590023" y="163473"/>
                          <a:pt x="3532476" y="349041"/>
                          <a:pt x="3543300" y="462976"/>
                        </a:cubicBezTo>
                        <a:cubicBezTo>
                          <a:pt x="3554124" y="576911"/>
                          <a:pt x="3475224" y="892843"/>
                          <a:pt x="3543300" y="1058230"/>
                        </a:cubicBezTo>
                        <a:cubicBezTo>
                          <a:pt x="3611376" y="1223617"/>
                          <a:pt x="3512036" y="1329469"/>
                          <a:pt x="3543300" y="1477113"/>
                        </a:cubicBezTo>
                        <a:cubicBezTo>
                          <a:pt x="3574564" y="1624757"/>
                          <a:pt x="3491777" y="1854844"/>
                          <a:pt x="3543300" y="2072368"/>
                        </a:cubicBezTo>
                        <a:cubicBezTo>
                          <a:pt x="3594823" y="2289893"/>
                          <a:pt x="3540526" y="2377410"/>
                          <a:pt x="3543300" y="2535343"/>
                        </a:cubicBezTo>
                        <a:cubicBezTo>
                          <a:pt x="3546074" y="2693276"/>
                          <a:pt x="3508202" y="2799580"/>
                          <a:pt x="3543300" y="3042412"/>
                        </a:cubicBezTo>
                        <a:cubicBezTo>
                          <a:pt x="3578398" y="3285244"/>
                          <a:pt x="3477996" y="3361877"/>
                          <a:pt x="3543300" y="3593574"/>
                        </a:cubicBezTo>
                        <a:cubicBezTo>
                          <a:pt x="3608604" y="3825271"/>
                          <a:pt x="3510761" y="4026611"/>
                          <a:pt x="3543300" y="4409293"/>
                        </a:cubicBezTo>
                        <a:cubicBezTo>
                          <a:pt x="3293378" y="4473758"/>
                          <a:pt x="3065298" y="4409014"/>
                          <a:pt x="2917317" y="4409293"/>
                        </a:cubicBezTo>
                        <a:cubicBezTo>
                          <a:pt x="2769336" y="4409572"/>
                          <a:pt x="2537238" y="4341860"/>
                          <a:pt x="2326767" y="4409293"/>
                        </a:cubicBezTo>
                        <a:cubicBezTo>
                          <a:pt x="2116296" y="4476726"/>
                          <a:pt x="1909478" y="4385039"/>
                          <a:pt x="1665351" y="4409293"/>
                        </a:cubicBezTo>
                        <a:cubicBezTo>
                          <a:pt x="1421224" y="4433547"/>
                          <a:pt x="1248124" y="4365564"/>
                          <a:pt x="1074801" y="4409293"/>
                        </a:cubicBezTo>
                        <a:cubicBezTo>
                          <a:pt x="901478" y="4453022"/>
                          <a:pt x="690226" y="4371949"/>
                          <a:pt x="555117" y="4409293"/>
                        </a:cubicBezTo>
                        <a:cubicBezTo>
                          <a:pt x="420008" y="4446637"/>
                          <a:pt x="156068" y="4374865"/>
                          <a:pt x="0" y="4409293"/>
                        </a:cubicBezTo>
                        <a:cubicBezTo>
                          <a:pt x="-27088" y="4131821"/>
                          <a:pt x="64041" y="4106556"/>
                          <a:pt x="0" y="3814038"/>
                        </a:cubicBezTo>
                        <a:cubicBezTo>
                          <a:pt x="-64041" y="3521520"/>
                          <a:pt x="37540" y="3519408"/>
                          <a:pt x="0" y="3306970"/>
                        </a:cubicBezTo>
                        <a:cubicBezTo>
                          <a:pt x="-37540" y="3094532"/>
                          <a:pt x="37174" y="3071164"/>
                          <a:pt x="0" y="2888087"/>
                        </a:cubicBezTo>
                        <a:cubicBezTo>
                          <a:pt x="-37174" y="2705010"/>
                          <a:pt x="1236" y="2572524"/>
                          <a:pt x="0" y="2469204"/>
                        </a:cubicBezTo>
                        <a:cubicBezTo>
                          <a:pt x="-1236" y="2365884"/>
                          <a:pt x="6086" y="2191758"/>
                          <a:pt x="0" y="2050321"/>
                        </a:cubicBezTo>
                        <a:cubicBezTo>
                          <a:pt x="-6086" y="1908884"/>
                          <a:pt x="25697" y="1690473"/>
                          <a:pt x="0" y="1455067"/>
                        </a:cubicBezTo>
                        <a:cubicBezTo>
                          <a:pt x="-25697" y="1219661"/>
                          <a:pt x="31767" y="1148569"/>
                          <a:pt x="0" y="947998"/>
                        </a:cubicBezTo>
                        <a:cubicBezTo>
                          <a:pt x="-31767" y="747427"/>
                          <a:pt x="100612" y="34764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7A9982E1-C299-4D39-A6C8-BA8DBC8524D8}"/>
              </a:ext>
            </a:extLst>
          </p:cNvPr>
          <p:cNvSpPr/>
          <p:nvPr/>
        </p:nvSpPr>
        <p:spPr>
          <a:xfrm>
            <a:off x="8016399" y="1543830"/>
            <a:ext cx="3543300" cy="4409293"/>
          </a:xfrm>
          <a:prstGeom prst="rect">
            <a:avLst/>
          </a:prstGeom>
          <a:noFill/>
          <a:ln w="19050">
            <a:solidFill>
              <a:schemeClr val="tx1"/>
            </a:solidFill>
            <a:prstDash val="lgDash"/>
            <a:extLst>
              <a:ext uri="{C807C97D-BFC1-408E-A445-0C87EB9F89A2}">
                <ask:lineSketchStyleProps xmlns:ask="http://schemas.microsoft.com/office/drawing/2018/sketchyshapes" sd="2452007982">
                  <a:custGeom>
                    <a:avLst/>
                    <a:gdLst>
                      <a:gd name="connsiteX0" fmla="*/ 0 w 3543300"/>
                      <a:gd name="connsiteY0" fmla="*/ 0 h 4409293"/>
                      <a:gd name="connsiteX1" fmla="*/ 519684 w 3543300"/>
                      <a:gd name="connsiteY1" fmla="*/ 0 h 4409293"/>
                      <a:gd name="connsiteX2" fmla="*/ 1003935 w 3543300"/>
                      <a:gd name="connsiteY2" fmla="*/ 0 h 4409293"/>
                      <a:gd name="connsiteX3" fmla="*/ 1594485 w 3543300"/>
                      <a:gd name="connsiteY3" fmla="*/ 0 h 4409293"/>
                      <a:gd name="connsiteX4" fmla="*/ 2114169 w 3543300"/>
                      <a:gd name="connsiteY4" fmla="*/ 0 h 4409293"/>
                      <a:gd name="connsiteX5" fmla="*/ 2598420 w 3543300"/>
                      <a:gd name="connsiteY5" fmla="*/ 0 h 4409293"/>
                      <a:gd name="connsiteX6" fmla="*/ 3543300 w 3543300"/>
                      <a:gd name="connsiteY6" fmla="*/ 0 h 4409293"/>
                      <a:gd name="connsiteX7" fmla="*/ 3543300 w 3543300"/>
                      <a:gd name="connsiteY7" fmla="*/ 462976 h 4409293"/>
                      <a:gd name="connsiteX8" fmla="*/ 3543300 w 3543300"/>
                      <a:gd name="connsiteY8" fmla="*/ 1058230 h 4409293"/>
                      <a:gd name="connsiteX9" fmla="*/ 3543300 w 3543300"/>
                      <a:gd name="connsiteY9" fmla="*/ 1477113 h 4409293"/>
                      <a:gd name="connsiteX10" fmla="*/ 3543300 w 3543300"/>
                      <a:gd name="connsiteY10" fmla="*/ 2072368 h 4409293"/>
                      <a:gd name="connsiteX11" fmla="*/ 3543300 w 3543300"/>
                      <a:gd name="connsiteY11" fmla="*/ 2535343 h 4409293"/>
                      <a:gd name="connsiteX12" fmla="*/ 3543300 w 3543300"/>
                      <a:gd name="connsiteY12" fmla="*/ 3042412 h 4409293"/>
                      <a:gd name="connsiteX13" fmla="*/ 3543300 w 3543300"/>
                      <a:gd name="connsiteY13" fmla="*/ 3593574 h 4409293"/>
                      <a:gd name="connsiteX14" fmla="*/ 3543300 w 3543300"/>
                      <a:gd name="connsiteY14" fmla="*/ 4409293 h 4409293"/>
                      <a:gd name="connsiteX15" fmla="*/ 2917317 w 3543300"/>
                      <a:gd name="connsiteY15" fmla="*/ 4409293 h 4409293"/>
                      <a:gd name="connsiteX16" fmla="*/ 2326767 w 3543300"/>
                      <a:gd name="connsiteY16" fmla="*/ 4409293 h 4409293"/>
                      <a:gd name="connsiteX17" fmla="*/ 1665351 w 3543300"/>
                      <a:gd name="connsiteY17" fmla="*/ 4409293 h 4409293"/>
                      <a:gd name="connsiteX18" fmla="*/ 1074801 w 3543300"/>
                      <a:gd name="connsiteY18" fmla="*/ 4409293 h 4409293"/>
                      <a:gd name="connsiteX19" fmla="*/ 555117 w 3543300"/>
                      <a:gd name="connsiteY19" fmla="*/ 4409293 h 4409293"/>
                      <a:gd name="connsiteX20" fmla="*/ 0 w 3543300"/>
                      <a:gd name="connsiteY20" fmla="*/ 4409293 h 4409293"/>
                      <a:gd name="connsiteX21" fmla="*/ 0 w 3543300"/>
                      <a:gd name="connsiteY21" fmla="*/ 3814038 h 4409293"/>
                      <a:gd name="connsiteX22" fmla="*/ 0 w 3543300"/>
                      <a:gd name="connsiteY22" fmla="*/ 3306970 h 4409293"/>
                      <a:gd name="connsiteX23" fmla="*/ 0 w 3543300"/>
                      <a:gd name="connsiteY23" fmla="*/ 2888087 h 4409293"/>
                      <a:gd name="connsiteX24" fmla="*/ 0 w 3543300"/>
                      <a:gd name="connsiteY24" fmla="*/ 2469204 h 4409293"/>
                      <a:gd name="connsiteX25" fmla="*/ 0 w 3543300"/>
                      <a:gd name="connsiteY25" fmla="*/ 2050321 h 4409293"/>
                      <a:gd name="connsiteX26" fmla="*/ 0 w 3543300"/>
                      <a:gd name="connsiteY26" fmla="*/ 1455067 h 4409293"/>
                      <a:gd name="connsiteX27" fmla="*/ 0 w 3543300"/>
                      <a:gd name="connsiteY27" fmla="*/ 947998 h 4409293"/>
                      <a:gd name="connsiteX28" fmla="*/ 0 w 3543300"/>
                      <a:gd name="connsiteY28" fmla="*/ 0 h 440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43300" h="4409293" extrusionOk="0">
                        <a:moveTo>
                          <a:pt x="0" y="0"/>
                        </a:moveTo>
                        <a:cubicBezTo>
                          <a:pt x="104424" y="-4181"/>
                          <a:pt x="380374" y="2320"/>
                          <a:pt x="519684" y="0"/>
                        </a:cubicBezTo>
                        <a:cubicBezTo>
                          <a:pt x="658994" y="-2320"/>
                          <a:pt x="890252" y="2182"/>
                          <a:pt x="1003935" y="0"/>
                        </a:cubicBezTo>
                        <a:cubicBezTo>
                          <a:pt x="1117618" y="-2182"/>
                          <a:pt x="1351115" y="57121"/>
                          <a:pt x="1594485" y="0"/>
                        </a:cubicBezTo>
                        <a:cubicBezTo>
                          <a:pt x="1837855" y="-57121"/>
                          <a:pt x="1899921" y="9538"/>
                          <a:pt x="2114169" y="0"/>
                        </a:cubicBezTo>
                        <a:cubicBezTo>
                          <a:pt x="2328417" y="-9538"/>
                          <a:pt x="2490836" y="41155"/>
                          <a:pt x="2598420" y="0"/>
                        </a:cubicBezTo>
                        <a:cubicBezTo>
                          <a:pt x="2706004" y="-41155"/>
                          <a:pt x="3185548" y="57660"/>
                          <a:pt x="3543300" y="0"/>
                        </a:cubicBezTo>
                        <a:cubicBezTo>
                          <a:pt x="3590023" y="163473"/>
                          <a:pt x="3532476" y="349041"/>
                          <a:pt x="3543300" y="462976"/>
                        </a:cubicBezTo>
                        <a:cubicBezTo>
                          <a:pt x="3554124" y="576911"/>
                          <a:pt x="3475224" y="892843"/>
                          <a:pt x="3543300" y="1058230"/>
                        </a:cubicBezTo>
                        <a:cubicBezTo>
                          <a:pt x="3611376" y="1223617"/>
                          <a:pt x="3512036" y="1329469"/>
                          <a:pt x="3543300" y="1477113"/>
                        </a:cubicBezTo>
                        <a:cubicBezTo>
                          <a:pt x="3574564" y="1624757"/>
                          <a:pt x="3491777" y="1854844"/>
                          <a:pt x="3543300" y="2072368"/>
                        </a:cubicBezTo>
                        <a:cubicBezTo>
                          <a:pt x="3594823" y="2289893"/>
                          <a:pt x="3540526" y="2377410"/>
                          <a:pt x="3543300" y="2535343"/>
                        </a:cubicBezTo>
                        <a:cubicBezTo>
                          <a:pt x="3546074" y="2693276"/>
                          <a:pt x="3508202" y="2799580"/>
                          <a:pt x="3543300" y="3042412"/>
                        </a:cubicBezTo>
                        <a:cubicBezTo>
                          <a:pt x="3578398" y="3285244"/>
                          <a:pt x="3477996" y="3361877"/>
                          <a:pt x="3543300" y="3593574"/>
                        </a:cubicBezTo>
                        <a:cubicBezTo>
                          <a:pt x="3608604" y="3825271"/>
                          <a:pt x="3510761" y="4026611"/>
                          <a:pt x="3543300" y="4409293"/>
                        </a:cubicBezTo>
                        <a:cubicBezTo>
                          <a:pt x="3293378" y="4473758"/>
                          <a:pt x="3065298" y="4409014"/>
                          <a:pt x="2917317" y="4409293"/>
                        </a:cubicBezTo>
                        <a:cubicBezTo>
                          <a:pt x="2769336" y="4409572"/>
                          <a:pt x="2537238" y="4341860"/>
                          <a:pt x="2326767" y="4409293"/>
                        </a:cubicBezTo>
                        <a:cubicBezTo>
                          <a:pt x="2116296" y="4476726"/>
                          <a:pt x="1909478" y="4385039"/>
                          <a:pt x="1665351" y="4409293"/>
                        </a:cubicBezTo>
                        <a:cubicBezTo>
                          <a:pt x="1421224" y="4433547"/>
                          <a:pt x="1248124" y="4365564"/>
                          <a:pt x="1074801" y="4409293"/>
                        </a:cubicBezTo>
                        <a:cubicBezTo>
                          <a:pt x="901478" y="4453022"/>
                          <a:pt x="690226" y="4371949"/>
                          <a:pt x="555117" y="4409293"/>
                        </a:cubicBezTo>
                        <a:cubicBezTo>
                          <a:pt x="420008" y="4446637"/>
                          <a:pt x="156068" y="4374865"/>
                          <a:pt x="0" y="4409293"/>
                        </a:cubicBezTo>
                        <a:cubicBezTo>
                          <a:pt x="-27088" y="4131821"/>
                          <a:pt x="64041" y="4106556"/>
                          <a:pt x="0" y="3814038"/>
                        </a:cubicBezTo>
                        <a:cubicBezTo>
                          <a:pt x="-64041" y="3521520"/>
                          <a:pt x="37540" y="3519408"/>
                          <a:pt x="0" y="3306970"/>
                        </a:cubicBezTo>
                        <a:cubicBezTo>
                          <a:pt x="-37540" y="3094532"/>
                          <a:pt x="37174" y="3071164"/>
                          <a:pt x="0" y="2888087"/>
                        </a:cubicBezTo>
                        <a:cubicBezTo>
                          <a:pt x="-37174" y="2705010"/>
                          <a:pt x="1236" y="2572524"/>
                          <a:pt x="0" y="2469204"/>
                        </a:cubicBezTo>
                        <a:cubicBezTo>
                          <a:pt x="-1236" y="2365884"/>
                          <a:pt x="6086" y="2191758"/>
                          <a:pt x="0" y="2050321"/>
                        </a:cubicBezTo>
                        <a:cubicBezTo>
                          <a:pt x="-6086" y="1908884"/>
                          <a:pt x="25697" y="1690473"/>
                          <a:pt x="0" y="1455067"/>
                        </a:cubicBezTo>
                        <a:cubicBezTo>
                          <a:pt x="-25697" y="1219661"/>
                          <a:pt x="31767" y="1148569"/>
                          <a:pt x="0" y="947998"/>
                        </a:cubicBezTo>
                        <a:cubicBezTo>
                          <a:pt x="-31767" y="747427"/>
                          <a:pt x="100612" y="34764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6751495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92239-A811-4559-9BEE-BB5C65190430}"/>
              </a:ext>
            </a:extLst>
          </p:cNvPr>
          <p:cNvSpPr>
            <a:spLocks noGrp="1"/>
          </p:cNvSpPr>
          <p:nvPr>
            <p:ph type="title"/>
          </p:nvPr>
        </p:nvSpPr>
        <p:spPr>
          <a:xfrm>
            <a:off x="838200" y="734219"/>
            <a:ext cx="10515600" cy="616279"/>
          </a:xfrm>
        </p:spPr>
        <p:txBody>
          <a:bodyPr>
            <a:normAutofit/>
          </a:bodyPr>
          <a:lstStyle/>
          <a:p>
            <a:pPr algn="ctr">
              <a:lnSpc>
                <a:spcPct val="100000"/>
              </a:lnSpc>
              <a:tabLst>
                <a:tab pos="0" algn="l"/>
              </a:tabLst>
            </a:pPr>
            <a:r>
              <a:rPr lang="en-IN" sz="2400" b="1" strike="noStrike" spc="-1" dirty="0">
                <a:solidFill>
                  <a:schemeClr val="accent1"/>
                </a:solidFill>
                <a:latin typeface="Times New Roman" panose="02020603050405020304" pitchFamily="18" charset="0"/>
                <a:ea typeface="Calibri"/>
                <a:cs typeface="Times New Roman" panose="02020603050405020304" pitchFamily="18" charset="0"/>
              </a:rPr>
              <a:t>Models Metrics &amp; Outcome – Approach </a:t>
            </a:r>
            <a:r>
              <a:rPr lang="en-IN" sz="2400" b="1" spc="-1" dirty="0">
                <a:solidFill>
                  <a:schemeClr val="accent1"/>
                </a:solidFill>
                <a:latin typeface="Times New Roman" panose="02020603050405020304" pitchFamily="18" charset="0"/>
                <a:ea typeface="Calibri"/>
                <a:cs typeface="Times New Roman" panose="02020603050405020304" pitchFamily="18" charset="0"/>
              </a:rPr>
              <a:t>1</a:t>
            </a:r>
            <a:endParaRPr lang="en-IN" sz="2400" b="0" strike="noStrike" spc="-1" dirty="0">
              <a:solidFill>
                <a:schemeClr val="accent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5761C28-91F4-45A5-B48D-8E138AFABBE9}"/>
              </a:ext>
            </a:extLst>
          </p:cNvPr>
          <p:cNvPicPr>
            <a:picLocks noChangeAspect="1"/>
          </p:cNvPicPr>
          <p:nvPr/>
        </p:nvPicPr>
        <p:blipFill>
          <a:blip r:embed="rId2"/>
          <a:stretch>
            <a:fillRect/>
          </a:stretch>
        </p:blipFill>
        <p:spPr>
          <a:xfrm>
            <a:off x="-14578" y="-3969"/>
            <a:ext cx="12221155" cy="738188"/>
          </a:xfrm>
          <a:prstGeom prst="rect">
            <a:avLst/>
          </a:prstGeom>
        </p:spPr>
      </p:pic>
      <p:pic>
        <p:nvPicPr>
          <p:cNvPr id="8" name="Picture 7">
            <a:extLst>
              <a:ext uri="{FF2B5EF4-FFF2-40B4-BE49-F238E27FC236}">
                <a16:creationId xmlns:a16="http://schemas.microsoft.com/office/drawing/2014/main" id="{4047F396-09A1-43AF-8A45-819FB6CFFA98}"/>
              </a:ext>
            </a:extLst>
          </p:cNvPr>
          <p:cNvPicPr>
            <a:picLocks noChangeAspect="1"/>
          </p:cNvPicPr>
          <p:nvPr/>
        </p:nvPicPr>
        <p:blipFill>
          <a:blip r:embed="rId2"/>
          <a:stretch>
            <a:fillRect/>
          </a:stretch>
        </p:blipFill>
        <p:spPr>
          <a:xfrm>
            <a:off x="-14578" y="6176963"/>
            <a:ext cx="12221155" cy="738188"/>
          </a:xfrm>
          <a:prstGeom prst="rect">
            <a:avLst/>
          </a:prstGeom>
        </p:spPr>
      </p:pic>
      <p:pic>
        <p:nvPicPr>
          <p:cNvPr id="6" name="Picture 5"/>
          <p:cNvPicPr>
            <a:picLocks noChangeAspect="1"/>
          </p:cNvPicPr>
          <p:nvPr/>
        </p:nvPicPr>
        <p:blipFill>
          <a:blip r:embed="rId3"/>
          <a:stretch>
            <a:fillRect/>
          </a:stretch>
        </p:blipFill>
        <p:spPr>
          <a:xfrm>
            <a:off x="9929562" y="0"/>
            <a:ext cx="2262438" cy="1182306"/>
          </a:xfrm>
          <a:prstGeom prst="rect">
            <a:avLst/>
          </a:prstGeom>
        </p:spPr>
      </p:pic>
      <p:sp>
        <p:nvSpPr>
          <p:cNvPr id="15" name="TextBox 14">
            <a:extLst>
              <a:ext uri="{FF2B5EF4-FFF2-40B4-BE49-F238E27FC236}">
                <a16:creationId xmlns:a16="http://schemas.microsoft.com/office/drawing/2014/main" id="{0B993766-60D3-4224-BB60-3A352E155661}"/>
              </a:ext>
            </a:extLst>
          </p:cNvPr>
          <p:cNvSpPr txBox="1"/>
          <p:nvPr/>
        </p:nvSpPr>
        <p:spPr>
          <a:xfrm>
            <a:off x="514350" y="1468438"/>
            <a:ext cx="5133975" cy="1754326"/>
          </a:xfrm>
          <a:prstGeom prst="rect">
            <a:avLst/>
          </a:prstGeom>
          <a:noFill/>
        </p:spPr>
        <p:txBody>
          <a:bodyPr wrap="square">
            <a:spAutoFit/>
          </a:bodyPr>
          <a:lstStyle/>
          <a:p>
            <a:pPr algn="just"/>
            <a:r>
              <a:rPr lang="en-US" sz="1800" dirty="0">
                <a:effectLst/>
                <a:latin typeface="Times New Roman" panose="02020603050405020304" pitchFamily="18" charset="0"/>
                <a:ea typeface="SimSun" panose="02010600030101010101" pitchFamily="2" charset="-122"/>
                <a:cs typeface="Calibri" panose="020F0502020204030204" pitchFamily="34" charset="0"/>
              </a:rPr>
              <a:t>Predictions for all 8 slots were derived for the period of July -Dec 2019. MSE and RMSE were derived for all ARIMA predictions. In total, 8 ARIMA models for Latitude and 8 ARIMA models for Longitude were developed and tested. The table below shows the summary of model performance for all 8 slots</a:t>
            </a:r>
            <a:endParaRPr lang="en-IN" dirty="0"/>
          </a:p>
        </p:txBody>
      </p:sp>
      <p:graphicFrame>
        <p:nvGraphicFramePr>
          <p:cNvPr id="17" name="Table 17">
            <a:extLst>
              <a:ext uri="{FF2B5EF4-FFF2-40B4-BE49-F238E27FC236}">
                <a16:creationId xmlns:a16="http://schemas.microsoft.com/office/drawing/2014/main" id="{2E96EBD3-85FE-4D99-8AED-F553F52F4D71}"/>
              </a:ext>
            </a:extLst>
          </p:cNvPr>
          <p:cNvGraphicFramePr>
            <a:graphicFrameLocks noGrp="1"/>
          </p:cNvGraphicFramePr>
          <p:nvPr>
            <p:extLst>
              <p:ext uri="{D42A27DB-BD31-4B8C-83A1-F6EECF244321}">
                <p14:modId xmlns:p14="http://schemas.microsoft.com/office/powerpoint/2010/main" val="995640178"/>
              </p:ext>
            </p:extLst>
          </p:nvPr>
        </p:nvGraphicFramePr>
        <p:xfrm>
          <a:off x="619125" y="3429000"/>
          <a:ext cx="5000625" cy="2507330"/>
        </p:xfrm>
        <a:graphic>
          <a:graphicData uri="http://schemas.openxmlformats.org/drawingml/2006/table">
            <a:tbl>
              <a:tblPr firstRow="1" bandRow="1">
                <a:tableStyleId>{5C22544A-7EE6-4342-B048-85BDC9FD1C3A}</a:tableStyleId>
              </a:tblPr>
              <a:tblGrid>
                <a:gridCol w="1000125">
                  <a:extLst>
                    <a:ext uri="{9D8B030D-6E8A-4147-A177-3AD203B41FA5}">
                      <a16:colId xmlns:a16="http://schemas.microsoft.com/office/drawing/2014/main" val="2969997108"/>
                    </a:ext>
                  </a:extLst>
                </a:gridCol>
                <a:gridCol w="1000125">
                  <a:extLst>
                    <a:ext uri="{9D8B030D-6E8A-4147-A177-3AD203B41FA5}">
                      <a16:colId xmlns:a16="http://schemas.microsoft.com/office/drawing/2014/main" val="3591190548"/>
                    </a:ext>
                  </a:extLst>
                </a:gridCol>
                <a:gridCol w="1000125">
                  <a:extLst>
                    <a:ext uri="{9D8B030D-6E8A-4147-A177-3AD203B41FA5}">
                      <a16:colId xmlns:a16="http://schemas.microsoft.com/office/drawing/2014/main" val="724483593"/>
                    </a:ext>
                  </a:extLst>
                </a:gridCol>
                <a:gridCol w="1000125">
                  <a:extLst>
                    <a:ext uri="{9D8B030D-6E8A-4147-A177-3AD203B41FA5}">
                      <a16:colId xmlns:a16="http://schemas.microsoft.com/office/drawing/2014/main" val="54634066"/>
                    </a:ext>
                  </a:extLst>
                </a:gridCol>
                <a:gridCol w="1000125">
                  <a:extLst>
                    <a:ext uri="{9D8B030D-6E8A-4147-A177-3AD203B41FA5}">
                      <a16:colId xmlns:a16="http://schemas.microsoft.com/office/drawing/2014/main" val="1311723204"/>
                    </a:ext>
                  </a:extLst>
                </a:gridCol>
              </a:tblGrid>
              <a:tr h="250733">
                <a:tc rowSpan="2">
                  <a:txBody>
                    <a:bodyPr/>
                    <a:lstStyle/>
                    <a:p>
                      <a:pPr algn="ctr" fontAlgn="ctr"/>
                      <a:r>
                        <a:rPr lang="en-US" sz="900" b="1" i="0" u="none" strike="noStrike" dirty="0">
                          <a:solidFill>
                            <a:srgbClr val="000000"/>
                          </a:solidFill>
                          <a:effectLst/>
                          <a:latin typeface="Times New Roman" panose="02020603050405020304" pitchFamily="18" charset="0"/>
                        </a:rPr>
                        <a:t>Slot</a:t>
                      </a:r>
                      <a:r>
                        <a:rPr lang="en-IN" sz="900" b="1" i="0" u="none" strike="noStrike" dirty="0">
                          <a:solidFill>
                            <a:srgbClr val="000000"/>
                          </a:solidFill>
                          <a:effectLst/>
                          <a:latin typeface="Times New Roman" panose="02020603050405020304" pitchFamily="18" charset="0"/>
                        </a:rPr>
                        <a:t>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gridSpan="2">
                  <a:txBody>
                    <a:bodyPr/>
                    <a:lstStyle/>
                    <a:p>
                      <a:pPr algn="ctr" fontAlgn="ctr"/>
                      <a:r>
                        <a:rPr lang="en-US" sz="900" b="1" i="0" u="none" strike="noStrike" dirty="0">
                          <a:solidFill>
                            <a:srgbClr val="000000"/>
                          </a:solidFill>
                          <a:effectLst/>
                          <a:latin typeface="Times New Roman" panose="02020603050405020304" pitchFamily="18" charset="0"/>
                        </a:rPr>
                        <a:t>Latitude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pPr algn="l" fontAlgn="ctr"/>
                      <a:r>
                        <a:rPr lang="en-IN" sz="900" b="1" i="0" u="none" strike="noStrike" dirty="0">
                          <a:solidFill>
                            <a:srgbClr val="000000"/>
                          </a:solidFill>
                          <a:effectLst/>
                          <a:latin typeface="Times New Roman" panose="02020603050405020304" pitchFamily="18" charset="0"/>
                        </a:rPr>
                        <a:t> </a:t>
                      </a:r>
                    </a:p>
                  </a:txBody>
                  <a:tcPr marL="6350" marR="6350" marT="6350" marB="0" anchor="ctr"/>
                </a:tc>
                <a:tc gridSpan="2">
                  <a:txBody>
                    <a:bodyPr/>
                    <a:lstStyle/>
                    <a:p>
                      <a:pPr algn="ctr" fontAlgn="ctr"/>
                      <a:r>
                        <a:rPr lang="en-US" sz="900" b="1" i="0" u="none" strike="noStrike" dirty="0">
                          <a:solidFill>
                            <a:srgbClr val="000000"/>
                          </a:solidFill>
                          <a:effectLst/>
                          <a:latin typeface="Times New Roman" panose="02020603050405020304" pitchFamily="18" charset="0"/>
                        </a:rPr>
                        <a:t>Longitude</a:t>
                      </a:r>
                      <a:r>
                        <a:rPr lang="en-IN" sz="900" b="1" i="0" u="none" strike="noStrike" dirty="0">
                          <a:solidFill>
                            <a:srgbClr val="000000"/>
                          </a:solidFill>
                          <a:effectLst/>
                          <a:latin typeface="Times New Roman" panose="02020603050405020304" pitchFamily="18" charset="0"/>
                        </a:rPr>
                        <a:t>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pPr algn="l" fontAlgn="ctr"/>
                      <a:r>
                        <a:rPr lang="en-IN" sz="900" b="1" i="0" u="none" strike="noStrike" dirty="0">
                          <a:solidFill>
                            <a:srgbClr val="000000"/>
                          </a:solidFill>
                          <a:effectLst/>
                          <a:latin typeface="Times New Roman" panose="02020603050405020304" pitchFamily="18" charset="0"/>
                        </a:rPr>
                        <a:t> </a:t>
                      </a:r>
                    </a:p>
                  </a:txBody>
                  <a:tcPr marL="6350" marR="6350" marT="6350" marB="0" anchor="ctr"/>
                </a:tc>
                <a:extLst>
                  <a:ext uri="{0D108BD9-81ED-4DB2-BD59-A6C34878D82A}">
                    <a16:rowId xmlns:a16="http://schemas.microsoft.com/office/drawing/2014/main" val="1205096192"/>
                  </a:ext>
                </a:extLst>
              </a:tr>
              <a:tr h="250733">
                <a:tc vMerge="1">
                  <a:txBody>
                    <a:bodyPr/>
                    <a:lstStyle/>
                    <a:p>
                      <a:pPr algn="l" fontAlgn="ctr"/>
                      <a:r>
                        <a:rPr lang="en-IN" sz="900" b="1" i="0" u="none" strike="noStrike" dirty="0">
                          <a:solidFill>
                            <a:srgbClr val="000000"/>
                          </a:solidFill>
                          <a:effectLst/>
                          <a:latin typeface="Times New Roman" panose="02020603050405020304" pitchFamily="18" charset="0"/>
                        </a:rPr>
                        <a:t> </a:t>
                      </a:r>
                    </a:p>
                  </a:txBody>
                  <a:tcPr marL="6350" marR="6350" marT="6350" marB="0" anchor="ctr"/>
                </a:tc>
                <a:tc>
                  <a:txBody>
                    <a:bodyPr/>
                    <a:lstStyle/>
                    <a:p>
                      <a:pPr algn="ctr" fontAlgn="ctr"/>
                      <a:r>
                        <a:rPr lang="en-US" sz="900" b="0" i="0" u="none" strike="noStrike" dirty="0">
                          <a:solidFill>
                            <a:srgbClr val="000000"/>
                          </a:solidFill>
                          <a:effectLst/>
                          <a:latin typeface="Times New Roman" panose="02020603050405020304" pitchFamily="18" charset="0"/>
                        </a:rPr>
                        <a:t>MSE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900" b="0" i="0" u="none" strike="noStrike" dirty="0">
                          <a:solidFill>
                            <a:srgbClr val="000000"/>
                          </a:solidFill>
                          <a:effectLst/>
                          <a:latin typeface="Times New Roman" panose="02020603050405020304" pitchFamily="18" charset="0"/>
                        </a:rPr>
                        <a:t>RMSE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900" b="0" i="0" u="none" strike="noStrike" dirty="0">
                          <a:solidFill>
                            <a:srgbClr val="000000"/>
                          </a:solidFill>
                          <a:effectLst/>
                          <a:latin typeface="Times New Roman" panose="02020603050405020304" pitchFamily="18" charset="0"/>
                        </a:rPr>
                        <a:t>MSE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900" b="0" i="0" u="none" strike="noStrike" dirty="0">
                          <a:solidFill>
                            <a:srgbClr val="000000"/>
                          </a:solidFill>
                          <a:effectLst/>
                          <a:latin typeface="Times New Roman" panose="02020603050405020304" pitchFamily="18" charset="0"/>
                        </a:rPr>
                        <a:t>RMSE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891126118"/>
                  </a:ext>
                </a:extLst>
              </a:tr>
              <a:tr h="250733">
                <a:tc>
                  <a:txBody>
                    <a:bodyPr/>
                    <a:lstStyle/>
                    <a:p>
                      <a:pPr algn="ctr" fontAlgn="ctr"/>
                      <a:r>
                        <a:rPr lang="en-US" sz="900" b="1" i="0" u="none" strike="noStrike" dirty="0">
                          <a:solidFill>
                            <a:srgbClr val="000000"/>
                          </a:solidFill>
                          <a:effectLst/>
                          <a:latin typeface="Times New Roman" panose="02020603050405020304" pitchFamily="18" charset="0"/>
                          <a:cs typeface="Calibri" panose="020F0502020204030204" pitchFamily="34" charset="0"/>
                        </a:rPr>
                        <a:t>01</a:t>
                      </a:r>
                      <a:r>
                        <a:rPr lang="en-US" sz="900" b="0" i="0" u="none" strike="noStrike" dirty="0">
                          <a:solidFill>
                            <a:srgbClr val="000000"/>
                          </a:solidFill>
                          <a:effectLst/>
                          <a:latin typeface="Times New Roman" panose="02020603050405020304" pitchFamily="18" charset="0"/>
                          <a:cs typeface="Calibri" panose="020F0502020204030204" pitchFamily="34" charset="0"/>
                        </a:rPr>
                        <a:t>: 12AM-3AM</a:t>
                      </a:r>
                      <a:endParaRPr lang="en-US" sz="900" b="1" i="0" u="none" strike="noStrike" dirty="0">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a:solidFill>
                            <a:srgbClr val="000000"/>
                          </a:solidFill>
                          <a:effectLst/>
                          <a:latin typeface="Times New Roman" panose="02020603050405020304" pitchFamily="18" charset="0"/>
                          <a:cs typeface="Calibri" panose="020F0502020204030204" pitchFamily="34" charset="0"/>
                        </a:rPr>
                        <a:t>0.002</a:t>
                      </a:r>
                      <a:endParaRPr lang="en-US" sz="9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a:solidFill>
                            <a:srgbClr val="000000"/>
                          </a:solidFill>
                          <a:effectLst/>
                          <a:latin typeface="Times New Roman" panose="02020603050405020304" pitchFamily="18" charset="0"/>
                          <a:cs typeface="Calibri" panose="020F0502020204030204" pitchFamily="34" charset="0"/>
                        </a:rPr>
                        <a:t>0.049</a:t>
                      </a:r>
                      <a:endParaRPr lang="en-US" sz="9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dirty="0">
                          <a:solidFill>
                            <a:srgbClr val="000000"/>
                          </a:solidFill>
                          <a:effectLst/>
                          <a:latin typeface="Times New Roman" panose="02020603050405020304" pitchFamily="18" charset="0"/>
                          <a:cs typeface="Calibri" panose="020F0502020204030204" pitchFamily="34" charset="0"/>
                        </a:rPr>
                        <a:t>0.002</a:t>
                      </a:r>
                      <a:endParaRPr lang="en-US" sz="900" b="0" i="0" u="none" strike="noStrike" dirty="0">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a:solidFill>
                            <a:srgbClr val="000000"/>
                          </a:solidFill>
                          <a:effectLst/>
                          <a:latin typeface="Times New Roman" panose="02020603050405020304" pitchFamily="18" charset="0"/>
                          <a:cs typeface="Calibri" panose="020F0502020204030204" pitchFamily="34" charset="0"/>
                        </a:rPr>
                        <a:t>0.039</a:t>
                      </a:r>
                      <a:endParaRPr lang="en-US" sz="9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15523288"/>
                  </a:ext>
                </a:extLst>
              </a:tr>
              <a:tr h="250733">
                <a:tc>
                  <a:txBody>
                    <a:bodyPr/>
                    <a:lstStyle/>
                    <a:p>
                      <a:pPr algn="ctr" fontAlgn="ctr"/>
                      <a:r>
                        <a:rPr lang="en-US" sz="900" b="1" i="0" u="none" strike="noStrike" dirty="0">
                          <a:solidFill>
                            <a:srgbClr val="000000"/>
                          </a:solidFill>
                          <a:effectLst/>
                          <a:latin typeface="Times New Roman" panose="02020603050405020304" pitchFamily="18" charset="0"/>
                          <a:cs typeface="Calibri" panose="020F0502020204030204" pitchFamily="34" charset="0"/>
                        </a:rPr>
                        <a:t>02</a:t>
                      </a:r>
                      <a:r>
                        <a:rPr lang="en-US" sz="900" b="0" i="0" u="none" strike="noStrike" dirty="0">
                          <a:solidFill>
                            <a:srgbClr val="000000"/>
                          </a:solidFill>
                          <a:effectLst/>
                          <a:latin typeface="Times New Roman" panose="02020603050405020304" pitchFamily="18" charset="0"/>
                          <a:cs typeface="Calibri" panose="020F0502020204030204" pitchFamily="34" charset="0"/>
                        </a:rPr>
                        <a:t>: 3AM – 6AM</a:t>
                      </a:r>
                      <a:endParaRPr lang="en-US" sz="900" b="1" i="0" u="none" strike="noStrike" dirty="0">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dirty="0">
                          <a:solidFill>
                            <a:srgbClr val="000000"/>
                          </a:solidFill>
                          <a:effectLst/>
                          <a:latin typeface="Times New Roman" panose="02020603050405020304" pitchFamily="18" charset="0"/>
                          <a:cs typeface="Calibri" panose="020F0502020204030204" pitchFamily="34" charset="0"/>
                        </a:rPr>
                        <a:t>0.003</a:t>
                      </a:r>
                      <a:endParaRPr lang="en-US" sz="900" b="0" i="0" u="none" strike="noStrike" dirty="0">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a:solidFill>
                            <a:srgbClr val="000000"/>
                          </a:solidFill>
                          <a:effectLst/>
                          <a:latin typeface="Times New Roman" panose="02020603050405020304" pitchFamily="18" charset="0"/>
                          <a:cs typeface="Calibri" panose="020F0502020204030204" pitchFamily="34" charset="0"/>
                        </a:rPr>
                        <a:t>0.057</a:t>
                      </a:r>
                      <a:endParaRPr lang="en-US" sz="9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a:solidFill>
                            <a:srgbClr val="000000"/>
                          </a:solidFill>
                          <a:effectLst/>
                          <a:latin typeface="Times New Roman" panose="02020603050405020304" pitchFamily="18" charset="0"/>
                          <a:cs typeface="Calibri" panose="020F0502020204030204" pitchFamily="34" charset="0"/>
                        </a:rPr>
                        <a:t>0.003</a:t>
                      </a:r>
                      <a:endParaRPr lang="en-US" sz="9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a:solidFill>
                            <a:srgbClr val="000000"/>
                          </a:solidFill>
                          <a:effectLst/>
                          <a:latin typeface="Times New Roman" panose="02020603050405020304" pitchFamily="18" charset="0"/>
                          <a:cs typeface="Calibri" panose="020F0502020204030204" pitchFamily="34" charset="0"/>
                        </a:rPr>
                        <a:t>0.058</a:t>
                      </a:r>
                      <a:endParaRPr lang="en-US" sz="9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8998892"/>
                  </a:ext>
                </a:extLst>
              </a:tr>
              <a:tr h="250733">
                <a:tc>
                  <a:txBody>
                    <a:bodyPr/>
                    <a:lstStyle/>
                    <a:p>
                      <a:pPr algn="ctr" fontAlgn="ctr"/>
                      <a:r>
                        <a:rPr lang="en-US" sz="900" b="1" i="0" u="none" strike="noStrike">
                          <a:solidFill>
                            <a:srgbClr val="000000"/>
                          </a:solidFill>
                          <a:effectLst/>
                          <a:latin typeface="Times New Roman" panose="02020603050405020304" pitchFamily="18" charset="0"/>
                          <a:cs typeface="Calibri" panose="020F0502020204030204" pitchFamily="34" charset="0"/>
                        </a:rPr>
                        <a:t>03</a:t>
                      </a:r>
                      <a:r>
                        <a:rPr lang="en-US" sz="900" b="0" i="0" u="none" strike="noStrike">
                          <a:solidFill>
                            <a:srgbClr val="000000"/>
                          </a:solidFill>
                          <a:effectLst/>
                          <a:latin typeface="Times New Roman" panose="02020603050405020304" pitchFamily="18" charset="0"/>
                          <a:cs typeface="Calibri" panose="020F0502020204030204" pitchFamily="34" charset="0"/>
                        </a:rPr>
                        <a:t>: 6AM-9AM</a:t>
                      </a:r>
                      <a:endParaRPr lang="en-US" sz="9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dirty="0">
                          <a:solidFill>
                            <a:srgbClr val="000000"/>
                          </a:solidFill>
                          <a:effectLst/>
                          <a:latin typeface="Times New Roman" panose="02020603050405020304" pitchFamily="18" charset="0"/>
                          <a:cs typeface="Calibri" panose="020F0502020204030204" pitchFamily="34" charset="0"/>
                        </a:rPr>
                        <a:t>0.005</a:t>
                      </a:r>
                      <a:endParaRPr lang="en-US" sz="900" b="0" i="0" u="none" strike="noStrike" dirty="0">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a:solidFill>
                            <a:srgbClr val="000000"/>
                          </a:solidFill>
                          <a:effectLst/>
                          <a:latin typeface="Times New Roman" panose="02020603050405020304" pitchFamily="18" charset="0"/>
                          <a:cs typeface="Calibri" panose="020F0502020204030204" pitchFamily="34" charset="0"/>
                        </a:rPr>
                        <a:t>0.071</a:t>
                      </a:r>
                      <a:endParaRPr lang="en-US" sz="9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a:solidFill>
                            <a:srgbClr val="000000"/>
                          </a:solidFill>
                          <a:effectLst/>
                          <a:latin typeface="Times New Roman" panose="02020603050405020304" pitchFamily="18" charset="0"/>
                          <a:cs typeface="Calibri" panose="020F0502020204030204" pitchFamily="34" charset="0"/>
                        </a:rPr>
                        <a:t>0.006</a:t>
                      </a:r>
                      <a:endParaRPr lang="en-US" sz="9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a:solidFill>
                            <a:srgbClr val="000000"/>
                          </a:solidFill>
                          <a:effectLst/>
                          <a:latin typeface="Times New Roman" panose="02020603050405020304" pitchFamily="18" charset="0"/>
                          <a:cs typeface="Calibri" panose="020F0502020204030204" pitchFamily="34" charset="0"/>
                        </a:rPr>
                        <a:t>0.077</a:t>
                      </a:r>
                      <a:endParaRPr lang="en-US" sz="9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4407872"/>
                  </a:ext>
                </a:extLst>
              </a:tr>
              <a:tr h="250733">
                <a:tc>
                  <a:txBody>
                    <a:bodyPr/>
                    <a:lstStyle/>
                    <a:p>
                      <a:pPr algn="ctr" fontAlgn="ctr"/>
                      <a:r>
                        <a:rPr lang="en-US" sz="900" b="1" i="0" u="none" strike="noStrike">
                          <a:solidFill>
                            <a:srgbClr val="000000"/>
                          </a:solidFill>
                          <a:effectLst/>
                          <a:latin typeface="Times New Roman" panose="02020603050405020304" pitchFamily="18" charset="0"/>
                          <a:cs typeface="Calibri" panose="020F0502020204030204" pitchFamily="34" charset="0"/>
                        </a:rPr>
                        <a:t>04</a:t>
                      </a:r>
                      <a:r>
                        <a:rPr lang="en-US" sz="900" b="0" i="0" u="none" strike="noStrike">
                          <a:solidFill>
                            <a:srgbClr val="000000"/>
                          </a:solidFill>
                          <a:effectLst/>
                          <a:latin typeface="Times New Roman" panose="02020603050405020304" pitchFamily="18" charset="0"/>
                          <a:cs typeface="Calibri" panose="020F0502020204030204" pitchFamily="34" charset="0"/>
                        </a:rPr>
                        <a:t>:9AM -12PM</a:t>
                      </a:r>
                      <a:endParaRPr lang="en-US" sz="9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a:solidFill>
                            <a:srgbClr val="000000"/>
                          </a:solidFill>
                          <a:effectLst/>
                          <a:latin typeface="Times New Roman" panose="02020603050405020304" pitchFamily="18" charset="0"/>
                          <a:cs typeface="Calibri" panose="020F0502020204030204" pitchFamily="34" charset="0"/>
                        </a:rPr>
                        <a:t>0.026</a:t>
                      </a:r>
                      <a:endParaRPr lang="en-US" sz="9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dirty="0">
                          <a:solidFill>
                            <a:srgbClr val="000000"/>
                          </a:solidFill>
                          <a:effectLst/>
                          <a:latin typeface="Times New Roman" panose="02020603050405020304" pitchFamily="18" charset="0"/>
                          <a:cs typeface="Calibri" panose="020F0502020204030204" pitchFamily="34" charset="0"/>
                        </a:rPr>
                        <a:t>0.16</a:t>
                      </a:r>
                      <a:endParaRPr lang="en-US" sz="900" b="0" i="0" u="none" strike="noStrike" dirty="0">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a:solidFill>
                            <a:srgbClr val="000000"/>
                          </a:solidFill>
                          <a:effectLst/>
                          <a:latin typeface="Times New Roman" panose="02020603050405020304" pitchFamily="18" charset="0"/>
                          <a:cs typeface="Calibri" panose="020F0502020204030204" pitchFamily="34" charset="0"/>
                        </a:rPr>
                        <a:t>0.014</a:t>
                      </a:r>
                      <a:endParaRPr lang="en-US" sz="9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a:solidFill>
                            <a:srgbClr val="000000"/>
                          </a:solidFill>
                          <a:effectLst/>
                          <a:latin typeface="Times New Roman" panose="02020603050405020304" pitchFamily="18" charset="0"/>
                          <a:cs typeface="Calibri" panose="020F0502020204030204" pitchFamily="34" charset="0"/>
                        </a:rPr>
                        <a:t>0.12</a:t>
                      </a:r>
                      <a:endParaRPr lang="en-US" sz="9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32264964"/>
                  </a:ext>
                </a:extLst>
              </a:tr>
              <a:tr h="250733">
                <a:tc>
                  <a:txBody>
                    <a:bodyPr/>
                    <a:lstStyle/>
                    <a:p>
                      <a:pPr algn="ctr" fontAlgn="ctr"/>
                      <a:r>
                        <a:rPr lang="en-US" sz="900" b="1" i="0" u="none" strike="noStrike" dirty="0">
                          <a:solidFill>
                            <a:srgbClr val="000000"/>
                          </a:solidFill>
                          <a:effectLst/>
                          <a:latin typeface="Times New Roman" panose="02020603050405020304" pitchFamily="18" charset="0"/>
                          <a:cs typeface="Calibri" panose="020F0502020204030204" pitchFamily="34" charset="0"/>
                        </a:rPr>
                        <a:t>05</a:t>
                      </a:r>
                      <a:r>
                        <a:rPr lang="en-US" sz="900" b="0" i="0" u="none" strike="noStrike" dirty="0">
                          <a:solidFill>
                            <a:srgbClr val="000000"/>
                          </a:solidFill>
                          <a:effectLst/>
                          <a:latin typeface="Times New Roman" panose="02020603050405020304" pitchFamily="18" charset="0"/>
                          <a:cs typeface="Calibri" panose="020F0502020204030204" pitchFamily="34" charset="0"/>
                        </a:rPr>
                        <a:t>:12PM -3PM</a:t>
                      </a:r>
                      <a:endParaRPr lang="en-US" sz="900" b="1" i="0" u="none" strike="noStrike" dirty="0">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a:solidFill>
                            <a:srgbClr val="000000"/>
                          </a:solidFill>
                          <a:effectLst/>
                          <a:latin typeface="Times New Roman" panose="02020603050405020304" pitchFamily="18" charset="0"/>
                          <a:cs typeface="Calibri" panose="020F0502020204030204" pitchFamily="34" charset="0"/>
                        </a:rPr>
                        <a:t>0.006</a:t>
                      </a:r>
                      <a:endParaRPr lang="en-US" sz="9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dirty="0">
                          <a:solidFill>
                            <a:srgbClr val="000000"/>
                          </a:solidFill>
                          <a:effectLst/>
                          <a:latin typeface="Times New Roman" panose="02020603050405020304" pitchFamily="18" charset="0"/>
                          <a:cs typeface="Calibri" panose="020F0502020204030204" pitchFamily="34" charset="0"/>
                        </a:rPr>
                        <a:t>0.075</a:t>
                      </a:r>
                      <a:endParaRPr lang="en-US" sz="900" b="0" i="0" u="none" strike="noStrike" dirty="0">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dirty="0">
                          <a:solidFill>
                            <a:srgbClr val="000000"/>
                          </a:solidFill>
                          <a:effectLst/>
                          <a:latin typeface="Times New Roman" panose="02020603050405020304" pitchFamily="18" charset="0"/>
                          <a:cs typeface="Calibri" panose="020F0502020204030204" pitchFamily="34" charset="0"/>
                        </a:rPr>
                        <a:t>0.006</a:t>
                      </a:r>
                      <a:endParaRPr lang="en-US" sz="900" b="0" i="0" u="none" strike="noStrike" dirty="0">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a:solidFill>
                            <a:srgbClr val="000000"/>
                          </a:solidFill>
                          <a:effectLst/>
                          <a:latin typeface="Times New Roman" panose="02020603050405020304" pitchFamily="18" charset="0"/>
                          <a:cs typeface="Calibri" panose="020F0502020204030204" pitchFamily="34" charset="0"/>
                        </a:rPr>
                        <a:t>0.076</a:t>
                      </a:r>
                      <a:endParaRPr lang="en-US" sz="9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89950300"/>
                  </a:ext>
                </a:extLst>
              </a:tr>
              <a:tr h="250733">
                <a:tc>
                  <a:txBody>
                    <a:bodyPr/>
                    <a:lstStyle/>
                    <a:p>
                      <a:pPr algn="ctr" fontAlgn="ctr"/>
                      <a:r>
                        <a:rPr lang="en-US" sz="900" b="1" i="0" u="none" strike="noStrike" dirty="0">
                          <a:solidFill>
                            <a:srgbClr val="000000"/>
                          </a:solidFill>
                          <a:effectLst/>
                          <a:latin typeface="Times New Roman" panose="02020603050405020304" pitchFamily="18" charset="0"/>
                          <a:cs typeface="Calibri" panose="020F0502020204030204" pitchFamily="34" charset="0"/>
                        </a:rPr>
                        <a:t>06</a:t>
                      </a:r>
                      <a:r>
                        <a:rPr lang="en-US" sz="900" b="0" i="0" u="none" strike="noStrike" dirty="0">
                          <a:solidFill>
                            <a:srgbClr val="000000"/>
                          </a:solidFill>
                          <a:effectLst/>
                          <a:latin typeface="Times New Roman" panose="02020603050405020304" pitchFamily="18" charset="0"/>
                          <a:cs typeface="Calibri" panose="020F0502020204030204" pitchFamily="34" charset="0"/>
                        </a:rPr>
                        <a:t>:3PM-6PM</a:t>
                      </a:r>
                      <a:endParaRPr lang="en-US" sz="900" b="1" i="0" u="none" strike="noStrike" dirty="0">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a:solidFill>
                            <a:srgbClr val="000000"/>
                          </a:solidFill>
                          <a:effectLst/>
                          <a:latin typeface="Times New Roman" panose="02020603050405020304" pitchFamily="18" charset="0"/>
                          <a:cs typeface="Calibri" panose="020F0502020204030204" pitchFamily="34" charset="0"/>
                        </a:rPr>
                        <a:t>0.005</a:t>
                      </a:r>
                      <a:endParaRPr lang="en-US" sz="9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a:solidFill>
                            <a:srgbClr val="000000"/>
                          </a:solidFill>
                          <a:effectLst/>
                          <a:latin typeface="Times New Roman" panose="02020603050405020304" pitchFamily="18" charset="0"/>
                          <a:cs typeface="Calibri" panose="020F0502020204030204" pitchFamily="34" charset="0"/>
                        </a:rPr>
                        <a:t>0.071</a:t>
                      </a:r>
                      <a:endParaRPr lang="en-US" sz="9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dirty="0">
                          <a:solidFill>
                            <a:srgbClr val="000000"/>
                          </a:solidFill>
                          <a:effectLst/>
                          <a:latin typeface="Times New Roman" panose="02020603050405020304" pitchFamily="18" charset="0"/>
                          <a:cs typeface="Calibri" panose="020F0502020204030204" pitchFamily="34" charset="0"/>
                        </a:rPr>
                        <a:t>0.006</a:t>
                      </a:r>
                      <a:endParaRPr lang="en-US" sz="900" b="0" i="0" u="none" strike="noStrike" dirty="0">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a:solidFill>
                            <a:srgbClr val="000000"/>
                          </a:solidFill>
                          <a:effectLst/>
                          <a:latin typeface="Times New Roman" panose="02020603050405020304" pitchFamily="18" charset="0"/>
                          <a:cs typeface="Calibri" panose="020F0502020204030204" pitchFamily="34" charset="0"/>
                        </a:rPr>
                        <a:t>0.078</a:t>
                      </a:r>
                      <a:endParaRPr lang="en-US" sz="9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5992340"/>
                  </a:ext>
                </a:extLst>
              </a:tr>
              <a:tr h="250733">
                <a:tc>
                  <a:txBody>
                    <a:bodyPr/>
                    <a:lstStyle/>
                    <a:p>
                      <a:pPr algn="ctr" fontAlgn="ctr"/>
                      <a:r>
                        <a:rPr lang="en-US" sz="900" b="1" i="0" u="none" strike="noStrike" dirty="0">
                          <a:solidFill>
                            <a:srgbClr val="000000"/>
                          </a:solidFill>
                          <a:effectLst/>
                          <a:latin typeface="Times New Roman" panose="02020603050405020304" pitchFamily="18" charset="0"/>
                          <a:cs typeface="Calibri" panose="020F0502020204030204" pitchFamily="34" charset="0"/>
                        </a:rPr>
                        <a:t>07</a:t>
                      </a:r>
                      <a:r>
                        <a:rPr lang="en-US" sz="900" b="0" i="0" u="none" strike="noStrike" dirty="0">
                          <a:solidFill>
                            <a:srgbClr val="000000"/>
                          </a:solidFill>
                          <a:effectLst/>
                          <a:latin typeface="Times New Roman" panose="02020603050405020304" pitchFamily="18" charset="0"/>
                          <a:cs typeface="Calibri" panose="020F0502020204030204" pitchFamily="34" charset="0"/>
                        </a:rPr>
                        <a:t>:6PM-9PM</a:t>
                      </a:r>
                      <a:endParaRPr lang="en-US" sz="900" b="1" i="0" u="none" strike="noStrike" dirty="0">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a:solidFill>
                            <a:srgbClr val="000000"/>
                          </a:solidFill>
                          <a:effectLst/>
                          <a:latin typeface="Times New Roman" panose="02020603050405020304" pitchFamily="18" charset="0"/>
                          <a:cs typeface="Calibri" panose="020F0502020204030204" pitchFamily="34" charset="0"/>
                        </a:rPr>
                        <a:t>0.039</a:t>
                      </a:r>
                      <a:endParaRPr lang="en-US" sz="9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a:solidFill>
                            <a:srgbClr val="000000"/>
                          </a:solidFill>
                          <a:effectLst/>
                          <a:latin typeface="Times New Roman" panose="02020603050405020304" pitchFamily="18" charset="0"/>
                          <a:cs typeface="Calibri" panose="020F0502020204030204" pitchFamily="34" charset="0"/>
                        </a:rPr>
                        <a:t>0.197</a:t>
                      </a:r>
                      <a:endParaRPr lang="en-US" sz="9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dirty="0">
                          <a:solidFill>
                            <a:srgbClr val="000000"/>
                          </a:solidFill>
                          <a:effectLst/>
                          <a:latin typeface="Times New Roman" panose="02020603050405020304" pitchFamily="18" charset="0"/>
                          <a:cs typeface="Calibri" panose="020F0502020204030204" pitchFamily="34" charset="0"/>
                        </a:rPr>
                        <a:t>0.016</a:t>
                      </a:r>
                      <a:endParaRPr lang="en-US" sz="900" b="0" i="0" u="none" strike="noStrike" dirty="0">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dirty="0">
                          <a:solidFill>
                            <a:srgbClr val="000000"/>
                          </a:solidFill>
                          <a:effectLst/>
                          <a:latin typeface="Times New Roman" panose="02020603050405020304" pitchFamily="18" charset="0"/>
                          <a:cs typeface="Calibri" panose="020F0502020204030204" pitchFamily="34" charset="0"/>
                        </a:rPr>
                        <a:t>0.128</a:t>
                      </a:r>
                      <a:endParaRPr lang="en-US" sz="900" b="0" i="0" u="none" strike="noStrike" dirty="0">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759868"/>
                  </a:ext>
                </a:extLst>
              </a:tr>
              <a:tr h="250733">
                <a:tc>
                  <a:txBody>
                    <a:bodyPr/>
                    <a:lstStyle/>
                    <a:p>
                      <a:pPr algn="ctr" fontAlgn="ctr"/>
                      <a:r>
                        <a:rPr lang="en-US" sz="900" b="1" i="0" u="none" strike="noStrike" dirty="0">
                          <a:solidFill>
                            <a:srgbClr val="000000"/>
                          </a:solidFill>
                          <a:effectLst/>
                          <a:latin typeface="Times New Roman" panose="02020603050405020304" pitchFamily="18" charset="0"/>
                          <a:cs typeface="Calibri" panose="020F0502020204030204" pitchFamily="34" charset="0"/>
                        </a:rPr>
                        <a:t>08</a:t>
                      </a:r>
                      <a:r>
                        <a:rPr lang="en-US" sz="900" b="0" i="0" u="none" strike="noStrike" dirty="0">
                          <a:solidFill>
                            <a:srgbClr val="000000"/>
                          </a:solidFill>
                          <a:effectLst/>
                          <a:latin typeface="Times New Roman" panose="02020603050405020304" pitchFamily="18" charset="0"/>
                          <a:cs typeface="Calibri" panose="020F0502020204030204" pitchFamily="34" charset="0"/>
                        </a:rPr>
                        <a:t>:9PM-12AM</a:t>
                      </a:r>
                      <a:endParaRPr lang="en-US" sz="900" b="1" i="0" u="none" strike="noStrike" dirty="0">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a:solidFill>
                            <a:srgbClr val="000000"/>
                          </a:solidFill>
                          <a:effectLst/>
                          <a:latin typeface="Times New Roman" panose="02020603050405020304" pitchFamily="18" charset="0"/>
                          <a:cs typeface="Calibri" panose="020F0502020204030204" pitchFamily="34" charset="0"/>
                        </a:rPr>
                        <a:t>0.005</a:t>
                      </a:r>
                      <a:endParaRPr lang="en-US" sz="9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a:solidFill>
                            <a:srgbClr val="000000"/>
                          </a:solidFill>
                          <a:effectLst/>
                          <a:latin typeface="Times New Roman" panose="02020603050405020304" pitchFamily="18" charset="0"/>
                          <a:cs typeface="Calibri" panose="020F0502020204030204" pitchFamily="34" charset="0"/>
                        </a:rPr>
                        <a:t>0.072</a:t>
                      </a:r>
                      <a:endParaRPr lang="en-US" sz="9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a:solidFill>
                            <a:srgbClr val="000000"/>
                          </a:solidFill>
                          <a:effectLst/>
                          <a:latin typeface="Times New Roman" panose="02020603050405020304" pitchFamily="18" charset="0"/>
                          <a:cs typeface="Calibri" panose="020F0502020204030204" pitchFamily="34" charset="0"/>
                        </a:rPr>
                        <a:t>0.005</a:t>
                      </a:r>
                      <a:endParaRPr lang="en-US" sz="9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00" b="0" i="0" u="none" strike="noStrike" dirty="0">
                          <a:solidFill>
                            <a:srgbClr val="000000"/>
                          </a:solidFill>
                          <a:effectLst/>
                          <a:latin typeface="Times New Roman" panose="02020603050405020304" pitchFamily="18" charset="0"/>
                          <a:cs typeface="Calibri" panose="020F0502020204030204" pitchFamily="34" charset="0"/>
                        </a:rPr>
                        <a:t>0.073</a:t>
                      </a:r>
                      <a:endParaRPr lang="en-US" sz="900" b="0" i="0" u="none" strike="noStrike" dirty="0">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01429728"/>
                  </a:ext>
                </a:extLst>
              </a:tr>
            </a:tbl>
          </a:graphicData>
        </a:graphic>
      </p:graphicFrame>
      <p:sp>
        <p:nvSpPr>
          <p:cNvPr id="22" name="TextBox 21">
            <a:extLst>
              <a:ext uri="{FF2B5EF4-FFF2-40B4-BE49-F238E27FC236}">
                <a16:creationId xmlns:a16="http://schemas.microsoft.com/office/drawing/2014/main" id="{32272AC1-0C5E-4436-A2DF-F5667EC1D4E3}"/>
              </a:ext>
            </a:extLst>
          </p:cNvPr>
          <p:cNvSpPr txBox="1"/>
          <p:nvPr/>
        </p:nvSpPr>
        <p:spPr>
          <a:xfrm>
            <a:off x="6324600" y="1470026"/>
            <a:ext cx="5133600" cy="1477328"/>
          </a:xfrm>
          <a:prstGeom prst="rect">
            <a:avLst/>
          </a:prstGeom>
          <a:noFill/>
        </p:spPr>
        <p:txBody>
          <a:bodyPr wrap="square">
            <a:spAutoFit/>
          </a:bodyPr>
          <a:lstStyle/>
          <a:p>
            <a:pPr algn="just"/>
            <a:r>
              <a:rPr lang="en-US" sz="1800" dirty="0">
                <a:effectLst/>
                <a:latin typeface="Times New Roman" panose="02020603050405020304" pitchFamily="18" charset="0"/>
                <a:ea typeface="SimSun" panose="02010600030101010101" pitchFamily="2" charset="-122"/>
              </a:rPr>
              <a:t>The final result depicting ambulance locations for the entire period July – Dec 2019 is shown below. As observed the developed ARIMA models are highly accurate. However, sufficient data or benchmark is not available to compare the outcome of this study.</a:t>
            </a:r>
            <a:endParaRPr lang="en-IN" dirty="0"/>
          </a:p>
        </p:txBody>
      </p:sp>
      <p:pic>
        <p:nvPicPr>
          <p:cNvPr id="23" name="Picture 22">
            <a:extLst>
              <a:ext uri="{FF2B5EF4-FFF2-40B4-BE49-F238E27FC236}">
                <a16:creationId xmlns:a16="http://schemas.microsoft.com/office/drawing/2014/main" id="{41FF6FD0-00CC-4A07-A77D-8E13F8CE656D}"/>
              </a:ext>
            </a:extLst>
          </p:cNvPr>
          <p:cNvPicPr/>
          <p:nvPr/>
        </p:nvPicPr>
        <p:blipFill>
          <a:blip r:embed="rId4"/>
          <a:stretch>
            <a:fillRect/>
          </a:stretch>
        </p:blipFill>
        <p:spPr>
          <a:xfrm>
            <a:off x="6572252" y="3378834"/>
            <a:ext cx="4781548" cy="2181850"/>
          </a:xfrm>
          <a:prstGeom prst="rect">
            <a:avLst/>
          </a:prstGeom>
          <a:ln>
            <a:solidFill>
              <a:schemeClr val="tx1"/>
            </a:solidFill>
          </a:ln>
        </p:spPr>
      </p:pic>
    </p:spTree>
    <p:extLst>
      <p:ext uri="{BB962C8B-B14F-4D97-AF65-F5344CB8AC3E}">
        <p14:creationId xmlns:p14="http://schemas.microsoft.com/office/powerpoint/2010/main" val="234225459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92239-A811-4559-9BEE-BB5C65190430}"/>
              </a:ext>
            </a:extLst>
          </p:cNvPr>
          <p:cNvSpPr>
            <a:spLocks noGrp="1"/>
          </p:cNvSpPr>
          <p:nvPr>
            <p:ph type="title"/>
          </p:nvPr>
        </p:nvSpPr>
        <p:spPr>
          <a:xfrm>
            <a:off x="838200" y="734219"/>
            <a:ext cx="10515600" cy="616279"/>
          </a:xfrm>
        </p:spPr>
        <p:txBody>
          <a:bodyPr>
            <a:normAutofit/>
          </a:bodyPr>
          <a:lstStyle/>
          <a:p>
            <a:pPr algn="ctr">
              <a:lnSpc>
                <a:spcPct val="100000"/>
              </a:lnSpc>
              <a:tabLst>
                <a:tab pos="0" algn="l"/>
              </a:tabLst>
            </a:pPr>
            <a:r>
              <a:rPr lang="en-IN" sz="2400" b="1" strike="noStrike" spc="-1" dirty="0">
                <a:solidFill>
                  <a:schemeClr val="accent1"/>
                </a:solidFill>
                <a:latin typeface="Times New Roman" panose="02020603050405020304" pitchFamily="18" charset="0"/>
                <a:ea typeface="Calibri"/>
                <a:cs typeface="Times New Roman" panose="02020603050405020304" pitchFamily="18" charset="0"/>
              </a:rPr>
              <a:t>Models for Prediction – Approach 2</a:t>
            </a:r>
            <a:endParaRPr lang="en-IN" sz="2400" b="0" strike="noStrike" spc="-1" dirty="0">
              <a:solidFill>
                <a:schemeClr val="accent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5761C28-91F4-45A5-B48D-8E138AFABBE9}"/>
              </a:ext>
            </a:extLst>
          </p:cNvPr>
          <p:cNvPicPr>
            <a:picLocks noChangeAspect="1"/>
          </p:cNvPicPr>
          <p:nvPr/>
        </p:nvPicPr>
        <p:blipFill>
          <a:blip r:embed="rId2"/>
          <a:stretch>
            <a:fillRect/>
          </a:stretch>
        </p:blipFill>
        <p:spPr>
          <a:xfrm>
            <a:off x="-14578" y="-3969"/>
            <a:ext cx="12221155" cy="738188"/>
          </a:xfrm>
          <a:prstGeom prst="rect">
            <a:avLst/>
          </a:prstGeom>
        </p:spPr>
      </p:pic>
      <p:pic>
        <p:nvPicPr>
          <p:cNvPr id="8" name="Picture 7">
            <a:extLst>
              <a:ext uri="{FF2B5EF4-FFF2-40B4-BE49-F238E27FC236}">
                <a16:creationId xmlns:a16="http://schemas.microsoft.com/office/drawing/2014/main" id="{4047F396-09A1-43AF-8A45-819FB6CFFA98}"/>
              </a:ext>
            </a:extLst>
          </p:cNvPr>
          <p:cNvPicPr>
            <a:picLocks noChangeAspect="1"/>
          </p:cNvPicPr>
          <p:nvPr/>
        </p:nvPicPr>
        <p:blipFill>
          <a:blip r:embed="rId2"/>
          <a:stretch>
            <a:fillRect/>
          </a:stretch>
        </p:blipFill>
        <p:spPr>
          <a:xfrm>
            <a:off x="-14578" y="6176963"/>
            <a:ext cx="12221155" cy="738188"/>
          </a:xfrm>
          <a:prstGeom prst="rect">
            <a:avLst/>
          </a:prstGeom>
        </p:spPr>
      </p:pic>
      <p:pic>
        <p:nvPicPr>
          <p:cNvPr id="6" name="Picture 5"/>
          <p:cNvPicPr>
            <a:picLocks noChangeAspect="1"/>
          </p:cNvPicPr>
          <p:nvPr/>
        </p:nvPicPr>
        <p:blipFill>
          <a:blip r:embed="rId3"/>
          <a:stretch>
            <a:fillRect/>
          </a:stretch>
        </p:blipFill>
        <p:spPr>
          <a:xfrm>
            <a:off x="9929562" y="0"/>
            <a:ext cx="2262438" cy="1182306"/>
          </a:xfrm>
          <a:prstGeom prst="rect">
            <a:avLst/>
          </a:prstGeom>
        </p:spPr>
      </p:pic>
      <p:sp>
        <p:nvSpPr>
          <p:cNvPr id="11" name="TextBox 10">
            <a:extLst>
              <a:ext uri="{FF2B5EF4-FFF2-40B4-BE49-F238E27FC236}">
                <a16:creationId xmlns:a16="http://schemas.microsoft.com/office/drawing/2014/main" id="{64F91871-FD24-4CAC-A2DB-3AFDCD416717}"/>
              </a:ext>
            </a:extLst>
          </p:cNvPr>
          <p:cNvSpPr txBox="1"/>
          <p:nvPr/>
        </p:nvSpPr>
        <p:spPr>
          <a:xfrm>
            <a:off x="3038475" y="2718911"/>
            <a:ext cx="6115050" cy="523220"/>
          </a:xfrm>
          <a:prstGeom prst="rect">
            <a:avLst/>
          </a:prstGeom>
          <a:noFill/>
        </p:spPr>
        <p:txBody>
          <a:bodyPr wrap="square">
            <a:spAutoFit/>
          </a:bodyPr>
          <a:lstStyle/>
          <a:p>
            <a:r>
              <a:rPr lang="en-US" sz="2800" b="1" dirty="0">
                <a:effectLst/>
                <a:latin typeface="Times New Roman" panose="02020603050405020304" pitchFamily="18" charset="0"/>
                <a:ea typeface="SimSun" panose="02010600030101010101" pitchFamily="2" charset="-122"/>
              </a:rPr>
              <a:t>To be done</a:t>
            </a:r>
            <a:endParaRPr lang="en-IN" sz="2800" b="1" dirty="0"/>
          </a:p>
        </p:txBody>
      </p:sp>
    </p:spTree>
    <p:extLst>
      <p:ext uri="{BB962C8B-B14F-4D97-AF65-F5344CB8AC3E}">
        <p14:creationId xmlns:p14="http://schemas.microsoft.com/office/powerpoint/2010/main" val="221032507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92239-A811-4559-9BEE-BB5C65190430}"/>
              </a:ext>
            </a:extLst>
          </p:cNvPr>
          <p:cNvSpPr>
            <a:spLocks noGrp="1"/>
          </p:cNvSpPr>
          <p:nvPr>
            <p:ph type="title"/>
          </p:nvPr>
        </p:nvSpPr>
        <p:spPr>
          <a:xfrm>
            <a:off x="838200" y="734219"/>
            <a:ext cx="10515600" cy="616279"/>
          </a:xfrm>
        </p:spPr>
        <p:txBody>
          <a:bodyPr>
            <a:normAutofit/>
          </a:bodyPr>
          <a:lstStyle/>
          <a:p>
            <a:pPr algn="ctr">
              <a:lnSpc>
                <a:spcPct val="100000"/>
              </a:lnSpc>
              <a:tabLst>
                <a:tab pos="0" algn="l"/>
              </a:tabLst>
            </a:pPr>
            <a:r>
              <a:rPr lang="en-IN" sz="2400" b="1" strike="noStrike" spc="-1" dirty="0">
                <a:solidFill>
                  <a:schemeClr val="accent1"/>
                </a:solidFill>
                <a:latin typeface="Times New Roman" panose="02020603050405020304" pitchFamily="18" charset="0"/>
                <a:ea typeface="Calibri"/>
                <a:cs typeface="Times New Roman" panose="02020603050405020304" pitchFamily="18" charset="0"/>
              </a:rPr>
              <a:t>Models for Prediction – Approach 2</a:t>
            </a:r>
            <a:endParaRPr lang="en-IN" sz="2400" b="0" strike="noStrike" spc="-1" dirty="0">
              <a:solidFill>
                <a:schemeClr val="accent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5761C28-91F4-45A5-B48D-8E138AFABBE9}"/>
              </a:ext>
            </a:extLst>
          </p:cNvPr>
          <p:cNvPicPr>
            <a:picLocks noChangeAspect="1"/>
          </p:cNvPicPr>
          <p:nvPr/>
        </p:nvPicPr>
        <p:blipFill>
          <a:blip r:embed="rId2"/>
          <a:stretch>
            <a:fillRect/>
          </a:stretch>
        </p:blipFill>
        <p:spPr>
          <a:xfrm>
            <a:off x="-14578" y="-3969"/>
            <a:ext cx="12221155" cy="738188"/>
          </a:xfrm>
          <a:prstGeom prst="rect">
            <a:avLst/>
          </a:prstGeom>
        </p:spPr>
      </p:pic>
      <p:pic>
        <p:nvPicPr>
          <p:cNvPr id="8" name="Picture 7">
            <a:extLst>
              <a:ext uri="{FF2B5EF4-FFF2-40B4-BE49-F238E27FC236}">
                <a16:creationId xmlns:a16="http://schemas.microsoft.com/office/drawing/2014/main" id="{4047F396-09A1-43AF-8A45-819FB6CFFA98}"/>
              </a:ext>
            </a:extLst>
          </p:cNvPr>
          <p:cNvPicPr>
            <a:picLocks noChangeAspect="1"/>
          </p:cNvPicPr>
          <p:nvPr/>
        </p:nvPicPr>
        <p:blipFill>
          <a:blip r:embed="rId2"/>
          <a:stretch>
            <a:fillRect/>
          </a:stretch>
        </p:blipFill>
        <p:spPr>
          <a:xfrm>
            <a:off x="-14578" y="6176963"/>
            <a:ext cx="12221155" cy="738188"/>
          </a:xfrm>
          <a:prstGeom prst="rect">
            <a:avLst/>
          </a:prstGeom>
        </p:spPr>
      </p:pic>
      <p:pic>
        <p:nvPicPr>
          <p:cNvPr id="6" name="Picture 5"/>
          <p:cNvPicPr>
            <a:picLocks noChangeAspect="1"/>
          </p:cNvPicPr>
          <p:nvPr/>
        </p:nvPicPr>
        <p:blipFill>
          <a:blip r:embed="rId3"/>
          <a:stretch>
            <a:fillRect/>
          </a:stretch>
        </p:blipFill>
        <p:spPr>
          <a:xfrm>
            <a:off x="9929562" y="0"/>
            <a:ext cx="2262438" cy="1182306"/>
          </a:xfrm>
          <a:prstGeom prst="rect">
            <a:avLst/>
          </a:prstGeom>
        </p:spPr>
      </p:pic>
      <p:sp>
        <p:nvSpPr>
          <p:cNvPr id="10" name="Content Placeholder 2">
            <a:extLst>
              <a:ext uri="{FF2B5EF4-FFF2-40B4-BE49-F238E27FC236}">
                <a16:creationId xmlns:a16="http://schemas.microsoft.com/office/drawing/2014/main" id="{6DCB30B9-6AE6-47D2-8D46-A5DEC9A23075}"/>
              </a:ext>
            </a:extLst>
          </p:cNvPr>
          <p:cNvSpPr>
            <a:spLocks noGrp="1"/>
          </p:cNvSpPr>
          <p:nvPr>
            <p:ph idx="1"/>
          </p:nvPr>
        </p:nvSpPr>
        <p:spPr>
          <a:xfrm>
            <a:off x="-14578" y="1565604"/>
            <a:ext cx="3825927" cy="738188"/>
          </a:xfrm>
        </p:spPr>
        <p:txBody>
          <a:bodyPr>
            <a:noAutofit/>
          </a:bodyPr>
          <a:lstStyle/>
          <a:p>
            <a:pPr marL="565920" lvl="1" indent="0" algn="just">
              <a:lnSpc>
                <a:spcPct val="100000"/>
              </a:lnSpc>
              <a:spcBef>
                <a:spcPts val="600"/>
              </a:spcBef>
              <a:buClr>
                <a:srgbClr val="000000"/>
              </a:buClr>
              <a:buSzPct val="45000"/>
              <a:buNone/>
            </a:pPr>
            <a:r>
              <a:rPr lang="en-US" sz="1600" dirty="0">
                <a:effectLst/>
                <a:latin typeface="Times New Roman" panose="02020603050405020304" pitchFamily="18" charset="0"/>
                <a:ea typeface="SimSun" panose="02010600030101010101" pitchFamily="2" charset="-122"/>
              </a:rPr>
              <a:t>To predict accident on a future date, random crash locations were generated within th</a:t>
            </a:r>
            <a:r>
              <a:rPr lang="en-US" sz="1600" dirty="0">
                <a:latin typeface="Times New Roman" panose="02020603050405020304" pitchFamily="18" charset="0"/>
                <a:ea typeface="SimSun" panose="02010600030101010101" pitchFamily="2" charset="-122"/>
              </a:rPr>
              <a:t>e range based on train data. Latitude and longitude range of actual crash locations were considered to generate random locations.</a:t>
            </a:r>
            <a:endParaRPr lang="en-US" sz="1600" dirty="0">
              <a:latin typeface="Times New Roman" panose="02020603050405020304" pitchFamily="18" charset="0"/>
              <a:ea typeface="SimSun" panose="02010600030101010101" pitchFamily="2" charset="-122"/>
              <a:cs typeface="Times New Roman" panose="02020603050405020304" pitchFamily="18" charset="0"/>
            </a:endParaRPr>
          </a:p>
          <a:p>
            <a:pPr marL="889200" lvl="1" indent="-323280" algn="just">
              <a:lnSpc>
                <a:spcPct val="100000"/>
              </a:lnSpc>
              <a:spcBef>
                <a:spcPts val="600"/>
              </a:spcBef>
              <a:buClr>
                <a:srgbClr val="000000"/>
              </a:buClr>
              <a:buSzPct val="45000"/>
              <a:buFont typeface="Wingdings" charset="2"/>
              <a:buChar char=""/>
            </a:pPr>
            <a:endParaRPr lang="en-US" sz="1600" dirty="0">
              <a:latin typeface="Times New Roman" panose="02020603050405020304" pitchFamily="18" charset="0"/>
              <a:ea typeface="SimSun" panose="02010600030101010101" pitchFamily="2" charset="-122"/>
              <a:cs typeface="Times New Roman" panose="02020603050405020304" pitchFamily="18" charset="0"/>
            </a:endParaRPr>
          </a:p>
          <a:p>
            <a:pPr marL="889200" lvl="1" indent="-323280" algn="just">
              <a:lnSpc>
                <a:spcPct val="100000"/>
              </a:lnSpc>
              <a:spcBef>
                <a:spcPts val="600"/>
              </a:spcBef>
              <a:buClr>
                <a:srgbClr val="000000"/>
              </a:buClr>
              <a:buSzPct val="45000"/>
              <a:buFont typeface="Wingdings" charset="2"/>
              <a:buChar char=""/>
            </a:pPr>
            <a:endParaRPr lang="en-US" sz="1600" dirty="0">
              <a:latin typeface="Times New Roman" panose="02020603050405020304" pitchFamily="18" charset="0"/>
              <a:cs typeface="Times New Roman" panose="02020603050405020304" pitchFamily="18" charset="0"/>
            </a:endParaRPr>
          </a:p>
          <a:p>
            <a:pPr marL="565920" lvl="1" indent="0" algn="just">
              <a:lnSpc>
                <a:spcPct val="100000"/>
              </a:lnSpc>
              <a:spcBef>
                <a:spcPts val="600"/>
              </a:spcBef>
              <a:buClr>
                <a:srgbClr val="000000"/>
              </a:buClr>
              <a:buSzPct val="45000"/>
              <a:buNone/>
            </a:pPr>
            <a:endParaRPr lang="en-US" sz="1600" dirty="0">
              <a:latin typeface="Times New Roman" panose="02020603050405020304" pitchFamily="18" charset="0"/>
              <a:cs typeface="Times New Roman" panose="02020603050405020304" pitchFamily="18" charset="0"/>
            </a:endParaRPr>
          </a:p>
        </p:txBody>
      </p:sp>
      <p:sp>
        <p:nvSpPr>
          <p:cNvPr id="19" name="Content Placeholder 2">
            <a:extLst>
              <a:ext uri="{FF2B5EF4-FFF2-40B4-BE49-F238E27FC236}">
                <a16:creationId xmlns:a16="http://schemas.microsoft.com/office/drawing/2014/main" id="{70455A14-7ACA-42D6-9EF2-2C61CA6DF2AA}"/>
              </a:ext>
            </a:extLst>
          </p:cNvPr>
          <p:cNvSpPr txBox="1">
            <a:spLocks/>
          </p:cNvSpPr>
          <p:nvPr/>
        </p:nvSpPr>
        <p:spPr>
          <a:xfrm>
            <a:off x="3756971" y="1543832"/>
            <a:ext cx="3825927" cy="7381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65920" lvl="1" indent="0" algn="just">
              <a:lnSpc>
                <a:spcPct val="100000"/>
              </a:lnSpc>
              <a:spcBef>
                <a:spcPts val="600"/>
              </a:spcBef>
              <a:buClr>
                <a:srgbClr val="000000"/>
              </a:buClr>
              <a:buSzPct val="45000"/>
              <a:buNone/>
            </a:pPr>
            <a:r>
              <a:rPr lang="en-US" sz="1600" dirty="0">
                <a:latin typeface="Times New Roman" panose="02020603050405020304" pitchFamily="18" charset="0"/>
                <a:ea typeface="SimSun" panose="02010600030101010101" pitchFamily="2" charset="-122"/>
              </a:rPr>
              <a:t>Predictions were made to identify whether accident will happen in those locations</a:t>
            </a:r>
            <a:r>
              <a:rPr lang="en-US" sz="1600" dirty="0">
                <a:effectLst/>
                <a:latin typeface="Times New Roman" panose="02020603050405020304" pitchFamily="18" charset="0"/>
                <a:ea typeface="SimSun" panose="02010600030101010101" pitchFamily="2" charset="-122"/>
                <a:cs typeface="Calibri" panose="020F0502020204030204" pitchFamily="34" charset="0"/>
              </a:rPr>
              <a:t>.</a:t>
            </a:r>
            <a:endParaRPr lang="en-US" sz="1600" dirty="0">
              <a:latin typeface="Times New Roman" panose="02020603050405020304" pitchFamily="18" charset="0"/>
              <a:cs typeface="Times New Roman" panose="02020603050405020304" pitchFamily="18" charset="0"/>
            </a:endParaRPr>
          </a:p>
        </p:txBody>
      </p:sp>
      <p:sp>
        <p:nvSpPr>
          <p:cNvPr id="21" name="Content Placeholder 2">
            <a:extLst>
              <a:ext uri="{FF2B5EF4-FFF2-40B4-BE49-F238E27FC236}">
                <a16:creationId xmlns:a16="http://schemas.microsoft.com/office/drawing/2014/main" id="{C8CA83AA-9B49-468B-9010-72AE65A309EE}"/>
              </a:ext>
            </a:extLst>
          </p:cNvPr>
          <p:cNvSpPr txBox="1">
            <a:spLocks/>
          </p:cNvSpPr>
          <p:nvPr/>
        </p:nvSpPr>
        <p:spPr>
          <a:xfrm>
            <a:off x="8105775" y="1566097"/>
            <a:ext cx="3334812" cy="7381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600" dirty="0">
                <a:latin typeface="Times New Roman" panose="02020603050405020304" pitchFamily="18" charset="0"/>
                <a:ea typeface="SimSun" panose="02010600030101010101" pitchFamily="2" charset="-122"/>
              </a:rPr>
              <a:t>For the predicted accident locations, KNN clustering model was used to create six locations for placing the ambulances.</a:t>
            </a:r>
            <a:endParaRPr lang="en-IN" sz="1600" dirty="0">
              <a:effectLst/>
              <a:latin typeface="Times New Roman" panose="02020603050405020304" pitchFamily="18" charset="0"/>
              <a:ea typeface="SimSun" panose="02010600030101010101" pitchFamily="2" charset="-122"/>
            </a:endParaRPr>
          </a:p>
        </p:txBody>
      </p:sp>
      <p:sp>
        <p:nvSpPr>
          <p:cNvPr id="15" name="Rectangle 14">
            <a:extLst>
              <a:ext uri="{FF2B5EF4-FFF2-40B4-BE49-F238E27FC236}">
                <a16:creationId xmlns:a16="http://schemas.microsoft.com/office/drawing/2014/main" id="{09C13E9F-ABD1-4A25-AEE6-B5A4F5FCA11B}"/>
              </a:ext>
            </a:extLst>
          </p:cNvPr>
          <p:cNvSpPr/>
          <p:nvPr/>
        </p:nvSpPr>
        <p:spPr>
          <a:xfrm>
            <a:off x="438150" y="1543832"/>
            <a:ext cx="3543300" cy="4409293"/>
          </a:xfrm>
          <a:prstGeom prst="rect">
            <a:avLst/>
          </a:prstGeom>
          <a:noFill/>
          <a:ln w="19050">
            <a:solidFill>
              <a:schemeClr val="tx1"/>
            </a:solidFill>
            <a:prstDash val="lgDash"/>
            <a:extLst>
              <a:ext uri="{C807C97D-BFC1-408E-A445-0C87EB9F89A2}">
                <ask:lineSketchStyleProps xmlns:ask="http://schemas.microsoft.com/office/drawing/2018/sketchyshapes" sd="2452007982">
                  <a:custGeom>
                    <a:avLst/>
                    <a:gdLst>
                      <a:gd name="connsiteX0" fmla="*/ 0 w 3543300"/>
                      <a:gd name="connsiteY0" fmla="*/ 0 h 4409293"/>
                      <a:gd name="connsiteX1" fmla="*/ 519684 w 3543300"/>
                      <a:gd name="connsiteY1" fmla="*/ 0 h 4409293"/>
                      <a:gd name="connsiteX2" fmla="*/ 1003935 w 3543300"/>
                      <a:gd name="connsiteY2" fmla="*/ 0 h 4409293"/>
                      <a:gd name="connsiteX3" fmla="*/ 1594485 w 3543300"/>
                      <a:gd name="connsiteY3" fmla="*/ 0 h 4409293"/>
                      <a:gd name="connsiteX4" fmla="*/ 2114169 w 3543300"/>
                      <a:gd name="connsiteY4" fmla="*/ 0 h 4409293"/>
                      <a:gd name="connsiteX5" fmla="*/ 2598420 w 3543300"/>
                      <a:gd name="connsiteY5" fmla="*/ 0 h 4409293"/>
                      <a:gd name="connsiteX6" fmla="*/ 3543300 w 3543300"/>
                      <a:gd name="connsiteY6" fmla="*/ 0 h 4409293"/>
                      <a:gd name="connsiteX7" fmla="*/ 3543300 w 3543300"/>
                      <a:gd name="connsiteY7" fmla="*/ 462976 h 4409293"/>
                      <a:gd name="connsiteX8" fmla="*/ 3543300 w 3543300"/>
                      <a:gd name="connsiteY8" fmla="*/ 1058230 h 4409293"/>
                      <a:gd name="connsiteX9" fmla="*/ 3543300 w 3543300"/>
                      <a:gd name="connsiteY9" fmla="*/ 1477113 h 4409293"/>
                      <a:gd name="connsiteX10" fmla="*/ 3543300 w 3543300"/>
                      <a:gd name="connsiteY10" fmla="*/ 2072368 h 4409293"/>
                      <a:gd name="connsiteX11" fmla="*/ 3543300 w 3543300"/>
                      <a:gd name="connsiteY11" fmla="*/ 2535343 h 4409293"/>
                      <a:gd name="connsiteX12" fmla="*/ 3543300 w 3543300"/>
                      <a:gd name="connsiteY12" fmla="*/ 3042412 h 4409293"/>
                      <a:gd name="connsiteX13" fmla="*/ 3543300 w 3543300"/>
                      <a:gd name="connsiteY13" fmla="*/ 3593574 h 4409293"/>
                      <a:gd name="connsiteX14" fmla="*/ 3543300 w 3543300"/>
                      <a:gd name="connsiteY14" fmla="*/ 4409293 h 4409293"/>
                      <a:gd name="connsiteX15" fmla="*/ 2917317 w 3543300"/>
                      <a:gd name="connsiteY15" fmla="*/ 4409293 h 4409293"/>
                      <a:gd name="connsiteX16" fmla="*/ 2326767 w 3543300"/>
                      <a:gd name="connsiteY16" fmla="*/ 4409293 h 4409293"/>
                      <a:gd name="connsiteX17" fmla="*/ 1665351 w 3543300"/>
                      <a:gd name="connsiteY17" fmla="*/ 4409293 h 4409293"/>
                      <a:gd name="connsiteX18" fmla="*/ 1074801 w 3543300"/>
                      <a:gd name="connsiteY18" fmla="*/ 4409293 h 4409293"/>
                      <a:gd name="connsiteX19" fmla="*/ 555117 w 3543300"/>
                      <a:gd name="connsiteY19" fmla="*/ 4409293 h 4409293"/>
                      <a:gd name="connsiteX20" fmla="*/ 0 w 3543300"/>
                      <a:gd name="connsiteY20" fmla="*/ 4409293 h 4409293"/>
                      <a:gd name="connsiteX21" fmla="*/ 0 w 3543300"/>
                      <a:gd name="connsiteY21" fmla="*/ 3814038 h 4409293"/>
                      <a:gd name="connsiteX22" fmla="*/ 0 w 3543300"/>
                      <a:gd name="connsiteY22" fmla="*/ 3306970 h 4409293"/>
                      <a:gd name="connsiteX23" fmla="*/ 0 w 3543300"/>
                      <a:gd name="connsiteY23" fmla="*/ 2888087 h 4409293"/>
                      <a:gd name="connsiteX24" fmla="*/ 0 w 3543300"/>
                      <a:gd name="connsiteY24" fmla="*/ 2469204 h 4409293"/>
                      <a:gd name="connsiteX25" fmla="*/ 0 w 3543300"/>
                      <a:gd name="connsiteY25" fmla="*/ 2050321 h 4409293"/>
                      <a:gd name="connsiteX26" fmla="*/ 0 w 3543300"/>
                      <a:gd name="connsiteY26" fmla="*/ 1455067 h 4409293"/>
                      <a:gd name="connsiteX27" fmla="*/ 0 w 3543300"/>
                      <a:gd name="connsiteY27" fmla="*/ 947998 h 4409293"/>
                      <a:gd name="connsiteX28" fmla="*/ 0 w 3543300"/>
                      <a:gd name="connsiteY28" fmla="*/ 0 h 440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43300" h="4409293" extrusionOk="0">
                        <a:moveTo>
                          <a:pt x="0" y="0"/>
                        </a:moveTo>
                        <a:cubicBezTo>
                          <a:pt x="104424" y="-4181"/>
                          <a:pt x="380374" y="2320"/>
                          <a:pt x="519684" y="0"/>
                        </a:cubicBezTo>
                        <a:cubicBezTo>
                          <a:pt x="658994" y="-2320"/>
                          <a:pt x="890252" y="2182"/>
                          <a:pt x="1003935" y="0"/>
                        </a:cubicBezTo>
                        <a:cubicBezTo>
                          <a:pt x="1117618" y="-2182"/>
                          <a:pt x="1351115" y="57121"/>
                          <a:pt x="1594485" y="0"/>
                        </a:cubicBezTo>
                        <a:cubicBezTo>
                          <a:pt x="1837855" y="-57121"/>
                          <a:pt x="1899921" y="9538"/>
                          <a:pt x="2114169" y="0"/>
                        </a:cubicBezTo>
                        <a:cubicBezTo>
                          <a:pt x="2328417" y="-9538"/>
                          <a:pt x="2490836" y="41155"/>
                          <a:pt x="2598420" y="0"/>
                        </a:cubicBezTo>
                        <a:cubicBezTo>
                          <a:pt x="2706004" y="-41155"/>
                          <a:pt x="3185548" y="57660"/>
                          <a:pt x="3543300" y="0"/>
                        </a:cubicBezTo>
                        <a:cubicBezTo>
                          <a:pt x="3590023" y="163473"/>
                          <a:pt x="3532476" y="349041"/>
                          <a:pt x="3543300" y="462976"/>
                        </a:cubicBezTo>
                        <a:cubicBezTo>
                          <a:pt x="3554124" y="576911"/>
                          <a:pt x="3475224" y="892843"/>
                          <a:pt x="3543300" y="1058230"/>
                        </a:cubicBezTo>
                        <a:cubicBezTo>
                          <a:pt x="3611376" y="1223617"/>
                          <a:pt x="3512036" y="1329469"/>
                          <a:pt x="3543300" y="1477113"/>
                        </a:cubicBezTo>
                        <a:cubicBezTo>
                          <a:pt x="3574564" y="1624757"/>
                          <a:pt x="3491777" y="1854844"/>
                          <a:pt x="3543300" y="2072368"/>
                        </a:cubicBezTo>
                        <a:cubicBezTo>
                          <a:pt x="3594823" y="2289893"/>
                          <a:pt x="3540526" y="2377410"/>
                          <a:pt x="3543300" y="2535343"/>
                        </a:cubicBezTo>
                        <a:cubicBezTo>
                          <a:pt x="3546074" y="2693276"/>
                          <a:pt x="3508202" y="2799580"/>
                          <a:pt x="3543300" y="3042412"/>
                        </a:cubicBezTo>
                        <a:cubicBezTo>
                          <a:pt x="3578398" y="3285244"/>
                          <a:pt x="3477996" y="3361877"/>
                          <a:pt x="3543300" y="3593574"/>
                        </a:cubicBezTo>
                        <a:cubicBezTo>
                          <a:pt x="3608604" y="3825271"/>
                          <a:pt x="3510761" y="4026611"/>
                          <a:pt x="3543300" y="4409293"/>
                        </a:cubicBezTo>
                        <a:cubicBezTo>
                          <a:pt x="3293378" y="4473758"/>
                          <a:pt x="3065298" y="4409014"/>
                          <a:pt x="2917317" y="4409293"/>
                        </a:cubicBezTo>
                        <a:cubicBezTo>
                          <a:pt x="2769336" y="4409572"/>
                          <a:pt x="2537238" y="4341860"/>
                          <a:pt x="2326767" y="4409293"/>
                        </a:cubicBezTo>
                        <a:cubicBezTo>
                          <a:pt x="2116296" y="4476726"/>
                          <a:pt x="1909478" y="4385039"/>
                          <a:pt x="1665351" y="4409293"/>
                        </a:cubicBezTo>
                        <a:cubicBezTo>
                          <a:pt x="1421224" y="4433547"/>
                          <a:pt x="1248124" y="4365564"/>
                          <a:pt x="1074801" y="4409293"/>
                        </a:cubicBezTo>
                        <a:cubicBezTo>
                          <a:pt x="901478" y="4453022"/>
                          <a:pt x="690226" y="4371949"/>
                          <a:pt x="555117" y="4409293"/>
                        </a:cubicBezTo>
                        <a:cubicBezTo>
                          <a:pt x="420008" y="4446637"/>
                          <a:pt x="156068" y="4374865"/>
                          <a:pt x="0" y="4409293"/>
                        </a:cubicBezTo>
                        <a:cubicBezTo>
                          <a:pt x="-27088" y="4131821"/>
                          <a:pt x="64041" y="4106556"/>
                          <a:pt x="0" y="3814038"/>
                        </a:cubicBezTo>
                        <a:cubicBezTo>
                          <a:pt x="-64041" y="3521520"/>
                          <a:pt x="37540" y="3519408"/>
                          <a:pt x="0" y="3306970"/>
                        </a:cubicBezTo>
                        <a:cubicBezTo>
                          <a:pt x="-37540" y="3094532"/>
                          <a:pt x="37174" y="3071164"/>
                          <a:pt x="0" y="2888087"/>
                        </a:cubicBezTo>
                        <a:cubicBezTo>
                          <a:pt x="-37174" y="2705010"/>
                          <a:pt x="1236" y="2572524"/>
                          <a:pt x="0" y="2469204"/>
                        </a:cubicBezTo>
                        <a:cubicBezTo>
                          <a:pt x="-1236" y="2365884"/>
                          <a:pt x="6086" y="2191758"/>
                          <a:pt x="0" y="2050321"/>
                        </a:cubicBezTo>
                        <a:cubicBezTo>
                          <a:pt x="-6086" y="1908884"/>
                          <a:pt x="25697" y="1690473"/>
                          <a:pt x="0" y="1455067"/>
                        </a:cubicBezTo>
                        <a:cubicBezTo>
                          <a:pt x="-25697" y="1219661"/>
                          <a:pt x="31767" y="1148569"/>
                          <a:pt x="0" y="947998"/>
                        </a:cubicBezTo>
                        <a:cubicBezTo>
                          <a:pt x="-31767" y="747427"/>
                          <a:pt x="100612" y="34764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4DFF7D87-8816-4D19-A49D-65EE88C9E4EA}"/>
              </a:ext>
            </a:extLst>
          </p:cNvPr>
          <p:cNvSpPr/>
          <p:nvPr/>
        </p:nvSpPr>
        <p:spPr>
          <a:xfrm>
            <a:off x="4241006" y="1543829"/>
            <a:ext cx="3543300" cy="4409293"/>
          </a:xfrm>
          <a:prstGeom prst="rect">
            <a:avLst/>
          </a:prstGeom>
          <a:noFill/>
          <a:ln w="19050">
            <a:solidFill>
              <a:schemeClr val="tx1"/>
            </a:solidFill>
            <a:prstDash val="lgDash"/>
            <a:extLst>
              <a:ext uri="{C807C97D-BFC1-408E-A445-0C87EB9F89A2}">
                <ask:lineSketchStyleProps xmlns:ask="http://schemas.microsoft.com/office/drawing/2018/sketchyshapes" sd="2452007982">
                  <a:custGeom>
                    <a:avLst/>
                    <a:gdLst>
                      <a:gd name="connsiteX0" fmla="*/ 0 w 3543300"/>
                      <a:gd name="connsiteY0" fmla="*/ 0 h 4409293"/>
                      <a:gd name="connsiteX1" fmla="*/ 519684 w 3543300"/>
                      <a:gd name="connsiteY1" fmla="*/ 0 h 4409293"/>
                      <a:gd name="connsiteX2" fmla="*/ 1003935 w 3543300"/>
                      <a:gd name="connsiteY2" fmla="*/ 0 h 4409293"/>
                      <a:gd name="connsiteX3" fmla="*/ 1594485 w 3543300"/>
                      <a:gd name="connsiteY3" fmla="*/ 0 h 4409293"/>
                      <a:gd name="connsiteX4" fmla="*/ 2114169 w 3543300"/>
                      <a:gd name="connsiteY4" fmla="*/ 0 h 4409293"/>
                      <a:gd name="connsiteX5" fmla="*/ 2598420 w 3543300"/>
                      <a:gd name="connsiteY5" fmla="*/ 0 h 4409293"/>
                      <a:gd name="connsiteX6" fmla="*/ 3543300 w 3543300"/>
                      <a:gd name="connsiteY6" fmla="*/ 0 h 4409293"/>
                      <a:gd name="connsiteX7" fmla="*/ 3543300 w 3543300"/>
                      <a:gd name="connsiteY7" fmla="*/ 462976 h 4409293"/>
                      <a:gd name="connsiteX8" fmla="*/ 3543300 w 3543300"/>
                      <a:gd name="connsiteY8" fmla="*/ 1058230 h 4409293"/>
                      <a:gd name="connsiteX9" fmla="*/ 3543300 w 3543300"/>
                      <a:gd name="connsiteY9" fmla="*/ 1477113 h 4409293"/>
                      <a:gd name="connsiteX10" fmla="*/ 3543300 w 3543300"/>
                      <a:gd name="connsiteY10" fmla="*/ 2072368 h 4409293"/>
                      <a:gd name="connsiteX11" fmla="*/ 3543300 w 3543300"/>
                      <a:gd name="connsiteY11" fmla="*/ 2535343 h 4409293"/>
                      <a:gd name="connsiteX12" fmla="*/ 3543300 w 3543300"/>
                      <a:gd name="connsiteY12" fmla="*/ 3042412 h 4409293"/>
                      <a:gd name="connsiteX13" fmla="*/ 3543300 w 3543300"/>
                      <a:gd name="connsiteY13" fmla="*/ 3593574 h 4409293"/>
                      <a:gd name="connsiteX14" fmla="*/ 3543300 w 3543300"/>
                      <a:gd name="connsiteY14" fmla="*/ 4409293 h 4409293"/>
                      <a:gd name="connsiteX15" fmla="*/ 2917317 w 3543300"/>
                      <a:gd name="connsiteY15" fmla="*/ 4409293 h 4409293"/>
                      <a:gd name="connsiteX16" fmla="*/ 2326767 w 3543300"/>
                      <a:gd name="connsiteY16" fmla="*/ 4409293 h 4409293"/>
                      <a:gd name="connsiteX17" fmla="*/ 1665351 w 3543300"/>
                      <a:gd name="connsiteY17" fmla="*/ 4409293 h 4409293"/>
                      <a:gd name="connsiteX18" fmla="*/ 1074801 w 3543300"/>
                      <a:gd name="connsiteY18" fmla="*/ 4409293 h 4409293"/>
                      <a:gd name="connsiteX19" fmla="*/ 555117 w 3543300"/>
                      <a:gd name="connsiteY19" fmla="*/ 4409293 h 4409293"/>
                      <a:gd name="connsiteX20" fmla="*/ 0 w 3543300"/>
                      <a:gd name="connsiteY20" fmla="*/ 4409293 h 4409293"/>
                      <a:gd name="connsiteX21" fmla="*/ 0 w 3543300"/>
                      <a:gd name="connsiteY21" fmla="*/ 3814038 h 4409293"/>
                      <a:gd name="connsiteX22" fmla="*/ 0 w 3543300"/>
                      <a:gd name="connsiteY22" fmla="*/ 3306970 h 4409293"/>
                      <a:gd name="connsiteX23" fmla="*/ 0 w 3543300"/>
                      <a:gd name="connsiteY23" fmla="*/ 2888087 h 4409293"/>
                      <a:gd name="connsiteX24" fmla="*/ 0 w 3543300"/>
                      <a:gd name="connsiteY24" fmla="*/ 2469204 h 4409293"/>
                      <a:gd name="connsiteX25" fmla="*/ 0 w 3543300"/>
                      <a:gd name="connsiteY25" fmla="*/ 2050321 h 4409293"/>
                      <a:gd name="connsiteX26" fmla="*/ 0 w 3543300"/>
                      <a:gd name="connsiteY26" fmla="*/ 1455067 h 4409293"/>
                      <a:gd name="connsiteX27" fmla="*/ 0 w 3543300"/>
                      <a:gd name="connsiteY27" fmla="*/ 947998 h 4409293"/>
                      <a:gd name="connsiteX28" fmla="*/ 0 w 3543300"/>
                      <a:gd name="connsiteY28" fmla="*/ 0 h 440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43300" h="4409293" extrusionOk="0">
                        <a:moveTo>
                          <a:pt x="0" y="0"/>
                        </a:moveTo>
                        <a:cubicBezTo>
                          <a:pt x="104424" y="-4181"/>
                          <a:pt x="380374" y="2320"/>
                          <a:pt x="519684" y="0"/>
                        </a:cubicBezTo>
                        <a:cubicBezTo>
                          <a:pt x="658994" y="-2320"/>
                          <a:pt x="890252" y="2182"/>
                          <a:pt x="1003935" y="0"/>
                        </a:cubicBezTo>
                        <a:cubicBezTo>
                          <a:pt x="1117618" y="-2182"/>
                          <a:pt x="1351115" y="57121"/>
                          <a:pt x="1594485" y="0"/>
                        </a:cubicBezTo>
                        <a:cubicBezTo>
                          <a:pt x="1837855" y="-57121"/>
                          <a:pt x="1899921" y="9538"/>
                          <a:pt x="2114169" y="0"/>
                        </a:cubicBezTo>
                        <a:cubicBezTo>
                          <a:pt x="2328417" y="-9538"/>
                          <a:pt x="2490836" y="41155"/>
                          <a:pt x="2598420" y="0"/>
                        </a:cubicBezTo>
                        <a:cubicBezTo>
                          <a:pt x="2706004" y="-41155"/>
                          <a:pt x="3185548" y="57660"/>
                          <a:pt x="3543300" y="0"/>
                        </a:cubicBezTo>
                        <a:cubicBezTo>
                          <a:pt x="3590023" y="163473"/>
                          <a:pt x="3532476" y="349041"/>
                          <a:pt x="3543300" y="462976"/>
                        </a:cubicBezTo>
                        <a:cubicBezTo>
                          <a:pt x="3554124" y="576911"/>
                          <a:pt x="3475224" y="892843"/>
                          <a:pt x="3543300" y="1058230"/>
                        </a:cubicBezTo>
                        <a:cubicBezTo>
                          <a:pt x="3611376" y="1223617"/>
                          <a:pt x="3512036" y="1329469"/>
                          <a:pt x="3543300" y="1477113"/>
                        </a:cubicBezTo>
                        <a:cubicBezTo>
                          <a:pt x="3574564" y="1624757"/>
                          <a:pt x="3491777" y="1854844"/>
                          <a:pt x="3543300" y="2072368"/>
                        </a:cubicBezTo>
                        <a:cubicBezTo>
                          <a:pt x="3594823" y="2289893"/>
                          <a:pt x="3540526" y="2377410"/>
                          <a:pt x="3543300" y="2535343"/>
                        </a:cubicBezTo>
                        <a:cubicBezTo>
                          <a:pt x="3546074" y="2693276"/>
                          <a:pt x="3508202" y="2799580"/>
                          <a:pt x="3543300" y="3042412"/>
                        </a:cubicBezTo>
                        <a:cubicBezTo>
                          <a:pt x="3578398" y="3285244"/>
                          <a:pt x="3477996" y="3361877"/>
                          <a:pt x="3543300" y="3593574"/>
                        </a:cubicBezTo>
                        <a:cubicBezTo>
                          <a:pt x="3608604" y="3825271"/>
                          <a:pt x="3510761" y="4026611"/>
                          <a:pt x="3543300" y="4409293"/>
                        </a:cubicBezTo>
                        <a:cubicBezTo>
                          <a:pt x="3293378" y="4473758"/>
                          <a:pt x="3065298" y="4409014"/>
                          <a:pt x="2917317" y="4409293"/>
                        </a:cubicBezTo>
                        <a:cubicBezTo>
                          <a:pt x="2769336" y="4409572"/>
                          <a:pt x="2537238" y="4341860"/>
                          <a:pt x="2326767" y="4409293"/>
                        </a:cubicBezTo>
                        <a:cubicBezTo>
                          <a:pt x="2116296" y="4476726"/>
                          <a:pt x="1909478" y="4385039"/>
                          <a:pt x="1665351" y="4409293"/>
                        </a:cubicBezTo>
                        <a:cubicBezTo>
                          <a:pt x="1421224" y="4433547"/>
                          <a:pt x="1248124" y="4365564"/>
                          <a:pt x="1074801" y="4409293"/>
                        </a:cubicBezTo>
                        <a:cubicBezTo>
                          <a:pt x="901478" y="4453022"/>
                          <a:pt x="690226" y="4371949"/>
                          <a:pt x="555117" y="4409293"/>
                        </a:cubicBezTo>
                        <a:cubicBezTo>
                          <a:pt x="420008" y="4446637"/>
                          <a:pt x="156068" y="4374865"/>
                          <a:pt x="0" y="4409293"/>
                        </a:cubicBezTo>
                        <a:cubicBezTo>
                          <a:pt x="-27088" y="4131821"/>
                          <a:pt x="64041" y="4106556"/>
                          <a:pt x="0" y="3814038"/>
                        </a:cubicBezTo>
                        <a:cubicBezTo>
                          <a:pt x="-64041" y="3521520"/>
                          <a:pt x="37540" y="3519408"/>
                          <a:pt x="0" y="3306970"/>
                        </a:cubicBezTo>
                        <a:cubicBezTo>
                          <a:pt x="-37540" y="3094532"/>
                          <a:pt x="37174" y="3071164"/>
                          <a:pt x="0" y="2888087"/>
                        </a:cubicBezTo>
                        <a:cubicBezTo>
                          <a:pt x="-37174" y="2705010"/>
                          <a:pt x="1236" y="2572524"/>
                          <a:pt x="0" y="2469204"/>
                        </a:cubicBezTo>
                        <a:cubicBezTo>
                          <a:pt x="-1236" y="2365884"/>
                          <a:pt x="6086" y="2191758"/>
                          <a:pt x="0" y="2050321"/>
                        </a:cubicBezTo>
                        <a:cubicBezTo>
                          <a:pt x="-6086" y="1908884"/>
                          <a:pt x="25697" y="1690473"/>
                          <a:pt x="0" y="1455067"/>
                        </a:cubicBezTo>
                        <a:cubicBezTo>
                          <a:pt x="-25697" y="1219661"/>
                          <a:pt x="31767" y="1148569"/>
                          <a:pt x="0" y="947998"/>
                        </a:cubicBezTo>
                        <a:cubicBezTo>
                          <a:pt x="-31767" y="747427"/>
                          <a:pt x="100612" y="34764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7A9982E1-C299-4D39-A6C8-BA8DBC8524D8}"/>
              </a:ext>
            </a:extLst>
          </p:cNvPr>
          <p:cNvSpPr/>
          <p:nvPr/>
        </p:nvSpPr>
        <p:spPr>
          <a:xfrm>
            <a:off x="8016399" y="1543830"/>
            <a:ext cx="3543300" cy="4409293"/>
          </a:xfrm>
          <a:prstGeom prst="rect">
            <a:avLst/>
          </a:prstGeom>
          <a:noFill/>
          <a:ln w="19050">
            <a:solidFill>
              <a:schemeClr val="tx1"/>
            </a:solidFill>
            <a:prstDash val="lgDash"/>
            <a:extLst>
              <a:ext uri="{C807C97D-BFC1-408E-A445-0C87EB9F89A2}">
                <ask:lineSketchStyleProps xmlns:ask="http://schemas.microsoft.com/office/drawing/2018/sketchyshapes" sd="2452007982">
                  <a:custGeom>
                    <a:avLst/>
                    <a:gdLst>
                      <a:gd name="connsiteX0" fmla="*/ 0 w 3543300"/>
                      <a:gd name="connsiteY0" fmla="*/ 0 h 4409293"/>
                      <a:gd name="connsiteX1" fmla="*/ 519684 w 3543300"/>
                      <a:gd name="connsiteY1" fmla="*/ 0 h 4409293"/>
                      <a:gd name="connsiteX2" fmla="*/ 1003935 w 3543300"/>
                      <a:gd name="connsiteY2" fmla="*/ 0 h 4409293"/>
                      <a:gd name="connsiteX3" fmla="*/ 1594485 w 3543300"/>
                      <a:gd name="connsiteY3" fmla="*/ 0 h 4409293"/>
                      <a:gd name="connsiteX4" fmla="*/ 2114169 w 3543300"/>
                      <a:gd name="connsiteY4" fmla="*/ 0 h 4409293"/>
                      <a:gd name="connsiteX5" fmla="*/ 2598420 w 3543300"/>
                      <a:gd name="connsiteY5" fmla="*/ 0 h 4409293"/>
                      <a:gd name="connsiteX6" fmla="*/ 3543300 w 3543300"/>
                      <a:gd name="connsiteY6" fmla="*/ 0 h 4409293"/>
                      <a:gd name="connsiteX7" fmla="*/ 3543300 w 3543300"/>
                      <a:gd name="connsiteY7" fmla="*/ 462976 h 4409293"/>
                      <a:gd name="connsiteX8" fmla="*/ 3543300 w 3543300"/>
                      <a:gd name="connsiteY8" fmla="*/ 1058230 h 4409293"/>
                      <a:gd name="connsiteX9" fmla="*/ 3543300 w 3543300"/>
                      <a:gd name="connsiteY9" fmla="*/ 1477113 h 4409293"/>
                      <a:gd name="connsiteX10" fmla="*/ 3543300 w 3543300"/>
                      <a:gd name="connsiteY10" fmla="*/ 2072368 h 4409293"/>
                      <a:gd name="connsiteX11" fmla="*/ 3543300 w 3543300"/>
                      <a:gd name="connsiteY11" fmla="*/ 2535343 h 4409293"/>
                      <a:gd name="connsiteX12" fmla="*/ 3543300 w 3543300"/>
                      <a:gd name="connsiteY12" fmla="*/ 3042412 h 4409293"/>
                      <a:gd name="connsiteX13" fmla="*/ 3543300 w 3543300"/>
                      <a:gd name="connsiteY13" fmla="*/ 3593574 h 4409293"/>
                      <a:gd name="connsiteX14" fmla="*/ 3543300 w 3543300"/>
                      <a:gd name="connsiteY14" fmla="*/ 4409293 h 4409293"/>
                      <a:gd name="connsiteX15" fmla="*/ 2917317 w 3543300"/>
                      <a:gd name="connsiteY15" fmla="*/ 4409293 h 4409293"/>
                      <a:gd name="connsiteX16" fmla="*/ 2326767 w 3543300"/>
                      <a:gd name="connsiteY16" fmla="*/ 4409293 h 4409293"/>
                      <a:gd name="connsiteX17" fmla="*/ 1665351 w 3543300"/>
                      <a:gd name="connsiteY17" fmla="*/ 4409293 h 4409293"/>
                      <a:gd name="connsiteX18" fmla="*/ 1074801 w 3543300"/>
                      <a:gd name="connsiteY18" fmla="*/ 4409293 h 4409293"/>
                      <a:gd name="connsiteX19" fmla="*/ 555117 w 3543300"/>
                      <a:gd name="connsiteY19" fmla="*/ 4409293 h 4409293"/>
                      <a:gd name="connsiteX20" fmla="*/ 0 w 3543300"/>
                      <a:gd name="connsiteY20" fmla="*/ 4409293 h 4409293"/>
                      <a:gd name="connsiteX21" fmla="*/ 0 w 3543300"/>
                      <a:gd name="connsiteY21" fmla="*/ 3814038 h 4409293"/>
                      <a:gd name="connsiteX22" fmla="*/ 0 w 3543300"/>
                      <a:gd name="connsiteY22" fmla="*/ 3306970 h 4409293"/>
                      <a:gd name="connsiteX23" fmla="*/ 0 w 3543300"/>
                      <a:gd name="connsiteY23" fmla="*/ 2888087 h 4409293"/>
                      <a:gd name="connsiteX24" fmla="*/ 0 w 3543300"/>
                      <a:gd name="connsiteY24" fmla="*/ 2469204 h 4409293"/>
                      <a:gd name="connsiteX25" fmla="*/ 0 w 3543300"/>
                      <a:gd name="connsiteY25" fmla="*/ 2050321 h 4409293"/>
                      <a:gd name="connsiteX26" fmla="*/ 0 w 3543300"/>
                      <a:gd name="connsiteY26" fmla="*/ 1455067 h 4409293"/>
                      <a:gd name="connsiteX27" fmla="*/ 0 w 3543300"/>
                      <a:gd name="connsiteY27" fmla="*/ 947998 h 4409293"/>
                      <a:gd name="connsiteX28" fmla="*/ 0 w 3543300"/>
                      <a:gd name="connsiteY28" fmla="*/ 0 h 440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43300" h="4409293" extrusionOk="0">
                        <a:moveTo>
                          <a:pt x="0" y="0"/>
                        </a:moveTo>
                        <a:cubicBezTo>
                          <a:pt x="104424" y="-4181"/>
                          <a:pt x="380374" y="2320"/>
                          <a:pt x="519684" y="0"/>
                        </a:cubicBezTo>
                        <a:cubicBezTo>
                          <a:pt x="658994" y="-2320"/>
                          <a:pt x="890252" y="2182"/>
                          <a:pt x="1003935" y="0"/>
                        </a:cubicBezTo>
                        <a:cubicBezTo>
                          <a:pt x="1117618" y="-2182"/>
                          <a:pt x="1351115" y="57121"/>
                          <a:pt x="1594485" y="0"/>
                        </a:cubicBezTo>
                        <a:cubicBezTo>
                          <a:pt x="1837855" y="-57121"/>
                          <a:pt x="1899921" y="9538"/>
                          <a:pt x="2114169" y="0"/>
                        </a:cubicBezTo>
                        <a:cubicBezTo>
                          <a:pt x="2328417" y="-9538"/>
                          <a:pt x="2490836" y="41155"/>
                          <a:pt x="2598420" y="0"/>
                        </a:cubicBezTo>
                        <a:cubicBezTo>
                          <a:pt x="2706004" y="-41155"/>
                          <a:pt x="3185548" y="57660"/>
                          <a:pt x="3543300" y="0"/>
                        </a:cubicBezTo>
                        <a:cubicBezTo>
                          <a:pt x="3590023" y="163473"/>
                          <a:pt x="3532476" y="349041"/>
                          <a:pt x="3543300" y="462976"/>
                        </a:cubicBezTo>
                        <a:cubicBezTo>
                          <a:pt x="3554124" y="576911"/>
                          <a:pt x="3475224" y="892843"/>
                          <a:pt x="3543300" y="1058230"/>
                        </a:cubicBezTo>
                        <a:cubicBezTo>
                          <a:pt x="3611376" y="1223617"/>
                          <a:pt x="3512036" y="1329469"/>
                          <a:pt x="3543300" y="1477113"/>
                        </a:cubicBezTo>
                        <a:cubicBezTo>
                          <a:pt x="3574564" y="1624757"/>
                          <a:pt x="3491777" y="1854844"/>
                          <a:pt x="3543300" y="2072368"/>
                        </a:cubicBezTo>
                        <a:cubicBezTo>
                          <a:pt x="3594823" y="2289893"/>
                          <a:pt x="3540526" y="2377410"/>
                          <a:pt x="3543300" y="2535343"/>
                        </a:cubicBezTo>
                        <a:cubicBezTo>
                          <a:pt x="3546074" y="2693276"/>
                          <a:pt x="3508202" y="2799580"/>
                          <a:pt x="3543300" y="3042412"/>
                        </a:cubicBezTo>
                        <a:cubicBezTo>
                          <a:pt x="3578398" y="3285244"/>
                          <a:pt x="3477996" y="3361877"/>
                          <a:pt x="3543300" y="3593574"/>
                        </a:cubicBezTo>
                        <a:cubicBezTo>
                          <a:pt x="3608604" y="3825271"/>
                          <a:pt x="3510761" y="4026611"/>
                          <a:pt x="3543300" y="4409293"/>
                        </a:cubicBezTo>
                        <a:cubicBezTo>
                          <a:pt x="3293378" y="4473758"/>
                          <a:pt x="3065298" y="4409014"/>
                          <a:pt x="2917317" y="4409293"/>
                        </a:cubicBezTo>
                        <a:cubicBezTo>
                          <a:pt x="2769336" y="4409572"/>
                          <a:pt x="2537238" y="4341860"/>
                          <a:pt x="2326767" y="4409293"/>
                        </a:cubicBezTo>
                        <a:cubicBezTo>
                          <a:pt x="2116296" y="4476726"/>
                          <a:pt x="1909478" y="4385039"/>
                          <a:pt x="1665351" y="4409293"/>
                        </a:cubicBezTo>
                        <a:cubicBezTo>
                          <a:pt x="1421224" y="4433547"/>
                          <a:pt x="1248124" y="4365564"/>
                          <a:pt x="1074801" y="4409293"/>
                        </a:cubicBezTo>
                        <a:cubicBezTo>
                          <a:pt x="901478" y="4453022"/>
                          <a:pt x="690226" y="4371949"/>
                          <a:pt x="555117" y="4409293"/>
                        </a:cubicBezTo>
                        <a:cubicBezTo>
                          <a:pt x="420008" y="4446637"/>
                          <a:pt x="156068" y="4374865"/>
                          <a:pt x="0" y="4409293"/>
                        </a:cubicBezTo>
                        <a:cubicBezTo>
                          <a:pt x="-27088" y="4131821"/>
                          <a:pt x="64041" y="4106556"/>
                          <a:pt x="0" y="3814038"/>
                        </a:cubicBezTo>
                        <a:cubicBezTo>
                          <a:pt x="-64041" y="3521520"/>
                          <a:pt x="37540" y="3519408"/>
                          <a:pt x="0" y="3306970"/>
                        </a:cubicBezTo>
                        <a:cubicBezTo>
                          <a:pt x="-37540" y="3094532"/>
                          <a:pt x="37174" y="3071164"/>
                          <a:pt x="0" y="2888087"/>
                        </a:cubicBezTo>
                        <a:cubicBezTo>
                          <a:pt x="-37174" y="2705010"/>
                          <a:pt x="1236" y="2572524"/>
                          <a:pt x="0" y="2469204"/>
                        </a:cubicBezTo>
                        <a:cubicBezTo>
                          <a:pt x="-1236" y="2365884"/>
                          <a:pt x="6086" y="2191758"/>
                          <a:pt x="0" y="2050321"/>
                        </a:cubicBezTo>
                        <a:cubicBezTo>
                          <a:pt x="-6086" y="1908884"/>
                          <a:pt x="25697" y="1690473"/>
                          <a:pt x="0" y="1455067"/>
                        </a:cubicBezTo>
                        <a:cubicBezTo>
                          <a:pt x="-25697" y="1219661"/>
                          <a:pt x="31767" y="1148569"/>
                          <a:pt x="0" y="947998"/>
                        </a:cubicBezTo>
                        <a:cubicBezTo>
                          <a:pt x="-31767" y="747427"/>
                          <a:pt x="100612" y="34764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8" name="Picture 17">
            <a:extLst>
              <a:ext uri="{FF2B5EF4-FFF2-40B4-BE49-F238E27FC236}">
                <a16:creationId xmlns:a16="http://schemas.microsoft.com/office/drawing/2014/main" id="{9C7A3B74-00B2-49E6-9159-CAC988C81293}"/>
              </a:ext>
            </a:extLst>
          </p:cNvPr>
          <p:cNvPicPr/>
          <p:nvPr/>
        </p:nvPicPr>
        <p:blipFill>
          <a:blip r:embed="rId4"/>
          <a:stretch>
            <a:fillRect/>
          </a:stretch>
        </p:blipFill>
        <p:spPr>
          <a:xfrm>
            <a:off x="632301" y="4476473"/>
            <a:ext cx="1513840" cy="1176020"/>
          </a:xfrm>
          <a:prstGeom prst="rect">
            <a:avLst/>
          </a:prstGeom>
          <a:ln>
            <a:solidFill>
              <a:schemeClr val="tx1"/>
            </a:solidFill>
          </a:ln>
        </p:spPr>
      </p:pic>
      <p:pic>
        <p:nvPicPr>
          <p:cNvPr id="20" name="Picture 19">
            <a:extLst>
              <a:ext uri="{FF2B5EF4-FFF2-40B4-BE49-F238E27FC236}">
                <a16:creationId xmlns:a16="http://schemas.microsoft.com/office/drawing/2014/main" id="{76F939FF-14AC-485F-8B61-EDE53D2D707D}"/>
              </a:ext>
            </a:extLst>
          </p:cNvPr>
          <p:cNvPicPr/>
          <p:nvPr/>
        </p:nvPicPr>
        <p:blipFill>
          <a:blip r:embed="rId5"/>
          <a:stretch>
            <a:fillRect/>
          </a:stretch>
        </p:blipFill>
        <p:spPr>
          <a:xfrm>
            <a:off x="2290120" y="4475838"/>
            <a:ext cx="1495425" cy="1186180"/>
          </a:xfrm>
          <a:prstGeom prst="rect">
            <a:avLst/>
          </a:prstGeom>
          <a:ln>
            <a:solidFill>
              <a:schemeClr val="tx1"/>
            </a:solidFill>
          </a:ln>
        </p:spPr>
      </p:pic>
      <p:graphicFrame>
        <p:nvGraphicFramePr>
          <p:cNvPr id="4" name="Table 6">
            <a:extLst>
              <a:ext uri="{FF2B5EF4-FFF2-40B4-BE49-F238E27FC236}">
                <a16:creationId xmlns:a16="http://schemas.microsoft.com/office/drawing/2014/main" id="{D7D50A1A-7F52-45FE-88F9-C4392E3682B8}"/>
              </a:ext>
            </a:extLst>
          </p:cNvPr>
          <p:cNvGraphicFramePr>
            <a:graphicFrameLocks noGrp="1"/>
          </p:cNvGraphicFramePr>
          <p:nvPr>
            <p:extLst>
              <p:ext uri="{D42A27DB-BD31-4B8C-83A1-F6EECF244321}">
                <p14:modId xmlns:p14="http://schemas.microsoft.com/office/powerpoint/2010/main" val="205253855"/>
              </p:ext>
            </p:extLst>
          </p:nvPr>
        </p:nvGraphicFramePr>
        <p:xfrm>
          <a:off x="4428383" y="3581399"/>
          <a:ext cx="3154515" cy="2205378"/>
        </p:xfrm>
        <a:graphic>
          <a:graphicData uri="http://schemas.openxmlformats.org/drawingml/2006/table">
            <a:tbl>
              <a:tblPr firstRow="1" bandRow="1">
                <a:tableStyleId>{5C22544A-7EE6-4342-B048-85BDC9FD1C3A}</a:tableStyleId>
              </a:tblPr>
              <a:tblGrid>
                <a:gridCol w="1051505">
                  <a:extLst>
                    <a:ext uri="{9D8B030D-6E8A-4147-A177-3AD203B41FA5}">
                      <a16:colId xmlns:a16="http://schemas.microsoft.com/office/drawing/2014/main" val="627765592"/>
                    </a:ext>
                  </a:extLst>
                </a:gridCol>
                <a:gridCol w="1051505">
                  <a:extLst>
                    <a:ext uri="{9D8B030D-6E8A-4147-A177-3AD203B41FA5}">
                      <a16:colId xmlns:a16="http://schemas.microsoft.com/office/drawing/2014/main" val="397113616"/>
                    </a:ext>
                  </a:extLst>
                </a:gridCol>
                <a:gridCol w="1051505">
                  <a:extLst>
                    <a:ext uri="{9D8B030D-6E8A-4147-A177-3AD203B41FA5}">
                      <a16:colId xmlns:a16="http://schemas.microsoft.com/office/drawing/2014/main" val="2191614098"/>
                    </a:ext>
                  </a:extLst>
                </a:gridCol>
              </a:tblGrid>
              <a:tr h="399298">
                <a:tc>
                  <a:txBody>
                    <a:bodyPr/>
                    <a:lstStyle/>
                    <a:p>
                      <a:pPr algn="ctr">
                        <a:tabLst>
                          <a:tab pos="171450" algn="l"/>
                        </a:tabLst>
                      </a:pPr>
                      <a:r>
                        <a:rPr lang="en-US" sz="1000" b="1" dirty="0">
                          <a:solidFill>
                            <a:schemeClr val="tx1"/>
                          </a:solidFill>
                          <a:effectLst/>
                          <a:latin typeface="Times New Roman" panose="02020603050405020304" pitchFamily="18" charset="0"/>
                          <a:ea typeface="SimSun" panose="02010600030101010101" pitchFamily="2" charset="-122"/>
                        </a:rPr>
                        <a:t>Time Zone</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tabLst>
                          <a:tab pos="171450" algn="l"/>
                        </a:tabLst>
                      </a:pPr>
                      <a:r>
                        <a:rPr lang="en-US" sz="1000" b="1" dirty="0">
                          <a:solidFill>
                            <a:schemeClr val="tx1"/>
                          </a:solidFill>
                          <a:effectLst/>
                          <a:latin typeface="Times New Roman" panose="02020603050405020304" pitchFamily="18" charset="0"/>
                          <a:ea typeface="SimSun" panose="02010600030101010101" pitchFamily="2" charset="-122"/>
                        </a:rPr>
                        <a:t>No of accidents Predicted-SVM</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tabLst>
                          <a:tab pos="171450" algn="l"/>
                        </a:tabLst>
                      </a:pPr>
                      <a:r>
                        <a:rPr lang="en-US" sz="1000" b="1" dirty="0">
                          <a:solidFill>
                            <a:schemeClr val="tx1"/>
                          </a:solidFill>
                          <a:effectLst/>
                          <a:latin typeface="Times New Roman" panose="02020603050405020304" pitchFamily="18" charset="0"/>
                          <a:ea typeface="SimSun" panose="02010600030101010101" pitchFamily="2" charset="-122"/>
                        </a:rPr>
                        <a:t>No of accidents Predicted-Random Forest</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594080426"/>
                  </a:ext>
                </a:extLst>
              </a:tr>
              <a:tr h="194242">
                <a:tc>
                  <a:txBody>
                    <a:bodyPr/>
                    <a:lstStyle/>
                    <a:p>
                      <a:pPr algn="ctr">
                        <a:tabLst>
                          <a:tab pos="171450" algn="l"/>
                        </a:tabLst>
                      </a:pPr>
                      <a:r>
                        <a:rPr lang="en-US" sz="900" dirty="0">
                          <a:solidFill>
                            <a:schemeClr val="tx1"/>
                          </a:solidFill>
                          <a:effectLst/>
                          <a:latin typeface="Times New Roman" panose="02020603050405020304" pitchFamily="18" charset="0"/>
                          <a:ea typeface="SimSun" panose="02010600030101010101" pitchFamily="2" charset="-122"/>
                          <a:cs typeface="Calibri" panose="020F0502020204030204" pitchFamily="34" charset="0"/>
                        </a:rPr>
                        <a:t>12AM-3AM</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a:solidFill>
                            <a:schemeClr val="tx1"/>
                          </a:solidFill>
                          <a:effectLst/>
                          <a:latin typeface="Times New Roman" panose="02020603050405020304" pitchFamily="18" charset="0"/>
                          <a:ea typeface="SimSun" panose="02010600030101010101" pitchFamily="2" charset="-122"/>
                        </a:rPr>
                        <a:t>0</a:t>
                      </a:r>
                      <a:endParaRPr lang="en-IN" sz="100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a:solidFill>
                            <a:schemeClr val="tx1"/>
                          </a:solidFill>
                          <a:effectLst/>
                          <a:latin typeface="Times New Roman" panose="02020603050405020304" pitchFamily="18" charset="0"/>
                          <a:ea typeface="SimSun" panose="02010600030101010101" pitchFamily="2" charset="-122"/>
                        </a:rPr>
                        <a:t>0</a:t>
                      </a:r>
                      <a:endParaRPr lang="en-IN" sz="100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2396884"/>
                  </a:ext>
                </a:extLst>
              </a:tr>
              <a:tr h="194242">
                <a:tc>
                  <a:txBody>
                    <a:bodyPr/>
                    <a:lstStyle/>
                    <a:p>
                      <a:pPr algn="ctr">
                        <a:tabLst>
                          <a:tab pos="171450" algn="l"/>
                        </a:tabLst>
                      </a:pPr>
                      <a:r>
                        <a:rPr lang="en-US" sz="1000">
                          <a:solidFill>
                            <a:schemeClr val="tx1"/>
                          </a:solidFill>
                          <a:effectLst/>
                          <a:latin typeface="Times New Roman" panose="02020603050405020304" pitchFamily="18" charset="0"/>
                          <a:ea typeface="SimSun" panose="02010600030101010101" pitchFamily="2" charset="-122"/>
                        </a:rPr>
                        <a:t>3AM-6AM</a:t>
                      </a:r>
                      <a:endParaRPr lang="en-IN" sz="100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a:solidFill>
                            <a:schemeClr val="tx1"/>
                          </a:solidFill>
                          <a:effectLst/>
                          <a:latin typeface="Times New Roman" panose="02020603050405020304" pitchFamily="18" charset="0"/>
                          <a:ea typeface="SimSun" panose="02010600030101010101" pitchFamily="2" charset="-122"/>
                        </a:rPr>
                        <a:t>44</a:t>
                      </a:r>
                      <a:endParaRPr lang="en-IN" sz="100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a:solidFill>
                            <a:schemeClr val="tx1"/>
                          </a:solidFill>
                          <a:effectLst/>
                          <a:latin typeface="Times New Roman" panose="02020603050405020304" pitchFamily="18" charset="0"/>
                          <a:ea typeface="SimSun" panose="02010600030101010101" pitchFamily="2" charset="-122"/>
                        </a:rPr>
                        <a:t>89</a:t>
                      </a:r>
                      <a:endParaRPr lang="en-IN" sz="100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4447784"/>
                  </a:ext>
                </a:extLst>
              </a:tr>
              <a:tr h="194242">
                <a:tc>
                  <a:txBody>
                    <a:bodyPr/>
                    <a:lstStyle/>
                    <a:p>
                      <a:pPr algn="ctr">
                        <a:tabLst>
                          <a:tab pos="171450" algn="l"/>
                        </a:tabLst>
                      </a:pPr>
                      <a:r>
                        <a:rPr lang="en-US" sz="1000">
                          <a:solidFill>
                            <a:schemeClr val="tx1"/>
                          </a:solidFill>
                          <a:effectLst/>
                          <a:latin typeface="Times New Roman" panose="02020603050405020304" pitchFamily="18" charset="0"/>
                          <a:ea typeface="SimSun" panose="02010600030101010101" pitchFamily="2" charset="-122"/>
                        </a:rPr>
                        <a:t>6AM-9AM</a:t>
                      </a:r>
                      <a:endParaRPr lang="en-IN" sz="100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dirty="0">
                          <a:solidFill>
                            <a:schemeClr val="tx1"/>
                          </a:solidFill>
                          <a:effectLst/>
                          <a:latin typeface="Times New Roman" panose="02020603050405020304" pitchFamily="18" charset="0"/>
                          <a:ea typeface="SimSun" panose="02010600030101010101" pitchFamily="2" charset="-122"/>
                        </a:rPr>
                        <a:t>34</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a:solidFill>
                            <a:schemeClr val="tx1"/>
                          </a:solidFill>
                          <a:effectLst/>
                          <a:latin typeface="Times New Roman" panose="02020603050405020304" pitchFamily="18" charset="0"/>
                          <a:ea typeface="SimSun" panose="02010600030101010101" pitchFamily="2" charset="-122"/>
                        </a:rPr>
                        <a:t>275</a:t>
                      </a:r>
                      <a:endParaRPr lang="en-IN" sz="100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08833257"/>
                  </a:ext>
                </a:extLst>
              </a:tr>
              <a:tr h="194242">
                <a:tc>
                  <a:txBody>
                    <a:bodyPr/>
                    <a:lstStyle/>
                    <a:p>
                      <a:pPr algn="ctr">
                        <a:tabLst>
                          <a:tab pos="171450" algn="l"/>
                        </a:tabLst>
                      </a:pPr>
                      <a:r>
                        <a:rPr lang="en-US" sz="1000">
                          <a:solidFill>
                            <a:schemeClr val="tx1"/>
                          </a:solidFill>
                          <a:effectLst/>
                          <a:latin typeface="Times New Roman" panose="02020603050405020304" pitchFamily="18" charset="0"/>
                          <a:ea typeface="SimSun" panose="02010600030101010101" pitchFamily="2" charset="-122"/>
                        </a:rPr>
                        <a:t>9AM-12PM</a:t>
                      </a:r>
                      <a:endParaRPr lang="en-IN" sz="100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dirty="0">
                          <a:solidFill>
                            <a:schemeClr val="tx1"/>
                          </a:solidFill>
                          <a:effectLst/>
                          <a:latin typeface="Times New Roman" panose="02020603050405020304" pitchFamily="18" charset="0"/>
                          <a:ea typeface="SimSun" panose="02010600030101010101" pitchFamily="2" charset="-122"/>
                        </a:rPr>
                        <a:t>5</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a:solidFill>
                            <a:schemeClr val="tx1"/>
                          </a:solidFill>
                          <a:effectLst/>
                          <a:latin typeface="Times New Roman" panose="02020603050405020304" pitchFamily="18" charset="0"/>
                          <a:ea typeface="SimSun" panose="02010600030101010101" pitchFamily="2" charset="-122"/>
                        </a:rPr>
                        <a:t>3</a:t>
                      </a:r>
                      <a:endParaRPr lang="en-IN" sz="100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192393"/>
                  </a:ext>
                </a:extLst>
              </a:tr>
              <a:tr h="194242">
                <a:tc>
                  <a:txBody>
                    <a:bodyPr/>
                    <a:lstStyle/>
                    <a:p>
                      <a:pPr algn="ctr">
                        <a:tabLst>
                          <a:tab pos="171450" algn="l"/>
                        </a:tabLst>
                      </a:pPr>
                      <a:r>
                        <a:rPr lang="en-US" sz="1000" dirty="0">
                          <a:solidFill>
                            <a:schemeClr val="tx1"/>
                          </a:solidFill>
                          <a:effectLst/>
                          <a:latin typeface="Times New Roman" panose="02020603050405020304" pitchFamily="18" charset="0"/>
                          <a:ea typeface="SimSun" panose="02010600030101010101" pitchFamily="2" charset="-122"/>
                        </a:rPr>
                        <a:t>12PM-3PM</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dirty="0">
                          <a:solidFill>
                            <a:schemeClr val="tx1"/>
                          </a:solidFill>
                          <a:effectLst/>
                          <a:latin typeface="Times New Roman" panose="02020603050405020304" pitchFamily="18" charset="0"/>
                          <a:ea typeface="SimSun" panose="02010600030101010101" pitchFamily="2" charset="-122"/>
                        </a:rPr>
                        <a:t>0</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a:solidFill>
                            <a:schemeClr val="tx1"/>
                          </a:solidFill>
                          <a:effectLst/>
                          <a:latin typeface="Times New Roman" panose="02020603050405020304" pitchFamily="18" charset="0"/>
                          <a:ea typeface="SimSun" panose="02010600030101010101" pitchFamily="2" charset="-122"/>
                        </a:rPr>
                        <a:t>3</a:t>
                      </a:r>
                      <a:endParaRPr lang="en-IN" sz="100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7445959"/>
                  </a:ext>
                </a:extLst>
              </a:tr>
              <a:tr h="194242">
                <a:tc>
                  <a:txBody>
                    <a:bodyPr/>
                    <a:lstStyle/>
                    <a:p>
                      <a:pPr algn="ctr">
                        <a:tabLst>
                          <a:tab pos="171450" algn="l"/>
                        </a:tabLst>
                      </a:pPr>
                      <a:r>
                        <a:rPr lang="en-US" sz="1000">
                          <a:solidFill>
                            <a:schemeClr val="tx1"/>
                          </a:solidFill>
                          <a:effectLst/>
                          <a:latin typeface="Times New Roman" panose="02020603050405020304" pitchFamily="18" charset="0"/>
                          <a:ea typeface="SimSun" panose="02010600030101010101" pitchFamily="2" charset="-122"/>
                        </a:rPr>
                        <a:t>3PM-6PM</a:t>
                      </a:r>
                      <a:endParaRPr lang="en-IN" sz="100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dirty="0">
                          <a:solidFill>
                            <a:schemeClr val="tx1"/>
                          </a:solidFill>
                          <a:effectLst/>
                          <a:latin typeface="Times New Roman" panose="02020603050405020304" pitchFamily="18" charset="0"/>
                          <a:ea typeface="SimSun" panose="02010600030101010101" pitchFamily="2" charset="-122"/>
                        </a:rPr>
                        <a:t>0</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dirty="0">
                          <a:solidFill>
                            <a:schemeClr val="tx1"/>
                          </a:solidFill>
                          <a:effectLst/>
                          <a:latin typeface="Times New Roman" panose="02020603050405020304" pitchFamily="18" charset="0"/>
                          <a:ea typeface="SimSun" panose="02010600030101010101" pitchFamily="2" charset="-122"/>
                        </a:rPr>
                        <a:t>4</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8612991"/>
                  </a:ext>
                </a:extLst>
              </a:tr>
              <a:tr h="194242">
                <a:tc>
                  <a:txBody>
                    <a:bodyPr/>
                    <a:lstStyle/>
                    <a:p>
                      <a:pPr algn="ctr">
                        <a:tabLst>
                          <a:tab pos="171450" algn="l"/>
                        </a:tabLst>
                      </a:pPr>
                      <a:r>
                        <a:rPr lang="en-US" sz="1000">
                          <a:solidFill>
                            <a:schemeClr val="tx1"/>
                          </a:solidFill>
                          <a:effectLst/>
                          <a:latin typeface="Times New Roman" panose="02020603050405020304" pitchFamily="18" charset="0"/>
                          <a:ea typeface="SimSun" panose="02010600030101010101" pitchFamily="2" charset="-122"/>
                        </a:rPr>
                        <a:t>6PM-9PM</a:t>
                      </a:r>
                      <a:endParaRPr lang="en-IN" sz="100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a:solidFill>
                            <a:schemeClr val="tx1"/>
                          </a:solidFill>
                          <a:effectLst/>
                          <a:latin typeface="Times New Roman" panose="02020603050405020304" pitchFamily="18" charset="0"/>
                          <a:ea typeface="SimSun" panose="02010600030101010101" pitchFamily="2" charset="-122"/>
                        </a:rPr>
                        <a:t>0</a:t>
                      </a:r>
                      <a:endParaRPr lang="en-IN" sz="100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dirty="0">
                          <a:solidFill>
                            <a:schemeClr val="tx1"/>
                          </a:solidFill>
                          <a:effectLst/>
                          <a:latin typeface="Times New Roman" panose="02020603050405020304" pitchFamily="18" charset="0"/>
                          <a:ea typeface="SimSun" panose="02010600030101010101" pitchFamily="2" charset="-122"/>
                        </a:rPr>
                        <a:t>0</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976384"/>
                  </a:ext>
                </a:extLst>
              </a:tr>
              <a:tr h="194242">
                <a:tc>
                  <a:txBody>
                    <a:bodyPr/>
                    <a:lstStyle/>
                    <a:p>
                      <a:pPr algn="ctr">
                        <a:tabLst>
                          <a:tab pos="171450" algn="l"/>
                        </a:tabLst>
                      </a:pPr>
                      <a:r>
                        <a:rPr lang="en-US" sz="1000">
                          <a:solidFill>
                            <a:schemeClr val="tx1"/>
                          </a:solidFill>
                          <a:effectLst/>
                          <a:latin typeface="Times New Roman" panose="02020603050405020304" pitchFamily="18" charset="0"/>
                          <a:ea typeface="SimSun" panose="02010600030101010101" pitchFamily="2" charset="-122"/>
                        </a:rPr>
                        <a:t>9PM-12AM</a:t>
                      </a:r>
                      <a:endParaRPr lang="en-IN" sz="100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a:solidFill>
                            <a:schemeClr val="tx1"/>
                          </a:solidFill>
                          <a:effectLst/>
                          <a:latin typeface="Times New Roman" panose="02020603050405020304" pitchFamily="18" charset="0"/>
                          <a:ea typeface="SimSun" panose="02010600030101010101" pitchFamily="2" charset="-122"/>
                        </a:rPr>
                        <a:t>0</a:t>
                      </a:r>
                      <a:endParaRPr lang="en-IN" sz="100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dirty="0">
                          <a:solidFill>
                            <a:schemeClr val="tx1"/>
                          </a:solidFill>
                          <a:effectLst/>
                          <a:latin typeface="Times New Roman" panose="02020603050405020304" pitchFamily="18" charset="0"/>
                          <a:ea typeface="SimSun" panose="02010600030101010101" pitchFamily="2" charset="-122"/>
                        </a:rPr>
                        <a:t>0</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3606901"/>
                  </a:ext>
                </a:extLst>
              </a:tr>
              <a:tr h="194242">
                <a:tc>
                  <a:txBody>
                    <a:bodyPr/>
                    <a:lstStyle/>
                    <a:p>
                      <a:pPr algn="ctr">
                        <a:tabLst>
                          <a:tab pos="171450" algn="l"/>
                        </a:tabLst>
                      </a:pPr>
                      <a:r>
                        <a:rPr lang="en-US" sz="1000">
                          <a:solidFill>
                            <a:schemeClr val="tx1"/>
                          </a:solidFill>
                          <a:effectLst/>
                          <a:latin typeface="Times New Roman" panose="02020603050405020304" pitchFamily="18" charset="0"/>
                          <a:ea typeface="SimSun" panose="02010600030101010101" pitchFamily="2" charset="-122"/>
                        </a:rPr>
                        <a:t>Total</a:t>
                      </a:r>
                      <a:endParaRPr lang="en-IN" sz="100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a:solidFill>
                            <a:schemeClr val="tx1"/>
                          </a:solidFill>
                          <a:effectLst/>
                          <a:latin typeface="Times New Roman" panose="02020603050405020304" pitchFamily="18" charset="0"/>
                          <a:ea typeface="SimSun" panose="02010600030101010101" pitchFamily="2" charset="-122"/>
                        </a:rPr>
                        <a:t>83</a:t>
                      </a:r>
                      <a:endParaRPr lang="en-IN" sz="100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dirty="0">
                          <a:solidFill>
                            <a:schemeClr val="tx1"/>
                          </a:solidFill>
                          <a:effectLst/>
                          <a:latin typeface="Times New Roman" panose="02020603050405020304" pitchFamily="18" charset="0"/>
                          <a:ea typeface="SimSun" panose="02010600030101010101" pitchFamily="2" charset="-122"/>
                        </a:rPr>
                        <a:t>374</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7909880"/>
                  </a:ext>
                </a:extLst>
              </a:tr>
            </a:tbl>
          </a:graphicData>
        </a:graphic>
      </p:graphicFrame>
      <p:pic>
        <p:nvPicPr>
          <p:cNvPr id="22" name="Picture 21">
            <a:extLst>
              <a:ext uri="{FF2B5EF4-FFF2-40B4-BE49-F238E27FC236}">
                <a16:creationId xmlns:a16="http://schemas.microsoft.com/office/drawing/2014/main" id="{26A97BD3-48FA-4C5F-A4B2-05F0176BF7F8}"/>
              </a:ext>
            </a:extLst>
          </p:cNvPr>
          <p:cNvPicPr/>
          <p:nvPr/>
        </p:nvPicPr>
        <p:blipFill>
          <a:blip r:embed="rId6"/>
          <a:stretch>
            <a:fillRect/>
          </a:stretch>
        </p:blipFill>
        <p:spPr>
          <a:xfrm>
            <a:off x="8287861" y="3662702"/>
            <a:ext cx="3000375" cy="2124075"/>
          </a:xfrm>
          <a:prstGeom prst="rect">
            <a:avLst/>
          </a:prstGeom>
          <a:ln>
            <a:solidFill>
              <a:schemeClr val="tx1"/>
            </a:solidFill>
          </a:ln>
        </p:spPr>
      </p:pic>
    </p:spTree>
    <p:extLst>
      <p:ext uri="{BB962C8B-B14F-4D97-AF65-F5344CB8AC3E}">
        <p14:creationId xmlns:p14="http://schemas.microsoft.com/office/powerpoint/2010/main" val="233149556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92239-A811-4559-9BEE-BB5C65190430}"/>
              </a:ext>
            </a:extLst>
          </p:cNvPr>
          <p:cNvSpPr>
            <a:spLocks noGrp="1"/>
          </p:cNvSpPr>
          <p:nvPr>
            <p:ph type="title"/>
          </p:nvPr>
        </p:nvSpPr>
        <p:spPr>
          <a:xfrm>
            <a:off x="838200" y="734219"/>
            <a:ext cx="10515600" cy="616279"/>
          </a:xfrm>
        </p:spPr>
        <p:txBody>
          <a:bodyPr>
            <a:normAutofit/>
          </a:bodyPr>
          <a:lstStyle/>
          <a:p>
            <a:pPr algn="ctr">
              <a:lnSpc>
                <a:spcPct val="100000"/>
              </a:lnSpc>
              <a:tabLst>
                <a:tab pos="0" algn="l"/>
              </a:tabLst>
            </a:pPr>
            <a:r>
              <a:rPr lang="en-IN" sz="2400" b="1" strike="noStrike" spc="-1" dirty="0">
                <a:solidFill>
                  <a:schemeClr val="accent1"/>
                </a:solidFill>
                <a:latin typeface="Times New Roman" panose="02020603050405020304" pitchFamily="18" charset="0"/>
                <a:ea typeface="Calibri"/>
                <a:cs typeface="Times New Roman" panose="02020603050405020304" pitchFamily="18" charset="0"/>
              </a:rPr>
              <a:t>Models Metrics &amp; Outcome – Approach </a:t>
            </a:r>
            <a:r>
              <a:rPr lang="en-IN" sz="2400" b="1" spc="-1" dirty="0">
                <a:solidFill>
                  <a:schemeClr val="accent1"/>
                </a:solidFill>
                <a:latin typeface="Times New Roman" panose="02020603050405020304" pitchFamily="18" charset="0"/>
                <a:ea typeface="Calibri"/>
                <a:cs typeface="Times New Roman" panose="02020603050405020304" pitchFamily="18" charset="0"/>
              </a:rPr>
              <a:t>1</a:t>
            </a:r>
            <a:endParaRPr lang="en-IN" sz="2400" b="0" strike="noStrike" spc="-1" dirty="0">
              <a:solidFill>
                <a:schemeClr val="accent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5761C28-91F4-45A5-B48D-8E138AFABBE9}"/>
              </a:ext>
            </a:extLst>
          </p:cNvPr>
          <p:cNvPicPr>
            <a:picLocks noChangeAspect="1"/>
          </p:cNvPicPr>
          <p:nvPr/>
        </p:nvPicPr>
        <p:blipFill>
          <a:blip r:embed="rId2"/>
          <a:stretch>
            <a:fillRect/>
          </a:stretch>
        </p:blipFill>
        <p:spPr>
          <a:xfrm>
            <a:off x="-14578" y="-3969"/>
            <a:ext cx="12221155" cy="738188"/>
          </a:xfrm>
          <a:prstGeom prst="rect">
            <a:avLst/>
          </a:prstGeom>
        </p:spPr>
      </p:pic>
      <p:pic>
        <p:nvPicPr>
          <p:cNvPr id="8" name="Picture 7">
            <a:extLst>
              <a:ext uri="{FF2B5EF4-FFF2-40B4-BE49-F238E27FC236}">
                <a16:creationId xmlns:a16="http://schemas.microsoft.com/office/drawing/2014/main" id="{4047F396-09A1-43AF-8A45-819FB6CFFA98}"/>
              </a:ext>
            </a:extLst>
          </p:cNvPr>
          <p:cNvPicPr>
            <a:picLocks noChangeAspect="1"/>
          </p:cNvPicPr>
          <p:nvPr/>
        </p:nvPicPr>
        <p:blipFill>
          <a:blip r:embed="rId2"/>
          <a:stretch>
            <a:fillRect/>
          </a:stretch>
        </p:blipFill>
        <p:spPr>
          <a:xfrm>
            <a:off x="-14578" y="6176963"/>
            <a:ext cx="12221155" cy="738188"/>
          </a:xfrm>
          <a:prstGeom prst="rect">
            <a:avLst/>
          </a:prstGeom>
        </p:spPr>
      </p:pic>
      <p:pic>
        <p:nvPicPr>
          <p:cNvPr id="6" name="Picture 5"/>
          <p:cNvPicPr>
            <a:picLocks noChangeAspect="1"/>
          </p:cNvPicPr>
          <p:nvPr/>
        </p:nvPicPr>
        <p:blipFill>
          <a:blip r:embed="rId3"/>
          <a:stretch>
            <a:fillRect/>
          </a:stretch>
        </p:blipFill>
        <p:spPr>
          <a:xfrm>
            <a:off x="9929562" y="0"/>
            <a:ext cx="2262438" cy="1182306"/>
          </a:xfrm>
          <a:prstGeom prst="rect">
            <a:avLst/>
          </a:prstGeom>
        </p:spPr>
      </p:pic>
      <p:pic>
        <p:nvPicPr>
          <p:cNvPr id="12" name="Picture 11">
            <a:extLst>
              <a:ext uri="{FF2B5EF4-FFF2-40B4-BE49-F238E27FC236}">
                <a16:creationId xmlns:a16="http://schemas.microsoft.com/office/drawing/2014/main" id="{F150DCFB-3F71-46CB-849A-1227C40531A7}"/>
              </a:ext>
            </a:extLst>
          </p:cNvPr>
          <p:cNvPicPr/>
          <p:nvPr/>
        </p:nvPicPr>
        <p:blipFill>
          <a:blip r:embed="rId4"/>
          <a:stretch>
            <a:fillRect/>
          </a:stretch>
        </p:blipFill>
        <p:spPr>
          <a:xfrm>
            <a:off x="419100" y="2425468"/>
            <a:ext cx="5324475" cy="2676525"/>
          </a:xfrm>
          <a:prstGeom prst="rect">
            <a:avLst/>
          </a:prstGeom>
          <a:ln>
            <a:solidFill>
              <a:schemeClr val="tx1"/>
            </a:solidFill>
          </a:ln>
        </p:spPr>
      </p:pic>
      <p:graphicFrame>
        <p:nvGraphicFramePr>
          <p:cNvPr id="7" name="Table 8">
            <a:extLst>
              <a:ext uri="{FF2B5EF4-FFF2-40B4-BE49-F238E27FC236}">
                <a16:creationId xmlns:a16="http://schemas.microsoft.com/office/drawing/2014/main" id="{2C8E40FE-B94F-4672-9297-C245AC947078}"/>
              </a:ext>
            </a:extLst>
          </p:cNvPr>
          <p:cNvGraphicFramePr>
            <a:graphicFrameLocks noGrp="1"/>
          </p:cNvGraphicFramePr>
          <p:nvPr>
            <p:extLst>
              <p:ext uri="{D42A27DB-BD31-4B8C-83A1-F6EECF244321}">
                <p14:modId xmlns:p14="http://schemas.microsoft.com/office/powerpoint/2010/main" val="1594651705"/>
              </p:ext>
            </p:extLst>
          </p:nvPr>
        </p:nvGraphicFramePr>
        <p:xfrm>
          <a:off x="6514181" y="2817580"/>
          <a:ext cx="4546600" cy="1854200"/>
        </p:xfrm>
        <a:graphic>
          <a:graphicData uri="http://schemas.openxmlformats.org/drawingml/2006/table">
            <a:tbl>
              <a:tblPr firstRow="1" bandRow="1">
                <a:tableStyleId>{5C22544A-7EE6-4342-B048-85BDC9FD1C3A}</a:tableStyleId>
              </a:tblPr>
              <a:tblGrid>
                <a:gridCol w="1136650">
                  <a:extLst>
                    <a:ext uri="{9D8B030D-6E8A-4147-A177-3AD203B41FA5}">
                      <a16:colId xmlns:a16="http://schemas.microsoft.com/office/drawing/2014/main" val="3474369793"/>
                    </a:ext>
                  </a:extLst>
                </a:gridCol>
                <a:gridCol w="1136650">
                  <a:extLst>
                    <a:ext uri="{9D8B030D-6E8A-4147-A177-3AD203B41FA5}">
                      <a16:colId xmlns:a16="http://schemas.microsoft.com/office/drawing/2014/main" val="1743787648"/>
                    </a:ext>
                  </a:extLst>
                </a:gridCol>
                <a:gridCol w="1136650">
                  <a:extLst>
                    <a:ext uri="{9D8B030D-6E8A-4147-A177-3AD203B41FA5}">
                      <a16:colId xmlns:a16="http://schemas.microsoft.com/office/drawing/2014/main" val="828061903"/>
                    </a:ext>
                  </a:extLst>
                </a:gridCol>
                <a:gridCol w="1136650">
                  <a:extLst>
                    <a:ext uri="{9D8B030D-6E8A-4147-A177-3AD203B41FA5}">
                      <a16:colId xmlns:a16="http://schemas.microsoft.com/office/drawing/2014/main" val="1226992845"/>
                    </a:ext>
                  </a:extLst>
                </a:gridCol>
              </a:tblGrid>
              <a:tr h="370840">
                <a:tc>
                  <a:txBody>
                    <a:bodyPr/>
                    <a:lstStyle/>
                    <a:p>
                      <a:pPr algn="ctr">
                        <a:tabLst>
                          <a:tab pos="171450" algn="l"/>
                        </a:tabLst>
                      </a:pPr>
                      <a:r>
                        <a:rPr lang="en-US" sz="1000" b="1" dirty="0">
                          <a:solidFill>
                            <a:schemeClr val="tx1"/>
                          </a:solidFill>
                          <a:effectLst/>
                          <a:latin typeface="Times New Roman" panose="02020603050405020304" pitchFamily="18" charset="0"/>
                          <a:ea typeface="SimSun" panose="02010600030101010101" pitchFamily="2" charset="-122"/>
                        </a:rPr>
                        <a:t>Training-Test Data</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tabLst>
                          <a:tab pos="171450" algn="l"/>
                        </a:tabLst>
                      </a:pPr>
                      <a:r>
                        <a:rPr lang="en-US" sz="1000" b="1" dirty="0">
                          <a:solidFill>
                            <a:schemeClr val="tx1"/>
                          </a:solidFill>
                          <a:effectLst/>
                          <a:latin typeface="Times New Roman" panose="02020603050405020304" pitchFamily="18" charset="0"/>
                          <a:ea typeface="SimSun" panose="02010600030101010101" pitchFamily="2" charset="-122"/>
                        </a:rPr>
                        <a:t>SVM</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tabLst>
                          <a:tab pos="171450" algn="l"/>
                        </a:tabLst>
                      </a:pPr>
                      <a:r>
                        <a:rPr lang="en-US" sz="1000" b="1" dirty="0">
                          <a:solidFill>
                            <a:schemeClr val="tx1"/>
                          </a:solidFill>
                          <a:effectLst/>
                          <a:latin typeface="Times New Roman" panose="02020603050405020304" pitchFamily="18" charset="0"/>
                          <a:ea typeface="SimSun" panose="02010600030101010101" pitchFamily="2" charset="-122"/>
                        </a:rPr>
                        <a:t>Random Forest</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tabLst>
                          <a:tab pos="171450" algn="l"/>
                        </a:tabLst>
                      </a:pPr>
                      <a:r>
                        <a:rPr lang="en-US" sz="1000" b="1" dirty="0">
                          <a:solidFill>
                            <a:schemeClr val="tx1"/>
                          </a:solidFill>
                          <a:effectLst/>
                          <a:latin typeface="Times New Roman" panose="02020603050405020304" pitchFamily="18" charset="0"/>
                          <a:ea typeface="SimSun" panose="02010600030101010101" pitchFamily="2" charset="-122"/>
                        </a:rPr>
                        <a:t>Dense</a:t>
                      </a:r>
                      <a:endParaRPr lang="en-IN" sz="1000" dirty="0">
                        <a:solidFill>
                          <a:schemeClr val="tx1"/>
                        </a:solidFill>
                        <a:effectLst/>
                        <a:latin typeface="Times New Roman" panose="02020603050405020304" pitchFamily="18" charset="0"/>
                        <a:ea typeface="SimSun" panose="02010600030101010101" pitchFamily="2" charset="-122"/>
                      </a:endParaRPr>
                    </a:p>
                    <a:p>
                      <a:pPr algn="ctr">
                        <a:tabLst>
                          <a:tab pos="171450" algn="l"/>
                        </a:tabLst>
                      </a:pPr>
                      <a:r>
                        <a:rPr lang="en-US" sz="1000" b="1" dirty="0">
                          <a:solidFill>
                            <a:schemeClr val="tx1"/>
                          </a:solidFill>
                          <a:effectLst/>
                          <a:latin typeface="Times New Roman" panose="02020603050405020304" pitchFamily="18" charset="0"/>
                          <a:ea typeface="SimSun" panose="02010600030101010101" pitchFamily="2" charset="-122"/>
                        </a:rPr>
                        <a:t>Network</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676976737"/>
                  </a:ext>
                </a:extLst>
              </a:tr>
              <a:tr h="370840">
                <a:tc>
                  <a:txBody>
                    <a:bodyPr/>
                    <a:lstStyle/>
                    <a:p>
                      <a:pPr algn="ctr">
                        <a:tabLst>
                          <a:tab pos="171450" algn="l"/>
                        </a:tabLst>
                      </a:pPr>
                      <a:r>
                        <a:rPr lang="en-US" sz="1000" dirty="0">
                          <a:solidFill>
                            <a:schemeClr val="tx1"/>
                          </a:solidFill>
                          <a:effectLst/>
                          <a:latin typeface="Times New Roman" panose="02020603050405020304" pitchFamily="18" charset="0"/>
                          <a:ea typeface="SimSun" panose="02010600030101010101" pitchFamily="2" charset="-122"/>
                        </a:rPr>
                        <a:t>Accuracy (Test) %</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a:solidFill>
                            <a:schemeClr val="tx1"/>
                          </a:solidFill>
                          <a:effectLst/>
                          <a:latin typeface="Times New Roman" panose="02020603050405020304" pitchFamily="18" charset="0"/>
                          <a:ea typeface="SimSun" panose="02010600030101010101" pitchFamily="2" charset="-122"/>
                        </a:rPr>
                        <a:t>75.82</a:t>
                      </a:r>
                      <a:endParaRPr lang="en-IN" sz="100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a:solidFill>
                            <a:schemeClr val="tx1"/>
                          </a:solidFill>
                          <a:effectLst/>
                          <a:latin typeface="Times New Roman" panose="02020603050405020304" pitchFamily="18" charset="0"/>
                          <a:ea typeface="SimSun" panose="02010600030101010101" pitchFamily="2" charset="-122"/>
                        </a:rPr>
                        <a:t>81 </a:t>
                      </a:r>
                      <a:endParaRPr lang="en-IN" sz="100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a:solidFill>
                            <a:schemeClr val="tx1"/>
                          </a:solidFill>
                          <a:effectLst/>
                          <a:latin typeface="Times New Roman" panose="02020603050405020304" pitchFamily="18" charset="0"/>
                          <a:ea typeface="SimSun" panose="02010600030101010101" pitchFamily="2" charset="-122"/>
                        </a:rPr>
                        <a:t>77.9</a:t>
                      </a:r>
                      <a:endParaRPr lang="en-IN" sz="100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029167"/>
                  </a:ext>
                </a:extLst>
              </a:tr>
              <a:tr h="370840">
                <a:tc>
                  <a:txBody>
                    <a:bodyPr/>
                    <a:lstStyle/>
                    <a:p>
                      <a:pPr algn="ctr">
                        <a:tabLst>
                          <a:tab pos="171450" algn="l"/>
                        </a:tabLst>
                      </a:pPr>
                      <a:r>
                        <a:rPr lang="en-US" sz="1000" dirty="0">
                          <a:solidFill>
                            <a:schemeClr val="tx1"/>
                          </a:solidFill>
                          <a:effectLst/>
                          <a:latin typeface="Times New Roman" panose="02020603050405020304" pitchFamily="18" charset="0"/>
                          <a:ea typeface="SimSun" panose="02010600030101010101" pitchFamily="2" charset="-122"/>
                        </a:rPr>
                        <a:t>F1 Score %</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dirty="0">
                          <a:solidFill>
                            <a:schemeClr val="tx1"/>
                          </a:solidFill>
                          <a:effectLst/>
                          <a:latin typeface="Times New Roman" panose="02020603050405020304" pitchFamily="18" charset="0"/>
                          <a:ea typeface="SimSun" panose="02010600030101010101" pitchFamily="2" charset="-122"/>
                        </a:rPr>
                        <a:t>17.83</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dirty="0">
                          <a:solidFill>
                            <a:schemeClr val="tx1"/>
                          </a:solidFill>
                          <a:effectLst/>
                          <a:latin typeface="Times New Roman" panose="02020603050405020304" pitchFamily="18" charset="0"/>
                          <a:ea typeface="SimSun" panose="02010600030101010101" pitchFamily="2" charset="-122"/>
                        </a:rPr>
                        <a:t>52 </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a:solidFill>
                            <a:schemeClr val="tx1"/>
                          </a:solidFill>
                          <a:effectLst/>
                          <a:latin typeface="Times New Roman" panose="02020603050405020304" pitchFamily="18" charset="0"/>
                          <a:ea typeface="SimSun" panose="02010600030101010101" pitchFamily="2" charset="-122"/>
                        </a:rPr>
                        <a:t>39</a:t>
                      </a:r>
                      <a:endParaRPr lang="en-IN" sz="100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5374324"/>
                  </a:ext>
                </a:extLst>
              </a:tr>
              <a:tr h="370840">
                <a:tc>
                  <a:txBody>
                    <a:bodyPr/>
                    <a:lstStyle/>
                    <a:p>
                      <a:pPr algn="ctr">
                        <a:tabLst>
                          <a:tab pos="171450" algn="l"/>
                        </a:tabLst>
                      </a:pPr>
                      <a:r>
                        <a:rPr lang="en-US" sz="1000">
                          <a:solidFill>
                            <a:schemeClr val="tx1"/>
                          </a:solidFill>
                          <a:effectLst/>
                          <a:latin typeface="Times New Roman" panose="02020603050405020304" pitchFamily="18" charset="0"/>
                          <a:ea typeface="SimSun" panose="02010600030101010101" pitchFamily="2" charset="-122"/>
                        </a:rPr>
                        <a:t>Test Precision %</a:t>
                      </a:r>
                      <a:endParaRPr lang="en-IN" sz="100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dirty="0">
                          <a:solidFill>
                            <a:schemeClr val="tx1"/>
                          </a:solidFill>
                          <a:effectLst/>
                          <a:latin typeface="Times New Roman" panose="02020603050405020304" pitchFamily="18" charset="0"/>
                          <a:ea typeface="SimSun" panose="02010600030101010101" pitchFamily="2" charset="-122"/>
                        </a:rPr>
                        <a:t>72</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dirty="0">
                          <a:solidFill>
                            <a:schemeClr val="tx1"/>
                          </a:solidFill>
                          <a:effectLst/>
                          <a:latin typeface="Times New Roman" panose="02020603050405020304" pitchFamily="18" charset="0"/>
                          <a:ea typeface="SimSun" panose="02010600030101010101" pitchFamily="2" charset="-122"/>
                        </a:rPr>
                        <a:t>78 </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dirty="0">
                          <a:solidFill>
                            <a:schemeClr val="tx1"/>
                          </a:solidFill>
                          <a:effectLst/>
                          <a:latin typeface="Times New Roman" panose="02020603050405020304" pitchFamily="18" charset="0"/>
                          <a:ea typeface="SimSun" panose="02010600030101010101" pitchFamily="2" charset="-122"/>
                        </a:rPr>
                        <a:t>63</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125043"/>
                  </a:ext>
                </a:extLst>
              </a:tr>
              <a:tr h="370840">
                <a:tc>
                  <a:txBody>
                    <a:bodyPr/>
                    <a:lstStyle/>
                    <a:p>
                      <a:pPr algn="ctr">
                        <a:tabLst>
                          <a:tab pos="171450" algn="l"/>
                        </a:tabLst>
                      </a:pPr>
                      <a:r>
                        <a:rPr lang="en-US" sz="1000">
                          <a:solidFill>
                            <a:schemeClr val="tx1"/>
                          </a:solidFill>
                          <a:effectLst/>
                          <a:latin typeface="Times New Roman" panose="02020603050405020304" pitchFamily="18" charset="0"/>
                          <a:ea typeface="SimSun" panose="02010600030101010101" pitchFamily="2" charset="-122"/>
                        </a:rPr>
                        <a:t>Test Recall %</a:t>
                      </a:r>
                      <a:endParaRPr lang="en-IN" sz="100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dirty="0">
                          <a:solidFill>
                            <a:schemeClr val="tx1"/>
                          </a:solidFill>
                          <a:effectLst/>
                          <a:latin typeface="Times New Roman" panose="02020603050405020304" pitchFamily="18" charset="0"/>
                          <a:ea typeface="SimSun" panose="02010600030101010101" pitchFamily="2" charset="-122"/>
                        </a:rPr>
                        <a:t>10</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dirty="0">
                          <a:solidFill>
                            <a:schemeClr val="tx1"/>
                          </a:solidFill>
                          <a:effectLst/>
                          <a:latin typeface="Times New Roman" panose="02020603050405020304" pitchFamily="18" charset="0"/>
                          <a:ea typeface="SimSun" panose="02010600030101010101" pitchFamily="2" charset="-122"/>
                        </a:rPr>
                        <a:t>39 </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171450" algn="l"/>
                        </a:tabLst>
                      </a:pPr>
                      <a:r>
                        <a:rPr lang="en-US" sz="1000" dirty="0">
                          <a:solidFill>
                            <a:schemeClr val="tx1"/>
                          </a:solidFill>
                          <a:effectLst/>
                          <a:latin typeface="Times New Roman" panose="02020603050405020304" pitchFamily="18" charset="0"/>
                          <a:ea typeface="SimSun" panose="02010600030101010101" pitchFamily="2" charset="-122"/>
                        </a:rPr>
                        <a:t>28</a:t>
                      </a:r>
                      <a:endParaRPr lang="en-IN" sz="10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7259888"/>
                  </a:ext>
                </a:extLst>
              </a:tr>
            </a:tbl>
          </a:graphicData>
        </a:graphic>
      </p:graphicFrame>
    </p:spTree>
    <p:extLst>
      <p:ext uri="{BB962C8B-B14F-4D97-AF65-F5344CB8AC3E}">
        <p14:creationId xmlns:p14="http://schemas.microsoft.com/office/powerpoint/2010/main" val="257642189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92239-A811-4559-9BEE-BB5C65190430}"/>
              </a:ext>
            </a:extLst>
          </p:cNvPr>
          <p:cNvSpPr>
            <a:spLocks noGrp="1"/>
          </p:cNvSpPr>
          <p:nvPr>
            <p:ph type="title"/>
          </p:nvPr>
        </p:nvSpPr>
        <p:spPr>
          <a:xfrm>
            <a:off x="0" y="0"/>
            <a:ext cx="12221155" cy="685800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algn="ctr"/>
            <a:r>
              <a:rPr lang="en-US" sz="3200" b="1"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Q &amp; A</a:t>
            </a:r>
            <a:endParaRPr lang="en-IN" sz="3200" dirty="0">
              <a:solidFill>
                <a:srgbClr val="0070C0"/>
              </a:solidFill>
            </a:endParaRPr>
          </a:p>
        </p:txBody>
      </p:sp>
      <p:sp>
        <p:nvSpPr>
          <p:cNvPr id="3" name="Content Placeholder 2">
            <a:extLst>
              <a:ext uri="{FF2B5EF4-FFF2-40B4-BE49-F238E27FC236}">
                <a16:creationId xmlns:a16="http://schemas.microsoft.com/office/drawing/2014/main" id="{882FA4B1-9243-4EFF-965A-5445F5088895}"/>
              </a:ext>
            </a:extLst>
          </p:cNvPr>
          <p:cNvSpPr>
            <a:spLocks noGrp="1"/>
          </p:cNvSpPr>
          <p:nvPr>
            <p:ph idx="1"/>
          </p:nvPr>
        </p:nvSpPr>
        <p:spPr>
          <a:xfrm flipV="1">
            <a:off x="838200" y="6176963"/>
            <a:ext cx="9869129" cy="420482"/>
          </a:xfrm>
        </p:spPr>
        <p:txBody>
          <a:bodyPr>
            <a:noAutofit/>
          </a:bodyPr>
          <a:lstStyle/>
          <a:p>
            <a:pPr marL="3632400" lvl="7" indent="-323280">
              <a:lnSpc>
                <a:spcPct val="100000"/>
              </a:lnSpc>
              <a:spcBef>
                <a:spcPts val="1417"/>
              </a:spcBef>
              <a:buClr>
                <a:srgbClr val="000000"/>
              </a:buClr>
              <a:buSzPct val="45000"/>
              <a:buFont typeface="Wingdings" charset="2"/>
              <a:buChar char=""/>
            </a:pPr>
            <a:endParaRPr lang="en-IN" sz="1000" dirty="0"/>
          </a:p>
        </p:txBody>
      </p:sp>
      <p:pic>
        <p:nvPicPr>
          <p:cNvPr id="8" name="Picture 7">
            <a:extLst>
              <a:ext uri="{FF2B5EF4-FFF2-40B4-BE49-F238E27FC236}">
                <a16:creationId xmlns:a16="http://schemas.microsoft.com/office/drawing/2014/main" id="{4047F396-09A1-43AF-8A45-819FB6CFFA98}"/>
              </a:ext>
            </a:extLst>
          </p:cNvPr>
          <p:cNvPicPr>
            <a:picLocks noChangeAspect="1"/>
          </p:cNvPicPr>
          <p:nvPr/>
        </p:nvPicPr>
        <p:blipFill>
          <a:blip r:embed="rId2"/>
          <a:stretch>
            <a:fillRect/>
          </a:stretch>
        </p:blipFill>
        <p:spPr>
          <a:xfrm>
            <a:off x="-14578" y="6019142"/>
            <a:ext cx="12235733" cy="838858"/>
          </a:xfrm>
          <a:prstGeom prst="rect">
            <a:avLst/>
          </a:prstGeom>
        </p:spPr>
      </p:pic>
      <p:pic>
        <p:nvPicPr>
          <p:cNvPr id="6" name="Picture 5">
            <a:extLst>
              <a:ext uri="{FF2B5EF4-FFF2-40B4-BE49-F238E27FC236}">
                <a16:creationId xmlns:a16="http://schemas.microsoft.com/office/drawing/2014/main" id="{358A1651-48B6-498C-B3BD-EE4DFF772DF4}"/>
              </a:ext>
            </a:extLst>
          </p:cNvPr>
          <p:cNvPicPr>
            <a:picLocks noChangeAspect="1"/>
          </p:cNvPicPr>
          <p:nvPr/>
        </p:nvPicPr>
        <p:blipFill>
          <a:blip r:embed="rId2"/>
          <a:stretch>
            <a:fillRect/>
          </a:stretch>
        </p:blipFill>
        <p:spPr>
          <a:xfrm>
            <a:off x="0" y="0"/>
            <a:ext cx="12235733" cy="838858"/>
          </a:xfrm>
          <a:prstGeom prst="rect">
            <a:avLst/>
          </a:prstGeom>
        </p:spPr>
      </p:pic>
      <p:pic>
        <p:nvPicPr>
          <p:cNvPr id="7" name="Picture 6"/>
          <p:cNvPicPr>
            <a:picLocks noChangeAspect="1"/>
          </p:cNvPicPr>
          <p:nvPr/>
        </p:nvPicPr>
        <p:blipFill>
          <a:blip r:embed="rId3"/>
          <a:stretch>
            <a:fillRect/>
          </a:stretch>
        </p:blipFill>
        <p:spPr>
          <a:xfrm>
            <a:off x="9966006" y="0"/>
            <a:ext cx="2262438" cy="1182306"/>
          </a:xfrm>
          <a:prstGeom prst="rect">
            <a:avLst/>
          </a:prstGeom>
        </p:spPr>
      </p:pic>
    </p:spTree>
    <p:extLst>
      <p:ext uri="{BB962C8B-B14F-4D97-AF65-F5344CB8AC3E}">
        <p14:creationId xmlns:p14="http://schemas.microsoft.com/office/powerpoint/2010/main" val="32664912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92239-A811-4559-9BEE-BB5C65190430}"/>
              </a:ext>
            </a:extLst>
          </p:cNvPr>
          <p:cNvSpPr>
            <a:spLocks noGrp="1"/>
          </p:cNvSpPr>
          <p:nvPr>
            <p:ph type="title"/>
          </p:nvPr>
        </p:nvSpPr>
        <p:spPr>
          <a:xfrm>
            <a:off x="599573" y="800518"/>
            <a:ext cx="10515600" cy="508382"/>
          </a:xfrm>
        </p:spPr>
        <p:txBody>
          <a:bodyPr>
            <a:normAutofit/>
          </a:bodyPr>
          <a:lstStyle/>
          <a:p>
            <a:pPr algn="ctr"/>
            <a:r>
              <a:rPr lang="en-US" sz="2400" b="1"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Overview</a:t>
            </a:r>
            <a:endParaRPr lang="en-IN" sz="2400" dirty="0">
              <a:solidFill>
                <a:srgbClr val="0070C0"/>
              </a:solidFill>
            </a:endParaRPr>
          </a:p>
        </p:txBody>
      </p:sp>
      <p:sp>
        <p:nvSpPr>
          <p:cNvPr id="3" name="Content Placeholder 2">
            <a:extLst>
              <a:ext uri="{FF2B5EF4-FFF2-40B4-BE49-F238E27FC236}">
                <a16:creationId xmlns:a16="http://schemas.microsoft.com/office/drawing/2014/main" id="{882FA4B1-9243-4EFF-965A-5445F5088895}"/>
              </a:ext>
            </a:extLst>
          </p:cNvPr>
          <p:cNvSpPr>
            <a:spLocks noGrp="1"/>
          </p:cNvSpPr>
          <p:nvPr>
            <p:ph idx="1"/>
          </p:nvPr>
        </p:nvSpPr>
        <p:spPr>
          <a:xfrm>
            <a:off x="360947" y="1502796"/>
            <a:ext cx="10992853" cy="4610556"/>
          </a:xfrm>
        </p:spPr>
        <p:txBody>
          <a:bodyPr>
            <a:noAutofit/>
          </a:bodyPr>
          <a:lstStyle/>
          <a:p>
            <a:pPr marL="889200" lvl="1" indent="-323280" algn="just">
              <a:lnSpc>
                <a:spcPct val="100000"/>
              </a:lnSpc>
              <a:spcBef>
                <a:spcPts val="1417"/>
              </a:spcBef>
              <a:buClr>
                <a:srgbClr val="000000"/>
              </a:buClr>
              <a:buSzPct val="45000"/>
              <a:buFont typeface="Wingdings" charset="2"/>
              <a:buChar char=""/>
            </a:pPr>
            <a:r>
              <a:rPr lang="en-IN" sz="1800" b="0" strike="noStrike" spc="-1" dirty="0">
                <a:solidFill>
                  <a:srgbClr val="000000"/>
                </a:solidFill>
                <a:latin typeface="Times New Roman" panose="02020603050405020304" pitchFamily="18" charset="0"/>
                <a:ea typeface="DejaVu Sans"/>
                <a:cs typeface="Times New Roman" panose="02020603050405020304" pitchFamily="18" charset="0"/>
              </a:rPr>
              <a:t>Introduction</a:t>
            </a:r>
          </a:p>
          <a:p>
            <a:pPr marL="889200" lvl="1" indent="-323280" algn="just">
              <a:lnSpc>
                <a:spcPct val="100000"/>
              </a:lnSpc>
              <a:spcBef>
                <a:spcPts val="1417"/>
              </a:spcBef>
              <a:buClr>
                <a:srgbClr val="000000"/>
              </a:buClr>
              <a:buSzPct val="45000"/>
              <a:buFont typeface="Wingdings" charset="2"/>
              <a:buChar char=""/>
            </a:pPr>
            <a:r>
              <a:rPr lang="en-IN" sz="1800" b="0" strike="noStrike" spc="-1" dirty="0">
                <a:solidFill>
                  <a:srgbClr val="000000"/>
                </a:solidFill>
                <a:latin typeface="Times New Roman" panose="02020603050405020304" pitchFamily="18" charset="0"/>
                <a:ea typeface="DejaVu Sans"/>
                <a:cs typeface="Times New Roman" panose="02020603050405020304" pitchFamily="18" charset="0"/>
              </a:rPr>
              <a:t>Solution Workflow</a:t>
            </a:r>
            <a:endParaRPr lang="en-IN" sz="1800" b="0" strike="noStrike" spc="-1" dirty="0">
              <a:latin typeface="Times New Roman" panose="02020603050405020304" pitchFamily="18" charset="0"/>
              <a:cs typeface="Times New Roman" panose="02020603050405020304" pitchFamily="18" charset="0"/>
            </a:endParaRPr>
          </a:p>
          <a:p>
            <a:pPr marL="889200" lvl="1" indent="-323280" algn="just">
              <a:lnSpc>
                <a:spcPct val="100000"/>
              </a:lnSpc>
              <a:spcBef>
                <a:spcPts val="1417"/>
              </a:spcBef>
              <a:buClr>
                <a:srgbClr val="000000"/>
              </a:buClr>
              <a:buSzPct val="45000"/>
              <a:buFont typeface="Wingdings" charset="2"/>
              <a:buChar char=""/>
            </a:pPr>
            <a:r>
              <a:rPr lang="en-IN" sz="1800" b="0" strike="noStrike" spc="-1" dirty="0">
                <a:solidFill>
                  <a:srgbClr val="000000"/>
                </a:solidFill>
                <a:latin typeface="Times New Roman" panose="02020603050405020304" pitchFamily="18" charset="0"/>
                <a:ea typeface="DejaVu Sans"/>
                <a:cs typeface="Times New Roman" panose="02020603050405020304" pitchFamily="18" charset="0"/>
              </a:rPr>
              <a:t>Data Source, </a:t>
            </a:r>
            <a:r>
              <a:rPr lang="en-IN" sz="1800" spc="-1" dirty="0">
                <a:solidFill>
                  <a:srgbClr val="000000"/>
                </a:solidFill>
                <a:latin typeface="Times New Roman" panose="02020603050405020304" pitchFamily="18" charset="0"/>
                <a:ea typeface="DejaVu Sans"/>
                <a:cs typeface="Times New Roman" panose="02020603050405020304" pitchFamily="18" charset="0"/>
              </a:rPr>
              <a:t>P</a:t>
            </a:r>
            <a:r>
              <a:rPr lang="en-IN" sz="1800" b="0" strike="noStrike" spc="-1" dirty="0">
                <a:solidFill>
                  <a:srgbClr val="000000"/>
                </a:solidFill>
                <a:latin typeface="Times New Roman" panose="02020603050405020304" pitchFamily="18" charset="0"/>
                <a:ea typeface="DejaVu Sans"/>
                <a:cs typeface="Times New Roman" panose="02020603050405020304" pitchFamily="18" charset="0"/>
              </a:rPr>
              <a:t>reparation &amp; Pre-Processing</a:t>
            </a:r>
          </a:p>
          <a:p>
            <a:pPr marL="889200" lvl="1" indent="-323280" algn="just">
              <a:lnSpc>
                <a:spcPct val="100000"/>
              </a:lnSpc>
              <a:spcBef>
                <a:spcPts val="1417"/>
              </a:spcBef>
              <a:buClr>
                <a:srgbClr val="000000"/>
              </a:buClr>
              <a:buSzPct val="45000"/>
              <a:buFont typeface="Wingdings" charset="2"/>
              <a:buChar char=""/>
            </a:pPr>
            <a:r>
              <a:rPr lang="en-IN" sz="1800" spc="-1" dirty="0">
                <a:solidFill>
                  <a:srgbClr val="000000"/>
                </a:solidFill>
                <a:latin typeface="Times New Roman" panose="02020603050405020304" pitchFamily="18" charset="0"/>
                <a:ea typeface="DejaVu Sans"/>
                <a:cs typeface="Times New Roman" panose="02020603050405020304" pitchFamily="18" charset="0"/>
              </a:rPr>
              <a:t>Models for Prediction</a:t>
            </a:r>
            <a:endParaRPr lang="en-IN" sz="1800" b="0" strike="noStrike" spc="-1" dirty="0">
              <a:solidFill>
                <a:srgbClr val="000000"/>
              </a:solidFill>
              <a:latin typeface="Times New Roman" panose="02020603050405020304" pitchFamily="18" charset="0"/>
              <a:ea typeface="DejaVu Sans"/>
              <a:cs typeface="Times New Roman" panose="02020603050405020304" pitchFamily="18" charset="0"/>
            </a:endParaRPr>
          </a:p>
          <a:p>
            <a:pPr marL="889200" lvl="1" indent="-323280" algn="just">
              <a:lnSpc>
                <a:spcPct val="100000"/>
              </a:lnSpc>
              <a:spcBef>
                <a:spcPts val="1417"/>
              </a:spcBef>
              <a:buClr>
                <a:srgbClr val="000000"/>
              </a:buClr>
              <a:buSzPct val="45000"/>
              <a:buFont typeface="Wingdings" charset="2"/>
              <a:buChar char=""/>
            </a:pPr>
            <a:r>
              <a:rPr lang="en-IN" sz="1800" spc="-1" dirty="0">
                <a:solidFill>
                  <a:srgbClr val="000000"/>
                </a:solidFill>
                <a:latin typeface="Times New Roman" panose="02020603050405020304" pitchFamily="18" charset="0"/>
                <a:cs typeface="Times New Roman" panose="02020603050405020304" pitchFamily="18" charset="0"/>
              </a:rPr>
              <a:t>Models Metrics &amp; Outcome</a:t>
            </a:r>
            <a:endParaRPr lang="en-IN" sz="1800" b="0" strike="noStrike" spc="-1" dirty="0">
              <a:solidFill>
                <a:srgbClr val="000000"/>
              </a:solidFill>
              <a:latin typeface="Times New Roman" panose="02020603050405020304" pitchFamily="18" charset="0"/>
              <a:ea typeface="DejaVu Sans"/>
              <a:cs typeface="Times New Roman" panose="02020603050405020304" pitchFamily="18" charset="0"/>
            </a:endParaRPr>
          </a:p>
          <a:p>
            <a:pPr marL="889200" lvl="1" indent="-323280" algn="just">
              <a:lnSpc>
                <a:spcPct val="100000"/>
              </a:lnSpc>
              <a:spcBef>
                <a:spcPts val="1417"/>
              </a:spcBef>
              <a:buClr>
                <a:srgbClr val="000000"/>
              </a:buClr>
              <a:buSzPct val="45000"/>
              <a:buFont typeface="Wingdings" charset="2"/>
              <a:buChar char=""/>
            </a:pPr>
            <a:r>
              <a:rPr lang="en-IN" sz="1800" spc="-1" dirty="0">
                <a:solidFill>
                  <a:srgbClr val="000000"/>
                </a:solidFill>
                <a:latin typeface="Times New Roman" panose="02020603050405020304" pitchFamily="18" charset="0"/>
                <a:cs typeface="Times New Roman" panose="02020603050405020304" pitchFamily="18" charset="0"/>
              </a:rPr>
              <a:t>Closing Reflections</a:t>
            </a:r>
            <a:endParaRPr lang="en-IN" sz="1800" b="0" strike="noStrike" spc="-1" dirty="0">
              <a:latin typeface="Times New Roman" panose="02020603050405020304" pitchFamily="18" charset="0"/>
              <a:cs typeface="Times New Roman" panose="02020603050405020304" pitchFamily="18" charset="0"/>
            </a:endParaRPr>
          </a:p>
          <a:p>
            <a:pPr marL="889200" lvl="1" indent="-323280" algn="just">
              <a:lnSpc>
                <a:spcPct val="100000"/>
              </a:lnSpc>
              <a:spcBef>
                <a:spcPts val="1417"/>
              </a:spcBef>
              <a:buClr>
                <a:srgbClr val="000000"/>
              </a:buClr>
              <a:buSzPct val="45000"/>
              <a:buFont typeface="Wingdings" charset="2"/>
              <a:buChar char=""/>
            </a:pPr>
            <a:r>
              <a:rPr lang="en-IN" sz="1800" spc="-1" dirty="0">
                <a:solidFill>
                  <a:srgbClr val="000000"/>
                </a:solidFill>
                <a:latin typeface="Times New Roman" panose="02020603050405020304" pitchFamily="18" charset="0"/>
                <a:cs typeface="Times New Roman" panose="02020603050405020304" pitchFamily="18" charset="0"/>
              </a:rPr>
              <a:t>Acknowledgements</a:t>
            </a:r>
          </a:p>
          <a:p>
            <a:pPr marL="889200" lvl="1" indent="-323280" algn="just">
              <a:lnSpc>
                <a:spcPct val="100000"/>
              </a:lnSpc>
              <a:spcBef>
                <a:spcPts val="1417"/>
              </a:spcBef>
              <a:buClr>
                <a:srgbClr val="000000"/>
              </a:buClr>
              <a:buSzPct val="45000"/>
              <a:buFont typeface="Wingdings" charset="2"/>
              <a:buChar char=""/>
            </a:pPr>
            <a:r>
              <a:rPr lang="en-IN" sz="1800" spc="-1" dirty="0">
                <a:solidFill>
                  <a:srgbClr val="000000"/>
                </a:solidFill>
                <a:latin typeface="Times New Roman" panose="02020603050405020304" pitchFamily="18" charset="0"/>
                <a:cs typeface="Times New Roman" panose="02020603050405020304" pitchFamily="18" charset="0"/>
              </a:rPr>
              <a:t>Q&amp;A</a:t>
            </a:r>
          </a:p>
          <a:p>
            <a:pPr marL="889200" lvl="1" indent="-323280" algn="just">
              <a:lnSpc>
                <a:spcPct val="100000"/>
              </a:lnSpc>
              <a:spcBef>
                <a:spcPts val="1417"/>
              </a:spcBef>
              <a:buClr>
                <a:srgbClr val="000000"/>
              </a:buClr>
              <a:buSzPct val="45000"/>
              <a:buFont typeface="Wingdings" charset="2"/>
              <a:buChar char=""/>
            </a:pPr>
            <a:endParaRPr lang="en-IN" sz="1800" spc="-1" dirty="0">
              <a:solidFill>
                <a:srgbClr val="00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5761C28-91F4-45A5-B48D-8E138AFABBE9}"/>
              </a:ext>
            </a:extLst>
          </p:cNvPr>
          <p:cNvPicPr>
            <a:picLocks noChangeAspect="1"/>
          </p:cNvPicPr>
          <p:nvPr/>
        </p:nvPicPr>
        <p:blipFill>
          <a:blip r:embed="rId2"/>
          <a:stretch>
            <a:fillRect/>
          </a:stretch>
        </p:blipFill>
        <p:spPr>
          <a:xfrm>
            <a:off x="-14578" y="-3969"/>
            <a:ext cx="12221155" cy="738188"/>
          </a:xfrm>
          <a:prstGeom prst="rect">
            <a:avLst/>
          </a:prstGeom>
        </p:spPr>
      </p:pic>
      <p:pic>
        <p:nvPicPr>
          <p:cNvPr id="8" name="Picture 7">
            <a:extLst>
              <a:ext uri="{FF2B5EF4-FFF2-40B4-BE49-F238E27FC236}">
                <a16:creationId xmlns:a16="http://schemas.microsoft.com/office/drawing/2014/main" id="{4047F396-09A1-43AF-8A45-819FB6CFFA98}"/>
              </a:ext>
            </a:extLst>
          </p:cNvPr>
          <p:cNvPicPr>
            <a:picLocks noChangeAspect="1"/>
          </p:cNvPicPr>
          <p:nvPr/>
        </p:nvPicPr>
        <p:blipFill>
          <a:blip r:embed="rId2"/>
          <a:stretch>
            <a:fillRect/>
          </a:stretch>
        </p:blipFill>
        <p:spPr>
          <a:xfrm>
            <a:off x="-14578" y="6176963"/>
            <a:ext cx="12221155" cy="738188"/>
          </a:xfrm>
          <a:prstGeom prst="rect">
            <a:avLst/>
          </a:prstGeom>
        </p:spPr>
      </p:pic>
      <p:pic>
        <p:nvPicPr>
          <p:cNvPr id="6" name="Picture 5"/>
          <p:cNvPicPr>
            <a:picLocks noChangeAspect="1"/>
          </p:cNvPicPr>
          <p:nvPr/>
        </p:nvPicPr>
        <p:blipFill>
          <a:blip r:embed="rId3"/>
          <a:stretch>
            <a:fillRect/>
          </a:stretch>
        </p:blipFill>
        <p:spPr>
          <a:xfrm>
            <a:off x="9929562" y="0"/>
            <a:ext cx="2262438" cy="1182306"/>
          </a:xfrm>
          <a:prstGeom prst="rect">
            <a:avLst/>
          </a:prstGeom>
        </p:spPr>
      </p:pic>
    </p:spTree>
    <p:extLst>
      <p:ext uri="{BB962C8B-B14F-4D97-AF65-F5344CB8AC3E}">
        <p14:creationId xmlns:p14="http://schemas.microsoft.com/office/powerpoint/2010/main" val="205450480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92239-A811-4559-9BEE-BB5C65190430}"/>
              </a:ext>
            </a:extLst>
          </p:cNvPr>
          <p:cNvSpPr>
            <a:spLocks noGrp="1"/>
          </p:cNvSpPr>
          <p:nvPr>
            <p:ph type="title"/>
          </p:nvPr>
        </p:nvSpPr>
        <p:spPr>
          <a:xfrm>
            <a:off x="838199" y="801989"/>
            <a:ext cx="10515600" cy="572368"/>
          </a:xfrm>
        </p:spPr>
        <p:txBody>
          <a:bodyPr>
            <a:normAutofit/>
          </a:bodyPr>
          <a:lstStyle/>
          <a:p>
            <a:pPr algn="ctr"/>
            <a:r>
              <a:rPr lang="en-US" sz="2400" b="1"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IN" sz="2400" dirty="0">
              <a:solidFill>
                <a:srgbClr val="0070C0"/>
              </a:solidFill>
            </a:endParaRPr>
          </a:p>
        </p:txBody>
      </p:sp>
      <p:sp>
        <p:nvSpPr>
          <p:cNvPr id="3" name="Content Placeholder 2">
            <a:extLst>
              <a:ext uri="{FF2B5EF4-FFF2-40B4-BE49-F238E27FC236}">
                <a16:creationId xmlns:a16="http://schemas.microsoft.com/office/drawing/2014/main" id="{882FA4B1-9243-4EFF-965A-5445F5088895}"/>
              </a:ext>
            </a:extLst>
          </p:cNvPr>
          <p:cNvSpPr>
            <a:spLocks noGrp="1"/>
          </p:cNvSpPr>
          <p:nvPr>
            <p:ph idx="1"/>
          </p:nvPr>
        </p:nvSpPr>
        <p:spPr>
          <a:xfrm>
            <a:off x="-161925" y="1318757"/>
            <a:ext cx="11982450" cy="4365266"/>
          </a:xfrm>
        </p:spPr>
        <p:txBody>
          <a:bodyPr>
            <a:noAutofit/>
          </a:bodyPr>
          <a:lstStyle/>
          <a:p>
            <a:pPr marL="889200" lvl="1" indent="-323280" algn="just">
              <a:lnSpc>
                <a:spcPct val="100000"/>
              </a:lnSpc>
              <a:spcBef>
                <a:spcPts val="1417"/>
              </a:spcBef>
              <a:buClr>
                <a:srgbClr val="000000"/>
              </a:buClr>
              <a:buSzPct val="45000"/>
              <a:buFont typeface="Wingdings" charset="2"/>
              <a:buChar char=""/>
            </a:pPr>
            <a:r>
              <a:rPr lang="en-US" sz="1800" dirty="0">
                <a:latin typeface="Times New Roman" panose="02020603050405020304" pitchFamily="18" charset="0"/>
                <a:cs typeface="Times New Roman" panose="02020603050405020304" pitchFamily="18" charset="0"/>
              </a:rPr>
              <a:t>Road accidents are one of the major contributor to human death globally. </a:t>
            </a:r>
          </a:p>
          <a:p>
            <a:pPr marL="889200" lvl="1" indent="-323280" algn="just">
              <a:lnSpc>
                <a:spcPct val="100000"/>
              </a:lnSpc>
              <a:spcBef>
                <a:spcPts val="1417"/>
              </a:spcBef>
              <a:buClr>
                <a:srgbClr val="000000"/>
              </a:buClr>
              <a:buSzPct val="45000"/>
              <a:buFont typeface="Wingdings" charset="2"/>
              <a:buChar char=""/>
            </a:pPr>
            <a:r>
              <a:rPr lang="en-US" sz="1800" dirty="0">
                <a:latin typeface="Times New Roman" panose="02020603050405020304" pitchFamily="18" charset="0"/>
                <a:cs typeface="Times New Roman" panose="02020603050405020304" pitchFamily="18" charset="0"/>
              </a:rPr>
              <a:t>The mortality rate in case of road accidents is directly dependent on the response time of post trauma care. Mortality rate can be decreased significantly if medical attention can be provided immediately after the accidents happen. </a:t>
            </a:r>
          </a:p>
          <a:p>
            <a:pPr marL="889200" lvl="1" indent="-323280" algn="just">
              <a:lnSpc>
                <a:spcPct val="100000"/>
              </a:lnSpc>
              <a:spcBef>
                <a:spcPts val="1417"/>
              </a:spcBef>
              <a:buClr>
                <a:srgbClr val="000000"/>
              </a:buClr>
              <a:buSzPct val="45000"/>
              <a:buFont typeface="Wingdings" charset="2"/>
              <a:buChar char=""/>
            </a:pPr>
            <a:r>
              <a:rPr lang="en-US" sz="1800" dirty="0">
                <a:effectLst/>
                <a:latin typeface="Times New Roman" panose="02020603050405020304" pitchFamily="18" charset="0"/>
                <a:ea typeface="SimSun" panose="02010600030101010101" pitchFamily="2" charset="-122"/>
              </a:rPr>
              <a:t>Research shows that the survival rate of accident victim increases if an ambulance is in the vicinity of 3-4 miles of accident site to provide post trauma care. This means, we can decrease the number of deaths in road  accidents, if ambulances can be placed in close vicinity of future accidents.</a:t>
            </a:r>
          </a:p>
          <a:p>
            <a:pPr marL="889200" lvl="1" indent="-323280" algn="just">
              <a:lnSpc>
                <a:spcPct val="100000"/>
              </a:lnSpc>
              <a:spcBef>
                <a:spcPts val="1417"/>
              </a:spcBef>
              <a:buClr>
                <a:srgbClr val="000000"/>
              </a:buClr>
              <a:buSzPct val="45000"/>
              <a:buFont typeface="Wingdings" charset="2"/>
              <a:buChar char=""/>
            </a:pPr>
            <a:r>
              <a:rPr lang="en-US" sz="1800" dirty="0">
                <a:effectLst/>
                <a:latin typeface="Times New Roman" panose="02020603050405020304" pitchFamily="18" charset="0"/>
                <a:ea typeface="SimSun" panose="02010600030101010101" pitchFamily="2" charset="-122"/>
              </a:rPr>
              <a:t>Every year Nairobi observes road accidents with high fatality rate as ambulances are not available in time.</a:t>
            </a:r>
          </a:p>
          <a:p>
            <a:pPr marL="889200" lvl="1" indent="-323280" algn="just">
              <a:lnSpc>
                <a:spcPct val="100000"/>
              </a:lnSpc>
              <a:spcBef>
                <a:spcPts val="1417"/>
              </a:spcBef>
              <a:buClr>
                <a:srgbClr val="000000"/>
              </a:buClr>
              <a:buSzPct val="45000"/>
              <a:buFont typeface="Wingdings" charset="2"/>
              <a:buChar char=""/>
            </a:pPr>
            <a:r>
              <a:rPr lang="en-US" sz="1800" dirty="0">
                <a:effectLst/>
                <a:latin typeface="Times New Roman" panose="02020603050405020304" pitchFamily="18" charset="0"/>
                <a:ea typeface="SimSun" panose="02010600030101010101" pitchFamily="2" charset="-122"/>
              </a:rPr>
              <a:t>The Uber Nairobi Ambulation Pre-Ambulation challenge envisions to find a solution to the problem of quick access to accident victims by placing ambulances at locations so that ambulances must cover minimum distance from accident hotspots. </a:t>
            </a:r>
          </a:p>
          <a:p>
            <a:pPr marL="889200" lvl="1" indent="-323280" algn="just">
              <a:lnSpc>
                <a:spcPct val="100000"/>
              </a:lnSpc>
              <a:spcBef>
                <a:spcPts val="1417"/>
              </a:spcBef>
              <a:buClr>
                <a:srgbClr val="000000"/>
              </a:buClr>
              <a:buSzPct val="45000"/>
              <a:buFont typeface="Wingdings" charset="2"/>
              <a:buChar char=""/>
            </a:pPr>
            <a:r>
              <a:rPr lang="en-US" sz="1800" dirty="0">
                <a:effectLst/>
                <a:latin typeface="Times New Roman" panose="02020603050405020304" pitchFamily="18" charset="0"/>
                <a:ea typeface="SimSun" panose="02010600030101010101" pitchFamily="2" charset="-122"/>
              </a:rPr>
              <a:t>The problem is unique as the number of accidents observed vary with influence factors such as weather conditions, quality of roads, traffic and road safety signs, volume of traffic, category of roads – highway or street and accident location in urban or rural area.</a:t>
            </a:r>
            <a:endParaRPr lang="en-IN" sz="1800" dirty="0">
              <a:effectLst/>
              <a:latin typeface="Times New Roman" panose="02020603050405020304" pitchFamily="18" charset="0"/>
              <a:ea typeface="SimSun" panose="02010600030101010101" pitchFamily="2" charset="-122"/>
            </a:endParaRPr>
          </a:p>
          <a:p>
            <a:pPr marL="889200" lvl="1" indent="-323280" algn="just">
              <a:lnSpc>
                <a:spcPct val="100000"/>
              </a:lnSpc>
              <a:spcBef>
                <a:spcPts val="1417"/>
              </a:spcBef>
              <a:buClr>
                <a:srgbClr val="000000"/>
              </a:buClr>
              <a:buSzPct val="45000"/>
              <a:buFont typeface="Wingdings" charset="2"/>
              <a:buChar char=""/>
            </a:pPr>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5761C28-91F4-45A5-B48D-8E138AFABBE9}"/>
              </a:ext>
            </a:extLst>
          </p:cNvPr>
          <p:cNvPicPr>
            <a:picLocks noChangeAspect="1"/>
          </p:cNvPicPr>
          <p:nvPr/>
        </p:nvPicPr>
        <p:blipFill>
          <a:blip r:embed="rId2"/>
          <a:stretch>
            <a:fillRect/>
          </a:stretch>
        </p:blipFill>
        <p:spPr>
          <a:xfrm>
            <a:off x="-14578" y="-3969"/>
            <a:ext cx="12221155" cy="738188"/>
          </a:xfrm>
          <a:prstGeom prst="rect">
            <a:avLst/>
          </a:prstGeom>
        </p:spPr>
      </p:pic>
      <p:pic>
        <p:nvPicPr>
          <p:cNvPr id="8" name="Picture 7">
            <a:extLst>
              <a:ext uri="{FF2B5EF4-FFF2-40B4-BE49-F238E27FC236}">
                <a16:creationId xmlns:a16="http://schemas.microsoft.com/office/drawing/2014/main" id="{4047F396-09A1-43AF-8A45-819FB6CFFA98}"/>
              </a:ext>
            </a:extLst>
          </p:cNvPr>
          <p:cNvPicPr>
            <a:picLocks noChangeAspect="1"/>
          </p:cNvPicPr>
          <p:nvPr/>
        </p:nvPicPr>
        <p:blipFill>
          <a:blip r:embed="rId2"/>
          <a:stretch>
            <a:fillRect/>
          </a:stretch>
        </p:blipFill>
        <p:spPr>
          <a:xfrm>
            <a:off x="-14578" y="6176963"/>
            <a:ext cx="12221155" cy="738188"/>
          </a:xfrm>
          <a:prstGeom prst="rect">
            <a:avLst/>
          </a:prstGeom>
        </p:spPr>
      </p:pic>
      <p:pic>
        <p:nvPicPr>
          <p:cNvPr id="6" name="Picture 5"/>
          <p:cNvPicPr>
            <a:picLocks noChangeAspect="1"/>
          </p:cNvPicPr>
          <p:nvPr/>
        </p:nvPicPr>
        <p:blipFill>
          <a:blip r:embed="rId3"/>
          <a:stretch>
            <a:fillRect/>
          </a:stretch>
        </p:blipFill>
        <p:spPr>
          <a:xfrm>
            <a:off x="9929562" y="0"/>
            <a:ext cx="2262438" cy="1182306"/>
          </a:xfrm>
          <a:prstGeom prst="rect">
            <a:avLst/>
          </a:prstGeom>
        </p:spPr>
      </p:pic>
    </p:spTree>
    <p:extLst>
      <p:ext uri="{BB962C8B-B14F-4D97-AF65-F5344CB8AC3E}">
        <p14:creationId xmlns:p14="http://schemas.microsoft.com/office/powerpoint/2010/main" val="210135933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92239-A811-4559-9BEE-BB5C65190430}"/>
              </a:ext>
            </a:extLst>
          </p:cNvPr>
          <p:cNvSpPr>
            <a:spLocks noGrp="1"/>
          </p:cNvSpPr>
          <p:nvPr>
            <p:ph type="title"/>
          </p:nvPr>
        </p:nvSpPr>
        <p:spPr>
          <a:xfrm>
            <a:off x="838199" y="801989"/>
            <a:ext cx="10515600" cy="572368"/>
          </a:xfrm>
        </p:spPr>
        <p:txBody>
          <a:bodyPr>
            <a:normAutofit/>
          </a:bodyPr>
          <a:lstStyle/>
          <a:p>
            <a:pPr algn="ctr"/>
            <a:r>
              <a:rPr lang="en-US" sz="2400" b="1"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IN" sz="2400" dirty="0">
              <a:solidFill>
                <a:srgbClr val="0070C0"/>
              </a:solidFill>
            </a:endParaRPr>
          </a:p>
        </p:txBody>
      </p:sp>
      <p:sp>
        <p:nvSpPr>
          <p:cNvPr id="3" name="Content Placeholder 2">
            <a:extLst>
              <a:ext uri="{FF2B5EF4-FFF2-40B4-BE49-F238E27FC236}">
                <a16:creationId xmlns:a16="http://schemas.microsoft.com/office/drawing/2014/main" id="{882FA4B1-9243-4EFF-965A-5445F5088895}"/>
              </a:ext>
            </a:extLst>
          </p:cNvPr>
          <p:cNvSpPr>
            <a:spLocks noGrp="1"/>
          </p:cNvSpPr>
          <p:nvPr>
            <p:ph idx="1"/>
          </p:nvPr>
        </p:nvSpPr>
        <p:spPr>
          <a:xfrm>
            <a:off x="336884" y="1471157"/>
            <a:ext cx="11016916" cy="4365266"/>
          </a:xfrm>
        </p:spPr>
        <p:txBody>
          <a:bodyPr>
            <a:noAutofit/>
          </a:bodyPr>
          <a:lstStyle/>
          <a:p>
            <a:pPr marL="889200" lvl="1" indent="-323280" algn="just">
              <a:lnSpc>
                <a:spcPct val="100000"/>
              </a:lnSpc>
              <a:spcBef>
                <a:spcPts val="1417"/>
              </a:spcBef>
              <a:buClr>
                <a:srgbClr val="000000"/>
              </a:buClr>
              <a:buSzPct val="45000"/>
              <a:buFont typeface="Wingdings" charset="2"/>
              <a:buChar char=""/>
            </a:pPr>
            <a:r>
              <a:rPr lang="en-US" sz="1800" dirty="0">
                <a:latin typeface="Times New Roman" panose="02020603050405020304" pitchFamily="18" charset="0"/>
                <a:cs typeface="Times New Roman" panose="02020603050405020304" pitchFamily="18" charset="0"/>
              </a:rPr>
              <a:t>Some work has been done by groups to predict the probable accident hotspots.</a:t>
            </a:r>
          </a:p>
          <a:p>
            <a:pPr marL="889200" lvl="1" indent="-323280" algn="just">
              <a:lnSpc>
                <a:spcPct val="100000"/>
              </a:lnSpc>
              <a:spcBef>
                <a:spcPts val="1417"/>
              </a:spcBef>
              <a:buClr>
                <a:srgbClr val="000000"/>
              </a:buClr>
              <a:buSzPct val="45000"/>
              <a:buFont typeface="Wingdings" charset="2"/>
              <a:buChar char=""/>
            </a:pPr>
            <a:r>
              <a:rPr lang="en-US" sz="1800" dirty="0">
                <a:effectLst/>
                <a:latin typeface="Times New Roman" panose="02020603050405020304" pitchFamily="18" charset="0"/>
                <a:ea typeface="SimSun" panose="02010600030101010101" pitchFamily="2" charset="-122"/>
              </a:rPr>
              <a:t>Our solution goes one step ahead. We have divided </a:t>
            </a:r>
            <a:r>
              <a:rPr lang="en-US" sz="1800" dirty="0">
                <a:latin typeface="Times New Roman" panose="02020603050405020304" pitchFamily="18" charset="0"/>
                <a:ea typeface="SimSun" panose="02010600030101010101" pitchFamily="2" charset="-122"/>
              </a:rPr>
              <a:t>a day in eight timeslots and </a:t>
            </a:r>
            <a:r>
              <a:rPr lang="en-US" sz="1800" dirty="0">
                <a:effectLst/>
                <a:latin typeface="Times New Roman" panose="02020603050405020304" pitchFamily="18" charset="0"/>
                <a:ea typeface="SimSun" panose="02010600030101010101" pitchFamily="2" charset="-122"/>
              </a:rPr>
              <a:t>attempted to find 6 optimum locations for each timeslot where ambulances could be placed </a:t>
            </a:r>
            <a:r>
              <a:rPr lang="en-IN" sz="1800" dirty="0">
                <a:effectLst/>
                <a:latin typeface="Times New Roman" panose="02020603050405020304" pitchFamily="18" charset="0"/>
                <a:ea typeface="SimSun" panose="02010600030101010101" pitchFamily="2" charset="-122"/>
              </a:rPr>
              <a:t>for fastest response to accident sites.</a:t>
            </a:r>
          </a:p>
          <a:p>
            <a:pPr marL="889200" lvl="1" indent="-323280" algn="just">
              <a:lnSpc>
                <a:spcPct val="100000"/>
              </a:lnSpc>
              <a:spcBef>
                <a:spcPts val="1417"/>
              </a:spcBef>
              <a:buClr>
                <a:srgbClr val="000000"/>
              </a:buClr>
              <a:buSzPct val="45000"/>
              <a:buFont typeface="Wingdings" charset="2"/>
              <a:buChar char=""/>
            </a:pPr>
            <a:r>
              <a:rPr lang="en-IN" sz="1800" dirty="0">
                <a:latin typeface="Times New Roman" panose="02020603050405020304" pitchFamily="18" charset="0"/>
                <a:ea typeface="SimSun" panose="02010600030101010101" pitchFamily="2" charset="-122"/>
              </a:rPr>
              <a:t>We have attempted with two approaches</a:t>
            </a:r>
          </a:p>
          <a:p>
            <a:pPr marL="1346400" lvl="2" indent="-323280" algn="just">
              <a:lnSpc>
                <a:spcPct val="100000"/>
              </a:lnSpc>
              <a:spcBef>
                <a:spcPts val="1417"/>
              </a:spcBef>
              <a:buClr>
                <a:srgbClr val="000000"/>
              </a:buClr>
              <a:buSzPct val="45000"/>
              <a:buFont typeface="Wingdings" panose="05000000000000000000" pitchFamily="2" charset="2"/>
              <a:buChar char="Ø"/>
            </a:pPr>
            <a:r>
              <a:rPr lang="en-IN" sz="1800" dirty="0">
                <a:effectLst/>
                <a:latin typeface="Times New Roman" panose="02020603050405020304" pitchFamily="18" charset="0"/>
                <a:ea typeface="SimSun" panose="02010600030101010101" pitchFamily="2" charset="-122"/>
              </a:rPr>
              <a:t>One is to find the locations of the ambulances with ARIMA time series forecasting model</a:t>
            </a:r>
          </a:p>
          <a:p>
            <a:pPr marL="1346400" lvl="2" indent="-323280" algn="just">
              <a:lnSpc>
                <a:spcPct val="100000"/>
              </a:lnSpc>
              <a:spcBef>
                <a:spcPts val="1417"/>
              </a:spcBef>
              <a:buClr>
                <a:srgbClr val="000000"/>
              </a:buClr>
              <a:buSzPct val="45000"/>
              <a:buFont typeface="Wingdings" panose="05000000000000000000" pitchFamily="2" charset="2"/>
              <a:buChar char="Ø"/>
            </a:pPr>
            <a:r>
              <a:rPr lang="en-IN" sz="1800" dirty="0">
                <a:latin typeface="Times New Roman" panose="02020603050405020304" pitchFamily="18" charset="0"/>
                <a:ea typeface="SimSun" panose="02010600030101010101" pitchFamily="2" charset="-122"/>
              </a:rPr>
              <a:t>The other one is to build a predictive model using Classification learning </a:t>
            </a:r>
            <a:r>
              <a:rPr lang="en-US" sz="1800" dirty="0">
                <a:effectLst/>
                <a:latin typeface="Times New Roman" panose="02020603050405020304" pitchFamily="18" charset="0"/>
                <a:ea typeface="SimSun" panose="02010600030101010101" pitchFamily="2" charset="-122"/>
              </a:rPr>
              <a:t>where it attempts to predict possibility of accident at a particular location and accordingly finds an optimum location to park ambulances.</a:t>
            </a:r>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5761C28-91F4-45A5-B48D-8E138AFABBE9}"/>
              </a:ext>
            </a:extLst>
          </p:cNvPr>
          <p:cNvPicPr>
            <a:picLocks noChangeAspect="1"/>
          </p:cNvPicPr>
          <p:nvPr/>
        </p:nvPicPr>
        <p:blipFill>
          <a:blip r:embed="rId2"/>
          <a:stretch>
            <a:fillRect/>
          </a:stretch>
        </p:blipFill>
        <p:spPr>
          <a:xfrm>
            <a:off x="-14578" y="-3969"/>
            <a:ext cx="12221155" cy="738188"/>
          </a:xfrm>
          <a:prstGeom prst="rect">
            <a:avLst/>
          </a:prstGeom>
        </p:spPr>
      </p:pic>
      <p:pic>
        <p:nvPicPr>
          <p:cNvPr id="8" name="Picture 7">
            <a:extLst>
              <a:ext uri="{FF2B5EF4-FFF2-40B4-BE49-F238E27FC236}">
                <a16:creationId xmlns:a16="http://schemas.microsoft.com/office/drawing/2014/main" id="{4047F396-09A1-43AF-8A45-819FB6CFFA98}"/>
              </a:ext>
            </a:extLst>
          </p:cNvPr>
          <p:cNvPicPr>
            <a:picLocks noChangeAspect="1"/>
          </p:cNvPicPr>
          <p:nvPr/>
        </p:nvPicPr>
        <p:blipFill>
          <a:blip r:embed="rId2"/>
          <a:stretch>
            <a:fillRect/>
          </a:stretch>
        </p:blipFill>
        <p:spPr>
          <a:xfrm>
            <a:off x="-14578" y="6176963"/>
            <a:ext cx="12221155" cy="738188"/>
          </a:xfrm>
          <a:prstGeom prst="rect">
            <a:avLst/>
          </a:prstGeom>
        </p:spPr>
      </p:pic>
      <p:pic>
        <p:nvPicPr>
          <p:cNvPr id="6" name="Picture 5"/>
          <p:cNvPicPr>
            <a:picLocks noChangeAspect="1"/>
          </p:cNvPicPr>
          <p:nvPr/>
        </p:nvPicPr>
        <p:blipFill>
          <a:blip r:embed="rId3"/>
          <a:stretch>
            <a:fillRect/>
          </a:stretch>
        </p:blipFill>
        <p:spPr>
          <a:xfrm>
            <a:off x="9929562" y="0"/>
            <a:ext cx="2262438" cy="1182306"/>
          </a:xfrm>
          <a:prstGeom prst="rect">
            <a:avLst/>
          </a:prstGeom>
        </p:spPr>
      </p:pic>
    </p:spTree>
    <p:extLst>
      <p:ext uri="{BB962C8B-B14F-4D97-AF65-F5344CB8AC3E}">
        <p14:creationId xmlns:p14="http://schemas.microsoft.com/office/powerpoint/2010/main" val="62669895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92239-A811-4559-9BEE-BB5C65190430}"/>
              </a:ext>
            </a:extLst>
          </p:cNvPr>
          <p:cNvSpPr>
            <a:spLocks noGrp="1"/>
          </p:cNvSpPr>
          <p:nvPr>
            <p:ph type="title"/>
          </p:nvPr>
        </p:nvSpPr>
        <p:spPr>
          <a:xfrm>
            <a:off x="838200" y="734219"/>
            <a:ext cx="10515600" cy="616279"/>
          </a:xfrm>
        </p:spPr>
        <p:txBody>
          <a:bodyPr>
            <a:normAutofit/>
          </a:bodyPr>
          <a:lstStyle/>
          <a:p>
            <a:pPr algn="ctr">
              <a:lnSpc>
                <a:spcPct val="100000"/>
              </a:lnSpc>
              <a:tabLst>
                <a:tab pos="0" algn="l"/>
              </a:tabLst>
            </a:pPr>
            <a:r>
              <a:rPr lang="en-IN" sz="2400" b="1" strike="noStrike" spc="-1" dirty="0">
                <a:solidFill>
                  <a:schemeClr val="accent1"/>
                </a:solidFill>
                <a:latin typeface="Times New Roman" panose="02020603050405020304" pitchFamily="18" charset="0"/>
                <a:ea typeface="Calibri"/>
                <a:cs typeface="Times New Roman" panose="02020603050405020304" pitchFamily="18" charset="0"/>
              </a:rPr>
              <a:t>Solution Workflow – Approach 1</a:t>
            </a:r>
            <a:endParaRPr lang="en-IN" sz="2400" b="0" strike="noStrike" spc="-1" dirty="0">
              <a:solidFill>
                <a:schemeClr val="accent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5761C28-91F4-45A5-B48D-8E138AFABBE9}"/>
              </a:ext>
            </a:extLst>
          </p:cNvPr>
          <p:cNvPicPr>
            <a:picLocks noChangeAspect="1"/>
          </p:cNvPicPr>
          <p:nvPr/>
        </p:nvPicPr>
        <p:blipFill>
          <a:blip r:embed="rId2"/>
          <a:stretch>
            <a:fillRect/>
          </a:stretch>
        </p:blipFill>
        <p:spPr>
          <a:xfrm>
            <a:off x="-14578" y="-3969"/>
            <a:ext cx="12221155" cy="738188"/>
          </a:xfrm>
          <a:prstGeom prst="rect">
            <a:avLst/>
          </a:prstGeom>
        </p:spPr>
      </p:pic>
      <p:pic>
        <p:nvPicPr>
          <p:cNvPr id="8" name="Picture 7">
            <a:extLst>
              <a:ext uri="{FF2B5EF4-FFF2-40B4-BE49-F238E27FC236}">
                <a16:creationId xmlns:a16="http://schemas.microsoft.com/office/drawing/2014/main" id="{4047F396-09A1-43AF-8A45-819FB6CFFA98}"/>
              </a:ext>
            </a:extLst>
          </p:cNvPr>
          <p:cNvPicPr>
            <a:picLocks noChangeAspect="1"/>
          </p:cNvPicPr>
          <p:nvPr/>
        </p:nvPicPr>
        <p:blipFill>
          <a:blip r:embed="rId2"/>
          <a:stretch>
            <a:fillRect/>
          </a:stretch>
        </p:blipFill>
        <p:spPr>
          <a:xfrm>
            <a:off x="-14578" y="6176963"/>
            <a:ext cx="12221155" cy="738188"/>
          </a:xfrm>
          <a:prstGeom prst="rect">
            <a:avLst/>
          </a:prstGeom>
        </p:spPr>
      </p:pic>
      <p:pic>
        <p:nvPicPr>
          <p:cNvPr id="6" name="Picture 5"/>
          <p:cNvPicPr>
            <a:picLocks noChangeAspect="1"/>
          </p:cNvPicPr>
          <p:nvPr/>
        </p:nvPicPr>
        <p:blipFill>
          <a:blip r:embed="rId3"/>
          <a:stretch>
            <a:fillRect/>
          </a:stretch>
        </p:blipFill>
        <p:spPr>
          <a:xfrm>
            <a:off x="9929562" y="0"/>
            <a:ext cx="2262438" cy="1182306"/>
          </a:xfrm>
          <a:prstGeom prst="rect">
            <a:avLst/>
          </a:prstGeom>
        </p:spPr>
      </p:pic>
      <p:sp>
        <p:nvSpPr>
          <p:cNvPr id="9" name="Content Placeholder 2">
            <a:extLst>
              <a:ext uri="{FF2B5EF4-FFF2-40B4-BE49-F238E27FC236}">
                <a16:creationId xmlns:a16="http://schemas.microsoft.com/office/drawing/2014/main" id="{85DD5F2B-8949-430F-BCC6-F45B7C6D30DB}"/>
              </a:ext>
            </a:extLst>
          </p:cNvPr>
          <p:cNvSpPr txBox="1">
            <a:spLocks/>
          </p:cNvSpPr>
          <p:nvPr/>
        </p:nvSpPr>
        <p:spPr>
          <a:xfrm>
            <a:off x="300358" y="1634661"/>
            <a:ext cx="11309684" cy="16034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0"/>
              </a:spcBef>
              <a:buClr>
                <a:srgbClr val="000000"/>
              </a:buClr>
              <a:buSzPct val="45000"/>
            </a:pPr>
            <a:endParaRPr lang="en-IN" sz="1600" dirty="0"/>
          </a:p>
        </p:txBody>
      </p:sp>
      <p:pic>
        <p:nvPicPr>
          <p:cNvPr id="7" name="Picture 6">
            <a:extLst>
              <a:ext uri="{FF2B5EF4-FFF2-40B4-BE49-F238E27FC236}">
                <a16:creationId xmlns:a16="http://schemas.microsoft.com/office/drawing/2014/main" id="{E07942EF-C0DB-48AE-B31E-640486762E1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20770" y="1802853"/>
            <a:ext cx="4651743" cy="3035518"/>
          </a:xfrm>
          <a:prstGeom prst="rect">
            <a:avLst/>
          </a:prstGeom>
          <a:noFill/>
          <a:ln>
            <a:solidFill>
              <a:schemeClr val="tx1"/>
            </a:solidFill>
          </a:ln>
        </p:spPr>
      </p:pic>
      <p:sp>
        <p:nvSpPr>
          <p:cNvPr id="10" name="Content Placeholder 2">
            <a:extLst>
              <a:ext uri="{FF2B5EF4-FFF2-40B4-BE49-F238E27FC236}">
                <a16:creationId xmlns:a16="http://schemas.microsoft.com/office/drawing/2014/main" id="{6DCB30B9-6AE6-47D2-8D46-A5DEC9A23075}"/>
              </a:ext>
            </a:extLst>
          </p:cNvPr>
          <p:cNvSpPr>
            <a:spLocks noGrp="1"/>
          </p:cNvSpPr>
          <p:nvPr>
            <p:ph idx="1"/>
          </p:nvPr>
        </p:nvSpPr>
        <p:spPr>
          <a:xfrm>
            <a:off x="4822257" y="1468438"/>
            <a:ext cx="7069385" cy="3841988"/>
          </a:xfrm>
        </p:spPr>
        <p:txBody>
          <a:bodyPr>
            <a:noAutofit/>
          </a:bodyPr>
          <a:lstStyle/>
          <a:p>
            <a:pPr marL="889200" lvl="1" indent="-323280" algn="just">
              <a:lnSpc>
                <a:spcPct val="100000"/>
              </a:lnSpc>
              <a:spcBef>
                <a:spcPts val="600"/>
              </a:spcBef>
              <a:buClr>
                <a:srgbClr val="000000"/>
              </a:buClr>
              <a:buSzPct val="45000"/>
              <a:buFont typeface="Wingdings" charset="2"/>
              <a:buChar char=""/>
            </a:pPr>
            <a:r>
              <a:rPr lang="en-IN" sz="1800" dirty="0">
                <a:latin typeface="Times New Roman" panose="02020603050405020304" pitchFamily="18" charset="0"/>
                <a:cs typeface="Times New Roman" panose="02020603050405020304" pitchFamily="18" charset="0"/>
              </a:rPr>
              <a:t>Filter data for 8 timeslots.</a:t>
            </a:r>
          </a:p>
          <a:p>
            <a:pPr marL="889200" lvl="1" indent="-323280" algn="just">
              <a:lnSpc>
                <a:spcPct val="100000"/>
              </a:lnSpc>
              <a:spcBef>
                <a:spcPts val="600"/>
              </a:spcBef>
              <a:buClr>
                <a:srgbClr val="000000"/>
              </a:buClr>
              <a:buSzPct val="45000"/>
              <a:buFont typeface="Wingdings" charset="2"/>
              <a:buChar char=""/>
            </a:pPr>
            <a:r>
              <a:rPr lang="en-US" sz="1800" dirty="0">
                <a:latin typeface="Times New Roman" panose="02020603050405020304" pitchFamily="18" charset="0"/>
                <a:cs typeface="Times New Roman" panose="02020603050405020304" pitchFamily="18" charset="0"/>
              </a:rPr>
              <a:t>Segregate data to create different timeseries for latitude and longitude.</a:t>
            </a:r>
          </a:p>
          <a:p>
            <a:pPr marL="889200" lvl="1" indent="-323280" algn="just">
              <a:lnSpc>
                <a:spcPct val="100000"/>
              </a:lnSpc>
              <a:spcBef>
                <a:spcPts val="600"/>
              </a:spcBef>
              <a:buClr>
                <a:srgbClr val="000000"/>
              </a:buClr>
              <a:buSzPct val="45000"/>
              <a:buFont typeface="Wingdings" charset="2"/>
              <a:buChar char=""/>
            </a:pPr>
            <a:r>
              <a:rPr lang="en-US" sz="1800" dirty="0">
                <a:latin typeface="Times New Roman" panose="02020603050405020304" pitchFamily="18" charset="0"/>
                <a:cs typeface="Times New Roman" panose="02020603050405020304" pitchFamily="18" charset="0"/>
              </a:rPr>
              <a:t>Find centroid for all accident locations for a specific timeslot on a given day. Repeat the same for all timeslots across the period.</a:t>
            </a:r>
          </a:p>
          <a:p>
            <a:pPr marL="889200" lvl="1" indent="-323280" algn="just">
              <a:lnSpc>
                <a:spcPct val="100000"/>
              </a:lnSpc>
              <a:spcBef>
                <a:spcPts val="600"/>
              </a:spcBef>
              <a:buClr>
                <a:srgbClr val="000000"/>
              </a:buClr>
              <a:buSzPct val="45000"/>
              <a:buFont typeface="Wingdings" charset="2"/>
              <a:buChar char=""/>
            </a:pPr>
            <a:r>
              <a:rPr lang="en-US" sz="1800" dirty="0">
                <a:latin typeface="Times New Roman" panose="02020603050405020304" pitchFamily="18" charset="0"/>
                <a:cs typeface="Times New Roman" panose="02020603050405020304" pitchFamily="18" charset="0"/>
              </a:rPr>
              <a:t>Derive location centroids for each timeslot, individually for latitude and longitude.</a:t>
            </a:r>
          </a:p>
          <a:p>
            <a:pPr marL="889200" lvl="1" indent="-323280" algn="just">
              <a:lnSpc>
                <a:spcPct val="100000"/>
              </a:lnSpc>
              <a:spcBef>
                <a:spcPts val="600"/>
              </a:spcBef>
              <a:buClr>
                <a:srgbClr val="000000"/>
              </a:buClr>
              <a:buSzPct val="45000"/>
              <a:buFont typeface="Wingdings" charset="2"/>
              <a:buChar char=""/>
            </a:pPr>
            <a:r>
              <a:rPr lang="en-US" sz="1800" dirty="0">
                <a:latin typeface="Times New Roman" panose="02020603050405020304" pitchFamily="18" charset="0"/>
                <a:cs typeface="Times New Roman" panose="02020603050405020304" pitchFamily="18" charset="0"/>
              </a:rPr>
              <a:t>Create train and test dataset from the above data.</a:t>
            </a:r>
          </a:p>
          <a:p>
            <a:pPr marL="889200" lvl="1" indent="-323280" algn="just">
              <a:lnSpc>
                <a:spcPct val="100000"/>
              </a:lnSpc>
              <a:spcBef>
                <a:spcPts val="600"/>
              </a:spcBef>
              <a:buClr>
                <a:srgbClr val="000000"/>
              </a:buClr>
              <a:buSzPct val="45000"/>
              <a:buFont typeface="Wingdings" charset="2"/>
              <a:buChar char=""/>
            </a:pPr>
            <a:r>
              <a:rPr lang="en-US" sz="1800" dirty="0">
                <a:latin typeface="Times New Roman" panose="02020603050405020304" pitchFamily="18" charset="0"/>
                <a:cs typeface="Times New Roman" panose="02020603050405020304" pitchFamily="18" charset="0"/>
              </a:rPr>
              <a:t>Apply MSE / RMSE to derive accuracy on test set.</a:t>
            </a:r>
          </a:p>
          <a:p>
            <a:pPr marL="889200" lvl="1" indent="-323280" algn="just">
              <a:lnSpc>
                <a:spcPct val="100000"/>
              </a:lnSpc>
              <a:spcBef>
                <a:spcPts val="600"/>
              </a:spcBef>
              <a:buClr>
                <a:srgbClr val="000000"/>
              </a:buClr>
              <a:buSzPct val="45000"/>
              <a:buFont typeface="Wingdings" charset="2"/>
              <a:buChar char=""/>
            </a:pPr>
            <a:r>
              <a:rPr lang="en-US" sz="1800" dirty="0">
                <a:latin typeface="Times New Roman" panose="02020603050405020304" pitchFamily="18" charset="0"/>
                <a:cs typeface="Times New Roman" panose="02020603050405020304" pitchFamily="18" charset="0"/>
              </a:rPr>
              <a:t>Use ARIMA to predict the next location for Latitude and Longitude</a:t>
            </a:r>
          </a:p>
          <a:p>
            <a:pPr marL="889200" lvl="1" indent="-323280" algn="just">
              <a:lnSpc>
                <a:spcPct val="100000"/>
              </a:lnSpc>
              <a:spcBef>
                <a:spcPts val="600"/>
              </a:spcBef>
              <a:buClr>
                <a:srgbClr val="000000"/>
              </a:buClr>
              <a:buSzPct val="45000"/>
              <a:buFont typeface="Wingdings" charset="2"/>
              <a:buChar char=""/>
            </a:pPr>
            <a:r>
              <a:rPr lang="en-US" sz="1800" dirty="0">
                <a:latin typeface="Times New Roman" panose="02020603050405020304" pitchFamily="18" charset="0"/>
                <a:cs typeface="Times New Roman" panose="02020603050405020304" pitchFamily="18" charset="0"/>
              </a:rPr>
              <a:t>For every slot in each day, assign the centroid location to the 6 ambulances</a:t>
            </a:r>
          </a:p>
        </p:txBody>
      </p:sp>
    </p:spTree>
    <p:extLst>
      <p:ext uri="{BB962C8B-B14F-4D97-AF65-F5344CB8AC3E}">
        <p14:creationId xmlns:p14="http://schemas.microsoft.com/office/powerpoint/2010/main" val="297915264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92239-A811-4559-9BEE-BB5C65190430}"/>
              </a:ext>
            </a:extLst>
          </p:cNvPr>
          <p:cNvSpPr>
            <a:spLocks noGrp="1"/>
          </p:cNvSpPr>
          <p:nvPr>
            <p:ph type="title"/>
          </p:nvPr>
        </p:nvSpPr>
        <p:spPr>
          <a:xfrm>
            <a:off x="838200" y="734219"/>
            <a:ext cx="10515600" cy="616279"/>
          </a:xfrm>
        </p:spPr>
        <p:txBody>
          <a:bodyPr>
            <a:normAutofit/>
          </a:bodyPr>
          <a:lstStyle/>
          <a:p>
            <a:pPr algn="ctr">
              <a:lnSpc>
                <a:spcPct val="100000"/>
              </a:lnSpc>
              <a:tabLst>
                <a:tab pos="0" algn="l"/>
              </a:tabLst>
            </a:pPr>
            <a:r>
              <a:rPr lang="en-IN" sz="2400" b="1" strike="noStrike" spc="-1" dirty="0">
                <a:solidFill>
                  <a:schemeClr val="accent1"/>
                </a:solidFill>
                <a:latin typeface="Times New Roman" panose="02020603050405020304" pitchFamily="18" charset="0"/>
                <a:ea typeface="Calibri"/>
                <a:cs typeface="Times New Roman" panose="02020603050405020304" pitchFamily="18" charset="0"/>
              </a:rPr>
              <a:t>Solution Workflow – Approach 2</a:t>
            </a:r>
            <a:endParaRPr lang="en-IN" sz="2400" b="0" strike="noStrike" spc="-1" dirty="0">
              <a:solidFill>
                <a:schemeClr val="accent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5761C28-91F4-45A5-B48D-8E138AFABBE9}"/>
              </a:ext>
            </a:extLst>
          </p:cNvPr>
          <p:cNvPicPr>
            <a:picLocks noChangeAspect="1"/>
          </p:cNvPicPr>
          <p:nvPr/>
        </p:nvPicPr>
        <p:blipFill>
          <a:blip r:embed="rId2"/>
          <a:stretch>
            <a:fillRect/>
          </a:stretch>
        </p:blipFill>
        <p:spPr>
          <a:xfrm>
            <a:off x="-14578" y="-3969"/>
            <a:ext cx="12221155" cy="738188"/>
          </a:xfrm>
          <a:prstGeom prst="rect">
            <a:avLst/>
          </a:prstGeom>
        </p:spPr>
      </p:pic>
      <p:pic>
        <p:nvPicPr>
          <p:cNvPr id="8" name="Picture 7">
            <a:extLst>
              <a:ext uri="{FF2B5EF4-FFF2-40B4-BE49-F238E27FC236}">
                <a16:creationId xmlns:a16="http://schemas.microsoft.com/office/drawing/2014/main" id="{4047F396-09A1-43AF-8A45-819FB6CFFA98}"/>
              </a:ext>
            </a:extLst>
          </p:cNvPr>
          <p:cNvPicPr>
            <a:picLocks noChangeAspect="1"/>
          </p:cNvPicPr>
          <p:nvPr/>
        </p:nvPicPr>
        <p:blipFill>
          <a:blip r:embed="rId2"/>
          <a:stretch>
            <a:fillRect/>
          </a:stretch>
        </p:blipFill>
        <p:spPr>
          <a:xfrm>
            <a:off x="-14578" y="6176963"/>
            <a:ext cx="12221155" cy="738188"/>
          </a:xfrm>
          <a:prstGeom prst="rect">
            <a:avLst/>
          </a:prstGeom>
        </p:spPr>
      </p:pic>
      <p:pic>
        <p:nvPicPr>
          <p:cNvPr id="6" name="Picture 5"/>
          <p:cNvPicPr>
            <a:picLocks noChangeAspect="1"/>
          </p:cNvPicPr>
          <p:nvPr/>
        </p:nvPicPr>
        <p:blipFill>
          <a:blip r:embed="rId3"/>
          <a:stretch>
            <a:fillRect/>
          </a:stretch>
        </p:blipFill>
        <p:spPr>
          <a:xfrm>
            <a:off x="9929562" y="0"/>
            <a:ext cx="2262438" cy="1182306"/>
          </a:xfrm>
          <a:prstGeom prst="rect">
            <a:avLst/>
          </a:prstGeom>
        </p:spPr>
      </p:pic>
      <p:sp>
        <p:nvSpPr>
          <p:cNvPr id="9" name="Content Placeholder 2">
            <a:extLst>
              <a:ext uri="{FF2B5EF4-FFF2-40B4-BE49-F238E27FC236}">
                <a16:creationId xmlns:a16="http://schemas.microsoft.com/office/drawing/2014/main" id="{85DD5F2B-8949-430F-BCC6-F45B7C6D30DB}"/>
              </a:ext>
            </a:extLst>
          </p:cNvPr>
          <p:cNvSpPr txBox="1">
            <a:spLocks/>
          </p:cNvSpPr>
          <p:nvPr/>
        </p:nvSpPr>
        <p:spPr>
          <a:xfrm>
            <a:off x="300358" y="1634661"/>
            <a:ext cx="11309684" cy="16034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0"/>
              </a:spcBef>
              <a:buClr>
                <a:srgbClr val="000000"/>
              </a:buClr>
              <a:buSzPct val="45000"/>
            </a:pPr>
            <a:endParaRPr lang="en-IN" sz="1600" dirty="0"/>
          </a:p>
        </p:txBody>
      </p:sp>
      <p:sp>
        <p:nvSpPr>
          <p:cNvPr id="10" name="Content Placeholder 2">
            <a:extLst>
              <a:ext uri="{FF2B5EF4-FFF2-40B4-BE49-F238E27FC236}">
                <a16:creationId xmlns:a16="http://schemas.microsoft.com/office/drawing/2014/main" id="{6DCB30B9-6AE6-47D2-8D46-A5DEC9A23075}"/>
              </a:ext>
            </a:extLst>
          </p:cNvPr>
          <p:cNvSpPr>
            <a:spLocks noGrp="1"/>
          </p:cNvSpPr>
          <p:nvPr>
            <p:ph idx="1"/>
          </p:nvPr>
        </p:nvSpPr>
        <p:spPr>
          <a:xfrm>
            <a:off x="4822257" y="1468438"/>
            <a:ext cx="7069385" cy="3841988"/>
          </a:xfrm>
        </p:spPr>
        <p:txBody>
          <a:bodyPr>
            <a:noAutofit/>
          </a:bodyPr>
          <a:lstStyle/>
          <a:p>
            <a:pPr marL="889200" lvl="1" indent="-323280" algn="just">
              <a:lnSpc>
                <a:spcPct val="100000"/>
              </a:lnSpc>
              <a:spcBef>
                <a:spcPts val="600"/>
              </a:spcBef>
              <a:buClr>
                <a:srgbClr val="000000"/>
              </a:buClr>
              <a:buSzPct val="45000"/>
              <a:buFont typeface="Wingdings" charset="2"/>
              <a:buChar char=""/>
            </a:pPr>
            <a:r>
              <a:rPr lang="en-US" sz="1800" dirty="0">
                <a:latin typeface="Times New Roman" panose="02020603050405020304" pitchFamily="18" charset="0"/>
                <a:cs typeface="Times New Roman" panose="02020603050405020304" pitchFamily="18" charset="0"/>
              </a:rPr>
              <a:t>Build features from the given dataset</a:t>
            </a:r>
          </a:p>
          <a:p>
            <a:pPr marL="889200" lvl="1" indent="-323280" algn="just">
              <a:lnSpc>
                <a:spcPct val="100000"/>
              </a:lnSpc>
              <a:spcBef>
                <a:spcPts val="600"/>
              </a:spcBef>
              <a:buClr>
                <a:srgbClr val="000000"/>
              </a:buClr>
              <a:buSzPct val="45000"/>
              <a:buFont typeface="Wingdings" charset="2"/>
              <a:buChar char=""/>
            </a:pPr>
            <a:r>
              <a:rPr lang="en-US" sz="1800" dirty="0">
                <a:latin typeface="Times New Roman" panose="02020603050405020304" pitchFamily="18" charset="0"/>
                <a:cs typeface="Times New Roman" panose="02020603050405020304" pitchFamily="18" charset="0"/>
              </a:rPr>
              <a:t>Create target label as Accident [ = 1, when accident happened, = 0 when accident did not happen ] </a:t>
            </a:r>
          </a:p>
          <a:p>
            <a:pPr marL="889200" lvl="1" indent="-323280" algn="just">
              <a:lnSpc>
                <a:spcPct val="100000"/>
              </a:lnSpc>
              <a:spcBef>
                <a:spcPts val="600"/>
              </a:spcBef>
              <a:buClr>
                <a:srgbClr val="000000"/>
              </a:buClr>
              <a:buSzPct val="45000"/>
              <a:buFont typeface="Wingdings" charset="2"/>
              <a:buChar char=""/>
            </a:pPr>
            <a:r>
              <a:rPr lang="en-US" sz="1800" dirty="0">
                <a:latin typeface="Times New Roman" panose="02020603050405020304" pitchFamily="18" charset="0"/>
                <a:cs typeface="Times New Roman" panose="02020603050405020304" pitchFamily="18" charset="0"/>
              </a:rPr>
              <a:t>Create three new records for each record with Accident = 0, by replacing the time with three new times chosen randomly.</a:t>
            </a:r>
          </a:p>
          <a:p>
            <a:pPr marL="889200" lvl="1" indent="-323280" algn="just">
              <a:lnSpc>
                <a:spcPct val="100000"/>
              </a:lnSpc>
              <a:spcBef>
                <a:spcPts val="600"/>
              </a:spcBef>
              <a:buClr>
                <a:srgbClr val="000000"/>
              </a:buClr>
              <a:buSzPct val="45000"/>
              <a:buFont typeface="Wingdings" charset="2"/>
              <a:buChar char=""/>
            </a:pPr>
            <a:r>
              <a:rPr lang="en-US" sz="1800" dirty="0">
                <a:latin typeface="Times New Roman" panose="02020603050405020304" pitchFamily="18" charset="0"/>
                <a:cs typeface="Times New Roman" panose="02020603050405020304" pitchFamily="18" charset="0"/>
              </a:rPr>
              <a:t>Split the entire dataset into Train and Test set.</a:t>
            </a:r>
          </a:p>
          <a:p>
            <a:pPr marL="889200" lvl="1" indent="-323280" algn="just">
              <a:lnSpc>
                <a:spcPct val="100000"/>
              </a:lnSpc>
              <a:spcBef>
                <a:spcPts val="600"/>
              </a:spcBef>
              <a:buClr>
                <a:srgbClr val="000000"/>
              </a:buClr>
              <a:buSzPct val="45000"/>
              <a:buFont typeface="Wingdings" charset="2"/>
              <a:buChar char=""/>
            </a:pPr>
            <a:r>
              <a:rPr lang="en-US" sz="1800" dirty="0">
                <a:latin typeface="Times New Roman" panose="02020603050405020304" pitchFamily="18" charset="0"/>
                <a:cs typeface="Times New Roman" panose="02020603050405020304" pitchFamily="18" charset="0"/>
              </a:rPr>
              <a:t>Build classification model using different algorithms, check train and test accuracy.</a:t>
            </a:r>
          </a:p>
          <a:p>
            <a:pPr marL="889200" lvl="1" indent="-323280" algn="just">
              <a:lnSpc>
                <a:spcPct val="100000"/>
              </a:lnSpc>
              <a:spcBef>
                <a:spcPts val="600"/>
              </a:spcBef>
              <a:buClr>
                <a:srgbClr val="000000"/>
              </a:buClr>
              <a:buSzPct val="45000"/>
              <a:buFont typeface="Wingdings" charset="2"/>
              <a:buChar char=""/>
            </a:pPr>
            <a:r>
              <a:rPr lang="en-US" sz="1800" dirty="0">
                <a:latin typeface="Times New Roman" panose="02020603050405020304" pitchFamily="18" charset="0"/>
                <a:cs typeface="Times New Roman" panose="02020603050405020304" pitchFamily="18" charset="0"/>
              </a:rPr>
              <a:t>Take future data, create features and generate random crash location. Predict whether accident will happen in that location using the model built above.</a:t>
            </a:r>
          </a:p>
          <a:p>
            <a:pPr marL="889200" lvl="1" indent="-323280" algn="just">
              <a:lnSpc>
                <a:spcPct val="100000"/>
              </a:lnSpc>
              <a:spcBef>
                <a:spcPts val="600"/>
              </a:spcBef>
              <a:buClr>
                <a:srgbClr val="000000"/>
              </a:buClr>
              <a:buSzPct val="45000"/>
              <a:buFont typeface="Wingdings" charset="2"/>
              <a:buChar char=""/>
            </a:pPr>
            <a:endParaRPr lang="en-US" sz="1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AE5E53C3-1737-43DD-AADB-21A2D35DCAF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42763" y="1350499"/>
            <a:ext cx="4237090" cy="4077866"/>
          </a:xfrm>
          <a:prstGeom prst="rect">
            <a:avLst/>
          </a:prstGeom>
          <a:noFill/>
          <a:ln>
            <a:solidFill>
              <a:schemeClr val="tx1"/>
            </a:solidFill>
          </a:ln>
        </p:spPr>
      </p:pic>
    </p:spTree>
    <p:extLst>
      <p:ext uri="{BB962C8B-B14F-4D97-AF65-F5344CB8AC3E}">
        <p14:creationId xmlns:p14="http://schemas.microsoft.com/office/powerpoint/2010/main" val="46011189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92239-A811-4559-9BEE-BB5C65190430}"/>
              </a:ext>
            </a:extLst>
          </p:cNvPr>
          <p:cNvSpPr>
            <a:spLocks noGrp="1"/>
          </p:cNvSpPr>
          <p:nvPr>
            <p:ph type="title"/>
          </p:nvPr>
        </p:nvSpPr>
        <p:spPr>
          <a:xfrm>
            <a:off x="838200" y="943769"/>
            <a:ext cx="10515600" cy="616279"/>
          </a:xfrm>
        </p:spPr>
        <p:txBody>
          <a:bodyPr>
            <a:normAutofit/>
          </a:bodyPr>
          <a:lstStyle/>
          <a:p>
            <a:pPr algn="ctr">
              <a:lnSpc>
                <a:spcPct val="100000"/>
              </a:lnSpc>
              <a:tabLst>
                <a:tab pos="0" algn="l"/>
              </a:tabLst>
            </a:pPr>
            <a:r>
              <a:rPr lang="en-IN" sz="2400" b="1" strike="noStrike" spc="-1" dirty="0">
                <a:solidFill>
                  <a:schemeClr val="accent1"/>
                </a:solidFill>
                <a:latin typeface="Times New Roman" panose="02020603050405020304" pitchFamily="18" charset="0"/>
                <a:ea typeface="Calibri"/>
                <a:cs typeface="Times New Roman" panose="02020603050405020304" pitchFamily="18" charset="0"/>
              </a:rPr>
              <a:t>Data Source</a:t>
            </a:r>
            <a:endParaRPr lang="en-IN" sz="2400" b="0" strike="noStrike" spc="-1" dirty="0">
              <a:solidFill>
                <a:schemeClr val="accent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5761C28-91F4-45A5-B48D-8E138AFABBE9}"/>
              </a:ext>
            </a:extLst>
          </p:cNvPr>
          <p:cNvPicPr>
            <a:picLocks noChangeAspect="1"/>
          </p:cNvPicPr>
          <p:nvPr/>
        </p:nvPicPr>
        <p:blipFill>
          <a:blip r:embed="rId2"/>
          <a:stretch>
            <a:fillRect/>
          </a:stretch>
        </p:blipFill>
        <p:spPr>
          <a:xfrm>
            <a:off x="-14578" y="-3969"/>
            <a:ext cx="12221155" cy="738188"/>
          </a:xfrm>
          <a:prstGeom prst="rect">
            <a:avLst/>
          </a:prstGeom>
        </p:spPr>
      </p:pic>
      <p:pic>
        <p:nvPicPr>
          <p:cNvPr id="8" name="Picture 7">
            <a:extLst>
              <a:ext uri="{FF2B5EF4-FFF2-40B4-BE49-F238E27FC236}">
                <a16:creationId xmlns:a16="http://schemas.microsoft.com/office/drawing/2014/main" id="{4047F396-09A1-43AF-8A45-819FB6CFFA98}"/>
              </a:ext>
            </a:extLst>
          </p:cNvPr>
          <p:cNvPicPr>
            <a:picLocks noChangeAspect="1"/>
          </p:cNvPicPr>
          <p:nvPr/>
        </p:nvPicPr>
        <p:blipFill>
          <a:blip r:embed="rId2"/>
          <a:stretch>
            <a:fillRect/>
          </a:stretch>
        </p:blipFill>
        <p:spPr>
          <a:xfrm>
            <a:off x="-14578" y="6176963"/>
            <a:ext cx="12221155" cy="738188"/>
          </a:xfrm>
          <a:prstGeom prst="rect">
            <a:avLst/>
          </a:prstGeom>
        </p:spPr>
      </p:pic>
      <p:pic>
        <p:nvPicPr>
          <p:cNvPr id="6" name="Picture 5"/>
          <p:cNvPicPr>
            <a:picLocks noChangeAspect="1"/>
          </p:cNvPicPr>
          <p:nvPr/>
        </p:nvPicPr>
        <p:blipFill>
          <a:blip r:embed="rId3"/>
          <a:stretch>
            <a:fillRect/>
          </a:stretch>
        </p:blipFill>
        <p:spPr>
          <a:xfrm>
            <a:off x="9929562" y="0"/>
            <a:ext cx="2262438" cy="1182306"/>
          </a:xfrm>
          <a:prstGeom prst="rect">
            <a:avLst/>
          </a:prstGeom>
        </p:spPr>
      </p:pic>
      <p:sp>
        <p:nvSpPr>
          <p:cNvPr id="9" name="Content Placeholder 2">
            <a:extLst>
              <a:ext uri="{FF2B5EF4-FFF2-40B4-BE49-F238E27FC236}">
                <a16:creationId xmlns:a16="http://schemas.microsoft.com/office/drawing/2014/main" id="{85DD5F2B-8949-430F-BCC6-F45B7C6D30DB}"/>
              </a:ext>
            </a:extLst>
          </p:cNvPr>
          <p:cNvSpPr txBox="1">
            <a:spLocks/>
          </p:cNvSpPr>
          <p:nvPr/>
        </p:nvSpPr>
        <p:spPr>
          <a:xfrm>
            <a:off x="300358" y="1634661"/>
            <a:ext cx="11309684" cy="16034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0"/>
              </a:spcBef>
              <a:buClr>
                <a:srgbClr val="000000"/>
              </a:buClr>
              <a:buSzPct val="45000"/>
            </a:pPr>
            <a:endParaRPr lang="en-IN" sz="1600" dirty="0"/>
          </a:p>
        </p:txBody>
      </p:sp>
      <p:sp>
        <p:nvSpPr>
          <p:cNvPr id="10" name="Content Placeholder 2">
            <a:extLst>
              <a:ext uri="{FF2B5EF4-FFF2-40B4-BE49-F238E27FC236}">
                <a16:creationId xmlns:a16="http://schemas.microsoft.com/office/drawing/2014/main" id="{6DCB30B9-6AE6-47D2-8D46-A5DEC9A23075}"/>
              </a:ext>
            </a:extLst>
          </p:cNvPr>
          <p:cNvSpPr>
            <a:spLocks noGrp="1"/>
          </p:cNvSpPr>
          <p:nvPr>
            <p:ph idx="1"/>
          </p:nvPr>
        </p:nvSpPr>
        <p:spPr>
          <a:xfrm>
            <a:off x="457201" y="1677988"/>
            <a:ext cx="11434442" cy="3841988"/>
          </a:xfrm>
        </p:spPr>
        <p:txBody>
          <a:bodyPr>
            <a:noAutofit/>
          </a:bodyPr>
          <a:lstStyle/>
          <a:p>
            <a:pPr marL="889200" lvl="1" indent="-323280" algn="just">
              <a:lnSpc>
                <a:spcPct val="100000"/>
              </a:lnSpc>
              <a:spcBef>
                <a:spcPts val="600"/>
              </a:spcBef>
              <a:buClr>
                <a:srgbClr val="000000"/>
              </a:buClr>
              <a:buSzPct val="45000"/>
              <a:buFont typeface="Wingdings" charset="2"/>
              <a:buChar char=""/>
            </a:pPr>
            <a:r>
              <a:rPr lang="en-US" sz="1800" dirty="0">
                <a:latin typeface="Times New Roman" panose="02020603050405020304" pitchFamily="18" charset="0"/>
                <a:cs typeface="Times New Roman" panose="02020603050405020304" pitchFamily="18" charset="0"/>
              </a:rPr>
              <a:t>Main source of data is Uber Nairobi accident dataset which comprises of</a:t>
            </a:r>
          </a:p>
          <a:p>
            <a:pPr marL="1346400" lvl="2" indent="-323280" algn="just">
              <a:lnSpc>
                <a:spcPct val="100000"/>
              </a:lnSpc>
              <a:spcBef>
                <a:spcPts val="600"/>
              </a:spcBef>
              <a:buClr>
                <a:srgbClr val="000000"/>
              </a:buClr>
              <a:buSzPct val="450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Accident data</a:t>
            </a:r>
          </a:p>
          <a:p>
            <a:pPr marL="1346400" lvl="2" indent="-323280" algn="just">
              <a:lnSpc>
                <a:spcPct val="100000"/>
              </a:lnSpc>
              <a:spcBef>
                <a:spcPts val="600"/>
              </a:spcBef>
              <a:buClr>
                <a:srgbClr val="000000"/>
              </a:buClr>
              <a:buSzPct val="450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Weather dataset</a:t>
            </a:r>
          </a:p>
          <a:p>
            <a:pPr marL="1346400" lvl="2" indent="-323280" algn="just">
              <a:lnSpc>
                <a:spcPct val="100000"/>
              </a:lnSpc>
              <a:spcBef>
                <a:spcPts val="600"/>
              </a:spcBef>
              <a:buClr>
                <a:srgbClr val="000000"/>
              </a:buClr>
              <a:buSzPct val="450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Segment info such as road characteristics</a:t>
            </a:r>
          </a:p>
          <a:p>
            <a:pPr marL="889200" lvl="1" indent="-323280" algn="just">
              <a:lnSpc>
                <a:spcPct val="100000"/>
              </a:lnSpc>
              <a:spcBef>
                <a:spcPts val="600"/>
              </a:spcBef>
              <a:buClr>
                <a:srgbClr val="000000"/>
              </a:buClr>
              <a:buSzPct val="45000"/>
              <a:buFont typeface="Wingdings" charset="2"/>
              <a:buChar char=""/>
            </a:pPr>
            <a:r>
              <a:rPr lang="en-US" sz="1800" dirty="0">
                <a:latin typeface="Times New Roman" panose="02020603050405020304" pitchFamily="18" charset="0"/>
                <a:cs typeface="Times New Roman" panose="02020603050405020304" pitchFamily="18" charset="0"/>
              </a:rPr>
              <a:t>Data on other features such as sun elevation, humidity</a:t>
            </a:r>
          </a:p>
          <a:p>
            <a:pPr marL="889200" lvl="1" indent="-323280" algn="just">
              <a:lnSpc>
                <a:spcPct val="100000"/>
              </a:lnSpc>
              <a:spcBef>
                <a:spcPts val="600"/>
              </a:spcBef>
              <a:buClr>
                <a:srgbClr val="000000"/>
              </a:buClr>
              <a:buSzPct val="45000"/>
              <a:buFont typeface="Wingdings" charset="2"/>
              <a:buChar char=""/>
            </a:pPr>
            <a:r>
              <a:rPr lang="en-US" sz="1800" dirty="0">
                <a:latin typeface="Times New Roman" panose="02020603050405020304" pitchFamily="18" charset="0"/>
                <a:cs typeface="Times New Roman" panose="02020603050405020304" pitchFamily="18" charset="0"/>
              </a:rPr>
              <a:t>Data collected was for the period of 1</a:t>
            </a:r>
            <a:r>
              <a:rPr lang="en-US" sz="1800" baseline="30000" dirty="0">
                <a:latin typeface="Times New Roman" panose="02020603050405020304" pitchFamily="18" charset="0"/>
                <a:cs typeface="Times New Roman" panose="02020603050405020304" pitchFamily="18" charset="0"/>
              </a:rPr>
              <a:t>st</a:t>
            </a:r>
            <a:r>
              <a:rPr lang="en-US" sz="1800" dirty="0">
                <a:latin typeface="Times New Roman" panose="02020603050405020304" pitchFamily="18" charset="0"/>
                <a:cs typeface="Times New Roman" panose="02020603050405020304" pitchFamily="18" charset="0"/>
              </a:rPr>
              <a:t> Jan 2018 to 30</a:t>
            </a:r>
            <a:r>
              <a:rPr lang="en-US" sz="1800" baseline="30000" dirty="0">
                <a:latin typeface="Times New Roman" panose="02020603050405020304" pitchFamily="18" charset="0"/>
                <a:cs typeface="Times New Roman" panose="02020603050405020304" pitchFamily="18" charset="0"/>
              </a:rPr>
              <a:t>th</a:t>
            </a:r>
            <a:r>
              <a:rPr lang="en-US" sz="1800" dirty="0">
                <a:latin typeface="Times New Roman" panose="02020603050405020304" pitchFamily="18" charset="0"/>
                <a:cs typeface="Times New Roman" panose="02020603050405020304" pitchFamily="18" charset="0"/>
              </a:rPr>
              <a:t> Jun 2019</a:t>
            </a:r>
          </a:p>
          <a:p>
            <a:pPr marL="889200" lvl="1" indent="-323280" algn="just">
              <a:lnSpc>
                <a:spcPct val="100000"/>
              </a:lnSpc>
              <a:spcBef>
                <a:spcPts val="600"/>
              </a:spcBef>
              <a:buClr>
                <a:srgbClr val="000000"/>
              </a:buClr>
              <a:buSzPct val="45000"/>
              <a:buFont typeface="Wingdings" charset="2"/>
              <a:buChar char=""/>
            </a:pPr>
            <a:r>
              <a:rPr lang="en-US" sz="1800" dirty="0">
                <a:latin typeface="Times New Roman" panose="02020603050405020304" pitchFamily="18" charset="0"/>
                <a:cs typeface="Times New Roman" panose="02020603050405020304" pitchFamily="18" charset="0"/>
              </a:rPr>
              <a:t>Entire data was divided in 8 slots in a day i.e., 3 hours per slot starting from 12:00 AM.</a:t>
            </a:r>
          </a:p>
          <a:p>
            <a:pPr marL="565920" lvl="1" indent="0" algn="just">
              <a:lnSpc>
                <a:spcPct val="100000"/>
              </a:lnSpc>
              <a:spcBef>
                <a:spcPts val="600"/>
              </a:spcBef>
              <a:buClr>
                <a:srgbClr val="000000"/>
              </a:buClr>
              <a:buSzPct val="4500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77356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92239-A811-4559-9BEE-BB5C65190430}"/>
              </a:ext>
            </a:extLst>
          </p:cNvPr>
          <p:cNvSpPr>
            <a:spLocks noGrp="1"/>
          </p:cNvSpPr>
          <p:nvPr>
            <p:ph type="title"/>
          </p:nvPr>
        </p:nvSpPr>
        <p:spPr>
          <a:xfrm>
            <a:off x="838200" y="943769"/>
            <a:ext cx="10515600" cy="616279"/>
          </a:xfrm>
        </p:spPr>
        <p:txBody>
          <a:bodyPr>
            <a:normAutofit/>
          </a:bodyPr>
          <a:lstStyle/>
          <a:p>
            <a:pPr algn="ctr">
              <a:lnSpc>
                <a:spcPct val="100000"/>
              </a:lnSpc>
              <a:tabLst>
                <a:tab pos="0" algn="l"/>
              </a:tabLst>
            </a:pPr>
            <a:r>
              <a:rPr lang="en-IN" sz="2400" b="1" strike="noStrike" spc="-1" dirty="0">
                <a:solidFill>
                  <a:schemeClr val="accent1"/>
                </a:solidFill>
                <a:latin typeface="Times New Roman" panose="02020603050405020304" pitchFamily="18" charset="0"/>
                <a:ea typeface="Calibri"/>
                <a:cs typeface="Times New Roman" panose="02020603050405020304" pitchFamily="18" charset="0"/>
              </a:rPr>
              <a:t>Preparation &amp; Pre-processing – Approach 1</a:t>
            </a:r>
            <a:endParaRPr lang="en-IN" sz="2400" b="0" strike="noStrike" spc="-1" dirty="0">
              <a:solidFill>
                <a:schemeClr val="accent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5761C28-91F4-45A5-B48D-8E138AFABBE9}"/>
              </a:ext>
            </a:extLst>
          </p:cNvPr>
          <p:cNvPicPr>
            <a:picLocks noChangeAspect="1"/>
          </p:cNvPicPr>
          <p:nvPr/>
        </p:nvPicPr>
        <p:blipFill>
          <a:blip r:embed="rId2"/>
          <a:stretch>
            <a:fillRect/>
          </a:stretch>
        </p:blipFill>
        <p:spPr>
          <a:xfrm>
            <a:off x="-14578" y="-3969"/>
            <a:ext cx="12221155" cy="738188"/>
          </a:xfrm>
          <a:prstGeom prst="rect">
            <a:avLst/>
          </a:prstGeom>
        </p:spPr>
      </p:pic>
      <p:pic>
        <p:nvPicPr>
          <p:cNvPr id="8" name="Picture 7">
            <a:extLst>
              <a:ext uri="{FF2B5EF4-FFF2-40B4-BE49-F238E27FC236}">
                <a16:creationId xmlns:a16="http://schemas.microsoft.com/office/drawing/2014/main" id="{4047F396-09A1-43AF-8A45-819FB6CFFA98}"/>
              </a:ext>
            </a:extLst>
          </p:cNvPr>
          <p:cNvPicPr>
            <a:picLocks noChangeAspect="1"/>
          </p:cNvPicPr>
          <p:nvPr/>
        </p:nvPicPr>
        <p:blipFill>
          <a:blip r:embed="rId2"/>
          <a:stretch>
            <a:fillRect/>
          </a:stretch>
        </p:blipFill>
        <p:spPr>
          <a:xfrm>
            <a:off x="-14578" y="6176963"/>
            <a:ext cx="12221155" cy="738188"/>
          </a:xfrm>
          <a:prstGeom prst="rect">
            <a:avLst/>
          </a:prstGeom>
        </p:spPr>
      </p:pic>
      <p:pic>
        <p:nvPicPr>
          <p:cNvPr id="6" name="Picture 5"/>
          <p:cNvPicPr>
            <a:picLocks noChangeAspect="1"/>
          </p:cNvPicPr>
          <p:nvPr/>
        </p:nvPicPr>
        <p:blipFill>
          <a:blip r:embed="rId3"/>
          <a:stretch>
            <a:fillRect/>
          </a:stretch>
        </p:blipFill>
        <p:spPr>
          <a:xfrm>
            <a:off x="9929562" y="0"/>
            <a:ext cx="2262438" cy="1182306"/>
          </a:xfrm>
          <a:prstGeom prst="rect">
            <a:avLst/>
          </a:prstGeom>
        </p:spPr>
      </p:pic>
      <p:sp>
        <p:nvSpPr>
          <p:cNvPr id="9" name="Content Placeholder 2">
            <a:extLst>
              <a:ext uri="{FF2B5EF4-FFF2-40B4-BE49-F238E27FC236}">
                <a16:creationId xmlns:a16="http://schemas.microsoft.com/office/drawing/2014/main" id="{85DD5F2B-8949-430F-BCC6-F45B7C6D30DB}"/>
              </a:ext>
            </a:extLst>
          </p:cNvPr>
          <p:cNvSpPr txBox="1">
            <a:spLocks/>
          </p:cNvSpPr>
          <p:nvPr/>
        </p:nvSpPr>
        <p:spPr>
          <a:xfrm>
            <a:off x="300358" y="1634661"/>
            <a:ext cx="11309684" cy="16034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0"/>
              </a:spcBef>
              <a:buClr>
                <a:srgbClr val="000000"/>
              </a:buClr>
              <a:buSzPct val="45000"/>
            </a:pPr>
            <a:endParaRPr lang="en-IN" sz="1600" dirty="0"/>
          </a:p>
        </p:txBody>
      </p:sp>
      <p:sp>
        <p:nvSpPr>
          <p:cNvPr id="10" name="Content Placeholder 2">
            <a:extLst>
              <a:ext uri="{FF2B5EF4-FFF2-40B4-BE49-F238E27FC236}">
                <a16:creationId xmlns:a16="http://schemas.microsoft.com/office/drawing/2014/main" id="{6DCB30B9-6AE6-47D2-8D46-A5DEC9A23075}"/>
              </a:ext>
            </a:extLst>
          </p:cNvPr>
          <p:cNvSpPr>
            <a:spLocks noGrp="1"/>
          </p:cNvSpPr>
          <p:nvPr>
            <p:ph idx="1"/>
          </p:nvPr>
        </p:nvSpPr>
        <p:spPr>
          <a:xfrm>
            <a:off x="6042533" y="1815307"/>
            <a:ext cx="5514974" cy="3841988"/>
          </a:xfrm>
        </p:spPr>
        <p:txBody>
          <a:bodyPr>
            <a:noAutofit/>
          </a:bodyPr>
          <a:lstStyle/>
          <a:p>
            <a:pPr marL="889200" lvl="1" indent="-323280" algn="just">
              <a:lnSpc>
                <a:spcPct val="100000"/>
              </a:lnSpc>
              <a:spcBef>
                <a:spcPts val="600"/>
              </a:spcBef>
              <a:buClr>
                <a:srgbClr val="000000"/>
              </a:buClr>
              <a:buSzPct val="45000"/>
              <a:buFont typeface="Wingdings" charset="2"/>
              <a:buChar char=""/>
            </a:pPr>
            <a:r>
              <a:rPr lang="en-US" sz="1800" dirty="0">
                <a:latin typeface="Times New Roman" panose="02020603050405020304" pitchFamily="18" charset="0"/>
                <a:cs typeface="Times New Roman" panose="02020603050405020304" pitchFamily="18" charset="0"/>
              </a:rPr>
              <a:t>The dataset was divided into 8 slots; </a:t>
            </a:r>
            <a:r>
              <a:rPr lang="en-US" sz="1800" dirty="0">
                <a:effectLst/>
                <a:latin typeface="Times New Roman" panose="02020603050405020304" pitchFamily="18" charset="0"/>
                <a:ea typeface="SimSun" panose="02010600030101010101" pitchFamily="2" charset="-122"/>
              </a:rPr>
              <a:t>12-3AM, 3– 6AM, 6 – 9AM and so on.</a:t>
            </a:r>
          </a:p>
          <a:p>
            <a:pPr marL="889200" lvl="1" indent="-323280" algn="just">
              <a:lnSpc>
                <a:spcPct val="100000"/>
              </a:lnSpc>
              <a:spcBef>
                <a:spcPts val="600"/>
              </a:spcBef>
              <a:buClr>
                <a:srgbClr val="000000"/>
              </a:buClr>
              <a:buSzPct val="45000"/>
              <a:buFont typeface="Wingdings" charset="2"/>
              <a:buChar char=""/>
            </a:pPr>
            <a:r>
              <a:rPr lang="en-US" sz="1800" dirty="0">
                <a:latin typeface="Times New Roman" panose="02020603050405020304" pitchFamily="18" charset="0"/>
                <a:ea typeface="SimSun" panose="02010600030101010101" pitchFamily="2" charset="-122"/>
                <a:cs typeface="Times New Roman" panose="02020603050405020304" pitchFamily="18" charset="0"/>
              </a:rPr>
              <a:t>Out of 545 days (1</a:t>
            </a:r>
            <a:r>
              <a:rPr lang="en-US" sz="1800" baseline="30000" dirty="0">
                <a:latin typeface="Times New Roman" panose="02020603050405020304" pitchFamily="18" charset="0"/>
                <a:ea typeface="SimSun" panose="02010600030101010101" pitchFamily="2" charset="-122"/>
                <a:cs typeface="Times New Roman" panose="02020603050405020304" pitchFamily="18" charset="0"/>
              </a:rPr>
              <a:t>st</a:t>
            </a:r>
            <a:r>
              <a:rPr lang="en-US" sz="1800" dirty="0">
                <a:latin typeface="Times New Roman" panose="02020603050405020304" pitchFamily="18" charset="0"/>
                <a:ea typeface="SimSun" panose="02010600030101010101" pitchFamily="2" charset="-122"/>
                <a:cs typeface="Times New Roman" panose="02020603050405020304" pitchFamily="18" charset="0"/>
              </a:rPr>
              <a:t> Jan ‘18 to 30</a:t>
            </a:r>
            <a:r>
              <a:rPr lang="en-US" sz="1800" baseline="30000" dirty="0">
                <a:latin typeface="Times New Roman" panose="02020603050405020304" pitchFamily="18" charset="0"/>
                <a:ea typeface="SimSun" panose="02010600030101010101" pitchFamily="2" charset="-122"/>
                <a:cs typeface="Times New Roman" panose="02020603050405020304" pitchFamily="18" charset="0"/>
              </a:rPr>
              <a:t>th</a:t>
            </a:r>
            <a:r>
              <a:rPr lang="en-US" sz="1800" dirty="0">
                <a:latin typeface="Times New Roman" panose="02020603050405020304" pitchFamily="18" charset="0"/>
                <a:ea typeface="SimSun" panose="02010600030101010101" pitchFamily="2" charset="-122"/>
                <a:cs typeface="Times New Roman" panose="02020603050405020304" pitchFamily="18" charset="0"/>
              </a:rPr>
              <a:t> Jun ’19), on an average data was available for 288 days. Missing data points were imputed using forward fill approach.</a:t>
            </a:r>
          </a:p>
          <a:p>
            <a:pPr marL="889200" lvl="1" indent="-323280" algn="just">
              <a:lnSpc>
                <a:spcPct val="100000"/>
              </a:lnSpc>
              <a:spcBef>
                <a:spcPts val="600"/>
              </a:spcBef>
              <a:buClr>
                <a:srgbClr val="000000"/>
              </a:buClr>
              <a:buSzPct val="45000"/>
              <a:buFont typeface="Wingdings" charset="2"/>
              <a:buChar char=""/>
            </a:pPr>
            <a:r>
              <a:rPr lang="en-US" sz="1800" dirty="0">
                <a:latin typeface="Times New Roman" panose="02020603050405020304" pitchFamily="18" charset="0"/>
                <a:ea typeface="SimSun" panose="02010600030101010101" pitchFamily="2" charset="-122"/>
                <a:cs typeface="Times New Roman" panose="02020603050405020304" pitchFamily="18" charset="0"/>
              </a:rPr>
              <a:t>Data was further segregated to create two timeseries – one for latitude and the other for longitude.</a:t>
            </a:r>
          </a:p>
          <a:p>
            <a:pPr marL="889200" lvl="1" indent="-323280" algn="just">
              <a:lnSpc>
                <a:spcPct val="100000"/>
              </a:lnSpc>
              <a:spcBef>
                <a:spcPts val="600"/>
              </a:spcBef>
              <a:buClr>
                <a:srgbClr val="000000"/>
              </a:buClr>
              <a:buSzPct val="45000"/>
              <a:buFont typeface="Wingdings" charset="2"/>
              <a:buChar char=""/>
            </a:pPr>
            <a:endParaRPr lang="en-US" sz="1800" dirty="0">
              <a:latin typeface="Times New Roman" panose="02020603050405020304" pitchFamily="18" charset="0"/>
              <a:cs typeface="Times New Roman" panose="02020603050405020304" pitchFamily="18" charset="0"/>
            </a:endParaRPr>
          </a:p>
          <a:p>
            <a:pPr marL="565920" lvl="1" indent="0" algn="just">
              <a:lnSpc>
                <a:spcPct val="100000"/>
              </a:lnSpc>
              <a:spcBef>
                <a:spcPts val="600"/>
              </a:spcBef>
              <a:buClr>
                <a:srgbClr val="000000"/>
              </a:buClr>
              <a:buSzPct val="45000"/>
              <a:buNone/>
            </a:pPr>
            <a:endParaRPr lang="en-US" sz="22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0C29DF02-FD1B-452D-B0D5-7D529DD5952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00358" y="1754630"/>
            <a:ext cx="5689641" cy="3341245"/>
          </a:xfrm>
          <a:prstGeom prst="rect">
            <a:avLst/>
          </a:prstGeom>
          <a:noFill/>
        </p:spPr>
      </p:pic>
    </p:spTree>
    <p:extLst>
      <p:ext uri="{BB962C8B-B14F-4D97-AF65-F5344CB8AC3E}">
        <p14:creationId xmlns:p14="http://schemas.microsoft.com/office/powerpoint/2010/main" val="57071382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92239-A811-4559-9BEE-BB5C65190430}"/>
              </a:ext>
            </a:extLst>
          </p:cNvPr>
          <p:cNvSpPr>
            <a:spLocks noGrp="1"/>
          </p:cNvSpPr>
          <p:nvPr>
            <p:ph type="title"/>
          </p:nvPr>
        </p:nvSpPr>
        <p:spPr>
          <a:xfrm>
            <a:off x="838200" y="734219"/>
            <a:ext cx="10515600" cy="616279"/>
          </a:xfrm>
        </p:spPr>
        <p:txBody>
          <a:bodyPr>
            <a:normAutofit/>
          </a:bodyPr>
          <a:lstStyle/>
          <a:p>
            <a:pPr algn="ctr">
              <a:lnSpc>
                <a:spcPct val="100000"/>
              </a:lnSpc>
              <a:tabLst>
                <a:tab pos="0" algn="l"/>
              </a:tabLst>
            </a:pPr>
            <a:r>
              <a:rPr lang="en-IN" sz="2400" b="1" strike="noStrike" spc="-1" dirty="0">
                <a:solidFill>
                  <a:schemeClr val="accent1"/>
                </a:solidFill>
                <a:latin typeface="Times New Roman" panose="02020603050405020304" pitchFamily="18" charset="0"/>
                <a:ea typeface="Calibri"/>
                <a:cs typeface="Times New Roman" panose="02020603050405020304" pitchFamily="18" charset="0"/>
              </a:rPr>
              <a:t>Preparation &amp; Pre-processing – Approach 2</a:t>
            </a:r>
            <a:endParaRPr lang="en-IN" sz="2400" b="0" strike="noStrike" spc="-1" dirty="0">
              <a:solidFill>
                <a:schemeClr val="accent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5761C28-91F4-45A5-B48D-8E138AFABBE9}"/>
              </a:ext>
            </a:extLst>
          </p:cNvPr>
          <p:cNvPicPr>
            <a:picLocks noChangeAspect="1"/>
          </p:cNvPicPr>
          <p:nvPr/>
        </p:nvPicPr>
        <p:blipFill>
          <a:blip r:embed="rId2"/>
          <a:stretch>
            <a:fillRect/>
          </a:stretch>
        </p:blipFill>
        <p:spPr>
          <a:xfrm>
            <a:off x="-14578" y="-3969"/>
            <a:ext cx="12221155" cy="738188"/>
          </a:xfrm>
          <a:prstGeom prst="rect">
            <a:avLst/>
          </a:prstGeom>
        </p:spPr>
      </p:pic>
      <p:pic>
        <p:nvPicPr>
          <p:cNvPr id="8" name="Picture 7">
            <a:extLst>
              <a:ext uri="{FF2B5EF4-FFF2-40B4-BE49-F238E27FC236}">
                <a16:creationId xmlns:a16="http://schemas.microsoft.com/office/drawing/2014/main" id="{4047F396-09A1-43AF-8A45-819FB6CFFA98}"/>
              </a:ext>
            </a:extLst>
          </p:cNvPr>
          <p:cNvPicPr>
            <a:picLocks noChangeAspect="1"/>
          </p:cNvPicPr>
          <p:nvPr/>
        </p:nvPicPr>
        <p:blipFill>
          <a:blip r:embed="rId2"/>
          <a:stretch>
            <a:fillRect/>
          </a:stretch>
        </p:blipFill>
        <p:spPr>
          <a:xfrm>
            <a:off x="-14578" y="6176963"/>
            <a:ext cx="12221155" cy="738188"/>
          </a:xfrm>
          <a:prstGeom prst="rect">
            <a:avLst/>
          </a:prstGeom>
        </p:spPr>
      </p:pic>
      <p:pic>
        <p:nvPicPr>
          <p:cNvPr id="6" name="Picture 5"/>
          <p:cNvPicPr>
            <a:picLocks noChangeAspect="1"/>
          </p:cNvPicPr>
          <p:nvPr/>
        </p:nvPicPr>
        <p:blipFill>
          <a:blip r:embed="rId3"/>
          <a:stretch>
            <a:fillRect/>
          </a:stretch>
        </p:blipFill>
        <p:spPr>
          <a:xfrm>
            <a:off x="9929562" y="0"/>
            <a:ext cx="2262438" cy="1182306"/>
          </a:xfrm>
          <a:prstGeom prst="rect">
            <a:avLst/>
          </a:prstGeom>
        </p:spPr>
      </p:pic>
      <p:sp>
        <p:nvSpPr>
          <p:cNvPr id="10" name="Content Placeholder 2">
            <a:extLst>
              <a:ext uri="{FF2B5EF4-FFF2-40B4-BE49-F238E27FC236}">
                <a16:creationId xmlns:a16="http://schemas.microsoft.com/office/drawing/2014/main" id="{6DCB30B9-6AE6-47D2-8D46-A5DEC9A23075}"/>
              </a:ext>
            </a:extLst>
          </p:cNvPr>
          <p:cNvSpPr>
            <a:spLocks noGrp="1"/>
          </p:cNvSpPr>
          <p:nvPr>
            <p:ph idx="1"/>
          </p:nvPr>
        </p:nvSpPr>
        <p:spPr>
          <a:xfrm>
            <a:off x="300357" y="1381351"/>
            <a:ext cx="11309683" cy="738188"/>
          </a:xfrm>
        </p:spPr>
        <p:txBody>
          <a:bodyPr>
            <a:noAutofit/>
          </a:bodyPr>
          <a:lstStyle/>
          <a:p>
            <a:pPr marL="889200" lvl="1" indent="-323280" algn="just">
              <a:lnSpc>
                <a:spcPct val="100000"/>
              </a:lnSpc>
              <a:spcBef>
                <a:spcPts val="600"/>
              </a:spcBef>
              <a:buClr>
                <a:srgbClr val="000000"/>
              </a:buClr>
              <a:buSzPct val="45000"/>
              <a:buFont typeface="Wingdings" charset="2"/>
              <a:buChar char=""/>
            </a:pPr>
            <a:r>
              <a:rPr lang="en-US" sz="1800" dirty="0">
                <a:latin typeface="Times New Roman" panose="02020603050405020304" pitchFamily="18" charset="0"/>
                <a:ea typeface="SimSun" panose="02010600030101010101" pitchFamily="2" charset="-122"/>
                <a:cs typeface="Times New Roman" panose="02020603050405020304" pitchFamily="18" charset="0"/>
              </a:rPr>
              <a:t>The crash data was mapped with several parameters such as “Sun Elevation”, “Day of Week”, “Hour of Day”, “Whether Holiday”, “Month &amp; Year”</a:t>
            </a:r>
          </a:p>
          <a:p>
            <a:pPr marL="889200" lvl="1" indent="-323280" algn="just">
              <a:lnSpc>
                <a:spcPct val="100000"/>
              </a:lnSpc>
              <a:spcBef>
                <a:spcPts val="600"/>
              </a:spcBef>
              <a:buClr>
                <a:srgbClr val="000000"/>
              </a:buClr>
              <a:buSzPct val="45000"/>
              <a:buFont typeface="Wingdings" charset="2"/>
              <a:buChar char=""/>
            </a:pPr>
            <a:endParaRPr lang="en-US" sz="1800" dirty="0">
              <a:latin typeface="Times New Roman" panose="02020603050405020304" pitchFamily="18" charset="0"/>
              <a:cs typeface="Times New Roman" panose="02020603050405020304" pitchFamily="18" charset="0"/>
            </a:endParaRPr>
          </a:p>
          <a:p>
            <a:pPr marL="565920" lvl="1" indent="0" algn="just">
              <a:lnSpc>
                <a:spcPct val="100000"/>
              </a:lnSpc>
              <a:spcBef>
                <a:spcPts val="600"/>
              </a:spcBef>
              <a:buClr>
                <a:srgbClr val="000000"/>
              </a:buClr>
              <a:buSzPct val="45000"/>
              <a:buNone/>
            </a:pPr>
            <a:endParaRPr lang="en-US" sz="22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CDA24098-6031-4561-B15B-40085C33396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38200" y="2176605"/>
            <a:ext cx="3060000" cy="1854000"/>
          </a:xfrm>
          <a:prstGeom prst="rect">
            <a:avLst/>
          </a:prstGeom>
          <a:noFill/>
        </p:spPr>
      </p:pic>
      <p:pic>
        <p:nvPicPr>
          <p:cNvPr id="13" name="Picture 12">
            <a:extLst>
              <a:ext uri="{FF2B5EF4-FFF2-40B4-BE49-F238E27FC236}">
                <a16:creationId xmlns:a16="http://schemas.microsoft.com/office/drawing/2014/main" id="{15B0C0D5-6312-4905-AEDF-747DE9650E8B}"/>
              </a:ext>
            </a:extLst>
          </p:cNvPr>
          <p:cNvPicPr/>
          <p:nvPr/>
        </p:nvPicPr>
        <p:blipFill>
          <a:blip r:embed="rId5"/>
          <a:stretch>
            <a:fillRect/>
          </a:stretch>
        </p:blipFill>
        <p:spPr>
          <a:xfrm>
            <a:off x="4735720" y="2176605"/>
            <a:ext cx="3060000" cy="1854000"/>
          </a:xfrm>
          <a:prstGeom prst="rect">
            <a:avLst/>
          </a:prstGeom>
          <a:ln>
            <a:solidFill>
              <a:schemeClr val="tx1"/>
            </a:solidFill>
          </a:ln>
        </p:spPr>
      </p:pic>
      <p:pic>
        <p:nvPicPr>
          <p:cNvPr id="14" name="Picture 13">
            <a:extLst>
              <a:ext uri="{FF2B5EF4-FFF2-40B4-BE49-F238E27FC236}">
                <a16:creationId xmlns:a16="http://schemas.microsoft.com/office/drawing/2014/main" id="{67378698-0601-4E46-9BB6-5615D49D3629}"/>
              </a:ext>
            </a:extLst>
          </p:cNvPr>
          <p:cNvPicPr/>
          <p:nvPr/>
        </p:nvPicPr>
        <p:blipFill>
          <a:blip r:embed="rId6"/>
          <a:stretch>
            <a:fillRect/>
          </a:stretch>
        </p:blipFill>
        <p:spPr>
          <a:xfrm>
            <a:off x="8633240" y="2119539"/>
            <a:ext cx="3060000" cy="1854000"/>
          </a:xfrm>
          <a:prstGeom prst="rect">
            <a:avLst/>
          </a:prstGeom>
          <a:ln>
            <a:solidFill>
              <a:schemeClr val="tx1"/>
            </a:solidFill>
          </a:ln>
        </p:spPr>
      </p:pic>
      <p:pic>
        <p:nvPicPr>
          <p:cNvPr id="15" name="Picture 14">
            <a:extLst>
              <a:ext uri="{FF2B5EF4-FFF2-40B4-BE49-F238E27FC236}">
                <a16:creationId xmlns:a16="http://schemas.microsoft.com/office/drawing/2014/main" id="{847943F9-9EF9-4B4D-B844-99651E5187CC}"/>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2522198" y="4180541"/>
            <a:ext cx="3060000" cy="1854000"/>
          </a:xfrm>
          <a:prstGeom prst="rect">
            <a:avLst/>
          </a:prstGeom>
          <a:noFill/>
        </p:spPr>
      </p:pic>
      <p:pic>
        <p:nvPicPr>
          <p:cNvPr id="16" name="Picture 15">
            <a:extLst>
              <a:ext uri="{FF2B5EF4-FFF2-40B4-BE49-F238E27FC236}">
                <a16:creationId xmlns:a16="http://schemas.microsoft.com/office/drawing/2014/main" id="{3754E419-A788-4959-9CDF-38738EE057B9}"/>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6667401" y="4176784"/>
            <a:ext cx="3060000" cy="1854000"/>
          </a:xfrm>
          <a:prstGeom prst="rect">
            <a:avLst/>
          </a:prstGeom>
          <a:noFill/>
        </p:spPr>
      </p:pic>
    </p:spTree>
    <p:extLst>
      <p:ext uri="{BB962C8B-B14F-4D97-AF65-F5344CB8AC3E}">
        <p14:creationId xmlns:p14="http://schemas.microsoft.com/office/powerpoint/2010/main" val="337073212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3927</TotalTime>
  <Words>1305</Words>
  <Application>Microsoft Office PowerPoint</Application>
  <PresentationFormat>Widescreen</PresentationFormat>
  <Paragraphs>182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 Capstone Project PGP AIML Pune Feb 20  Presentation on:  Ambulance Location Prediction to Serve Future Accident Hotspots</vt:lpstr>
      <vt:lpstr>Overview</vt:lpstr>
      <vt:lpstr>Introduction</vt:lpstr>
      <vt:lpstr>Introduction</vt:lpstr>
      <vt:lpstr>Solution Workflow – Approach 1</vt:lpstr>
      <vt:lpstr>Solution Workflow – Approach 2</vt:lpstr>
      <vt:lpstr>Data Source</vt:lpstr>
      <vt:lpstr>Preparation &amp; Pre-processing – Approach 1</vt:lpstr>
      <vt:lpstr>Preparation &amp; Pre-processing – Approach 2</vt:lpstr>
      <vt:lpstr>Preparation &amp; Pre-processing – Approach 2</vt:lpstr>
      <vt:lpstr>Models for Prediction – Approach 1</vt:lpstr>
      <vt:lpstr>Models for Prediction – Approach 1</vt:lpstr>
      <vt:lpstr>Models Metrics &amp; Outcome – Approach 1</vt:lpstr>
      <vt:lpstr>Models for Prediction – Approach 2</vt:lpstr>
      <vt:lpstr>Models for Prediction – Approach 2</vt:lpstr>
      <vt:lpstr>Models Metrics &amp; Outcome – Approach 1</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Face Detection and Recognition for Attendance Maintenance</dc:title>
  <dc:creator>naresh andem</dc:creator>
  <cp:lastModifiedBy>Sanku Lahiri</cp:lastModifiedBy>
  <cp:revision>155</cp:revision>
  <dcterms:created xsi:type="dcterms:W3CDTF">2020-11-18T07:17:12Z</dcterms:created>
  <dcterms:modified xsi:type="dcterms:W3CDTF">2021-08-01T16:01:43Z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Amol_Ravatale@ad.infosys.com</vt:lpwstr>
  </property>
  <property fmtid="{D5CDD505-2E9C-101B-9397-08002B2CF9AE}" pid="5" name="MSIP_Label_be4b3411-284d-4d31-bd4f-bc13ef7f1fd6_SetDate">
    <vt:lpwstr>2021-04-18T06:51:06.3752036Z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ActionId">
    <vt:lpwstr>6b9d7ab4-2b00-40b1-a00f-8e0dd92bbdb6</vt:lpwstr>
  </property>
  <property fmtid="{D5CDD505-2E9C-101B-9397-08002B2CF9AE}" pid="9" name="MSIP_Label_be4b3411-284d-4d31-bd4f-bc13ef7f1fd6_Extended_MSFT_Method">
    <vt:lpwstr>Automatic</vt:lpwstr>
  </property>
  <property fmtid="{D5CDD505-2E9C-101B-9397-08002B2CF9AE}" pid="10" name="MSIP_Label_a0819fa7-4367-4500-ba88-dd630d977609_Enabled">
    <vt:lpwstr>True</vt:lpwstr>
  </property>
  <property fmtid="{D5CDD505-2E9C-101B-9397-08002B2CF9AE}" pid="11" name="MSIP_Label_a0819fa7-4367-4500-ba88-dd630d977609_SiteId">
    <vt:lpwstr>63ce7d59-2f3e-42cd-a8cc-be764cff5eb6</vt:lpwstr>
  </property>
  <property fmtid="{D5CDD505-2E9C-101B-9397-08002B2CF9AE}" pid="12" name="MSIP_Label_a0819fa7-4367-4500-ba88-dd630d977609_Owner">
    <vt:lpwstr>Amol_Ravatale@ad.infosys.com</vt:lpwstr>
  </property>
  <property fmtid="{D5CDD505-2E9C-101B-9397-08002B2CF9AE}" pid="13" name="MSIP_Label_a0819fa7-4367-4500-ba88-dd630d977609_SetDate">
    <vt:lpwstr>2021-04-18T06:51:06.3752036Z</vt:lpwstr>
  </property>
  <property fmtid="{D5CDD505-2E9C-101B-9397-08002B2CF9AE}" pid="14" name="MSIP_Label_a0819fa7-4367-4500-ba88-dd630d977609_Name">
    <vt:lpwstr>Companywide usage</vt:lpwstr>
  </property>
  <property fmtid="{D5CDD505-2E9C-101B-9397-08002B2CF9AE}" pid="15" name="MSIP_Label_a0819fa7-4367-4500-ba88-dd630d977609_Application">
    <vt:lpwstr>Microsoft Azure Information Protection</vt:lpwstr>
  </property>
  <property fmtid="{D5CDD505-2E9C-101B-9397-08002B2CF9AE}" pid="16" name="MSIP_Label_a0819fa7-4367-4500-ba88-dd630d977609_ActionId">
    <vt:lpwstr>6b9d7ab4-2b00-40b1-a00f-8e0dd92bbdb6</vt:lpwstr>
  </property>
  <property fmtid="{D5CDD505-2E9C-101B-9397-08002B2CF9AE}" pid="17" name="MSIP_Label_a0819fa7-4367-4500-ba88-dd630d977609_Parent">
    <vt:lpwstr>be4b3411-284d-4d31-bd4f-bc13ef7f1fd6</vt:lpwstr>
  </property>
  <property fmtid="{D5CDD505-2E9C-101B-9397-08002B2CF9AE}" pid="18" name="MSIP_Label_a0819fa7-4367-4500-ba88-dd630d977609_Extended_MSFT_Method">
    <vt:lpwstr>Automatic</vt:lpwstr>
  </property>
  <property fmtid="{D5CDD505-2E9C-101B-9397-08002B2CF9AE}" pid="19" name="Sensitivity">
    <vt:lpwstr>Internal Companywide usage</vt:lpwstr>
  </property>
</Properties>
</file>