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6141-E0F5-4AF9-B07B-E43196D533F2}" type="datetimeFigureOut">
              <a:rPr lang="en-IN" smtClean="0"/>
              <a:t>18-08-2018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6FF5-6848-42E3-AD7A-C21BF2418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58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6141-E0F5-4AF9-B07B-E43196D533F2}" type="datetimeFigureOut">
              <a:rPr lang="en-IN" smtClean="0"/>
              <a:t>18-08-2018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6FF5-6848-42E3-AD7A-C21BF2418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67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6141-E0F5-4AF9-B07B-E43196D533F2}" type="datetimeFigureOut">
              <a:rPr lang="en-IN" smtClean="0"/>
              <a:t>18-08-2018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6FF5-6848-42E3-AD7A-C21BF2418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91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6141-E0F5-4AF9-B07B-E43196D533F2}" type="datetimeFigureOut">
              <a:rPr lang="en-IN" smtClean="0"/>
              <a:t>18-08-2018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6FF5-6848-42E3-AD7A-C21BF2418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14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6141-E0F5-4AF9-B07B-E43196D533F2}" type="datetimeFigureOut">
              <a:rPr lang="en-IN" smtClean="0"/>
              <a:t>18-08-2018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6FF5-6848-42E3-AD7A-C21BF2418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32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6141-E0F5-4AF9-B07B-E43196D533F2}" type="datetimeFigureOut">
              <a:rPr lang="en-IN" smtClean="0"/>
              <a:t>18-08-2018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6FF5-6848-42E3-AD7A-C21BF2418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28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6141-E0F5-4AF9-B07B-E43196D533F2}" type="datetimeFigureOut">
              <a:rPr lang="en-IN" smtClean="0"/>
              <a:t>18-08-2018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6FF5-6848-42E3-AD7A-C21BF2418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95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6141-E0F5-4AF9-B07B-E43196D533F2}" type="datetimeFigureOut">
              <a:rPr lang="en-IN" smtClean="0"/>
              <a:t>18-08-2018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6FF5-6848-42E3-AD7A-C21BF2418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62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6141-E0F5-4AF9-B07B-E43196D533F2}" type="datetimeFigureOut">
              <a:rPr lang="en-IN" smtClean="0"/>
              <a:t>18-08-2018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6FF5-6848-42E3-AD7A-C21BF2418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56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6141-E0F5-4AF9-B07B-E43196D533F2}" type="datetimeFigureOut">
              <a:rPr lang="en-IN" smtClean="0"/>
              <a:t>18-08-2018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6FF5-6848-42E3-AD7A-C21BF2418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85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6141-E0F5-4AF9-B07B-E43196D533F2}" type="datetimeFigureOut">
              <a:rPr lang="en-IN" smtClean="0"/>
              <a:t>18-08-2018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6FF5-6848-42E3-AD7A-C21BF2418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72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36141-E0F5-4AF9-B07B-E43196D533F2}" type="datetimeFigureOut">
              <a:rPr lang="en-IN" smtClean="0"/>
              <a:t>18-08-2018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76FF5-6848-42E3-AD7A-C21BF2418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02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382" y="2603358"/>
            <a:ext cx="10515600" cy="1325563"/>
          </a:xfrm>
        </p:spPr>
        <p:txBody>
          <a:bodyPr/>
          <a:lstStyle/>
          <a:p>
            <a:pPr algn="ctr"/>
            <a:r>
              <a:rPr lang="en-IN" dirty="0" smtClean="0"/>
              <a:t>GITHUB – CREATING ACCOUNT &amp; ACCEPTING ASSIGNMENTS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0242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873" y="382138"/>
            <a:ext cx="9926435" cy="586821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361686" y="5268035"/>
            <a:ext cx="1728928" cy="34119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303537" y="5147566"/>
            <a:ext cx="189375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Click on “Test Repository” under Github_TestRepository tab</a:t>
            </a:r>
            <a:endParaRPr lang="en-IN" dirty="0"/>
          </a:p>
        </p:txBody>
      </p:sp>
      <p:sp>
        <p:nvSpPr>
          <p:cNvPr id="5" name="Up Arrow 4"/>
          <p:cNvSpPr/>
          <p:nvPr/>
        </p:nvSpPr>
        <p:spPr>
          <a:xfrm rot="5156509">
            <a:off x="2572111" y="5064147"/>
            <a:ext cx="382136" cy="1048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Up Arrow 5"/>
          <p:cNvSpPr/>
          <p:nvPr/>
        </p:nvSpPr>
        <p:spPr>
          <a:xfrm rot="5156509">
            <a:off x="2542575" y="5085082"/>
            <a:ext cx="382136" cy="1048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15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989" y="710417"/>
            <a:ext cx="8592749" cy="579200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429924" y="2784143"/>
            <a:ext cx="2261192" cy="34119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656499" y="2631575"/>
            <a:ext cx="13614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Click on the Github Link</a:t>
            </a:r>
            <a:endParaRPr lang="en-IN" dirty="0"/>
          </a:p>
        </p:txBody>
      </p:sp>
      <p:sp>
        <p:nvSpPr>
          <p:cNvPr id="5" name="Up Arrow 4"/>
          <p:cNvSpPr/>
          <p:nvPr/>
        </p:nvSpPr>
        <p:spPr>
          <a:xfrm rot="5400000">
            <a:off x="2520483" y="2288474"/>
            <a:ext cx="361668" cy="13120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532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44" y="493064"/>
            <a:ext cx="6011114" cy="55443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19877" y="1828802"/>
            <a:ext cx="497212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u="sng" dirty="0" smtClean="0"/>
              <a:t>Please Note:</a:t>
            </a:r>
          </a:p>
          <a:p>
            <a:pPr marL="342900" indent="-342900">
              <a:buAutoNum type="arabicPeriod"/>
            </a:pPr>
            <a:r>
              <a:rPr lang="en-IN" dirty="0" smtClean="0"/>
              <a:t>It might ask you for a login into your Github profile if you have logged out.</a:t>
            </a:r>
          </a:p>
          <a:p>
            <a:pPr marL="342900" indent="-342900">
              <a:buAutoNum type="arabicPeriod"/>
            </a:pPr>
            <a:r>
              <a:rPr lang="en-IN" dirty="0" smtClean="0"/>
              <a:t>You just need to enter your Github user name &amp; password.</a:t>
            </a:r>
          </a:p>
          <a:p>
            <a:pPr marL="342900" indent="-342900">
              <a:buAutoNum type="arabicPeriod"/>
            </a:pPr>
            <a:r>
              <a:rPr lang="en-IN" dirty="0" smtClean="0"/>
              <a:t>Post that, you will come back to the screen shown right.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99185" y="4121623"/>
            <a:ext cx="2793455" cy="47767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7195655" y="4360459"/>
            <a:ext cx="142973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Click on “Authorize </a:t>
            </a:r>
            <a:r>
              <a:rPr lang="en-IN" dirty="0" err="1" smtClean="0"/>
              <a:t>github</a:t>
            </a:r>
            <a:r>
              <a:rPr lang="en-IN" dirty="0" smtClean="0"/>
              <a:t>”</a:t>
            </a:r>
            <a:endParaRPr lang="en-IN" dirty="0"/>
          </a:p>
        </p:txBody>
      </p:sp>
      <p:sp>
        <p:nvSpPr>
          <p:cNvPr id="7" name="Up Arrow 6"/>
          <p:cNvSpPr/>
          <p:nvPr/>
        </p:nvSpPr>
        <p:spPr>
          <a:xfrm rot="17322051">
            <a:off x="6459078" y="3911551"/>
            <a:ext cx="382136" cy="11512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145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23" y="407327"/>
            <a:ext cx="9573408" cy="46969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3079" y="5158854"/>
            <a:ext cx="106043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Steps:</a:t>
            </a:r>
          </a:p>
          <a:p>
            <a:r>
              <a:rPr lang="en-IN" dirty="0" smtClean="0"/>
              <a:t>1. Click on your name</a:t>
            </a:r>
          </a:p>
          <a:p>
            <a:pPr marL="342900" indent="-342900">
              <a:buAutoNum type="arabicPeriod"/>
            </a:pPr>
            <a:endParaRPr lang="en-IN" dirty="0" smtClean="0"/>
          </a:p>
          <a:p>
            <a:pPr algn="ctr"/>
            <a:r>
              <a:rPr lang="en-IN" sz="2400" b="1" dirty="0" smtClean="0"/>
              <a:t>Please be careful not to select any other name apart from Yours !!!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163465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44" y="655113"/>
            <a:ext cx="10498015" cy="481079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206863" y="4339987"/>
            <a:ext cx="2793455" cy="47767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992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32" y="736827"/>
            <a:ext cx="10821910" cy="421063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408226" y="4107975"/>
            <a:ext cx="7083189" cy="47767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887105" y="4967784"/>
            <a:ext cx="106043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Steps:</a:t>
            </a:r>
          </a:p>
          <a:p>
            <a:pPr marL="342900" indent="-342900">
              <a:buAutoNum type="arabicPeriod"/>
            </a:pPr>
            <a:r>
              <a:rPr lang="en-IN" dirty="0" smtClean="0"/>
              <a:t>Click on this link !</a:t>
            </a:r>
          </a:p>
          <a:p>
            <a:pPr marL="342900" indent="-342900">
              <a:buAutoNum type="arabicPeriod"/>
            </a:pPr>
            <a:r>
              <a:rPr lang="en-IN" dirty="0" smtClean="0"/>
              <a:t>This link automatically creates a “Private repository” in your own Github profile.</a:t>
            </a:r>
          </a:p>
          <a:p>
            <a:pPr marL="342900" indent="-342900">
              <a:buAutoNum type="arabicPeriod"/>
            </a:pPr>
            <a:r>
              <a:rPr lang="en-IN" dirty="0" smtClean="0"/>
              <a:t>Since these repositories are private – No one else can look at these look at your work but for GL gurus &amp; moderators.  Hence No Plagiarism !! No copying</a:t>
            </a:r>
          </a:p>
          <a:p>
            <a:pPr marL="342900" indent="-342900">
              <a:buAutoNum type="arabicPeriod"/>
            </a:pPr>
            <a:r>
              <a:rPr lang="en-IN" dirty="0" smtClean="0"/>
              <a:t>At the end of the program, we will make all the repos PUBLIC !!</a:t>
            </a:r>
          </a:p>
          <a:p>
            <a:pPr marL="342900" indent="-342900">
              <a:buAutoNum type="arabicPeriod"/>
            </a:pPr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65405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93" y="928338"/>
            <a:ext cx="9412013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9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06" y="406885"/>
            <a:ext cx="10058400" cy="479722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9062113" y="324997"/>
            <a:ext cx="941695" cy="56210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762714" y="5380672"/>
            <a:ext cx="10604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Note:</a:t>
            </a:r>
          </a:p>
          <a:p>
            <a:pPr marL="342900" indent="-342900">
              <a:buAutoNum type="arabicPeriod"/>
            </a:pPr>
            <a:r>
              <a:rPr lang="en-IN" dirty="0" smtClean="0"/>
              <a:t>Search for Github in Google and Click on Sign up</a:t>
            </a:r>
          </a:p>
          <a:p>
            <a:pPr marL="342900" indent="-342900">
              <a:buAutoNum type="arabicPeriod"/>
            </a:pPr>
            <a:r>
              <a:rPr lang="en-IN" dirty="0" smtClean="0"/>
              <a:t>Please use the same email with which  you have registered with us.</a:t>
            </a:r>
          </a:p>
          <a:p>
            <a:pPr marL="342900" indent="-342900">
              <a:buAutoNum type="arabicPeriod"/>
            </a:pPr>
            <a:r>
              <a:rPr lang="en-IN" dirty="0" smtClean="0"/>
              <a:t>If you have already have a Github account, you can press Sign in and skip to </a:t>
            </a:r>
            <a:r>
              <a:rPr lang="en-IN" smtClean="0"/>
              <a:t>slide 7 </a:t>
            </a:r>
            <a:endParaRPr lang="en-IN" dirty="0" smtClean="0"/>
          </a:p>
          <a:p>
            <a:pPr marL="342900" indent="-342900">
              <a:buAutoNum type="arabicPeriod"/>
            </a:pPr>
            <a:endParaRPr lang="en-IN" dirty="0"/>
          </a:p>
        </p:txBody>
      </p:sp>
      <p:sp>
        <p:nvSpPr>
          <p:cNvPr id="7" name="Up Arrow 6"/>
          <p:cNvSpPr/>
          <p:nvPr/>
        </p:nvSpPr>
        <p:spPr>
          <a:xfrm rot="18540123">
            <a:off x="10486694" y="653752"/>
            <a:ext cx="382136" cy="1464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33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56" y="447259"/>
            <a:ext cx="9402487" cy="5963482"/>
          </a:xfrm>
          <a:prstGeom prst="rect">
            <a:avLst/>
          </a:prstGeom>
        </p:spPr>
      </p:pic>
      <p:sp>
        <p:nvSpPr>
          <p:cNvPr id="9" name="Up Arrow 8"/>
          <p:cNvSpPr/>
          <p:nvPr/>
        </p:nvSpPr>
        <p:spPr>
          <a:xfrm rot="18740913">
            <a:off x="6720109" y="3855201"/>
            <a:ext cx="382136" cy="7720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Up Arrow 9"/>
          <p:cNvSpPr/>
          <p:nvPr/>
        </p:nvSpPr>
        <p:spPr>
          <a:xfrm rot="2913458">
            <a:off x="1918373" y="2644250"/>
            <a:ext cx="382136" cy="7720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766260" y="3319816"/>
            <a:ext cx="1774209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Please keep your Full name as Username. Do not keep nicknames like: K$4nall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287004" y="4441207"/>
            <a:ext cx="221183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Please try to use the email ID with which you have registered with us. It would be easy for us to track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2525275" y="6045958"/>
            <a:ext cx="1664588" cy="50496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67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651" y="580627"/>
            <a:ext cx="9116697" cy="569674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016593" y="2924032"/>
            <a:ext cx="2538045" cy="50496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2866030" y="5696802"/>
            <a:ext cx="1187355" cy="50496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05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177" y="366285"/>
            <a:ext cx="9459645" cy="612543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275464" y="6092587"/>
            <a:ext cx="900752" cy="50496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699324" y="4425284"/>
            <a:ext cx="177420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You can click on “Skip this step”</a:t>
            </a:r>
            <a:endParaRPr lang="en-IN" dirty="0"/>
          </a:p>
        </p:txBody>
      </p:sp>
      <p:sp>
        <p:nvSpPr>
          <p:cNvPr id="5" name="Up Arrow 4"/>
          <p:cNvSpPr/>
          <p:nvPr/>
        </p:nvSpPr>
        <p:spPr>
          <a:xfrm rot="8265370">
            <a:off x="2521343" y="4910580"/>
            <a:ext cx="382136" cy="12542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72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9" y="1078173"/>
            <a:ext cx="10297962" cy="52420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9348" y="300250"/>
            <a:ext cx="8988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Your Github account is now setup !!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1899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38" y="931913"/>
            <a:ext cx="9921922" cy="56219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9348" y="300250"/>
            <a:ext cx="10025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You also should go to your email ID and confirm your email address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2814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762" y="1165656"/>
            <a:ext cx="8164064" cy="5372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9904" y="395784"/>
            <a:ext cx="10025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Now Login to your Olympus with your own credentials !!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8455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31" y="224403"/>
            <a:ext cx="11387206" cy="49071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3079" y="5158854"/>
            <a:ext cx="10604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The UI may look different. But the steps are the same !!</a:t>
            </a:r>
          </a:p>
          <a:p>
            <a:r>
              <a:rPr lang="en-IN" u="sng" dirty="0" smtClean="0"/>
              <a:t>Steps:</a:t>
            </a:r>
          </a:p>
          <a:p>
            <a:pPr marL="342900" indent="-342900">
              <a:buAutoNum type="arabicPeriod"/>
            </a:pPr>
            <a:r>
              <a:rPr lang="en-IN" dirty="0" smtClean="0"/>
              <a:t>Go to Courses.</a:t>
            </a:r>
          </a:p>
          <a:p>
            <a:pPr marL="342900" indent="-342900">
              <a:buAutoNum type="arabicPeriod"/>
            </a:pPr>
            <a:r>
              <a:rPr lang="en-IN" dirty="0" smtClean="0"/>
              <a:t>Click on the respective Lab course card – If you are from AIML program go to PGPAIML.C.AUG Lab or if you are from ML program go for PGP.ML.C.AUG Lab respectively 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673079" y="3316405"/>
            <a:ext cx="1728928" cy="27295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482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330</Words>
  <Application>Microsoft Office PowerPoint</Application>
  <PresentationFormat>Widescreen</PresentationFormat>
  <Paragraphs>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GITHUB – CREATING ACCOUNT &amp; ACCEPTING ASSIGNMENTS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</dc:creator>
  <cp:lastModifiedBy>GL</cp:lastModifiedBy>
  <cp:revision>18</cp:revision>
  <dcterms:created xsi:type="dcterms:W3CDTF">2018-08-18T13:09:36Z</dcterms:created>
  <dcterms:modified xsi:type="dcterms:W3CDTF">2018-08-18T16:07:52Z</dcterms:modified>
</cp:coreProperties>
</file>