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7529-B2A1-4366-B4BC-36447FFC69C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534B-05D3-4D99-987C-AA99C380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399" y="209144"/>
            <a:ext cx="4477169" cy="56502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4266099" y="537166"/>
            <a:ext cx="1146740" cy="144668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Crash Data</a:t>
            </a:r>
            <a:endParaRPr lang="en-US" sz="1000" b="1" dirty="0" smtClean="0">
              <a:solidFill>
                <a:srgbClr val="C00000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Unique Id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Date &amp; Time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Latitude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Longitude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2956" y="237814"/>
            <a:ext cx="1838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 Data Source </a:t>
            </a:r>
            <a:endParaRPr lang="en-US" sz="1400" dirty="0"/>
          </a:p>
        </p:txBody>
      </p:sp>
      <p:sp>
        <p:nvSpPr>
          <p:cNvPr id="7" name="Left-Right Arrow 6"/>
          <p:cNvSpPr/>
          <p:nvPr/>
        </p:nvSpPr>
        <p:spPr>
          <a:xfrm>
            <a:off x="3789448" y="1895901"/>
            <a:ext cx="3235075" cy="34540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026586" y="2314707"/>
            <a:ext cx="196496" cy="5259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23082" y="2268957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date Holiday or not?</a:t>
            </a:r>
            <a:endParaRPr lang="en-US" sz="1200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4223080" y="5148357"/>
            <a:ext cx="2995863" cy="43207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Liner Regression/Ensemble Regression models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943928" y="2314707"/>
            <a:ext cx="196496" cy="5259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gnetic Disk 30"/>
          <p:cNvSpPr/>
          <p:nvPr/>
        </p:nvSpPr>
        <p:spPr>
          <a:xfrm>
            <a:off x="7040530" y="1444804"/>
            <a:ext cx="1146740" cy="12538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Libraries</a:t>
            </a:r>
            <a:endParaRPr lang="en-US" sz="1000" b="1" dirty="0" smtClean="0">
              <a:solidFill>
                <a:srgbClr val="C00000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Holiday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err="1" smtClean="0">
                <a:solidFill>
                  <a:schemeClr val="tx1"/>
                </a:solidFill>
              </a:rPr>
              <a:t>Astral.sun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Longitude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Map Quest API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5671362" y="513974"/>
            <a:ext cx="1146740" cy="144668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Weather Data</a:t>
            </a:r>
            <a:endParaRPr lang="en-US" sz="1000" b="1" dirty="0" smtClean="0">
              <a:solidFill>
                <a:srgbClr val="C00000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Humidity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Temperature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Wind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6431" y="2254513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Elevation</a:t>
            </a:r>
          </a:p>
          <a:p>
            <a:r>
              <a:rPr lang="en-US" sz="1200" dirty="0" smtClean="0"/>
              <a:t>Azimuth</a:t>
            </a:r>
          </a:p>
          <a:p>
            <a:r>
              <a:rPr lang="en-US" sz="1200" dirty="0" smtClean="0"/>
              <a:t>Zenith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5878386" y="2322726"/>
            <a:ext cx="196496" cy="5259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48081" y="2262532"/>
            <a:ext cx="96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StreetName</a:t>
            </a:r>
            <a:endParaRPr lang="en-US" sz="1200" dirty="0" smtClean="0"/>
          </a:p>
        </p:txBody>
      </p:sp>
      <p:sp>
        <p:nvSpPr>
          <p:cNvPr id="38" name="Flowchart: Magnetic Disk 37"/>
          <p:cNvSpPr/>
          <p:nvPr/>
        </p:nvSpPr>
        <p:spPr>
          <a:xfrm>
            <a:off x="5345762" y="2889691"/>
            <a:ext cx="2108896" cy="144668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Features</a:t>
            </a:r>
          </a:p>
          <a:p>
            <a:pPr algn="ctr"/>
            <a:endParaRPr lang="en-US" sz="1000" b="1" dirty="0" smtClean="0">
              <a:solidFill>
                <a:srgbClr val="C00000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Is Holiday?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Day, month, year, hour, min, sec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Elevation, Azimuth, Zenith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Humidity, Temperature</a:t>
            </a:r>
            <a:r>
              <a:rPr lang="en-US" sz="1000" dirty="0" smtClean="0">
                <a:solidFill>
                  <a:schemeClr val="tx1"/>
                </a:solidFill>
              </a:rPr>
              <a:t>, Wind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Street Name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3993684" y="2868274"/>
            <a:ext cx="1146740" cy="144668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Crash Data</a:t>
            </a:r>
            <a:endParaRPr lang="en-US" sz="1000" b="1" dirty="0" smtClean="0">
              <a:solidFill>
                <a:srgbClr val="C00000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Unique Id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Date &amp; Time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Latitude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Longitude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Left-Right Arrow 40"/>
          <p:cNvSpPr/>
          <p:nvPr/>
        </p:nvSpPr>
        <p:spPr>
          <a:xfrm>
            <a:off x="4103475" y="4418134"/>
            <a:ext cx="3235075" cy="34540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Model Building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5622763" y="4684557"/>
            <a:ext cx="196496" cy="5259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8047" y="1063386"/>
            <a:ext cx="4477169" cy="32439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100903" y="1679522"/>
            <a:ext cx="1110309" cy="2764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Pre-processing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5518962" y="2726661"/>
            <a:ext cx="2430559" cy="34540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Model Building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655899" y="2274725"/>
            <a:ext cx="196496" cy="5259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5538867" y="3626687"/>
            <a:ext cx="2430559" cy="43207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Series Model to Predict Crash Location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3876888" y="1232663"/>
            <a:ext cx="1146740" cy="144668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Crash Data</a:t>
            </a:r>
            <a:endParaRPr lang="en-US" sz="1000" b="1" dirty="0" smtClean="0">
              <a:solidFill>
                <a:srgbClr val="C00000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Unique Id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Date &amp; Time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Latitude</a:t>
            </a:r>
          </a:p>
          <a:p>
            <a:pPr marL="171450" indent="-171450" algn="ctr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Longitude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6211212" y="1498616"/>
            <a:ext cx="1085870" cy="728799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635993" y="3069255"/>
            <a:ext cx="196496" cy="5259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Ravatale</dc:creator>
  <cp:lastModifiedBy>Amol Ravatale</cp:lastModifiedBy>
  <cp:revision>6</cp:revision>
  <dcterms:created xsi:type="dcterms:W3CDTF">2021-06-06T08:36:42Z</dcterms:created>
  <dcterms:modified xsi:type="dcterms:W3CDTF">2021-06-06T12:39:54Z</dcterms:modified>
</cp:coreProperties>
</file>