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othing You Could Do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A2A6D9-E076-4073-B4BC-5E30F6B944D7}">
  <a:tblStyle styleId="{7BA2A6D9-E076-4073-B4BC-5E30F6B94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NothingYouCouldD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f871998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f871998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f8719983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f8719983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f871998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f871998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871998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871998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871998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871998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871998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871998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f871998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f871998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Convolutional Layer</a:t>
            </a:r>
            <a:endParaRPr sz="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5592300" y="19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Image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573855" y="15469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filter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936655" y="39365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8x8x1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594255" y="29459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3</a:t>
            </a: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x3x1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944094" y="3641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Convolutional Layer</a:t>
            </a:r>
            <a:endParaRPr sz="24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26A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5592300" y="19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Image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573855" y="15469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filter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36655" y="39365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8x8x1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594255" y="29459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3x3x1</a:t>
            </a:r>
            <a:endParaRPr b="1">
              <a:solidFill>
                <a:srgbClr val="434343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763225" y="3524325"/>
            <a:ext cx="346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Output is a dot product</a:t>
            </a:r>
            <a:endParaRPr b="1" sz="1800">
              <a:solidFill>
                <a:srgbClr val="FF0000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290575" y="3872925"/>
            <a:ext cx="4407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 (32*1) + (27*0) + (33*12) + (29*2) +(18*15) + (28*1) + (2*1) + (33*10) + (66*0)</a:t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 1116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0" name="Google Shape;80;p15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611333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Dilation Rate = 2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6113400" y="4518875"/>
            <a:ext cx="1531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ilter with gaps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644730" y="34806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x5x1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6" name="Google Shape;96;p16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7" name="Google Shape;97;p16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p16"/>
          <p:cNvGraphicFramePr/>
          <p:nvPr/>
        </p:nvGraphicFramePr>
        <p:xfrm>
          <a:off x="611333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2" name="Google Shape;102;p16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Dilation Rate = 2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6113400" y="4518875"/>
            <a:ext cx="1531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 with gaps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644730" y="34806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5x5x1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2" name="Google Shape;112;p17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3" name="Google Shape;113;p17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611333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8" name="Google Shape;118;p17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Dilation Rate = 2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6113400" y="4518875"/>
            <a:ext cx="1531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 with gaps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644730" y="34806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5x5x1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29425" y="4132725"/>
            <a:ext cx="4762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 (32*1) + (33*0) + (18*12) + (2*2) +(66*15) + (160*1) + (47*1) + (180*10) + (170*0)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9" name="Google Shape;129;p18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527738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383375"/>
                <a:gridCol w="383375"/>
                <a:gridCol w="383375"/>
                <a:gridCol w="383375"/>
                <a:gridCol w="383375"/>
                <a:gridCol w="383375"/>
                <a:gridCol w="3833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5" name="Google Shape;135;p18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Dilation Rate = 3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7961026" y="3480625"/>
            <a:ext cx="933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7x7x1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944100" y="364175"/>
            <a:ext cx="7255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Convolutional Layer with Dilation</a:t>
            </a:r>
            <a:endParaRPr sz="8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944100" y="1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4" name="Google Shape;144;p19"/>
          <p:cNvGraphicFramePr/>
          <p:nvPr/>
        </p:nvGraphicFramePr>
        <p:xfrm>
          <a:off x="6272425" y="13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404400"/>
                <a:gridCol w="404400"/>
                <a:gridCol w="404400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1936655" y="9373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253980" y="9374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936655" y="37841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8x8x1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644730" y="165182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3x3x1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527738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{7BA2A6D9-E076-4073-B4BC-5E30F6B944D7}</a:tableStyleId>
              </a:tblPr>
              <a:tblGrid>
                <a:gridCol w="383375"/>
                <a:gridCol w="383375"/>
                <a:gridCol w="383375"/>
                <a:gridCol w="383375"/>
                <a:gridCol w="383375"/>
                <a:gridCol w="383375"/>
                <a:gridCol w="383375"/>
              </a:tblGrid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2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0" name="Google Shape;150;p19"/>
          <p:cNvSpPr txBox="1"/>
          <p:nvPr/>
        </p:nvSpPr>
        <p:spPr>
          <a:xfrm>
            <a:off x="6949805" y="2427175"/>
            <a:ext cx="12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Dilation Rate = 3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6804475" y="2342675"/>
            <a:ext cx="189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/>
        </p:nvSpPr>
        <p:spPr>
          <a:xfrm>
            <a:off x="7961026" y="3480625"/>
            <a:ext cx="933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x7x1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29425" y="4132725"/>
            <a:ext cx="4762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Allows filters to look at bigger area without additional weights/biases</a:t>
            </a:r>
            <a:endParaRPr b="1"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