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82"/>
  </p:notesMasterIdLst>
  <p:sldIdLst>
    <p:sldId id="258" r:id="rId3"/>
    <p:sldId id="271" r:id="rId4"/>
    <p:sldId id="352" r:id="rId5"/>
    <p:sldId id="509" r:id="rId6"/>
    <p:sldId id="505" r:id="rId7"/>
    <p:sldId id="506" r:id="rId8"/>
    <p:sldId id="510" r:id="rId9"/>
    <p:sldId id="511" r:id="rId10"/>
    <p:sldId id="512" r:id="rId11"/>
    <p:sldId id="513" r:id="rId12"/>
    <p:sldId id="515" r:id="rId13"/>
    <p:sldId id="514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530" r:id="rId29"/>
    <p:sldId id="531" r:id="rId30"/>
    <p:sldId id="532" r:id="rId31"/>
    <p:sldId id="533" r:id="rId32"/>
    <p:sldId id="534" r:id="rId33"/>
    <p:sldId id="535" r:id="rId34"/>
    <p:sldId id="536" r:id="rId35"/>
    <p:sldId id="537" r:id="rId36"/>
    <p:sldId id="538" r:id="rId37"/>
    <p:sldId id="539" r:id="rId38"/>
    <p:sldId id="540" r:id="rId39"/>
    <p:sldId id="541" r:id="rId40"/>
    <p:sldId id="542" r:id="rId41"/>
    <p:sldId id="543" r:id="rId42"/>
    <p:sldId id="544" r:id="rId43"/>
    <p:sldId id="545" r:id="rId44"/>
    <p:sldId id="546" r:id="rId45"/>
    <p:sldId id="547" r:id="rId46"/>
    <p:sldId id="548" r:id="rId47"/>
    <p:sldId id="549" r:id="rId48"/>
    <p:sldId id="550" r:id="rId49"/>
    <p:sldId id="551" r:id="rId50"/>
    <p:sldId id="552" r:id="rId51"/>
    <p:sldId id="553" r:id="rId52"/>
    <p:sldId id="554" r:id="rId53"/>
    <p:sldId id="555" r:id="rId54"/>
    <p:sldId id="556" r:id="rId55"/>
    <p:sldId id="557" r:id="rId56"/>
    <p:sldId id="558" r:id="rId57"/>
    <p:sldId id="559" r:id="rId58"/>
    <p:sldId id="560" r:id="rId59"/>
    <p:sldId id="561" r:id="rId60"/>
    <p:sldId id="562" r:id="rId61"/>
    <p:sldId id="563" r:id="rId62"/>
    <p:sldId id="564" r:id="rId63"/>
    <p:sldId id="565" r:id="rId64"/>
    <p:sldId id="566" r:id="rId65"/>
    <p:sldId id="567" r:id="rId66"/>
    <p:sldId id="568" r:id="rId67"/>
    <p:sldId id="569" r:id="rId68"/>
    <p:sldId id="570" r:id="rId69"/>
    <p:sldId id="571" r:id="rId70"/>
    <p:sldId id="572" r:id="rId71"/>
    <p:sldId id="573" r:id="rId72"/>
    <p:sldId id="574" r:id="rId73"/>
    <p:sldId id="575" r:id="rId74"/>
    <p:sldId id="576" r:id="rId75"/>
    <p:sldId id="577" r:id="rId76"/>
    <p:sldId id="578" r:id="rId77"/>
    <p:sldId id="579" r:id="rId78"/>
    <p:sldId id="580" r:id="rId79"/>
    <p:sldId id="581" r:id="rId80"/>
    <p:sldId id="267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22" autoAdjust="0"/>
  </p:normalViewPr>
  <p:slideViewPr>
    <p:cSldViewPr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2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3B232-659E-4EFB-8341-400B84E9F21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DE2E5-B69C-4E32-926B-233912AE4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6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0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3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29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5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515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4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965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4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29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52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026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261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5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610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4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874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4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33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2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0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3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5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6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6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364B-9E96-41C4-86B9-69FD5EC89983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4" name="Picture 2" descr="D:\YOGESH\icon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88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364B-9E96-41C4-86B9-69FD5EC89983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8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4495800"/>
            <a:ext cx="9144000" cy="2362200"/>
            <a:chOff x="0" y="4495800"/>
            <a:chExt cx="9144000" cy="2362200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" name="Picture 4" descr="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4495800"/>
              <a:ext cx="2276793" cy="187668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04800" y="244858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C0000"/>
                </a:solidFill>
              </a:rPr>
              <a:t>Python for Beginners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298346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Archer Infotech , PUNE</a:t>
            </a:r>
          </a:p>
        </p:txBody>
      </p:sp>
      <p:pic>
        <p:nvPicPr>
          <p:cNvPr id="3074" name="Picture 2" descr="D:\YOGESH\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572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476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6BC5B-4ED4-AF38-1BF7-119EEE9AF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85887"/>
            <a:ext cx="77724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49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974C6C-7258-6C16-18A5-005E2D48D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1585912"/>
            <a:ext cx="79343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4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6666F-890D-80F6-C1A3-0BBBCA693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457325"/>
            <a:ext cx="80581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9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9B4D2-83C7-5160-DDA4-BBC095A56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1557337"/>
            <a:ext cx="80486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68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1A0C6-5757-211C-3C6D-760C24B1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1343025"/>
            <a:ext cx="79152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28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6666F-890D-80F6-C1A3-0BBBCA693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457325"/>
            <a:ext cx="80581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55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A5D2B-2D17-9BB6-09CF-5695399D1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462087"/>
            <a:ext cx="81057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3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60EA1-4ABE-E317-180A-E156B8419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1500187"/>
            <a:ext cx="80105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93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72D5B-C792-1C8E-DC89-51759DFBB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1523999"/>
            <a:ext cx="75628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42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5C00D6-9F2D-B266-0BE8-2BD14A124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" y="1600200"/>
            <a:ext cx="78390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0764" y="3200400"/>
            <a:ext cx="2833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Cocogoose" panose="02000000000000000000" pitchFamily="2" charset="0"/>
              </a:rPr>
              <a:t>Practice Test</a:t>
            </a:r>
            <a:endParaRPr lang="en-PH" sz="4000" b="1" dirty="0">
              <a:latin typeface="Cocogoos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972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29FE2-1893-8AAF-7B88-8DF01AAE5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1585912"/>
            <a:ext cx="77438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81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8CBFD-29D2-291A-F8CA-9681677DC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1566862"/>
            <a:ext cx="77057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03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73A6E-C3AE-4B5A-741F-BE3FE0261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671637"/>
            <a:ext cx="80391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49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45D33-DD23-5F0D-BD1C-674357BBB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528762"/>
            <a:ext cx="79819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21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ADA62-0B55-93FB-1C70-099A9E696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1519237"/>
            <a:ext cx="78581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23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0C878-F03D-25CB-B39C-250C83E37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1585912"/>
            <a:ext cx="79438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1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C8D2A-3ABE-B501-01DF-613F9640C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93621"/>
            <a:ext cx="78581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68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D934E-5C0D-6722-6FE4-82E3E0616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1311916"/>
            <a:ext cx="75628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18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AE888-2724-F5B9-7AC1-ED3464D41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73579"/>
            <a:ext cx="75438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02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8E3AF-FD39-94E4-3007-76DF5E0E7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1809750"/>
            <a:ext cx="76676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C3587-CB31-D920-4610-B291CDAD2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1595437"/>
            <a:ext cx="77628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97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16E1A-33BC-C2BA-C1C1-3349CEF03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938337"/>
            <a:ext cx="79629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40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72766-3C7F-2D90-1C85-88DC9D5CA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2066925"/>
            <a:ext cx="79629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34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9C22B-B301-487C-4C26-9815A4E6A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1947862"/>
            <a:ext cx="80867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014B9-174C-55E6-1BC2-52FE37A2D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1719262"/>
            <a:ext cx="83724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59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F4BB1-8FC0-78AA-64B2-B166E61EF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852612"/>
            <a:ext cx="81724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07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E655A-5AF0-3840-1A7B-EBBF34C1A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1885950"/>
            <a:ext cx="81248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76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1B64F-7F1C-7CAE-8D95-0329CFE93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976437"/>
            <a:ext cx="81343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92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331DF-9006-C78C-3489-9A1DA9C0B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809750"/>
            <a:ext cx="87439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84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AE306-B032-B168-8BE8-8FC4B6195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38300"/>
            <a:ext cx="7620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27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2C038-0E58-1075-C1AB-522F2D886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90675"/>
            <a:ext cx="77724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5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7E3014-BE8F-514E-7728-C8062068D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2057400"/>
            <a:ext cx="79629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050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6666F-890D-80F6-C1A3-0BBBCA693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457325"/>
            <a:ext cx="80581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346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DCB86-B69A-C4C6-106F-A7B3698F4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1657350"/>
            <a:ext cx="78676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25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0655B-3D45-FE99-F1B6-C95A1A5FA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66825"/>
            <a:ext cx="77057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813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57D1D4-2333-2733-041A-8062D6ACB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1314450"/>
            <a:ext cx="75247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092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B19B8-383F-F984-131E-C358E8B89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00175"/>
            <a:ext cx="76295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48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BD441-2B66-689A-8A53-B6E124F6C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1457325"/>
            <a:ext cx="75057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40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BD441-2B66-689A-8A53-B6E124F6C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1457325"/>
            <a:ext cx="75057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187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1B0EF-CE96-145C-49ED-7AFB106B7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24000"/>
            <a:ext cx="75628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939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20BEA-A21D-6B69-E13B-F7D306873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1524000"/>
            <a:ext cx="77914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961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B6D1B-650D-D969-06F6-AC9630C3A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47800"/>
            <a:ext cx="78771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0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10746D-E57F-01BC-475C-03F0B0531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1862137"/>
            <a:ext cx="77819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19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F5D17-F3D7-3F45-8F77-00C3ADFD0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1557337"/>
            <a:ext cx="79438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117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7A351-F55F-8A9E-BC55-EF43273C7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1595437"/>
            <a:ext cx="78295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871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D75C04-D937-2189-A531-224597A2A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162175"/>
            <a:ext cx="76962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556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114EA-1D1C-5972-00D1-97EA13E77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47800"/>
            <a:ext cx="76390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172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471CE-7D43-2FC0-711B-3F7BA369A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443037"/>
            <a:ext cx="86106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973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1594E-3C7C-A344-B364-3F40DAAFF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538287"/>
            <a:ext cx="81057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255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E70FE-C4E9-1180-78B6-74C34CA57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4000"/>
            <a:ext cx="80391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156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F95E2-9681-36DE-6B1A-4EDF5A5DB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33400"/>
            <a:ext cx="6905625" cy="2428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E1622A-7411-7850-F2B2-958F04A43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962275"/>
            <a:ext cx="6905625" cy="340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337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5BEDE7-D049-391F-D81E-5C4E4064F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28800"/>
            <a:ext cx="5538787" cy="3732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616150-FDB6-47B1-CA35-1AFEB99D0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356609"/>
            <a:ext cx="20383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233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686C9-FE9E-94CF-5C85-5FD5DD7D0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7896225" cy="262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0E3187-2A43-23F2-DE20-30328F49D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971800"/>
            <a:ext cx="24003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7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778FD6-E2BD-E5ED-85DD-7BE300DBD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1852612"/>
            <a:ext cx="79914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620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41D07-668D-3B2E-1C81-1B7F279F8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57325"/>
            <a:ext cx="77438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945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3618C-05EE-557F-C2F1-7AD8525A0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1876425"/>
            <a:ext cx="77533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999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8E5F3-A2BD-E993-D04F-EA8144EBE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38200"/>
            <a:ext cx="74771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039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27B21-9FF9-CEDF-C672-E3702970E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1600200"/>
            <a:ext cx="81438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00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564A6-2AD6-950A-2BC8-F25FEFF41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1500187"/>
            <a:ext cx="78581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103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7F9D3-2493-8EF1-67C1-55745F168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78105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425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4E0B9-53AC-C75B-06E3-42AA2F29B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47800"/>
            <a:ext cx="77247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054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533A0-8BCF-B7C5-501C-6BF932F4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1619250"/>
            <a:ext cx="87058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682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D1FF1-F79F-8BCF-449D-95A27EE06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DE5451-D03F-92D6-3F1A-6AF3C04A6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77C62-DB83-AA13-8783-78CE75462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9AA0D8-17CA-E248-27DF-B620C75D9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266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546AD-0CFB-00AA-71D3-FF9446173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1476375"/>
            <a:ext cx="79914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6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528BB-4662-D247-2DFE-C16D8D04C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452562"/>
            <a:ext cx="77343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134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08137-FE88-BD2F-1B8B-D619B36D3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433512"/>
            <a:ext cx="80010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328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D1FF1-F79F-8BCF-449D-95A27EE06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DE5451-D03F-92D6-3F1A-6AF3C04A6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77C62-DB83-AA13-8783-78CE75462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9AA0D8-17CA-E248-27DF-B620C75D9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2B5AE6-3D41-8FDB-BD64-455A7CD9B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" y="1333500"/>
            <a:ext cx="87439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937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D1FF1-F79F-8BCF-449D-95A27EE06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DE5451-D03F-92D6-3F1A-6AF3C04A6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77C62-DB83-AA13-8783-78CE75462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9AA0D8-17CA-E248-27DF-B620C75D9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FCFE9D-BD39-28FF-C508-9BD297AE0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13" y="1309686"/>
            <a:ext cx="8744387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474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D1FF1-F79F-8BCF-449D-95A27EE06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DE5451-D03F-92D6-3F1A-6AF3C04A6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77C62-DB83-AA13-8783-78CE75462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9AA0D8-17CA-E248-27DF-B620C75D9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299060-4C03-BA1C-97A3-CA9039BCF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7" y="1371600"/>
            <a:ext cx="9144000" cy="44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301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D1FF1-F79F-8BCF-449D-95A27EE06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DE5451-D03F-92D6-3F1A-6AF3C04A6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77C62-DB83-AA13-8783-78CE75462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9AA0D8-17CA-E248-27DF-B620C75D9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216D88-B051-F9A8-CBE6-258F75921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30" y="1295400"/>
            <a:ext cx="86677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058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D1FF1-F79F-8BCF-449D-95A27EE06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DE5451-D03F-92D6-3F1A-6AF3C04A6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77C62-DB83-AA13-8783-78CE75462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E0592A-0567-0D23-6F73-623C748B8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" y="1595437"/>
            <a:ext cx="84296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917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D1FF1-F79F-8BCF-449D-95A27EE06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DE5451-D03F-92D6-3F1A-6AF3C04A6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77C62-DB83-AA13-8783-78CE75462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9AA0D8-17CA-E248-27DF-B620C75D9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31DD96-030C-E66C-5777-ACDDD2036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1533525"/>
            <a:ext cx="88773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722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D1FF1-F79F-8BCF-449D-95A27EE06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DE5451-D03F-92D6-3F1A-6AF3C04A6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77C62-DB83-AA13-8783-78CE75462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9AA0D8-17CA-E248-27DF-B620C75D9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A0E238-8D24-99B6-C7EC-3843CA5FF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371600"/>
            <a:ext cx="89154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538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D1FF1-F79F-8BCF-449D-95A27EE06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DE5451-D03F-92D6-3F1A-6AF3C04A6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77C62-DB83-AA13-8783-78CE75462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9AA0D8-17CA-E248-27DF-B620C75D9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28787"/>
            <a:ext cx="8667750" cy="3400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A0E238-8D24-99B6-C7EC-3843CA5FF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371600"/>
            <a:ext cx="8915400" cy="3905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1039DA-39B8-40B6-506F-C405AAC7B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62" y="1338262"/>
            <a:ext cx="87534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568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514600"/>
            <a:ext cx="44958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C0000"/>
                </a:solidFill>
              </a:rPr>
              <a:t>THANK YOU !!!</a:t>
            </a:r>
          </a:p>
          <a:p>
            <a:r>
              <a:rPr lang="en-US" sz="3200" b="1" dirty="0">
                <a:solidFill>
                  <a:srgbClr val="CC0000"/>
                </a:solidFill>
              </a:rPr>
              <a:t>Amol Patil - 9822291613</a:t>
            </a:r>
          </a:p>
        </p:txBody>
      </p:sp>
      <p:sp>
        <p:nvSpPr>
          <p:cNvPr id="3" name="Action Button: Home 2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653A5-B8C9-2B06-C27F-0C9A86F2C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1362075"/>
            <a:ext cx="78771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4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CDBE4-2A0B-09D2-5B90-B3290A200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1443037"/>
            <a:ext cx="78200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3182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9244</TotalTime>
  <Words>21</Words>
  <Application>Microsoft Office PowerPoint</Application>
  <PresentationFormat>On-screen Show (4:3)</PresentationFormat>
  <Paragraphs>6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Arial</vt:lpstr>
      <vt:lpstr>Calibri</vt:lpstr>
      <vt:lpstr>Cocogoose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Ramakant Rode</dc:creator>
  <cp:lastModifiedBy>AMOL</cp:lastModifiedBy>
  <cp:revision>394</cp:revision>
  <dcterms:created xsi:type="dcterms:W3CDTF">2014-07-01T10:28:01Z</dcterms:created>
  <dcterms:modified xsi:type="dcterms:W3CDTF">2022-06-24T05:51:49Z</dcterms:modified>
</cp:coreProperties>
</file>