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ED62-390D-C126-939D-A49DDF07F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23E3B-0198-4884-26A8-25082CF30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5DE6-F50C-5F94-D146-2EA8B089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292-82CE-4F59-9AF4-444D5C54A94A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77B8-C1D1-63D0-809D-56218253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2635-669D-A8A4-1BC5-BD465AD2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64B-FAE8-4F70-A74E-C23C7F65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2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B7C0-E06C-F5FE-EB28-90A6D477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48D0C-DB5B-BEC6-63B3-04D3D8DF6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801D-2CF6-B7CC-54F8-C100B609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292-82CE-4F59-9AF4-444D5C54A94A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1260-83F5-712B-B755-1E84D579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07A3-85D5-EF11-52E2-C612BFA0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64B-FAE8-4F70-A74E-C23C7F65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1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96814-195F-C6E8-641A-84DD42BDE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19C01-3A11-6479-8806-2C9BBF18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A654-1A3A-2BB5-0493-C953764C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292-82CE-4F59-9AF4-444D5C54A94A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1D89-02F4-F837-32B9-FAF2EB8B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C1DA3-DB6C-E557-D598-FA87EF09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64B-FAE8-4F70-A74E-C23C7F65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88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3E07-5700-B69F-B735-BDE286AB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F2D4D-33BA-D428-F0C4-8791E33D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489C4-6C5D-4A7E-4F6C-8DECC580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292-82CE-4F59-9AF4-444D5C54A94A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2B76-824A-20D9-D001-757FE0F0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ACF56-FBA9-E921-FB29-5BF17F64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64B-FAE8-4F70-A74E-C23C7F65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4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01BB-CFFE-08DC-FE85-44019129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AF1C1-7125-2E53-DB59-9B881ADA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76BC-40CD-8A5B-3D97-6C1EEF0A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292-82CE-4F59-9AF4-444D5C54A94A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BB79-0949-6963-4F5F-3D80BD79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E13B6-5399-444F-D2D6-5A82C1FB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64B-FAE8-4F70-A74E-C23C7F65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14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981D-371A-AEE1-A223-BC9846C7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87E8-8103-D550-EBC4-B79C7ED36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18175-8E3D-7440-E407-2B23158DB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67A14-5D01-F3E6-AFC2-72C69C61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292-82CE-4F59-9AF4-444D5C54A94A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C1A0A-E49B-D44F-46CA-9D505D12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59842-BD2C-4D6D-790B-FFAE2630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64B-FAE8-4F70-A74E-C23C7F65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409A-EB68-FE0A-F9EC-7F0D1F99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D7387-06A4-D673-7EDB-31535F0E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80D16-3A38-FCE5-888F-0FBBA4FCB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0D33D-E299-E490-AED8-D987CADCD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A68FF-EADA-178A-9B1B-E9E9B36DF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C3A02-9D1C-B7C4-C7EF-994D265D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292-82CE-4F59-9AF4-444D5C54A94A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63F5B-B2ED-9C59-746A-6DAC6E1D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C99A8-4F17-7DB1-4C01-DED617A4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64B-FAE8-4F70-A74E-C23C7F65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3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48B9-48E9-6C5F-4250-18C5287E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DBCF9-39E2-0EA9-7906-A3FDBC6D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292-82CE-4F59-9AF4-444D5C54A94A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67B33-A5ED-07D6-72FD-30B45D79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8D041-3E2A-B44B-B458-6C796781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64B-FAE8-4F70-A74E-C23C7F65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7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422E9-9E14-C474-D350-271787B9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292-82CE-4F59-9AF4-444D5C54A94A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676BA-822A-F6F0-91A4-84C42CF6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79363-0D3F-09FA-13DA-46E68357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64B-FAE8-4F70-A74E-C23C7F65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15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B458-1EC5-96E6-D7A3-628EE16D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A76CE-5678-A83C-F659-12169A441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1DBD0-3D8D-F5B7-BE66-C34162D3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5C8EE-1600-3FBD-B390-FC437FFF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292-82CE-4F59-9AF4-444D5C54A94A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097E9-439E-8F06-A563-D7849807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3FB74-B856-3E34-5B62-8D9C831E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64B-FAE8-4F70-A74E-C23C7F65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0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09A0-B94D-5917-4E5A-86A6ED00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75E80-5BE6-FBD6-8DA3-F735C348D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C0BC2-7A0D-A572-DD33-6B45CDF02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5C264-71CD-4B79-DFB9-1CCD3264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292-82CE-4F59-9AF4-444D5C54A94A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D2A1A-760B-EF4C-3595-21AA266C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3B24F-4F31-C5C4-29D2-9D31A062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64B-FAE8-4F70-A74E-C23C7F65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93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7C2CD-9A01-BA0F-CAF6-1BC3DF57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202B0-81F8-01DD-8A8E-BFC3402BC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B6F8-AE66-3556-C848-347B537C1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BA292-82CE-4F59-9AF4-444D5C54A94A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B384-095F-9331-B70A-C7B16F80C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730D-E6B9-FFF6-135D-57E378AB1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D64B-FAE8-4F70-A74E-C23C7F65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9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83CA-BB23-E6DD-FF15-6A3B5A5DF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Minimal API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B259E-77EB-D38F-DFAD-FD1FE387E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94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1EC188-B4C0-55C3-F6D2-43AF61522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computer error&#10;&#10;Description automatically generated">
            <a:extLst>
              <a:ext uri="{FF2B5EF4-FFF2-40B4-BE49-F238E27FC236}">
                <a16:creationId xmlns:a16="http://schemas.microsoft.com/office/drawing/2014/main" id="{ECC2457B-5D37-7C8A-8C77-615481A53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267" y="643466"/>
            <a:ext cx="1017546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1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77038A-F749-642A-1F0F-C5F12DC22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web page&#10;&#10;Description automatically generated">
            <a:extLst>
              <a:ext uri="{FF2B5EF4-FFF2-40B4-BE49-F238E27FC236}">
                <a16:creationId xmlns:a16="http://schemas.microsoft.com/office/drawing/2014/main" id="{1549CBDB-C9F7-481B-19B7-31FB43785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75" y="643466"/>
            <a:ext cx="102692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3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4E0E26-F90D-488D-F8C9-546770875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program&#10;&#10;Description automatically generated">
            <a:extLst>
              <a:ext uri="{FF2B5EF4-FFF2-40B4-BE49-F238E27FC236}">
                <a16:creationId xmlns:a16="http://schemas.microsoft.com/office/drawing/2014/main" id="{C2BE8BC6-B49D-07F1-3DB6-DDA2EFF4C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06" y="643466"/>
            <a:ext cx="107135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D1DC7-411E-4117-E047-1D6AA2FFD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BDC5-9090-F48C-7BBC-3116083D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90975"/>
            <a:ext cx="10515600" cy="77422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1. Add Controller – First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55DD-B0B6-1EB9-D7F5-FC9074778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11314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Add Controller [ right click on controller folder 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C57D5-1C73-8DBB-86A9-5C6A2886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72" y="2127664"/>
            <a:ext cx="5715495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2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CE575-A7ED-1976-3AF2-6B8269987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9D5E-A161-F722-2B44-4DE580EB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90975"/>
            <a:ext cx="10515600" cy="77422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2. Add DTO - StudentDTO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D9B2C9-A507-598A-89F9-8C529FCB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04" y="1447628"/>
            <a:ext cx="5204911" cy="1981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6941D8-DCC3-1420-4E37-0993D7E0C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4" y="3996620"/>
            <a:ext cx="5204910" cy="19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2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5A2E0C-7D4E-7CC8-429D-BB5A22082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8C074-D6CF-6878-D9F0-04E718C9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Create Student Repo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8285B2A-CA08-4031-4F7E-D1E4A51A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178"/>
            <a:ext cx="10512547" cy="38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3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CBA07B-A21A-662D-BF5C-252F1FD4D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DBF107-74DF-D2D3-C84E-1C8B1E3E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8FC23-C879-4F16-83FE-930DD2D1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4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dirty="0"/>
              <a:t>Find Student By Id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66E30-85D7-9DEF-0C57-B7334373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85" y="1505882"/>
            <a:ext cx="7269088" cy="46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8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3CDFF6-F295-3691-C56A-6F424BAC0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A97AED-5420-7B5A-0EF9-825E64C2F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04BC-95EA-9B8F-1AB5-B2F6773D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2570"/>
            <a:ext cx="10515600" cy="702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en-US" dirty="0"/>
              <a:t>Add Response Codes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61317-3D02-07D5-E2D4-79611F2A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89" y="903660"/>
            <a:ext cx="6721422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797A56-4288-4480-7875-BD0FE64B9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DD10DE-32CF-5C4E-079E-5B5F80046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F6239-5B63-AD25-11E2-4133E2C4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54650"/>
            <a:ext cx="10515600" cy="702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en-US" dirty="0"/>
              <a:t>Add Post Method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97FD3-FE83-0A28-F26F-A8259B0A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1287594"/>
            <a:ext cx="9533446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71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C4436E-800D-223D-B8B8-CA8F595AD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C79BFC-B9FB-4EC0-194D-11C93AFE0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435B8-6760-4CC1-CB30-24F15172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54650"/>
            <a:ext cx="10515600" cy="702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6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dirty="0"/>
              <a:t>Add Model Validation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45660-38E3-31F4-5338-F73D7FA20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34" y="1579790"/>
            <a:ext cx="4282811" cy="2072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42614-0BB9-486A-5699-D84C93F1E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034" y="4274831"/>
            <a:ext cx="4282811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310F-CEFE-8E6F-886C-966D259C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819785"/>
            <a:ext cx="10515600" cy="4351338"/>
          </a:xfrm>
        </p:spPr>
        <p:txBody>
          <a:bodyPr/>
          <a:lstStyle/>
          <a:p>
            <a:r>
              <a:rPr lang="en-IN" dirty="0"/>
              <a:t>1 Remove Weather related files</a:t>
            </a:r>
          </a:p>
        </p:txBody>
      </p:sp>
    </p:spTree>
    <p:extLst>
      <p:ext uri="{BB962C8B-B14F-4D97-AF65-F5344CB8AC3E}">
        <p14:creationId xmlns:p14="http://schemas.microsoft.com/office/powerpoint/2010/main" val="2310631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D85047-5C26-D4AB-EB83-3BABCEA50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B504A5-F698-E07F-404D-EEB3C5268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4F8E8-EC87-9954-14FF-8CC37EF2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54650"/>
            <a:ext cx="10515600" cy="702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</a:t>
            </a:r>
            <a:r>
              <a:rPr lang="en-US" dirty="0"/>
              <a:t>.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Add Custom Validation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3AB53-744E-2147-861E-358575A9F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61" y="2331625"/>
            <a:ext cx="8512278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7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21245A-50D0-61B7-D311-7305C85A0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E7FA59-15DD-4232-1B15-BFFD4C7B7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79667-1EC5-7505-FEAC-BB578153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54650"/>
            <a:ext cx="10515600" cy="702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9.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Update</a:t>
            </a:r>
            <a:r>
              <a:rPr lang="en-US" dirty="0"/>
              <a:t> Operation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09B06-71D8-08FD-165F-348EB60D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77" y="1142802"/>
            <a:ext cx="7910245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54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976B17-93E1-55D6-84E2-E37C1B45B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A73429-286A-5A60-4D93-B1AF35C18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5792D-9491-351C-0A9B-6B4C8482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54650"/>
            <a:ext cx="10515600" cy="702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8.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Delete Operation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B5CD5-AE66-FA09-5D22-1EB104BD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38" y="1360330"/>
            <a:ext cx="7757832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42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62FF95-D6F4-7665-E933-A19163300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E9739-425D-179D-F8B3-5820A090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3CD8F-FD05-658E-B564-7B10B6E4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54650"/>
            <a:ext cx="10515600" cy="702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10.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Inject Logger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2F96D-E411-8462-9202-5AECDE80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977" y="2472607"/>
            <a:ext cx="6066046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D764A2-A866-FC5F-D548-DCB3AA1D9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36EECD-73F6-4E37-D37F-BDC1ACAD3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EC8EE-4018-3B6D-25D0-98EA7298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54650"/>
            <a:ext cx="10515600" cy="702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10.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Inject Logger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D8CD3-4AE5-2AA5-1B77-70C801B9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977" y="2472607"/>
            <a:ext cx="6066046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0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CFCE2C-74E5-9E8A-8D70-801FA60DA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43DFA8-342F-C831-3D1D-EAEED91B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1FD27-12C4-E646-9B62-E1D799BE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54650"/>
            <a:ext cx="10515600" cy="702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11.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Add Nuget Packages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7BE68-1A99-2444-5FBA-B7F1CB26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94" y="1807201"/>
            <a:ext cx="8214714" cy="854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CC87B-0EAA-1471-7482-0F1488BCD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601" y="3135604"/>
            <a:ext cx="8214714" cy="85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79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CF72CF-C6DD-49C5-6230-D330528B4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716FC6-7027-B888-C6BE-936F2F5D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34CCC-2FD4-DA8F-DC9A-07E902CA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54650"/>
            <a:ext cx="10515600" cy="702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12.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Modify Student Class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AFFA8-0894-30B6-E4A7-DD6787FC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9" y="1676248"/>
            <a:ext cx="6477561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29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BDC09-F583-0F2D-C320-9338DD727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446B84-DEC0-2AB5-A5A7-5A713715E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D296-313D-58CF-090F-42B0681F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54650"/>
            <a:ext cx="10515600" cy="702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13.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Add Connection String in appsettings.json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B3550-4826-174E-B3FE-C9E3C550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47" y="1954402"/>
            <a:ext cx="9998306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0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14691D-AB14-FD01-5927-0B8B4F5A3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EFA1CC-E422-BC49-8B1B-C13BD7715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1D6D0-CFB8-09BF-0619-FF1C64A9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54650"/>
            <a:ext cx="11226800" cy="7029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14.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Add ConnectionString to Services [ program.cs]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BDABB-A8C4-F36B-B802-5371BA0E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7" y="2697416"/>
            <a:ext cx="9762066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83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7AD1E7-FA3E-56C3-4B38-7D172D610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9E3040-A66D-8C3F-C913-447E29A9A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F8A7F-F52E-5594-45D5-491EF93F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54650"/>
            <a:ext cx="11226800" cy="702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14.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Add DBContext class and </a:t>
            </a:r>
            <a:r>
              <a:rPr lang="en-US" dirty="0" err="1"/>
              <a:t>DBSet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98140-EA9B-7CD2-BC5A-6D3317B7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79" y="2647882"/>
            <a:ext cx="10638442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3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C714F1-F3DF-F373-9F6B-790C6F750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4C692D1-6529-88AB-DCFE-6E1E253AF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277" y="643466"/>
            <a:ext cx="85054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34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8FE0B0-04B1-BE4E-21E7-561C291A7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37B315-905E-DBC5-4C6B-D68667D14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AD820-53CC-6894-58EC-6D362C24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54650"/>
            <a:ext cx="11226800" cy="702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15.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Apply Migrations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B16E8D-915C-ACFB-308F-6C7CE5FAA763}"/>
              </a:ext>
            </a:extLst>
          </p:cNvPr>
          <p:cNvSpPr txBox="1">
            <a:spLocks/>
          </p:cNvSpPr>
          <p:nvPr/>
        </p:nvSpPr>
        <p:spPr>
          <a:xfrm>
            <a:off x="650240" y="2276490"/>
            <a:ext cx="11226800" cy="152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Migration &lt;name&gt;</a:t>
            </a:r>
          </a:p>
          <a:p>
            <a:endParaRPr lang="en-US" dirty="0"/>
          </a:p>
          <a:p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14506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122F0-AE34-9CAE-59CB-855686393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2A8D85-764A-46CC-5E7D-C991C49B1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52681-6519-C5F7-8897-246003F0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54650"/>
            <a:ext cx="11226800" cy="702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16.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Inject DBContext in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6A41E-9C0A-71DA-793E-F9E698200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87" y="2503090"/>
            <a:ext cx="7179398" cy="20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92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D1638F-CC8A-517F-065F-8F2B7B7E0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09F863E-2261-F0CF-E402-47733B659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8AF47-2E3A-C358-E734-21E0C9C6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54650"/>
            <a:ext cx="11226800" cy="702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17.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Make Changes in Controller</a:t>
            </a:r>
          </a:p>
        </p:txBody>
      </p:sp>
    </p:spTree>
    <p:extLst>
      <p:ext uri="{BB962C8B-B14F-4D97-AF65-F5344CB8AC3E}">
        <p14:creationId xmlns:p14="http://schemas.microsoft.com/office/powerpoint/2010/main" val="390136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9F8973-A061-BC0A-CD2A-817061999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C156EB52-C6DB-A47D-76A9-E77C01BCA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930" y="643466"/>
            <a:ext cx="102221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97363F-18E3-CBCC-FA22-C64E1B532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32106A3A-6DE5-A484-8490-A7C44B747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69" y="643466"/>
            <a:ext cx="105612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9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01B77A-431F-93B0-F201-01BCBEA4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B62424-8B51-9E98-0F7D-3B874D243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267" y="643466"/>
            <a:ext cx="1017546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6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381161-3F13-0948-AFF2-A70333AF7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9995448-E7BF-D56F-748D-C52643B1B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04" y="643466"/>
            <a:ext cx="103167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A4CA40-0A76-3EFB-E563-E897BD02F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84AC1614-A5BA-D597-731F-4D6717DBF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69" y="643466"/>
            <a:ext cx="105612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9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1C0E6-7F16-F670-3B16-E1EA794D0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001730D1-A624-3ABD-2F87-F148D4E38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04" y="643466"/>
            <a:ext cx="103167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5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136</Words>
  <Application>Microsoft Office PowerPoint</Application>
  <PresentationFormat>Widescreen</PresentationFormat>
  <Paragraphs>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Office Theme</vt:lpstr>
      <vt:lpstr>Minimal API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Add Controller – First Endpoint</vt:lpstr>
      <vt:lpstr>2. Add DTO - StudentDTO</vt:lpstr>
      <vt:lpstr>3. Create Student Repo</vt:lpstr>
      <vt:lpstr>4. Find Student By Id</vt:lpstr>
      <vt:lpstr>5. Add Response Codes </vt:lpstr>
      <vt:lpstr>5. Add Post Method</vt:lpstr>
      <vt:lpstr>6. Add Model Validation</vt:lpstr>
      <vt:lpstr>7. Add Custom Validation</vt:lpstr>
      <vt:lpstr>9. Update Operation</vt:lpstr>
      <vt:lpstr>8. Delete Operation</vt:lpstr>
      <vt:lpstr>10. Inject Logger</vt:lpstr>
      <vt:lpstr>10. Inject Logger</vt:lpstr>
      <vt:lpstr>11. Add Nuget Packages</vt:lpstr>
      <vt:lpstr>12. Modify Student Class</vt:lpstr>
      <vt:lpstr>13. Add Connection String in appsettings.json</vt:lpstr>
      <vt:lpstr>14. Add ConnectionString to Services [ program.cs]</vt:lpstr>
      <vt:lpstr>14. Add DBContext class and DBSet</vt:lpstr>
      <vt:lpstr>15. Apply Migrations</vt:lpstr>
      <vt:lpstr>16. Inject DBContext in Controller</vt:lpstr>
      <vt:lpstr>17. Make Changes in 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Amol  Patil</dc:creator>
  <cp:lastModifiedBy>Amol  Patil</cp:lastModifiedBy>
  <cp:revision>14</cp:revision>
  <dcterms:created xsi:type="dcterms:W3CDTF">2025-01-18T03:58:39Z</dcterms:created>
  <dcterms:modified xsi:type="dcterms:W3CDTF">2025-01-18T09:32:09Z</dcterms:modified>
</cp:coreProperties>
</file>