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0"/>
  </p:notesMasterIdLst>
  <p:sldIdLst>
    <p:sldId id="358" r:id="rId2"/>
    <p:sldId id="640" r:id="rId3"/>
    <p:sldId id="384" r:id="rId4"/>
    <p:sldId id="717" r:id="rId5"/>
    <p:sldId id="337" r:id="rId6"/>
    <p:sldId id="741" r:id="rId7"/>
    <p:sldId id="757" r:id="rId8"/>
    <p:sldId id="73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ts" id="{DB4EE011-F8CE-49EE-AADD-7C902F8BBF21}">
          <p14:sldIdLst>
            <p14:sldId id="358"/>
          </p14:sldIdLst>
        </p14:section>
        <p14:section name="Cover Slide" id="{EAEED41A-DC41-4E7A-B794-83819DBB3E5D}">
          <p14:sldIdLst/>
        </p14:section>
        <p14:section name="Images Slides" id="{C5428DC1-19CF-4922-B5F4-450CFD13C505}">
          <p14:sldIdLst>
            <p14:sldId id="640"/>
            <p14:sldId id="384"/>
            <p14:sldId id="717"/>
            <p14:sldId id="337"/>
            <p14:sldId id="741"/>
            <p14:sldId id="757"/>
            <p14:sldId id="731"/>
          </p14:sldIdLst>
        </p14:section>
        <p14:section name="Text - Slides" id="{6156A3A9-F553-4AF0-848C-9BBF9A58A6BF}">
          <p14:sldIdLst/>
        </p14:section>
        <p14:section name="3D Mockups - Slides" id="{F3CE30E4-97B3-4F10-8499-05E7EAEEFD9E}">
          <p14:sldIdLst/>
        </p14:section>
        <p14:section name="Team Slides" id="{A78079BD-CC6B-415F-A89A-892F09E1CF30}">
          <p14:sldIdLst/>
        </p14:section>
        <p14:section name="Graph and Number Slides" id="{10899A1A-069E-4CC3-8EF3-EECF16831075}">
          <p14:sldIdLst/>
        </p14:section>
        <p14:section name="Pricing Slides" id="{89E22FB8-9EB6-412E-A627-674501CA368D}">
          <p14:sldIdLst/>
        </p14:section>
        <p14:section name="Ressources - Slides" id="{FCAD3388-6E6A-46AA-9D8E-E92C91BB8B0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wan" initials="E" lastIdx="1" clrIdx="0">
    <p:extLst>
      <p:ext uri="{19B8F6BF-5375-455C-9EA6-DF929625EA0E}">
        <p15:presenceInfo xmlns:p15="http://schemas.microsoft.com/office/powerpoint/2012/main" userId="Erwan" providerId="None"/>
      </p:ext>
    </p:extLst>
  </p:cmAuthor>
  <p:cmAuthor id="2" name="Jerome BESTEL" initials="JB" lastIdx="2" clrIdx="1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262626"/>
    <a:srgbClr val="06090E"/>
    <a:srgbClr val="321900"/>
    <a:srgbClr val="000000"/>
    <a:srgbClr val="F2F2F2"/>
    <a:srgbClr val="FFFFFF"/>
    <a:srgbClr val="4336F4"/>
    <a:srgbClr val="FC5818"/>
    <a:srgbClr val="72A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BC1A981-7AA1-4167-8CEC-3C4435E29740}" type="datetimeFigureOut">
              <a:rPr lang="fr-FR" smtClean="0"/>
              <a:pPr/>
              <a:t>19/10/2023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6420C69-8C73-4047-85CC-F5445B7DF61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059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87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44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109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08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534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60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56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or.fr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5B84A04-AE08-4F2A-8FCB-24ED92EA0C6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06222" y="857250"/>
            <a:ext cx="2376488" cy="514350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293DB316-8BB8-4E5B-A3DE-E9BE6CC1D4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91176" y="2233613"/>
            <a:ext cx="754661" cy="220662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36000" rIns="0" bIns="0" anchor="t">
            <a:noAutofit/>
          </a:bodyPr>
          <a:lstStyle>
            <a:lvl1pPr marL="0" indent="0" algn="ctr">
              <a:buNone/>
              <a:defRPr sz="1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49888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D Mockup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FDA1EE-08F5-479E-A89D-494C2E221A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18720000">
            <a:off x="3699914" y="1599223"/>
            <a:ext cx="1877566" cy="7383780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 fov="3000000">
              <a:rot lat="0" lon="186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30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0">
            <a:extLst>
              <a:ext uri="{FF2B5EF4-FFF2-40B4-BE49-F238E27FC236}">
                <a16:creationId xmlns:a16="http://schemas.microsoft.com/office/drawing/2014/main" id="{19537088-2C08-40DD-8327-B0748A9B394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02215" y="2083163"/>
            <a:ext cx="1537710" cy="3252616"/>
          </a:xfrm>
          <a:custGeom>
            <a:avLst/>
            <a:gdLst>
              <a:gd name="connsiteX0" fmla="*/ 1784276 w 2014020"/>
              <a:gd name="connsiteY0" fmla="*/ 93715 h 4243212"/>
              <a:gd name="connsiteX1" fmla="*/ 1719811 w 2014020"/>
              <a:gd name="connsiteY1" fmla="*/ 158180 h 4243212"/>
              <a:gd name="connsiteX2" fmla="*/ 1784276 w 2014020"/>
              <a:gd name="connsiteY2" fmla="*/ 222645 h 4243212"/>
              <a:gd name="connsiteX3" fmla="*/ 1848741 w 2014020"/>
              <a:gd name="connsiteY3" fmla="*/ 158180 h 4243212"/>
              <a:gd name="connsiteX4" fmla="*/ 1784276 w 2014020"/>
              <a:gd name="connsiteY4" fmla="*/ 93715 h 4243212"/>
              <a:gd name="connsiteX5" fmla="*/ 208048 w 2014020"/>
              <a:gd name="connsiteY5" fmla="*/ 0 h 4243212"/>
              <a:gd name="connsiteX6" fmla="*/ 1805972 w 2014020"/>
              <a:gd name="connsiteY6" fmla="*/ 0 h 4243212"/>
              <a:gd name="connsiteX7" fmla="*/ 2014020 w 2014020"/>
              <a:gd name="connsiteY7" fmla="*/ 208048 h 4243212"/>
              <a:gd name="connsiteX8" fmla="*/ 2014020 w 2014020"/>
              <a:gd name="connsiteY8" fmla="*/ 4035164 h 4243212"/>
              <a:gd name="connsiteX9" fmla="*/ 1805972 w 2014020"/>
              <a:gd name="connsiteY9" fmla="*/ 4243212 h 4243212"/>
              <a:gd name="connsiteX10" fmla="*/ 208048 w 2014020"/>
              <a:gd name="connsiteY10" fmla="*/ 4243212 h 4243212"/>
              <a:gd name="connsiteX11" fmla="*/ 0 w 2014020"/>
              <a:gd name="connsiteY11" fmla="*/ 4035164 h 4243212"/>
              <a:gd name="connsiteX12" fmla="*/ 0 w 2014020"/>
              <a:gd name="connsiteY12" fmla="*/ 208048 h 4243212"/>
              <a:gd name="connsiteX13" fmla="*/ 208048 w 2014020"/>
              <a:gd name="connsiteY13" fmla="*/ 0 h 42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14020" h="4243212">
                <a:moveTo>
                  <a:pt x="1784276" y="93715"/>
                </a:moveTo>
                <a:cubicBezTo>
                  <a:pt x="1748673" y="93715"/>
                  <a:pt x="1719811" y="122577"/>
                  <a:pt x="1719811" y="158180"/>
                </a:cubicBezTo>
                <a:cubicBezTo>
                  <a:pt x="1719811" y="193783"/>
                  <a:pt x="1748673" y="222645"/>
                  <a:pt x="1784276" y="222645"/>
                </a:cubicBezTo>
                <a:cubicBezTo>
                  <a:pt x="1819879" y="222645"/>
                  <a:pt x="1848741" y="193783"/>
                  <a:pt x="1848741" y="158180"/>
                </a:cubicBezTo>
                <a:cubicBezTo>
                  <a:pt x="1848741" y="122577"/>
                  <a:pt x="1819879" y="93715"/>
                  <a:pt x="1784276" y="93715"/>
                </a:cubicBezTo>
                <a:close/>
                <a:moveTo>
                  <a:pt x="208048" y="0"/>
                </a:moveTo>
                <a:lnTo>
                  <a:pt x="1805972" y="0"/>
                </a:lnTo>
                <a:cubicBezTo>
                  <a:pt x="1920874" y="0"/>
                  <a:pt x="2014020" y="93146"/>
                  <a:pt x="2014020" y="208048"/>
                </a:cubicBezTo>
                <a:lnTo>
                  <a:pt x="2014020" y="4035164"/>
                </a:lnTo>
                <a:cubicBezTo>
                  <a:pt x="2014020" y="4150066"/>
                  <a:pt x="1920874" y="4243212"/>
                  <a:pt x="1805972" y="4243212"/>
                </a:cubicBezTo>
                <a:lnTo>
                  <a:pt x="208048" y="4243212"/>
                </a:lnTo>
                <a:cubicBezTo>
                  <a:pt x="93146" y="4243212"/>
                  <a:pt x="0" y="4150066"/>
                  <a:pt x="0" y="4035164"/>
                </a:cubicBezTo>
                <a:lnTo>
                  <a:pt x="0" y="208048"/>
                </a:lnTo>
                <a:cubicBezTo>
                  <a:pt x="0" y="93146"/>
                  <a:pt x="93146" y="0"/>
                  <a:pt x="20804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tIns="25200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4" name="Picture Placeholder 52">
            <a:extLst>
              <a:ext uri="{FF2B5EF4-FFF2-40B4-BE49-F238E27FC236}">
                <a16:creationId xmlns:a16="http://schemas.microsoft.com/office/drawing/2014/main" id="{EF5342BF-7B84-4F5A-BBF6-8E0D19A135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06694" y="2093829"/>
            <a:ext cx="1558602" cy="3293838"/>
          </a:xfrm>
          <a:custGeom>
            <a:avLst/>
            <a:gdLst>
              <a:gd name="connsiteX0" fmla="*/ 1658827 w 2019989"/>
              <a:gd name="connsiteY0" fmla="*/ 77676 h 4271535"/>
              <a:gd name="connsiteX1" fmla="*/ 1591416 w 2019989"/>
              <a:gd name="connsiteY1" fmla="*/ 122359 h 4271535"/>
              <a:gd name="connsiteX2" fmla="*/ 1585667 w 2019989"/>
              <a:gd name="connsiteY2" fmla="*/ 150836 h 4271535"/>
              <a:gd name="connsiteX3" fmla="*/ 1585667 w 2019989"/>
              <a:gd name="connsiteY3" fmla="*/ 150835 h 4271535"/>
              <a:gd name="connsiteX4" fmla="*/ 1585667 w 2019989"/>
              <a:gd name="connsiteY4" fmla="*/ 150836 h 4271535"/>
              <a:gd name="connsiteX5" fmla="*/ 1585667 w 2019989"/>
              <a:gd name="connsiteY5" fmla="*/ 150836 h 4271535"/>
              <a:gd name="connsiteX6" fmla="*/ 1591416 w 2019989"/>
              <a:gd name="connsiteY6" fmla="*/ 179312 h 4271535"/>
              <a:gd name="connsiteX7" fmla="*/ 1658827 w 2019989"/>
              <a:gd name="connsiteY7" fmla="*/ 223995 h 4271535"/>
              <a:gd name="connsiteX8" fmla="*/ 1789238 w 2019989"/>
              <a:gd name="connsiteY8" fmla="*/ 223996 h 4271535"/>
              <a:gd name="connsiteX9" fmla="*/ 1789564 w 2019989"/>
              <a:gd name="connsiteY9" fmla="*/ 224131 h 4271535"/>
              <a:gd name="connsiteX10" fmla="*/ 1789890 w 2019989"/>
              <a:gd name="connsiteY10" fmla="*/ 223996 h 4271535"/>
              <a:gd name="connsiteX11" fmla="*/ 1850167 w 2019989"/>
              <a:gd name="connsiteY11" fmla="*/ 223996 h 4271535"/>
              <a:gd name="connsiteX12" fmla="*/ 1923327 w 2019989"/>
              <a:gd name="connsiteY12" fmla="*/ 150836 h 4271535"/>
              <a:gd name="connsiteX13" fmla="*/ 1923328 w 2019989"/>
              <a:gd name="connsiteY13" fmla="*/ 150836 h 4271535"/>
              <a:gd name="connsiteX14" fmla="*/ 1850168 w 2019989"/>
              <a:gd name="connsiteY14" fmla="*/ 77676 h 4271535"/>
              <a:gd name="connsiteX15" fmla="*/ 208665 w 2019989"/>
              <a:gd name="connsiteY15" fmla="*/ 0 h 4271535"/>
              <a:gd name="connsiteX16" fmla="*/ 1811324 w 2019989"/>
              <a:gd name="connsiteY16" fmla="*/ 0 h 4271535"/>
              <a:gd name="connsiteX17" fmla="*/ 2019989 w 2019989"/>
              <a:gd name="connsiteY17" fmla="*/ 209437 h 4271535"/>
              <a:gd name="connsiteX18" fmla="*/ 2019989 w 2019989"/>
              <a:gd name="connsiteY18" fmla="*/ 4062098 h 4271535"/>
              <a:gd name="connsiteX19" fmla="*/ 1811324 w 2019989"/>
              <a:gd name="connsiteY19" fmla="*/ 4271535 h 4271535"/>
              <a:gd name="connsiteX20" fmla="*/ 208665 w 2019989"/>
              <a:gd name="connsiteY20" fmla="*/ 4271535 h 4271535"/>
              <a:gd name="connsiteX21" fmla="*/ 0 w 2019989"/>
              <a:gd name="connsiteY21" fmla="*/ 4062098 h 4271535"/>
              <a:gd name="connsiteX22" fmla="*/ 0 w 2019989"/>
              <a:gd name="connsiteY22" fmla="*/ 209437 h 4271535"/>
              <a:gd name="connsiteX23" fmla="*/ 208665 w 2019989"/>
              <a:gd name="connsiteY23" fmla="*/ 0 h 427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19989" h="4271535">
                <a:moveTo>
                  <a:pt x="1658827" y="77676"/>
                </a:moveTo>
                <a:cubicBezTo>
                  <a:pt x="1628523" y="77676"/>
                  <a:pt x="1602523" y="96101"/>
                  <a:pt x="1591416" y="122359"/>
                </a:cubicBezTo>
                <a:lnTo>
                  <a:pt x="1585667" y="150836"/>
                </a:lnTo>
                <a:lnTo>
                  <a:pt x="1585667" y="150835"/>
                </a:lnTo>
                <a:lnTo>
                  <a:pt x="1585667" y="150836"/>
                </a:lnTo>
                <a:lnTo>
                  <a:pt x="1585667" y="150836"/>
                </a:lnTo>
                <a:lnTo>
                  <a:pt x="1591416" y="179312"/>
                </a:lnTo>
                <a:cubicBezTo>
                  <a:pt x="1602523" y="205570"/>
                  <a:pt x="1628523" y="223995"/>
                  <a:pt x="1658827" y="223995"/>
                </a:cubicBezTo>
                <a:lnTo>
                  <a:pt x="1789238" y="223996"/>
                </a:lnTo>
                <a:lnTo>
                  <a:pt x="1789564" y="224131"/>
                </a:lnTo>
                <a:lnTo>
                  <a:pt x="1789890" y="223996"/>
                </a:lnTo>
                <a:lnTo>
                  <a:pt x="1850167" y="223996"/>
                </a:lnTo>
                <a:cubicBezTo>
                  <a:pt x="1890572" y="223996"/>
                  <a:pt x="1923327" y="191241"/>
                  <a:pt x="1923327" y="150836"/>
                </a:cubicBezTo>
                <a:lnTo>
                  <a:pt x="1923328" y="150836"/>
                </a:lnTo>
                <a:cubicBezTo>
                  <a:pt x="1923328" y="110431"/>
                  <a:pt x="1890573" y="77676"/>
                  <a:pt x="1850168" y="77676"/>
                </a:cubicBezTo>
                <a:close/>
                <a:moveTo>
                  <a:pt x="208665" y="0"/>
                </a:moveTo>
                <a:lnTo>
                  <a:pt x="1811324" y="0"/>
                </a:lnTo>
                <a:cubicBezTo>
                  <a:pt x="1926567" y="0"/>
                  <a:pt x="2019989" y="93768"/>
                  <a:pt x="2019989" y="209437"/>
                </a:cubicBezTo>
                <a:lnTo>
                  <a:pt x="2019989" y="4062098"/>
                </a:lnTo>
                <a:cubicBezTo>
                  <a:pt x="2019989" y="4177767"/>
                  <a:pt x="1926567" y="4271535"/>
                  <a:pt x="1811324" y="4271535"/>
                </a:cubicBezTo>
                <a:lnTo>
                  <a:pt x="208665" y="4271535"/>
                </a:lnTo>
                <a:cubicBezTo>
                  <a:pt x="93422" y="4271535"/>
                  <a:pt x="0" y="4177767"/>
                  <a:pt x="0" y="4062098"/>
                </a:cubicBezTo>
                <a:lnTo>
                  <a:pt x="0" y="209437"/>
                </a:lnTo>
                <a:cubicBezTo>
                  <a:pt x="0" y="93768"/>
                  <a:pt x="93422" y="0"/>
                  <a:pt x="20866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tIns="25200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Picture Placeholder 54">
            <a:extLst>
              <a:ext uri="{FF2B5EF4-FFF2-40B4-BE49-F238E27FC236}">
                <a16:creationId xmlns:a16="http://schemas.microsoft.com/office/drawing/2014/main" id="{47E36813-127F-474C-990F-A2EF2ADA7DD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08450" y="2447925"/>
            <a:ext cx="1446678" cy="2586136"/>
          </a:xfrm>
          <a:prstGeom prst="rect">
            <a:avLst/>
          </a:prstGeom>
          <a:solidFill>
            <a:schemeClr val="accent1"/>
          </a:solidFill>
        </p:spPr>
        <p:txBody>
          <a:bodyPr tIns="25200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" name="Picture Placeholder 56">
            <a:extLst>
              <a:ext uri="{FF2B5EF4-FFF2-40B4-BE49-F238E27FC236}">
                <a16:creationId xmlns:a16="http://schemas.microsoft.com/office/drawing/2014/main" id="{7A57136A-8576-442D-B332-7F0D79900E0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4151" y="2136515"/>
            <a:ext cx="1382758" cy="3145152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25200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180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FECF150B-77EA-4887-8E00-9D3E66A9F0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900000">
            <a:off x="-217331" y="-741899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2" name="Picture Placeholder 131">
            <a:extLst>
              <a:ext uri="{FF2B5EF4-FFF2-40B4-BE49-F238E27FC236}">
                <a16:creationId xmlns:a16="http://schemas.microsoft.com/office/drawing/2014/main" id="{566FBD37-2BA1-4A77-BF18-A1BB83740C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900000">
            <a:off x="2765047" y="-925697"/>
            <a:ext cx="2400369" cy="515105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091996E3-EF2E-439C-A4C6-315C57ABCA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900000">
            <a:off x="6337644" y="-3360203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4" name="Picture Placeholder 133">
            <a:extLst>
              <a:ext uri="{FF2B5EF4-FFF2-40B4-BE49-F238E27FC236}">
                <a16:creationId xmlns:a16="http://schemas.microsoft.com/office/drawing/2014/main" id="{73745553-5B35-458A-B649-6F527B2F98E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900000">
            <a:off x="9509993" y="-4313314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882D6673-30FF-421B-B530-5F7BB9B1D01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900000">
            <a:off x="12118344" y="-3103764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1ADA94DF-EBA7-4F84-8914-37E65C61026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rot="900000">
            <a:off x="8082728" y="1105734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7" name="Picture Placeholder 136">
            <a:extLst>
              <a:ext uri="{FF2B5EF4-FFF2-40B4-BE49-F238E27FC236}">
                <a16:creationId xmlns:a16="http://schemas.microsoft.com/office/drawing/2014/main" id="{6D2D7FA7-D8F6-4D5E-B8BD-826050092BC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900000">
            <a:off x="10696035" y="2347646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8" name="Picture Placeholder 137">
            <a:extLst>
              <a:ext uri="{FF2B5EF4-FFF2-40B4-BE49-F238E27FC236}">
                <a16:creationId xmlns:a16="http://schemas.microsoft.com/office/drawing/2014/main" id="{7A776046-573F-44DE-BD2C-3607CA3963F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900000">
            <a:off x="4895863" y="2073357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2A1E453A-CEFB-491F-B378-DCD5C533BC8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 rot="900000">
            <a:off x="1322548" y="4497376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0" name="Picture Placeholder 139">
            <a:extLst>
              <a:ext uri="{FF2B5EF4-FFF2-40B4-BE49-F238E27FC236}">
                <a16:creationId xmlns:a16="http://schemas.microsoft.com/office/drawing/2014/main" id="{01EF79B2-1202-441F-93D1-93F0676AEBD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rot="900000">
            <a:off x="-1659111" y="4688978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1" name="Picture Placeholder 140">
            <a:extLst>
              <a:ext uri="{FF2B5EF4-FFF2-40B4-BE49-F238E27FC236}">
                <a16:creationId xmlns:a16="http://schemas.microsoft.com/office/drawing/2014/main" id="{95D9DBE6-F4E3-4E22-91C7-3D4B2DDCCE2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rot="900000">
            <a:off x="6640944" y="6539293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845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icture Placeholder 103">
            <a:extLst>
              <a:ext uri="{FF2B5EF4-FFF2-40B4-BE49-F238E27FC236}">
                <a16:creationId xmlns:a16="http://schemas.microsoft.com/office/drawing/2014/main" id="{EB6FC07A-3EED-46D1-8836-B04643806D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29014" y="3115725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5" name="Picture Placeholder 104">
            <a:extLst>
              <a:ext uri="{FF2B5EF4-FFF2-40B4-BE49-F238E27FC236}">
                <a16:creationId xmlns:a16="http://schemas.microsoft.com/office/drawing/2014/main" id="{31EE06FA-6DBB-427B-8C16-78104D626C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63963" y="3115725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6" name="Picture Placeholder 105">
            <a:extLst>
              <a:ext uri="{FF2B5EF4-FFF2-40B4-BE49-F238E27FC236}">
                <a16:creationId xmlns:a16="http://schemas.microsoft.com/office/drawing/2014/main" id="{B7C818D4-3B28-4361-8D2F-8CBD17E441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96488" y="3115725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7400DAC4-4A0D-44AA-BB9F-9010A269BC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0640" y="2533492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8" name="Picture Placeholder 107">
            <a:extLst>
              <a:ext uri="{FF2B5EF4-FFF2-40B4-BE49-F238E27FC236}">
                <a16:creationId xmlns:a16="http://schemas.microsoft.com/office/drawing/2014/main" id="{D3444D8E-42E6-456A-8F7D-EF39576914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12890" y="2533492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877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AA9078A-D85C-41F4-B3EC-EC4130DB44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94976" y="947660"/>
            <a:ext cx="6552804" cy="4918912"/>
          </a:xfrm>
          <a:custGeom>
            <a:avLst/>
            <a:gdLst>
              <a:gd name="connsiteX0" fmla="*/ 129810 w 6552804"/>
              <a:gd name="connsiteY0" fmla="*/ 0 h 4918912"/>
              <a:gd name="connsiteX1" fmla="*/ 6422994 w 6552804"/>
              <a:gd name="connsiteY1" fmla="*/ 0 h 4918912"/>
              <a:gd name="connsiteX2" fmla="*/ 6552804 w 6552804"/>
              <a:gd name="connsiteY2" fmla="*/ 129810 h 4918912"/>
              <a:gd name="connsiteX3" fmla="*/ 6552804 w 6552804"/>
              <a:gd name="connsiteY3" fmla="*/ 4789102 h 4918912"/>
              <a:gd name="connsiteX4" fmla="*/ 6422994 w 6552804"/>
              <a:gd name="connsiteY4" fmla="*/ 4918912 h 4918912"/>
              <a:gd name="connsiteX5" fmla="*/ 522911 w 6552804"/>
              <a:gd name="connsiteY5" fmla="*/ 4918912 h 4918912"/>
              <a:gd name="connsiteX6" fmla="*/ 522911 w 6552804"/>
              <a:gd name="connsiteY6" fmla="*/ 1297467 h 4918912"/>
              <a:gd name="connsiteX7" fmla="*/ 265250 w 6552804"/>
              <a:gd name="connsiteY7" fmla="*/ 1039806 h 4918912"/>
              <a:gd name="connsiteX8" fmla="*/ 0 w 6552804"/>
              <a:gd name="connsiteY8" fmla="*/ 1039806 h 4918912"/>
              <a:gd name="connsiteX9" fmla="*/ 0 w 6552804"/>
              <a:gd name="connsiteY9" fmla="*/ 129810 h 4918912"/>
              <a:gd name="connsiteX10" fmla="*/ 129810 w 6552804"/>
              <a:gd name="connsiteY10" fmla="*/ 0 h 491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52804" h="4918912">
                <a:moveTo>
                  <a:pt x="129810" y="0"/>
                </a:moveTo>
                <a:lnTo>
                  <a:pt x="6422994" y="0"/>
                </a:lnTo>
                <a:cubicBezTo>
                  <a:pt x="6494686" y="0"/>
                  <a:pt x="6552804" y="58118"/>
                  <a:pt x="6552804" y="129810"/>
                </a:cubicBezTo>
                <a:lnTo>
                  <a:pt x="6552804" y="4789102"/>
                </a:lnTo>
                <a:cubicBezTo>
                  <a:pt x="6552804" y="4860794"/>
                  <a:pt x="6494686" y="4918912"/>
                  <a:pt x="6422994" y="4918912"/>
                </a:cubicBezTo>
                <a:lnTo>
                  <a:pt x="522911" y="4918912"/>
                </a:lnTo>
                <a:lnTo>
                  <a:pt x="522911" y="1297467"/>
                </a:lnTo>
                <a:cubicBezTo>
                  <a:pt x="522911" y="1155165"/>
                  <a:pt x="407552" y="1039806"/>
                  <a:pt x="265250" y="1039806"/>
                </a:cubicBezTo>
                <a:lnTo>
                  <a:pt x="0" y="1039806"/>
                </a:lnTo>
                <a:lnTo>
                  <a:pt x="0" y="129810"/>
                </a:lnTo>
                <a:cubicBezTo>
                  <a:pt x="0" y="58118"/>
                  <a:pt x="58118" y="0"/>
                  <a:pt x="12981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D6AD3FB-F786-4F0D-8B7C-5900750523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19645" y="2096051"/>
            <a:ext cx="2288996" cy="4958824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641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5F7A1BD5-6457-45E0-A708-4A1BBE74903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07149" y="2303227"/>
            <a:ext cx="5760000" cy="3232954"/>
          </a:xfrm>
          <a:custGeom>
            <a:avLst/>
            <a:gdLst>
              <a:gd name="connsiteX0" fmla="*/ 85318 w 5760000"/>
              <a:gd name="connsiteY0" fmla="*/ 0 h 3232954"/>
              <a:gd name="connsiteX1" fmla="*/ 5674682 w 5760000"/>
              <a:gd name="connsiteY1" fmla="*/ 0 h 3232954"/>
              <a:gd name="connsiteX2" fmla="*/ 5760000 w 5760000"/>
              <a:gd name="connsiteY2" fmla="*/ 85318 h 3232954"/>
              <a:gd name="connsiteX3" fmla="*/ 5760000 w 5760000"/>
              <a:gd name="connsiteY3" fmla="*/ 1364550 h 3232954"/>
              <a:gd name="connsiteX4" fmla="*/ 5665047 w 5760000"/>
              <a:gd name="connsiteY4" fmla="*/ 1364550 h 3232954"/>
              <a:gd name="connsiteX5" fmla="*/ 5529270 w 5760000"/>
              <a:gd name="connsiteY5" fmla="*/ 1500327 h 3232954"/>
              <a:gd name="connsiteX6" fmla="*/ 5529270 w 5760000"/>
              <a:gd name="connsiteY6" fmla="*/ 3232954 h 3232954"/>
              <a:gd name="connsiteX7" fmla="*/ 1340988 w 5760000"/>
              <a:gd name="connsiteY7" fmla="*/ 3232954 h 3232954"/>
              <a:gd name="connsiteX8" fmla="*/ 1340988 w 5760000"/>
              <a:gd name="connsiteY8" fmla="*/ 990681 h 3232954"/>
              <a:gd name="connsiteX9" fmla="*/ 1145754 w 5760000"/>
              <a:gd name="connsiteY9" fmla="*/ 795447 h 3232954"/>
              <a:gd name="connsiteX10" fmla="*/ 0 w 5760000"/>
              <a:gd name="connsiteY10" fmla="*/ 795447 h 3232954"/>
              <a:gd name="connsiteX11" fmla="*/ 0 w 5760000"/>
              <a:gd name="connsiteY11" fmla="*/ 85318 h 3232954"/>
              <a:gd name="connsiteX12" fmla="*/ 85318 w 5760000"/>
              <a:gd name="connsiteY12" fmla="*/ 0 h 323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60000" h="3232954">
                <a:moveTo>
                  <a:pt x="85318" y="0"/>
                </a:moveTo>
                <a:lnTo>
                  <a:pt x="5674682" y="0"/>
                </a:lnTo>
                <a:cubicBezTo>
                  <a:pt x="5721802" y="0"/>
                  <a:pt x="5760000" y="38198"/>
                  <a:pt x="5760000" y="85318"/>
                </a:cubicBezTo>
                <a:lnTo>
                  <a:pt x="5760000" y="1364550"/>
                </a:lnTo>
                <a:lnTo>
                  <a:pt x="5665047" y="1364550"/>
                </a:lnTo>
                <a:cubicBezTo>
                  <a:pt x="5590059" y="1364550"/>
                  <a:pt x="5529270" y="1425339"/>
                  <a:pt x="5529270" y="1500327"/>
                </a:cubicBezTo>
                <a:lnTo>
                  <a:pt x="5529270" y="3232954"/>
                </a:lnTo>
                <a:lnTo>
                  <a:pt x="1340988" y="3232954"/>
                </a:lnTo>
                <a:lnTo>
                  <a:pt x="1340988" y="990681"/>
                </a:lnTo>
                <a:cubicBezTo>
                  <a:pt x="1340988" y="882856"/>
                  <a:pt x="1253579" y="795447"/>
                  <a:pt x="1145754" y="795447"/>
                </a:cubicBezTo>
                <a:lnTo>
                  <a:pt x="0" y="795447"/>
                </a:lnTo>
                <a:lnTo>
                  <a:pt x="0" y="85318"/>
                </a:lnTo>
                <a:cubicBezTo>
                  <a:pt x="0" y="38198"/>
                  <a:pt x="38198" y="0"/>
                  <a:pt x="8531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C8CE266-3DEB-4C78-BCDA-C78BFAF071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488168" y="3725213"/>
            <a:ext cx="1084260" cy="234669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DAF32B45-098D-4B25-A23F-92B38466B0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45629" y="3244730"/>
            <a:ext cx="3648203" cy="2738552"/>
          </a:xfrm>
          <a:prstGeom prst="roundRect">
            <a:avLst>
              <a:gd name="adj" fmla="val 2639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79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EBDDB84D-2CA4-4525-A778-166ABD0F2B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07149" y="1931074"/>
            <a:ext cx="6401180" cy="3592833"/>
          </a:xfrm>
          <a:custGeom>
            <a:avLst/>
            <a:gdLst>
              <a:gd name="connsiteX0" fmla="*/ 94815 w 6401180"/>
              <a:gd name="connsiteY0" fmla="*/ 0 h 3592833"/>
              <a:gd name="connsiteX1" fmla="*/ 6306365 w 6401180"/>
              <a:gd name="connsiteY1" fmla="*/ 0 h 3592833"/>
              <a:gd name="connsiteX2" fmla="*/ 6401180 w 6401180"/>
              <a:gd name="connsiteY2" fmla="*/ 94815 h 3592833"/>
              <a:gd name="connsiteX3" fmla="*/ 6401180 w 6401180"/>
              <a:gd name="connsiteY3" fmla="*/ 1495216 h 3592833"/>
              <a:gd name="connsiteX4" fmla="*/ 6080579 w 6401180"/>
              <a:gd name="connsiteY4" fmla="*/ 1495216 h 3592833"/>
              <a:gd name="connsiteX5" fmla="*/ 5943322 w 6401180"/>
              <a:gd name="connsiteY5" fmla="*/ 1632473 h 3592833"/>
              <a:gd name="connsiteX6" fmla="*/ 5943322 w 6401180"/>
              <a:gd name="connsiteY6" fmla="*/ 3592833 h 3592833"/>
              <a:gd name="connsiteX7" fmla="*/ 1493005 w 6401180"/>
              <a:gd name="connsiteY7" fmla="*/ 3592833 h 3592833"/>
              <a:gd name="connsiteX8" fmla="*/ 1493005 w 6401180"/>
              <a:gd name="connsiteY8" fmla="*/ 1090363 h 3592833"/>
              <a:gd name="connsiteX9" fmla="*/ 1270511 w 6401180"/>
              <a:gd name="connsiteY9" fmla="*/ 867869 h 3592833"/>
              <a:gd name="connsiteX10" fmla="*/ 0 w 6401180"/>
              <a:gd name="connsiteY10" fmla="*/ 867869 h 3592833"/>
              <a:gd name="connsiteX11" fmla="*/ 0 w 6401180"/>
              <a:gd name="connsiteY11" fmla="*/ 94815 h 3592833"/>
              <a:gd name="connsiteX12" fmla="*/ 94815 w 6401180"/>
              <a:gd name="connsiteY12" fmla="*/ 0 h 359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01180" h="3592833">
                <a:moveTo>
                  <a:pt x="94815" y="0"/>
                </a:moveTo>
                <a:lnTo>
                  <a:pt x="6306365" y="0"/>
                </a:lnTo>
                <a:cubicBezTo>
                  <a:pt x="6358730" y="0"/>
                  <a:pt x="6401180" y="42450"/>
                  <a:pt x="6401180" y="94815"/>
                </a:cubicBezTo>
                <a:lnTo>
                  <a:pt x="6401180" y="1495216"/>
                </a:lnTo>
                <a:lnTo>
                  <a:pt x="6080579" y="1495216"/>
                </a:lnTo>
                <a:cubicBezTo>
                  <a:pt x="6004774" y="1495216"/>
                  <a:pt x="5943322" y="1556668"/>
                  <a:pt x="5943322" y="1632473"/>
                </a:cubicBezTo>
                <a:lnTo>
                  <a:pt x="5943322" y="3592833"/>
                </a:lnTo>
                <a:lnTo>
                  <a:pt x="1493005" y="3592833"/>
                </a:lnTo>
                <a:lnTo>
                  <a:pt x="1493005" y="1090363"/>
                </a:lnTo>
                <a:cubicBezTo>
                  <a:pt x="1493005" y="967483"/>
                  <a:pt x="1393391" y="867869"/>
                  <a:pt x="1270511" y="867869"/>
                </a:cubicBezTo>
                <a:lnTo>
                  <a:pt x="0" y="867869"/>
                </a:lnTo>
                <a:lnTo>
                  <a:pt x="0" y="94815"/>
                </a:lnTo>
                <a:cubicBezTo>
                  <a:pt x="0" y="42450"/>
                  <a:pt x="42450" y="0"/>
                  <a:pt x="9481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B8B0B69C-E7C6-4299-9441-F3B2EF1DCA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10859" y="3479214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21E564A-78DE-4046-BBDA-5F5CBACCA9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10803" y="2959122"/>
            <a:ext cx="4028680" cy="3024160"/>
          </a:xfrm>
          <a:prstGeom prst="roundRect">
            <a:avLst>
              <a:gd name="adj" fmla="val 2639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26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812C0B-395E-4482-B7D1-2C0674084C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12244" y="1475466"/>
            <a:ext cx="3567860" cy="7722000"/>
          </a:xfrm>
          <a:prstGeom prst="roundRect">
            <a:avLst>
              <a:gd name="adj" fmla="val 8124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4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919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F1DAC9-A543-4E59-BBF4-96F3B293B9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8123" y="4122552"/>
            <a:ext cx="4757146" cy="10296000"/>
          </a:xfrm>
          <a:prstGeom prst="roundRect">
            <a:avLst>
              <a:gd name="adj" fmla="val 8124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4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577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>
            <a:extLst>
              <a:ext uri="{FF2B5EF4-FFF2-40B4-BE49-F238E27FC236}">
                <a16:creationId xmlns:a16="http://schemas.microsoft.com/office/drawing/2014/main" id="{F5316089-DF4A-48B1-9B8D-5299B0913D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02278" y="4137383"/>
            <a:ext cx="3446722" cy="1558158"/>
          </a:xfrm>
          <a:prstGeom prst="roundRect">
            <a:avLst>
              <a:gd name="adj" fmla="val 8124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202F225-B9FD-448B-889D-8F12F0078F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94872" y="2246638"/>
            <a:ext cx="1558158" cy="3433601"/>
          </a:xfrm>
          <a:custGeom>
            <a:avLst/>
            <a:gdLst>
              <a:gd name="connsiteX0" fmla="*/ 126585 w 1558158"/>
              <a:gd name="connsiteY0" fmla="*/ 0 h 3453719"/>
              <a:gd name="connsiteX1" fmla="*/ 1431573 w 1558158"/>
              <a:gd name="connsiteY1" fmla="*/ 0 h 3453719"/>
              <a:gd name="connsiteX2" fmla="*/ 1558158 w 1558158"/>
              <a:gd name="connsiteY2" fmla="*/ 126585 h 3453719"/>
              <a:gd name="connsiteX3" fmla="*/ 1558158 w 1558158"/>
              <a:gd name="connsiteY3" fmla="*/ 1826877 h 3453719"/>
              <a:gd name="connsiteX4" fmla="*/ 1022064 w 1558158"/>
              <a:gd name="connsiteY4" fmla="*/ 1826877 h 3453719"/>
              <a:gd name="connsiteX5" fmla="*/ 835435 w 1558158"/>
              <a:gd name="connsiteY5" fmla="*/ 2013506 h 3453719"/>
              <a:gd name="connsiteX6" fmla="*/ 835435 w 1558158"/>
              <a:gd name="connsiteY6" fmla="*/ 3366378 h 3453719"/>
              <a:gd name="connsiteX7" fmla="*/ 850102 w 1558158"/>
              <a:gd name="connsiteY7" fmla="*/ 3439023 h 3453719"/>
              <a:gd name="connsiteX8" fmla="*/ 860010 w 1558158"/>
              <a:gd name="connsiteY8" fmla="*/ 3453719 h 3453719"/>
              <a:gd name="connsiteX9" fmla="*/ 126585 w 1558158"/>
              <a:gd name="connsiteY9" fmla="*/ 3453719 h 3453719"/>
              <a:gd name="connsiteX10" fmla="*/ 0 w 1558158"/>
              <a:gd name="connsiteY10" fmla="*/ 3327134 h 3453719"/>
              <a:gd name="connsiteX11" fmla="*/ 0 w 1558158"/>
              <a:gd name="connsiteY11" fmla="*/ 126585 h 3453719"/>
              <a:gd name="connsiteX12" fmla="*/ 126585 w 1558158"/>
              <a:gd name="connsiteY12" fmla="*/ 0 h 345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58158" h="3453719">
                <a:moveTo>
                  <a:pt x="126585" y="0"/>
                </a:moveTo>
                <a:lnTo>
                  <a:pt x="1431573" y="0"/>
                </a:lnTo>
                <a:cubicBezTo>
                  <a:pt x="1501484" y="0"/>
                  <a:pt x="1558158" y="56674"/>
                  <a:pt x="1558158" y="126585"/>
                </a:cubicBezTo>
                <a:lnTo>
                  <a:pt x="1558158" y="1826877"/>
                </a:lnTo>
                <a:lnTo>
                  <a:pt x="1022064" y="1826877"/>
                </a:lnTo>
                <a:cubicBezTo>
                  <a:pt x="918992" y="1826877"/>
                  <a:pt x="835435" y="1910434"/>
                  <a:pt x="835435" y="2013506"/>
                </a:cubicBezTo>
                <a:lnTo>
                  <a:pt x="835435" y="3366378"/>
                </a:lnTo>
                <a:cubicBezTo>
                  <a:pt x="835435" y="3392146"/>
                  <a:pt x="840658" y="3416695"/>
                  <a:pt x="850102" y="3439023"/>
                </a:cubicBezTo>
                <a:lnTo>
                  <a:pt x="860010" y="3453719"/>
                </a:lnTo>
                <a:lnTo>
                  <a:pt x="126585" y="3453719"/>
                </a:lnTo>
                <a:cubicBezTo>
                  <a:pt x="56674" y="3453719"/>
                  <a:pt x="0" y="3397045"/>
                  <a:pt x="0" y="3327134"/>
                </a:cubicBezTo>
                <a:lnTo>
                  <a:pt x="0" y="126585"/>
                </a:lnTo>
                <a:cubicBezTo>
                  <a:pt x="0" y="56674"/>
                  <a:pt x="56674" y="0"/>
                  <a:pt x="12658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24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C57906-0D96-4F9B-A186-DD8837780B7E}"/>
              </a:ext>
            </a:extLst>
          </p:cNvPr>
          <p:cNvSpPr/>
          <p:nvPr/>
        </p:nvSpPr>
        <p:spPr>
          <a:xfrm>
            <a:off x="6379643" y="856181"/>
            <a:ext cx="2375396" cy="5139370"/>
          </a:xfrm>
          <a:custGeom>
            <a:avLst/>
            <a:gdLst>
              <a:gd name="connsiteX0" fmla="*/ 3134 w 2375396"/>
              <a:gd name="connsiteY0" fmla="*/ 225631 h 5139370"/>
              <a:gd name="connsiteX1" fmla="*/ 228765 w 2375396"/>
              <a:gd name="connsiteY1" fmla="*/ 0 h 5139370"/>
              <a:gd name="connsiteX2" fmla="*/ 2149766 w 2375396"/>
              <a:gd name="connsiteY2" fmla="*/ 78344 h 5139370"/>
              <a:gd name="connsiteX3" fmla="*/ 2375397 w 2375396"/>
              <a:gd name="connsiteY3" fmla="*/ 303975 h 5139370"/>
              <a:gd name="connsiteX4" fmla="*/ 2375397 w 2375396"/>
              <a:gd name="connsiteY4" fmla="*/ 4847931 h 5139370"/>
              <a:gd name="connsiteX5" fmla="*/ 2149766 w 2375396"/>
              <a:gd name="connsiteY5" fmla="*/ 5073562 h 5139370"/>
              <a:gd name="connsiteX6" fmla="*/ 225631 w 2375396"/>
              <a:gd name="connsiteY6" fmla="*/ 5139370 h 5139370"/>
              <a:gd name="connsiteX7" fmla="*/ 0 w 2375396"/>
              <a:gd name="connsiteY7" fmla="*/ 4913740 h 5139370"/>
              <a:gd name="connsiteX8" fmla="*/ 0 w 2375396"/>
              <a:gd name="connsiteY8" fmla="*/ 225631 h 513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5396" h="5139370">
                <a:moveTo>
                  <a:pt x="3134" y="225631"/>
                </a:moveTo>
                <a:cubicBezTo>
                  <a:pt x="3134" y="103414"/>
                  <a:pt x="103414" y="0"/>
                  <a:pt x="228765" y="0"/>
                </a:cubicBezTo>
                <a:lnTo>
                  <a:pt x="2149766" y="78344"/>
                </a:lnTo>
                <a:cubicBezTo>
                  <a:pt x="2271983" y="78344"/>
                  <a:pt x="2375397" y="178624"/>
                  <a:pt x="2375397" y="303975"/>
                </a:cubicBezTo>
                <a:lnTo>
                  <a:pt x="2375397" y="4847931"/>
                </a:lnTo>
                <a:cubicBezTo>
                  <a:pt x="2375397" y="4970147"/>
                  <a:pt x="2275116" y="5073562"/>
                  <a:pt x="2149766" y="5073562"/>
                </a:cubicBezTo>
                <a:lnTo>
                  <a:pt x="225631" y="5139370"/>
                </a:lnTo>
                <a:cubicBezTo>
                  <a:pt x="103414" y="5139370"/>
                  <a:pt x="0" y="5039090"/>
                  <a:pt x="0" y="4913740"/>
                </a:cubicBezTo>
                <a:lnTo>
                  <a:pt x="0" y="225631"/>
                </a:lnTo>
                <a:close/>
              </a:path>
            </a:pathLst>
          </a:custGeom>
          <a:noFill/>
          <a:ln w="3004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075E3183-F408-418E-8749-A1494C502E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21030792">
            <a:off x="1682244" y="1123887"/>
            <a:ext cx="1883916" cy="7372414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>
              <a:rot lat="0" lon="186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15FCEA41-49B7-44E1-B936-1C54C1A1E2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91176" y="2233613"/>
            <a:ext cx="754661" cy="220662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36000" rIns="0" bIns="0" anchor="t">
            <a:noAutofit/>
          </a:bodyPr>
          <a:lstStyle>
            <a:lvl1pPr marL="0" indent="0" algn="ctr">
              <a:buNone/>
              <a:defRPr sz="1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35705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25B6350-7764-4C40-9563-1A3822E2C5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06714" y="855000"/>
            <a:ext cx="2378572" cy="5148000"/>
          </a:xfrm>
          <a:prstGeom prst="roundRect">
            <a:avLst>
              <a:gd name="adj" fmla="val 8124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7466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5B63074-5842-47CB-B8D1-C64A1BAA77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91100" y="12698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95A50EF4-6ED9-497F-ADDC-63808263EE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991100" y="29970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340CF86-E77D-4229-AD18-0D47EBD3BAD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91100" y="47242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62BC63C-4E83-4313-843A-C3F9F63A779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01600" y="12698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B6CFD4E-5758-4569-A39A-646784A639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1600" y="29970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F30EAEDD-1BF2-45F4-A355-A980F79C304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01600" y="47242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99882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BC7E449-C037-40FC-AAAE-2F75AA8D42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01600" y="956886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E1E732D4-1E59-4ED5-B05A-03CE4C192F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1600" y="2030943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E7565BCF-3834-4123-88AA-23A70B2851A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01600" y="3105000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5E9C23D3-A597-4FC8-9334-D3B9CD49FA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01600" y="4179057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942C788-A905-43D3-AD7E-EA06F32F62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1600" y="5253115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EF4B4449-340A-475E-B4E9-ABBD867A4E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93381" y="956886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AA05FC8E-2316-4F89-9699-371CB0CDC24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93381" y="2030943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8AA5EB6-A1C9-413A-8370-A512D059970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993381" y="3105000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F14434DF-0C80-4105-9F94-A1DA76B2BB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93381" y="4179057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6866B42-0A78-4801-9899-CE9B41B4182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93381" y="5253115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70407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8F45E0A-A360-4F2B-AD76-BF2489A173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1440000">
            <a:off x="6803447" y="958146"/>
            <a:ext cx="1883916" cy="7379204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 fov="3300000">
              <a:rot lat="0" lon="30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61691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352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446BA83-816A-46CD-8C65-AB93755AB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27AC69-8E3B-4501-9A2F-FA2E4E953F6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146605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visit</a:t>
              </a:r>
              <a:r>
                <a:rPr lang="fr-FR" sz="1100" spc="100" baseline="0" dirty="0">
                  <a:solidFill>
                    <a:schemeClr val="tx1"/>
                  </a:solidFill>
                  <a:latin typeface="Arial" panose="020B0604020202020204" pitchFamily="34" charset="0"/>
                </a:rPr>
                <a:t>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</p:grpSp>
      <p:sp>
        <p:nvSpPr>
          <p:cNvPr id="22" name="Rectangle 21">
            <a:hlinkClick r:id="rId3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114855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512065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Segoe UI Light" panose="020B0502040204020203" pitchFamily="34" charset="0"/>
              </a:rPr>
              <a:t>A free presentation Template made by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Segoe UI Light" panose="020B0502040204020203" pitchFamily="34" charset="0"/>
              </a:rPr>
              <a:t>Slidor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C7194D-7DE2-44E9-89AF-E29A72305867}"/>
              </a:ext>
            </a:extLst>
          </p:cNvPr>
          <p:cNvGrpSpPr/>
          <p:nvPr userDrawn="1"/>
        </p:nvGrpSpPr>
        <p:grpSpPr>
          <a:xfrm>
            <a:off x="5741988" y="6280420"/>
            <a:ext cx="708025" cy="145791"/>
            <a:chOff x="5690453" y="2208090"/>
            <a:chExt cx="808860" cy="16655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5690453" y="2208090"/>
              <a:ext cx="175681" cy="166554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5782811" y="2290112"/>
              <a:ext cx="57039" cy="34223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 userDrawn="1"/>
          </p:nvSpPr>
          <p:spPr>
            <a:xfrm>
              <a:off x="6028923" y="2241355"/>
              <a:ext cx="70729" cy="100388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 userDrawn="1"/>
          </p:nvSpPr>
          <p:spPr>
            <a:xfrm>
              <a:off x="6123197" y="2241355"/>
              <a:ext cx="20534" cy="100388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 userDrawn="1"/>
          </p:nvSpPr>
          <p:spPr>
            <a:xfrm>
              <a:off x="6173392" y="2241351"/>
              <a:ext cx="91263" cy="100388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 userDrawn="1"/>
          </p:nvSpPr>
          <p:spPr>
            <a:xfrm>
              <a:off x="6285233" y="2239754"/>
              <a:ext cx="104952" cy="102670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 userDrawn="1"/>
          </p:nvSpPr>
          <p:spPr>
            <a:xfrm>
              <a:off x="6414895" y="2241349"/>
              <a:ext cx="84418" cy="100388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 userDrawn="1"/>
          </p:nvSpPr>
          <p:spPr>
            <a:xfrm>
              <a:off x="5926435" y="2240983"/>
              <a:ext cx="77573" cy="102670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6596CD-5B12-4387-BC21-F6F485DC7D1C}"/>
              </a:ext>
            </a:extLst>
          </p:cNvPr>
          <p:cNvGrpSpPr/>
          <p:nvPr userDrawn="1"/>
        </p:nvGrpSpPr>
        <p:grpSpPr>
          <a:xfrm>
            <a:off x="4458739" y="2792535"/>
            <a:ext cx="3274523" cy="684480"/>
            <a:chOff x="4458739" y="2760785"/>
            <a:chExt cx="3274523" cy="68448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637F9B-68AD-4926-B32F-CE76A971142D}"/>
                </a:ext>
              </a:extLst>
            </p:cNvPr>
            <p:cNvSpPr/>
            <p:nvPr/>
          </p:nvSpPr>
          <p:spPr>
            <a:xfrm>
              <a:off x="4458739" y="2946693"/>
              <a:ext cx="392942" cy="498572"/>
            </a:xfrm>
            <a:custGeom>
              <a:avLst/>
              <a:gdLst>
                <a:gd name="connsiteX0" fmla="*/ 299989 w 392942"/>
                <a:gd name="connsiteY0" fmla="*/ 139431 h 498572"/>
                <a:gd name="connsiteX1" fmla="*/ 202809 w 392942"/>
                <a:gd name="connsiteY1" fmla="*/ 76053 h 498572"/>
                <a:gd name="connsiteX2" fmla="*/ 109855 w 392942"/>
                <a:gd name="connsiteY2" fmla="*/ 139431 h 498572"/>
                <a:gd name="connsiteX3" fmla="*/ 185908 w 392942"/>
                <a:gd name="connsiteY3" fmla="*/ 202809 h 498572"/>
                <a:gd name="connsiteX4" fmla="*/ 261962 w 392942"/>
                <a:gd name="connsiteY4" fmla="*/ 219710 h 498572"/>
                <a:gd name="connsiteX5" fmla="*/ 392943 w 392942"/>
                <a:gd name="connsiteY5" fmla="*/ 350691 h 498572"/>
                <a:gd name="connsiteX6" fmla="*/ 194359 w 392942"/>
                <a:gd name="connsiteY6" fmla="*/ 498572 h 498572"/>
                <a:gd name="connsiteX7" fmla="*/ 0 w 392942"/>
                <a:gd name="connsiteY7" fmla="*/ 363366 h 498572"/>
                <a:gd name="connsiteX8" fmla="*/ 92954 w 392942"/>
                <a:gd name="connsiteY8" fmla="*/ 350691 h 498572"/>
                <a:gd name="connsiteX9" fmla="*/ 198584 w 392942"/>
                <a:gd name="connsiteY9" fmla="*/ 422519 h 498572"/>
                <a:gd name="connsiteX10" fmla="*/ 299989 w 392942"/>
                <a:gd name="connsiteY10" fmla="*/ 354916 h 498572"/>
                <a:gd name="connsiteX11" fmla="*/ 232386 w 392942"/>
                <a:gd name="connsiteY11" fmla="*/ 291538 h 498572"/>
                <a:gd name="connsiteX12" fmla="*/ 147882 w 392942"/>
                <a:gd name="connsiteY12" fmla="*/ 278862 h 498572"/>
                <a:gd name="connsiteX13" fmla="*/ 16901 w 392942"/>
                <a:gd name="connsiteY13" fmla="*/ 143656 h 498572"/>
                <a:gd name="connsiteX14" fmla="*/ 202809 w 392942"/>
                <a:gd name="connsiteY14" fmla="*/ 0 h 498572"/>
                <a:gd name="connsiteX15" fmla="*/ 384493 w 392942"/>
                <a:gd name="connsiteY15" fmla="*/ 122530 h 498572"/>
                <a:gd name="connsiteX16" fmla="*/ 299989 w 392942"/>
                <a:gd name="connsiteY16" fmla="*/ 139431 h 49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2942" h="498572">
                  <a:moveTo>
                    <a:pt x="299989" y="139431"/>
                  </a:moveTo>
                  <a:cubicBezTo>
                    <a:pt x="287313" y="105630"/>
                    <a:pt x="261962" y="76053"/>
                    <a:pt x="202809" y="76053"/>
                  </a:cubicBezTo>
                  <a:cubicBezTo>
                    <a:pt x="147882" y="76053"/>
                    <a:pt x="109855" y="101405"/>
                    <a:pt x="109855" y="139431"/>
                  </a:cubicBezTo>
                  <a:cubicBezTo>
                    <a:pt x="109855" y="173233"/>
                    <a:pt x="130981" y="190133"/>
                    <a:pt x="185908" y="202809"/>
                  </a:cubicBezTo>
                  <a:lnTo>
                    <a:pt x="261962" y="219710"/>
                  </a:lnTo>
                  <a:cubicBezTo>
                    <a:pt x="350691" y="240836"/>
                    <a:pt x="392943" y="283088"/>
                    <a:pt x="392943" y="350691"/>
                  </a:cubicBezTo>
                  <a:cubicBezTo>
                    <a:pt x="392943" y="439420"/>
                    <a:pt x="312664" y="498572"/>
                    <a:pt x="194359" y="498572"/>
                  </a:cubicBezTo>
                  <a:cubicBezTo>
                    <a:pt x="84504" y="498572"/>
                    <a:pt x="12676" y="452095"/>
                    <a:pt x="0" y="363366"/>
                  </a:cubicBezTo>
                  <a:lnTo>
                    <a:pt x="92954" y="350691"/>
                  </a:lnTo>
                  <a:cubicBezTo>
                    <a:pt x="105630" y="397168"/>
                    <a:pt x="139431" y="422519"/>
                    <a:pt x="198584" y="422519"/>
                  </a:cubicBezTo>
                  <a:cubicBezTo>
                    <a:pt x="261962" y="422519"/>
                    <a:pt x="299989" y="392942"/>
                    <a:pt x="299989" y="354916"/>
                  </a:cubicBezTo>
                  <a:cubicBezTo>
                    <a:pt x="299989" y="325339"/>
                    <a:pt x="278863" y="304214"/>
                    <a:pt x="232386" y="291538"/>
                  </a:cubicBezTo>
                  <a:lnTo>
                    <a:pt x="147882" y="278862"/>
                  </a:lnTo>
                  <a:cubicBezTo>
                    <a:pt x="59153" y="257736"/>
                    <a:pt x="16901" y="211259"/>
                    <a:pt x="16901" y="143656"/>
                  </a:cubicBezTo>
                  <a:cubicBezTo>
                    <a:pt x="16901" y="59153"/>
                    <a:pt x="92954" y="0"/>
                    <a:pt x="202809" y="0"/>
                  </a:cubicBezTo>
                  <a:cubicBezTo>
                    <a:pt x="308439" y="0"/>
                    <a:pt x="367592" y="50702"/>
                    <a:pt x="384493" y="122530"/>
                  </a:cubicBezTo>
                  <a:lnTo>
                    <a:pt x="299989" y="139431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24D480-1B12-4A4A-A9BE-244AF917487F}"/>
                </a:ext>
              </a:extLst>
            </p:cNvPr>
            <p:cNvSpPr/>
            <p:nvPr/>
          </p:nvSpPr>
          <p:spPr>
            <a:xfrm>
              <a:off x="4931960" y="2942468"/>
              <a:ext cx="439420" cy="502797"/>
            </a:xfrm>
            <a:custGeom>
              <a:avLst/>
              <a:gdLst>
                <a:gd name="connsiteX0" fmla="*/ 0 w 439420"/>
                <a:gd name="connsiteY0" fmla="*/ 253511 h 502797"/>
                <a:gd name="connsiteX1" fmla="*/ 223935 w 439420"/>
                <a:gd name="connsiteY1" fmla="*/ 0 h 502797"/>
                <a:gd name="connsiteX2" fmla="*/ 439420 w 439420"/>
                <a:gd name="connsiteY2" fmla="*/ 245061 h 502797"/>
                <a:gd name="connsiteX3" fmla="*/ 439420 w 439420"/>
                <a:gd name="connsiteY3" fmla="*/ 278862 h 502797"/>
                <a:gd name="connsiteX4" fmla="*/ 97179 w 439420"/>
                <a:gd name="connsiteY4" fmla="*/ 278862 h 502797"/>
                <a:gd name="connsiteX5" fmla="*/ 236611 w 439420"/>
                <a:gd name="connsiteY5" fmla="*/ 422519 h 502797"/>
                <a:gd name="connsiteX6" fmla="*/ 346466 w 439420"/>
                <a:gd name="connsiteY6" fmla="*/ 354916 h 502797"/>
                <a:gd name="connsiteX7" fmla="*/ 435195 w 439420"/>
                <a:gd name="connsiteY7" fmla="*/ 371817 h 502797"/>
                <a:gd name="connsiteX8" fmla="*/ 232386 w 439420"/>
                <a:gd name="connsiteY8" fmla="*/ 502797 h 502797"/>
                <a:gd name="connsiteX9" fmla="*/ 0 w 439420"/>
                <a:gd name="connsiteY9" fmla="*/ 253511 h 502797"/>
                <a:gd name="connsiteX10" fmla="*/ 346466 w 439420"/>
                <a:gd name="connsiteY10" fmla="*/ 211259 h 502797"/>
                <a:gd name="connsiteX11" fmla="*/ 223935 w 439420"/>
                <a:gd name="connsiteY11" fmla="*/ 84504 h 502797"/>
                <a:gd name="connsiteX12" fmla="*/ 92954 w 439420"/>
                <a:gd name="connsiteY12" fmla="*/ 211259 h 502797"/>
                <a:gd name="connsiteX13" fmla="*/ 346466 w 439420"/>
                <a:gd name="connsiteY13" fmla="*/ 211259 h 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9420" h="502797">
                  <a:moveTo>
                    <a:pt x="0" y="253511"/>
                  </a:moveTo>
                  <a:cubicBezTo>
                    <a:pt x="0" y="105630"/>
                    <a:pt x="88729" y="0"/>
                    <a:pt x="223935" y="0"/>
                  </a:cubicBezTo>
                  <a:cubicBezTo>
                    <a:pt x="333790" y="0"/>
                    <a:pt x="439420" y="67603"/>
                    <a:pt x="439420" y="245061"/>
                  </a:cubicBezTo>
                  <a:lnTo>
                    <a:pt x="439420" y="278862"/>
                  </a:lnTo>
                  <a:lnTo>
                    <a:pt x="97179" y="278862"/>
                  </a:lnTo>
                  <a:cubicBezTo>
                    <a:pt x="101405" y="371817"/>
                    <a:pt x="152107" y="422519"/>
                    <a:pt x="236611" y="422519"/>
                  </a:cubicBezTo>
                  <a:cubicBezTo>
                    <a:pt x="291538" y="422519"/>
                    <a:pt x="329565" y="397168"/>
                    <a:pt x="346466" y="354916"/>
                  </a:cubicBezTo>
                  <a:lnTo>
                    <a:pt x="435195" y="371817"/>
                  </a:lnTo>
                  <a:cubicBezTo>
                    <a:pt x="414069" y="452095"/>
                    <a:pt x="338015" y="502797"/>
                    <a:pt x="232386" y="502797"/>
                  </a:cubicBezTo>
                  <a:cubicBezTo>
                    <a:pt x="88729" y="502797"/>
                    <a:pt x="0" y="405618"/>
                    <a:pt x="0" y="253511"/>
                  </a:cubicBezTo>
                  <a:close/>
                  <a:moveTo>
                    <a:pt x="346466" y="211259"/>
                  </a:moveTo>
                  <a:cubicBezTo>
                    <a:pt x="346466" y="135206"/>
                    <a:pt x="299989" y="84504"/>
                    <a:pt x="223935" y="84504"/>
                  </a:cubicBezTo>
                  <a:cubicBezTo>
                    <a:pt x="147882" y="84504"/>
                    <a:pt x="97179" y="143656"/>
                    <a:pt x="92954" y="211259"/>
                  </a:cubicBezTo>
                  <a:lnTo>
                    <a:pt x="346466" y="211259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E8A74A-7FBC-46CD-8674-1BE63D752063}"/>
                </a:ext>
              </a:extLst>
            </p:cNvPr>
            <p:cNvSpPr/>
            <p:nvPr/>
          </p:nvSpPr>
          <p:spPr>
            <a:xfrm>
              <a:off x="5477010" y="2790361"/>
              <a:ext cx="92954" cy="646453"/>
            </a:xfrm>
            <a:custGeom>
              <a:avLst/>
              <a:gdLst>
                <a:gd name="connsiteX0" fmla="*/ 92954 w 92954"/>
                <a:gd name="connsiteY0" fmla="*/ 646454 h 646453"/>
                <a:gd name="connsiteX1" fmla="*/ 0 w 92954"/>
                <a:gd name="connsiteY1" fmla="*/ 646454 h 646453"/>
                <a:gd name="connsiteX2" fmla="*/ 0 w 92954"/>
                <a:gd name="connsiteY2" fmla="*/ 0 h 646453"/>
                <a:gd name="connsiteX3" fmla="*/ 92954 w 92954"/>
                <a:gd name="connsiteY3" fmla="*/ 0 h 646453"/>
                <a:gd name="connsiteX4" fmla="*/ 92954 w 92954"/>
                <a:gd name="connsiteY4" fmla="*/ 646454 h 64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54" h="646453">
                  <a:moveTo>
                    <a:pt x="92954" y="646454"/>
                  </a:moveTo>
                  <a:lnTo>
                    <a:pt x="0" y="646454"/>
                  </a:lnTo>
                  <a:lnTo>
                    <a:pt x="0" y="0"/>
                  </a:lnTo>
                  <a:lnTo>
                    <a:pt x="92954" y="0"/>
                  </a:lnTo>
                  <a:lnTo>
                    <a:pt x="92954" y="646454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889C49-BE11-48D3-85F2-D835ADB0C239}"/>
                </a:ext>
              </a:extLst>
            </p:cNvPr>
            <p:cNvSpPr/>
            <p:nvPr/>
          </p:nvSpPr>
          <p:spPr>
            <a:xfrm>
              <a:off x="5654468" y="2760785"/>
              <a:ext cx="299988" cy="676030"/>
            </a:xfrm>
            <a:custGeom>
              <a:avLst/>
              <a:gdLst>
                <a:gd name="connsiteX0" fmla="*/ 274638 w 299988"/>
                <a:gd name="connsiteY0" fmla="*/ 266187 h 676030"/>
                <a:gd name="connsiteX1" fmla="*/ 169008 w 299988"/>
                <a:gd name="connsiteY1" fmla="*/ 266187 h 676030"/>
                <a:gd name="connsiteX2" fmla="*/ 169008 w 299988"/>
                <a:gd name="connsiteY2" fmla="*/ 676030 h 676030"/>
                <a:gd name="connsiteX3" fmla="*/ 76054 w 299988"/>
                <a:gd name="connsiteY3" fmla="*/ 676030 h 676030"/>
                <a:gd name="connsiteX4" fmla="*/ 76054 w 299988"/>
                <a:gd name="connsiteY4" fmla="*/ 266187 h 676030"/>
                <a:gd name="connsiteX5" fmla="*/ 0 w 299988"/>
                <a:gd name="connsiteY5" fmla="*/ 266187 h 676030"/>
                <a:gd name="connsiteX6" fmla="*/ 0 w 299988"/>
                <a:gd name="connsiteY6" fmla="*/ 190133 h 676030"/>
                <a:gd name="connsiteX7" fmla="*/ 76054 w 299988"/>
                <a:gd name="connsiteY7" fmla="*/ 190133 h 676030"/>
                <a:gd name="connsiteX8" fmla="*/ 76054 w 299988"/>
                <a:gd name="connsiteY8" fmla="*/ 135206 h 676030"/>
                <a:gd name="connsiteX9" fmla="*/ 219710 w 299988"/>
                <a:gd name="connsiteY9" fmla="*/ 0 h 676030"/>
                <a:gd name="connsiteX10" fmla="*/ 299989 w 299988"/>
                <a:gd name="connsiteY10" fmla="*/ 12676 h 676030"/>
                <a:gd name="connsiteX11" fmla="*/ 278863 w 299988"/>
                <a:gd name="connsiteY11" fmla="*/ 88729 h 676030"/>
                <a:gd name="connsiteX12" fmla="*/ 236611 w 299988"/>
                <a:gd name="connsiteY12" fmla="*/ 80279 h 676030"/>
                <a:gd name="connsiteX13" fmla="*/ 173233 w 299988"/>
                <a:gd name="connsiteY13" fmla="*/ 147882 h 676030"/>
                <a:gd name="connsiteX14" fmla="*/ 173233 w 299988"/>
                <a:gd name="connsiteY14" fmla="*/ 190133 h 676030"/>
                <a:gd name="connsiteX15" fmla="*/ 278863 w 299988"/>
                <a:gd name="connsiteY15" fmla="*/ 190133 h 676030"/>
                <a:gd name="connsiteX16" fmla="*/ 278863 w 299988"/>
                <a:gd name="connsiteY16" fmla="*/ 266187 h 6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988" h="676030">
                  <a:moveTo>
                    <a:pt x="274638" y="266187"/>
                  </a:moveTo>
                  <a:lnTo>
                    <a:pt x="169008" y="266187"/>
                  </a:lnTo>
                  <a:lnTo>
                    <a:pt x="169008" y="676030"/>
                  </a:lnTo>
                  <a:lnTo>
                    <a:pt x="76054" y="676030"/>
                  </a:lnTo>
                  <a:lnTo>
                    <a:pt x="76054" y="266187"/>
                  </a:lnTo>
                  <a:lnTo>
                    <a:pt x="0" y="266187"/>
                  </a:lnTo>
                  <a:lnTo>
                    <a:pt x="0" y="190133"/>
                  </a:lnTo>
                  <a:lnTo>
                    <a:pt x="76054" y="190133"/>
                  </a:lnTo>
                  <a:lnTo>
                    <a:pt x="76054" y="135206"/>
                  </a:lnTo>
                  <a:cubicBezTo>
                    <a:pt x="76054" y="46477"/>
                    <a:pt x="143657" y="0"/>
                    <a:pt x="219710" y="0"/>
                  </a:cubicBezTo>
                  <a:cubicBezTo>
                    <a:pt x="257737" y="0"/>
                    <a:pt x="287313" y="8450"/>
                    <a:pt x="299989" y="12676"/>
                  </a:cubicBezTo>
                  <a:lnTo>
                    <a:pt x="278863" y="88729"/>
                  </a:lnTo>
                  <a:cubicBezTo>
                    <a:pt x="270412" y="84504"/>
                    <a:pt x="257737" y="80279"/>
                    <a:pt x="236611" y="80279"/>
                  </a:cubicBezTo>
                  <a:cubicBezTo>
                    <a:pt x="190134" y="80279"/>
                    <a:pt x="173233" y="105630"/>
                    <a:pt x="173233" y="147882"/>
                  </a:cubicBezTo>
                  <a:lnTo>
                    <a:pt x="173233" y="190133"/>
                  </a:lnTo>
                  <a:lnTo>
                    <a:pt x="278863" y="190133"/>
                  </a:lnTo>
                  <a:lnTo>
                    <a:pt x="278863" y="266187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3954C3-30DA-4BC7-87B4-D794B879CB97}"/>
                </a:ext>
              </a:extLst>
            </p:cNvPr>
            <p:cNvSpPr/>
            <p:nvPr/>
          </p:nvSpPr>
          <p:spPr>
            <a:xfrm>
              <a:off x="5984033" y="2946693"/>
              <a:ext cx="447870" cy="498572"/>
            </a:xfrm>
            <a:custGeom>
              <a:avLst/>
              <a:gdLst>
                <a:gd name="connsiteX0" fmla="*/ 0 w 447870"/>
                <a:gd name="connsiteY0" fmla="*/ 249286 h 498572"/>
                <a:gd name="connsiteX1" fmla="*/ 223935 w 447870"/>
                <a:gd name="connsiteY1" fmla="*/ 0 h 498572"/>
                <a:gd name="connsiteX2" fmla="*/ 447870 w 447870"/>
                <a:gd name="connsiteY2" fmla="*/ 249286 h 498572"/>
                <a:gd name="connsiteX3" fmla="*/ 223935 w 447870"/>
                <a:gd name="connsiteY3" fmla="*/ 498572 h 498572"/>
                <a:gd name="connsiteX4" fmla="*/ 0 w 447870"/>
                <a:gd name="connsiteY4" fmla="*/ 249286 h 498572"/>
                <a:gd name="connsiteX5" fmla="*/ 354916 w 447870"/>
                <a:gd name="connsiteY5" fmla="*/ 249286 h 498572"/>
                <a:gd name="connsiteX6" fmla="*/ 223935 w 447870"/>
                <a:gd name="connsiteY6" fmla="*/ 76053 h 498572"/>
                <a:gd name="connsiteX7" fmla="*/ 92954 w 447870"/>
                <a:gd name="connsiteY7" fmla="*/ 249286 h 498572"/>
                <a:gd name="connsiteX8" fmla="*/ 223935 w 447870"/>
                <a:gd name="connsiteY8" fmla="*/ 418294 h 498572"/>
                <a:gd name="connsiteX9" fmla="*/ 354916 w 447870"/>
                <a:gd name="connsiteY9" fmla="*/ 249286 h 49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870" h="498572">
                  <a:moveTo>
                    <a:pt x="0" y="249286"/>
                  </a:moveTo>
                  <a:cubicBezTo>
                    <a:pt x="0" y="97179"/>
                    <a:pt x="88729" y="0"/>
                    <a:pt x="223935" y="0"/>
                  </a:cubicBezTo>
                  <a:cubicBezTo>
                    <a:pt x="359141" y="0"/>
                    <a:pt x="447870" y="101405"/>
                    <a:pt x="447870" y="249286"/>
                  </a:cubicBezTo>
                  <a:cubicBezTo>
                    <a:pt x="447870" y="397168"/>
                    <a:pt x="359141" y="498572"/>
                    <a:pt x="223935" y="498572"/>
                  </a:cubicBezTo>
                  <a:cubicBezTo>
                    <a:pt x="88729" y="498572"/>
                    <a:pt x="0" y="401393"/>
                    <a:pt x="0" y="249286"/>
                  </a:cubicBezTo>
                  <a:close/>
                  <a:moveTo>
                    <a:pt x="354916" y="249286"/>
                  </a:moveTo>
                  <a:cubicBezTo>
                    <a:pt x="354916" y="156332"/>
                    <a:pt x="312664" y="76053"/>
                    <a:pt x="223935" y="76053"/>
                  </a:cubicBezTo>
                  <a:cubicBezTo>
                    <a:pt x="135206" y="76053"/>
                    <a:pt x="92954" y="156332"/>
                    <a:pt x="92954" y="249286"/>
                  </a:cubicBezTo>
                  <a:cubicBezTo>
                    <a:pt x="92954" y="342240"/>
                    <a:pt x="135206" y="418294"/>
                    <a:pt x="223935" y="418294"/>
                  </a:cubicBezTo>
                  <a:cubicBezTo>
                    <a:pt x="312664" y="422519"/>
                    <a:pt x="354916" y="342240"/>
                    <a:pt x="354916" y="249286"/>
                  </a:cubicBez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CAA8C-5BD0-495C-823A-D796A9A4CD30}"/>
                </a:ext>
              </a:extLst>
            </p:cNvPr>
            <p:cNvSpPr/>
            <p:nvPr/>
          </p:nvSpPr>
          <p:spPr>
            <a:xfrm>
              <a:off x="6541758" y="2946693"/>
              <a:ext cx="401393" cy="490121"/>
            </a:xfrm>
            <a:custGeom>
              <a:avLst/>
              <a:gdLst>
                <a:gd name="connsiteX0" fmla="*/ 92954 w 401393"/>
                <a:gd name="connsiteY0" fmla="*/ 490122 h 490121"/>
                <a:gd name="connsiteX1" fmla="*/ 0 w 401393"/>
                <a:gd name="connsiteY1" fmla="*/ 490122 h 490121"/>
                <a:gd name="connsiteX2" fmla="*/ 0 w 401393"/>
                <a:gd name="connsiteY2" fmla="*/ 4225 h 490121"/>
                <a:gd name="connsiteX3" fmla="*/ 88729 w 401393"/>
                <a:gd name="connsiteY3" fmla="*/ 4225 h 490121"/>
                <a:gd name="connsiteX4" fmla="*/ 88729 w 401393"/>
                <a:gd name="connsiteY4" fmla="*/ 84504 h 490121"/>
                <a:gd name="connsiteX5" fmla="*/ 92954 w 401393"/>
                <a:gd name="connsiteY5" fmla="*/ 84504 h 490121"/>
                <a:gd name="connsiteX6" fmla="*/ 236611 w 401393"/>
                <a:gd name="connsiteY6" fmla="*/ 0 h 490121"/>
                <a:gd name="connsiteX7" fmla="*/ 401393 w 401393"/>
                <a:gd name="connsiteY7" fmla="*/ 181683 h 490121"/>
                <a:gd name="connsiteX8" fmla="*/ 401393 w 401393"/>
                <a:gd name="connsiteY8" fmla="*/ 490122 h 490121"/>
                <a:gd name="connsiteX9" fmla="*/ 308439 w 401393"/>
                <a:gd name="connsiteY9" fmla="*/ 490122 h 490121"/>
                <a:gd name="connsiteX10" fmla="*/ 308439 w 401393"/>
                <a:gd name="connsiteY10" fmla="*/ 194359 h 490121"/>
                <a:gd name="connsiteX11" fmla="*/ 207034 w 401393"/>
                <a:gd name="connsiteY11" fmla="*/ 80279 h 490121"/>
                <a:gd name="connsiteX12" fmla="*/ 92954 w 401393"/>
                <a:gd name="connsiteY12" fmla="*/ 202809 h 490121"/>
                <a:gd name="connsiteX13" fmla="*/ 92954 w 401393"/>
                <a:gd name="connsiteY13" fmla="*/ 490122 h 49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1393" h="490121">
                  <a:moveTo>
                    <a:pt x="92954" y="490122"/>
                  </a:moveTo>
                  <a:lnTo>
                    <a:pt x="0" y="490122"/>
                  </a:lnTo>
                  <a:lnTo>
                    <a:pt x="0" y="4225"/>
                  </a:lnTo>
                  <a:lnTo>
                    <a:pt x="88729" y="4225"/>
                  </a:lnTo>
                  <a:lnTo>
                    <a:pt x="88729" y="84504"/>
                  </a:lnTo>
                  <a:lnTo>
                    <a:pt x="92954" y="84504"/>
                  </a:lnTo>
                  <a:cubicBezTo>
                    <a:pt x="114080" y="33801"/>
                    <a:pt x="164783" y="0"/>
                    <a:pt x="236611" y="0"/>
                  </a:cubicBezTo>
                  <a:cubicBezTo>
                    <a:pt x="333790" y="0"/>
                    <a:pt x="401393" y="63378"/>
                    <a:pt x="401393" y="181683"/>
                  </a:cubicBezTo>
                  <a:lnTo>
                    <a:pt x="401393" y="490122"/>
                  </a:lnTo>
                  <a:lnTo>
                    <a:pt x="308439" y="490122"/>
                  </a:lnTo>
                  <a:lnTo>
                    <a:pt x="308439" y="194359"/>
                  </a:lnTo>
                  <a:cubicBezTo>
                    <a:pt x="308439" y="122530"/>
                    <a:pt x="270412" y="80279"/>
                    <a:pt x="207034" y="80279"/>
                  </a:cubicBezTo>
                  <a:cubicBezTo>
                    <a:pt x="139431" y="80279"/>
                    <a:pt x="92954" y="122530"/>
                    <a:pt x="92954" y="202809"/>
                  </a:cubicBezTo>
                  <a:lnTo>
                    <a:pt x="92954" y="490122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3F7D42-2165-432D-B508-6B39659BB84F}"/>
                </a:ext>
              </a:extLst>
            </p:cNvPr>
            <p:cNvSpPr/>
            <p:nvPr/>
          </p:nvSpPr>
          <p:spPr>
            <a:xfrm>
              <a:off x="7048781" y="2942468"/>
              <a:ext cx="439419" cy="502797"/>
            </a:xfrm>
            <a:custGeom>
              <a:avLst/>
              <a:gdLst>
                <a:gd name="connsiteX0" fmla="*/ 0 w 439419"/>
                <a:gd name="connsiteY0" fmla="*/ 253511 h 502797"/>
                <a:gd name="connsiteX1" fmla="*/ 223935 w 439419"/>
                <a:gd name="connsiteY1" fmla="*/ 0 h 502797"/>
                <a:gd name="connsiteX2" fmla="*/ 439420 w 439419"/>
                <a:gd name="connsiteY2" fmla="*/ 245061 h 502797"/>
                <a:gd name="connsiteX3" fmla="*/ 439420 w 439419"/>
                <a:gd name="connsiteY3" fmla="*/ 278862 h 502797"/>
                <a:gd name="connsiteX4" fmla="*/ 97179 w 439419"/>
                <a:gd name="connsiteY4" fmla="*/ 278862 h 502797"/>
                <a:gd name="connsiteX5" fmla="*/ 236611 w 439419"/>
                <a:gd name="connsiteY5" fmla="*/ 422519 h 502797"/>
                <a:gd name="connsiteX6" fmla="*/ 346466 w 439419"/>
                <a:gd name="connsiteY6" fmla="*/ 354916 h 502797"/>
                <a:gd name="connsiteX7" fmla="*/ 435195 w 439419"/>
                <a:gd name="connsiteY7" fmla="*/ 371817 h 502797"/>
                <a:gd name="connsiteX8" fmla="*/ 232386 w 439419"/>
                <a:gd name="connsiteY8" fmla="*/ 502797 h 502797"/>
                <a:gd name="connsiteX9" fmla="*/ 0 w 439419"/>
                <a:gd name="connsiteY9" fmla="*/ 253511 h 502797"/>
                <a:gd name="connsiteX10" fmla="*/ 346466 w 439419"/>
                <a:gd name="connsiteY10" fmla="*/ 211259 h 502797"/>
                <a:gd name="connsiteX11" fmla="*/ 223935 w 439419"/>
                <a:gd name="connsiteY11" fmla="*/ 84504 h 502797"/>
                <a:gd name="connsiteX12" fmla="*/ 92954 w 439419"/>
                <a:gd name="connsiteY12" fmla="*/ 211259 h 502797"/>
                <a:gd name="connsiteX13" fmla="*/ 346466 w 439419"/>
                <a:gd name="connsiteY13" fmla="*/ 211259 h 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9419" h="502797">
                  <a:moveTo>
                    <a:pt x="0" y="253511"/>
                  </a:moveTo>
                  <a:cubicBezTo>
                    <a:pt x="0" y="105630"/>
                    <a:pt x="88729" y="0"/>
                    <a:pt x="223935" y="0"/>
                  </a:cubicBezTo>
                  <a:cubicBezTo>
                    <a:pt x="333790" y="0"/>
                    <a:pt x="439420" y="67603"/>
                    <a:pt x="439420" y="245061"/>
                  </a:cubicBezTo>
                  <a:lnTo>
                    <a:pt x="439420" y="278862"/>
                  </a:lnTo>
                  <a:lnTo>
                    <a:pt x="97179" y="278862"/>
                  </a:lnTo>
                  <a:cubicBezTo>
                    <a:pt x="101405" y="371817"/>
                    <a:pt x="152107" y="422519"/>
                    <a:pt x="236611" y="422519"/>
                  </a:cubicBezTo>
                  <a:cubicBezTo>
                    <a:pt x="291538" y="422519"/>
                    <a:pt x="329565" y="397168"/>
                    <a:pt x="346466" y="354916"/>
                  </a:cubicBezTo>
                  <a:lnTo>
                    <a:pt x="435195" y="371817"/>
                  </a:lnTo>
                  <a:cubicBezTo>
                    <a:pt x="414069" y="452095"/>
                    <a:pt x="338016" y="502797"/>
                    <a:pt x="232386" y="502797"/>
                  </a:cubicBezTo>
                  <a:cubicBezTo>
                    <a:pt x="88729" y="502797"/>
                    <a:pt x="0" y="405618"/>
                    <a:pt x="0" y="253511"/>
                  </a:cubicBezTo>
                  <a:close/>
                  <a:moveTo>
                    <a:pt x="346466" y="211259"/>
                  </a:moveTo>
                  <a:cubicBezTo>
                    <a:pt x="346466" y="135206"/>
                    <a:pt x="299989" y="84504"/>
                    <a:pt x="223935" y="84504"/>
                  </a:cubicBezTo>
                  <a:cubicBezTo>
                    <a:pt x="147882" y="84504"/>
                    <a:pt x="97179" y="143656"/>
                    <a:pt x="92954" y="211259"/>
                  </a:cubicBezTo>
                  <a:lnTo>
                    <a:pt x="346466" y="211259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05C97A-6A72-4E12-9735-F76A5F0F7874}"/>
                </a:ext>
              </a:extLst>
            </p:cNvPr>
            <p:cNvSpPr/>
            <p:nvPr/>
          </p:nvSpPr>
          <p:spPr>
            <a:xfrm>
              <a:off x="7589606" y="3301609"/>
              <a:ext cx="143656" cy="143656"/>
            </a:xfrm>
            <a:custGeom>
              <a:avLst/>
              <a:gdLst>
                <a:gd name="connsiteX0" fmla="*/ 0 w 143656"/>
                <a:gd name="connsiteY0" fmla="*/ 71828 h 143656"/>
                <a:gd name="connsiteX1" fmla="*/ 71828 w 143656"/>
                <a:gd name="connsiteY1" fmla="*/ 0 h 143656"/>
                <a:gd name="connsiteX2" fmla="*/ 143657 w 143656"/>
                <a:gd name="connsiteY2" fmla="*/ 71828 h 143656"/>
                <a:gd name="connsiteX3" fmla="*/ 71828 w 143656"/>
                <a:gd name="connsiteY3" fmla="*/ 143656 h 143656"/>
                <a:gd name="connsiteX4" fmla="*/ 0 w 143656"/>
                <a:gd name="connsiteY4" fmla="*/ 71828 h 14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56" h="143656">
                  <a:moveTo>
                    <a:pt x="0" y="71828"/>
                  </a:moveTo>
                  <a:cubicBezTo>
                    <a:pt x="0" y="33802"/>
                    <a:pt x="33802" y="0"/>
                    <a:pt x="71828" y="0"/>
                  </a:cubicBezTo>
                  <a:cubicBezTo>
                    <a:pt x="109855" y="0"/>
                    <a:pt x="143657" y="33802"/>
                    <a:pt x="143657" y="71828"/>
                  </a:cubicBezTo>
                  <a:cubicBezTo>
                    <a:pt x="143657" y="109855"/>
                    <a:pt x="109855" y="143656"/>
                    <a:pt x="71828" y="143656"/>
                  </a:cubicBezTo>
                  <a:cubicBezTo>
                    <a:pt x="33802" y="139431"/>
                    <a:pt x="0" y="109855"/>
                    <a:pt x="0" y="71828"/>
                  </a:cubicBezTo>
                  <a:close/>
                </a:path>
              </a:pathLst>
            </a:custGeom>
            <a:solidFill>
              <a:schemeClr val="accent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0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F6C16-574B-4AFE-808B-5A5CD811A8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00822" y="728663"/>
            <a:ext cx="2126309" cy="2694652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</p:spPr>
        <p:txBody>
          <a:bodyPr lIns="0" tIns="288000" rIns="0" bIns="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E80836F-ED3C-44A0-A10C-3B8D1794852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0822" y="3741686"/>
            <a:ext cx="2126309" cy="2073629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</p:spPr>
        <p:txBody>
          <a:bodyPr lIns="0" tIns="288000" rIns="0" bIns="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DA547F3-7E1A-411E-ADC4-C0CFBD49BF9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08788" y="1538608"/>
            <a:ext cx="2126309" cy="2178428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</p:spPr>
        <p:txBody>
          <a:bodyPr lIns="0" tIns="288000" rIns="0" bIns="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4283534-4BD3-4AD8-B963-68E0A8956F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108788" y="4095623"/>
            <a:ext cx="2126309" cy="2039747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</p:spPr>
        <p:txBody>
          <a:bodyPr lIns="0" tIns="288000" rIns="0" bIns="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96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05CD60-0260-47DB-BAD4-7D470C493A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3771901"/>
            <a:ext cx="10080625" cy="2357438"/>
          </a:xfrm>
          <a:prstGeom prst="roundRect">
            <a:avLst>
              <a:gd name="adj" fmla="val 5085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 algn="ctr">
              <a:defRPr lang="fr-FR" sz="2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88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>
            <a:extLst>
              <a:ext uri="{FF2B5EF4-FFF2-40B4-BE49-F238E27FC236}">
                <a16:creationId xmlns:a16="http://schemas.microsoft.com/office/drawing/2014/main" id="{59973CC6-9A07-4597-BE0D-604AD15603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728662"/>
            <a:ext cx="4535488" cy="5400673"/>
          </a:xfrm>
          <a:prstGeom prst="roundRect">
            <a:avLst>
              <a:gd name="adj" fmla="val 3226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 marL="0" indent="0" algn="ctr">
              <a:buNone/>
              <a:defRPr lang="fr-FR" sz="2000" dirty="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01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>
            <a:extLst>
              <a:ext uri="{FF2B5EF4-FFF2-40B4-BE49-F238E27FC236}">
                <a16:creationId xmlns:a16="http://schemas.microsoft.com/office/drawing/2014/main" id="{FC6C8CA5-2107-43D7-8C64-E3BA215BB93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00825" y="1004669"/>
            <a:ext cx="4535488" cy="5853332"/>
          </a:xfrm>
          <a:prstGeom prst="round2SameRect">
            <a:avLst>
              <a:gd name="adj1" fmla="val 4544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>
              <a:defRPr lang="fr-FR" sz="2000" dirty="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66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DF3DDFA-D2CD-484E-BD06-BB8582C806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728663"/>
            <a:ext cx="2490038" cy="2457450"/>
          </a:xfrm>
          <a:prstGeom prst="roundRect">
            <a:avLst>
              <a:gd name="adj" fmla="val 6540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>
              <a:defRPr lang="fr-FR" sz="2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09A1FBC-2317-453B-8F8F-C65F8A299C7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55688" y="3671888"/>
            <a:ext cx="2490038" cy="2457450"/>
          </a:xfrm>
          <a:prstGeom prst="roundRect">
            <a:avLst>
              <a:gd name="adj" fmla="val 6540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>
              <a:defRPr lang="fr-FR" sz="2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07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D Mockup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6D4F42B-67DB-4261-BAB0-B49B5B6F023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16200000">
            <a:off x="5112930" y="1576643"/>
            <a:ext cx="1877566" cy="7394250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>
              <a:rot lat="0" lon="186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86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D Mockup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616EB7-EACB-4310-9E61-D3361764BA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96214" y="1135380"/>
            <a:ext cx="1877566" cy="7383780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>
              <a:rot lat="0" lon="186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6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9" r:id="rId2"/>
    <p:sldLayoutId id="2147483726" r:id="rId3"/>
    <p:sldLayoutId id="2147483727" r:id="rId4"/>
    <p:sldLayoutId id="2147483728" r:id="rId5"/>
    <p:sldLayoutId id="2147483729" r:id="rId6"/>
    <p:sldLayoutId id="2147483724" r:id="rId7"/>
    <p:sldLayoutId id="2147483730" r:id="rId8"/>
    <p:sldLayoutId id="2147483732" r:id="rId9"/>
    <p:sldLayoutId id="2147483733" r:id="rId10"/>
    <p:sldLayoutId id="2147483731" r:id="rId11"/>
    <p:sldLayoutId id="2147483718" r:id="rId12"/>
    <p:sldLayoutId id="2147483735" r:id="rId13"/>
    <p:sldLayoutId id="214748374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8" r:id="rId23"/>
    <p:sldLayoutId id="2147483723" r:id="rId24"/>
    <p:sldLayoutId id="2147483747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5" userDrawn="1">
          <p15:clr>
            <a:srgbClr val="F26B43"/>
          </p15:clr>
        </p15:guide>
        <p15:guide id="2" pos="7015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1073" userDrawn="1">
          <p15:clr>
            <a:srgbClr val="F26B43"/>
          </p15:clr>
        </p15:guide>
        <p15:guide id="5" pos="6607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3861" userDrawn="1">
          <p15:clr>
            <a:srgbClr val="F26B43"/>
          </p15:clr>
        </p15:guide>
        <p15:guide id="8" pos="3522" userDrawn="1">
          <p15:clr>
            <a:srgbClr val="F26B43"/>
          </p15:clr>
        </p15:guide>
        <p15:guide id="9" pos="4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F5CC4-573D-3B9B-1641-ECA7457F6E4B}"/>
              </a:ext>
            </a:extLst>
          </p:cNvPr>
          <p:cNvSpPr txBox="1"/>
          <p:nvPr/>
        </p:nvSpPr>
        <p:spPr>
          <a:xfrm>
            <a:off x="2590800" y="2460248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C0000"/>
                </a:solidFill>
                <a:latin typeface="Work Sans" pitchFamily="2" charset="0"/>
              </a:rPr>
              <a:t>JDBC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3C1EF-E626-8E31-6671-F6553AC05C1C}"/>
              </a:ext>
            </a:extLst>
          </p:cNvPr>
          <p:cNvSpPr txBox="1"/>
          <p:nvPr/>
        </p:nvSpPr>
        <p:spPr>
          <a:xfrm>
            <a:off x="5324669" y="3106579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6090E"/>
                </a:solidFill>
              </a:rPr>
              <a:t>AMOL R PATIL</a:t>
            </a:r>
            <a:r>
              <a:rPr lang="en-US" b="1" dirty="0"/>
              <a:t> PUNE</a:t>
            </a:r>
          </a:p>
        </p:txBody>
      </p:sp>
    </p:spTree>
    <p:extLst>
      <p:ext uri="{BB962C8B-B14F-4D97-AF65-F5344CB8AC3E}">
        <p14:creationId xmlns:p14="http://schemas.microsoft.com/office/powerpoint/2010/main" val="3626372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564A1B-823C-47E8-949E-8174E56C8DBA}"/>
              </a:ext>
            </a:extLst>
          </p:cNvPr>
          <p:cNvSpPr/>
          <p:nvPr/>
        </p:nvSpPr>
        <p:spPr>
          <a:xfrm>
            <a:off x="436030" y="350711"/>
            <a:ext cx="5979870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defRPr/>
            </a:pPr>
            <a:r>
              <a:rPr lang="en-US" sz="2800" b="1" kern="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JDBC</a:t>
            </a:r>
            <a:endParaRPr lang="fr-FR" sz="2800" b="1" kern="0" spc="-1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D149AA-518A-0E9E-FD27-9613D814BDB9}"/>
              </a:ext>
            </a:extLst>
          </p:cNvPr>
          <p:cNvSpPr txBox="1">
            <a:spLocks/>
          </p:cNvSpPr>
          <p:nvPr/>
        </p:nvSpPr>
        <p:spPr>
          <a:xfrm>
            <a:off x="649830" y="1417944"/>
            <a:ext cx="11312013" cy="45259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JDBC refers to the Java Database Connectivity. </a:t>
            </a:r>
          </a:p>
          <a:p>
            <a:endParaRPr lang="en-US" sz="2400" dirty="0">
              <a:solidFill>
                <a:srgbClr val="002060"/>
              </a:solidFill>
              <a:latin typeface="Work Sans" pitchFamily="2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It provides java API that allows Java programs to access database management systems (relational database). </a:t>
            </a:r>
          </a:p>
          <a:p>
            <a:endParaRPr lang="en-US" sz="2400" dirty="0">
              <a:solidFill>
                <a:srgbClr val="002060"/>
              </a:solidFill>
              <a:latin typeface="Work Sans" pitchFamily="2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The JDBC API consists of a set of interfaces and classes which enables java programs to execute SQL statements.</a:t>
            </a:r>
          </a:p>
        </p:txBody>
      </p:sp>
    </p:spTree>
    <p:extLst>
      <p:ext uri="{BB962C8B-B14F-4D97-AF65-F5344CB8AC3E}">
        <p14:creationId xmlns:p14="http://schemas.microsoft.com/office/powerpoint/2010/main" val="30570283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A1FAD7-6175-35B0-1D10-9214134B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08" y="0"/>
            <a:ext cx="8106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504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6A081-3561-3A0A-C08C-71AC291B85CC}"/>
              </a:ext>
            </a:extLst>
          </p:cNvPr>
          <p:cNvSpPr txBox="1"/>
          <p:nvPr/>
        </p:nvSpPr>
        <p:spPr>
          <a:xfrm>
            <a:off x="2003749" y="1729283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JDBC API consists of the following core parts: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JDBC Drivers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Statements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 Sets</a:t>
            </a:r>
          </a:p>
        </p:txBody>
      </p:sp>
    </p:spTree>
    <p:extLst>
      <p:ext uri="{BB962C8B-B14F-4D97-AF65-F5344CB8AC3E}">
        <p14:creationId xmlns:p14="http://schemas.microsoft.com/office/powerpoint/2010/main" val="1050228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06211D-0AA6-EA36-5858-B6A81FD9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19" y="359057"/>
            <a:ext cx="9719777" cy="63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51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88491" y="-92064"/>
            <a:ext cx="2566218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JDBC Driver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D5F2B-8B5D-2072-E66F-C8064CB9EDCA}"/>
              </a:ext>
            </a:extLst>
          </p:cNvPr>
          <p:cNvSpPr txBox="1"/>
          <p:nvPr/>
        </p:nvSpPr>
        <p:spPr>
          <a:xfrm>
            <a:off x="643703" y="2083087"/>
            <a:ext cx="113441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JDBC driver is a collection of classes which implements interfaces defined in the JDBC API for opening database connections, interacting with database and closing database connections.</a:t>
            </a:r>
            <a:endParaRPr lang="en-US" sz="2400" i="0" dirty="0">
              <a:solidFill>
                <a:srgbClr val="002060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845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88491" y="-92064"/>
            <a:ext cx="4352880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Types Of JDBC Driver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431075-8C14-91C7-F5EF-1F511520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1" y="1295816"/>
            <a:ext cx="2497494" cy="35277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BA95CB-7DEB-06C8-3C52-3FAA4C072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225" y="2949555"/>
            <a:ext cx="2646344" cy="3392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E9794-E7AF-115C-B443-A268C8A79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774040"/>
            <a:ext cx="2615293" cy="4049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D0ED1D-3EE0-361C-13AE-32721EFB1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9203" y="2592950"/>
            <a:ext cx="3106186" cy="37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556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802433" y="0"/>
            <a:ext cx="4404852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JDBC Steps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6FED6-2084-4CA2-B847-D0DCA3383D88}"/>
              </a:ext>
            </a:extLst>
          </p:cNvPr>
          <p:cNvSpPr txBox="1"/>
          <p:nvPr/>
        </p:nvSpPr>
        <p:spPr>
          <a:xfrm>
            <a:off x="559837" y="1254309"/>
            <a:ext cx="1153263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Import JDBC packages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Load and register the JDBC driver // This step is not required in Java 6 and in JDBC 4.0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Open a connection to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Create a statement object to perform a query.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Execute the statement object and return a query </a:t>
            </a:r>
            <a:r>
              <a:rPr lang="en-US" sz="2000" dirty="0" err="1">
                <a:solidFill>
                  <a:srgbClr val="002060"/>
                </a:solidFill>
                <a:latin typeface="Work Sans" pitchFamily="2" charset="0"/>
              </a:rPr>
              <a:t>resultset</a:t>
            </a: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Process the </a:t>
            </a:r>
            <a:r>
              <a:rPr lang="en-US" sz="2000" dirty="0" err="1">
                <a:solidFill>
                  <a:srgbClr val="002060"/>
                </a:solidFill>
                <a:latin typeface="Work Sans" pitchFamily="2" charset="0"/>
              </a:rPr>
              <a:t>resultset</a:t>
            </a: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Close the </a:t>
            </a:r>
            <a:r>
              <a:rPr lang="en-US" sz="2000" dirty="0" err="1">
                <a:solidFill>
                  <a:srgbClr val="002060"/>
                </a:solidFill>
                <a:latin typeface="Work Sans" pitchFamily="2" charset="0"/>
              </a:rPr>
              <a:t>resultset</a:t>
            </a: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 and statement objects. // This step is not required because we use a try-with-resource statement to auto-close the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Close the connection. // This step is not required because we use a try-with-resource statement to auto-close the resources</a:t>
            </a:r>
            <a:endParaRPr lang="en-IN" sz="2000" dirty="0">
              <a:solidFill>
                <a:srgbClr val="002060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114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">
  <a:themeElements>
    <a:clrScheme name="Custom 105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336F4"/>
      </a:accent1>
      <a:accent2>
        <a:srgbClr val="4336F4"/>
      </a:accent2>
      <a:accent3>
        <a:srgbClr val="4336F4"/>
      </a:accent3>
      <a:accent4>
        <a:srgbClr val="4336F4"/>
      </a:accent4>
      <a:accent5>
        <a:srgbClr val="4336F4"/>
      </a:accent5>
      <a:accent6>
        <a:srgbClr val="4336F4"/>
      </a:accent6>
      <a:hlink>
        <a:srgbClr val="4336F4"/>
      </a:hlink>
      <a:folHlink>
        <a:srgbClr val="4336F4"/>
      </a:folHlink>
    </a:clrScheme>
    <a:fontScheme name="Custom 7">
      <a:majorFont>
        <a:latin typeface="Inter Semi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21911</TotalTime>
  <Words>205</Words>
  <Application>Microsoft Office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Inter</vt:lpstr>
      <vt:lpstr>Work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Slidor - Selfone</dc:title>
  <dc:creator>Slidor</dc:creator>
  <cp:keywords>selfone</cp:keywords>
  <cp:lastModifiedBy>Amol Patil</cp:lastModifiedBy>
  <cp:revision>601</cp:revision>
  <dcterms:created xsi:type="dcterms:W3CDTF">2019-03-28T09:08:51Z</dcterms:created>
  <dcterms:modified xsi:type="dcterms:W3CDTF">2023-10-19T13:31:49Z</dcterms:modified>
</cp:coreProperties>
</file>