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4"/>
  </p:notesMasterIdLst>
  <p:sldIdLst>
    <p:sldId id="258" r:id="rId3"/>
    <p:sldId id="271" r:id="rId4"/>
    <p:sldId id="352" r:id="rId5"/>
    <p:sldId id="353" r:id="rId6"/>
    <p:sldId id="384" r:id="rId7"/>
    <p:sldId id="355" r:id="rId8"/>
    <p:sldId id="382" r:id="rId9"/>
    <p:sldId id="356" r:id="rId10"/>
    <p:sldId id="383" r:id="rId11"/>
    <p:sldId id="35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B232-659E-4EFB-8341-400B84E9F21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E2E5-B69C-4E32-926B-233912A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6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026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7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495800"/>
              <a:ext cx="2276793" cy="18766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4485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</a:rPr>
              <a:t>Java Basics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98346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Archer Infotech , PUNE</a:t>
            </a:r>
          </a:p>
          <a:p>
            <a:r>
              <a:rPr lang="en-US" b="1" dirty="0"/>
              <a:t>AMOL – 98222 91613</a:t>
            </a:r>
          </a:p>
        </p:txBody>
      </p:sp>
      <p:pic>
        <p:nvPicPr>
          <p:cNvPr id="3074" name="Picture 2" descr="D:\YOGESH\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StringBuilder vs. </a:t>
            </a:r>
            <a:r>
              <a:rPr lang="en-US" sz="2800" b="1" dirty="0" err="1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StringBuffer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1CD0E-99B5-CC21-F574-DBEAD6C3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764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THANK YOU !!!</a:t>
            </a: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72908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C0000"/>
                </a:solidFill>
              </a:rPr>
              <a:t>AMOL - 9822291613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030" y="2721114"/>
            <a:ext cx="2657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b="1" dirty="0">
                <a:latin typeface="Cocogoose" panose="02000000000000000000" pitchFamily="2" charset="0"/>
              </a:rPr>
              <a:t>Java Strings</a:t>
            </a:r>
          </a:p>
        </p:txBody>
      </p:sp>
    </p:spTree>
    <p:extLst>
      <p:ext uri="{BB962C8B-B14F-4D97-AF65-F5344CB8AC3E}">
        <p14:creationId xmlns:p14="http://schemas.microsoft.com/office/powerpoint/2010/main" val="255097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2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6B352-D844-179B-E016-CDF255C28D63}"/>
              </a:ext>
            </a:extLst>
          </p:cNvPr>
          <p:cNvSpPr txBox="1"/>
          <p:nvPr/>
        </p:nvSpPr>
        <p:spPr>
          <a:xfrm>
            <a:off x="401894" y="1418132"/>
            <a:ext cx="807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Work Sans" pitchFamily="2" charset="0"/>
              </a:rPr>
              <a:t>String is Sequence of Characters represented as an Object</a:t>
            </a:r>
            <a:endParaRPr lang="en-IN" sz="2000" dirty="0">
              <a:latin typeface="Work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168A0-BDD1-93BE-AF1A-D1EB7ACA3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9" y="2438400"/>
            <a:ext cx="3686175" cy="22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DCDCE-E9B9-8250-292D-A692BDA0B0DD}"/>
              </a:ext>
            </a:extLst>
          </p:cNvPr>
          <p:cNvSpPr txBox="1"/>
          <p:nvPr/>
        </p:nvSpPr>
        <p:spPr>
          <a:xfrm>
            <a:off x="401894" y="1881478"/>
            <a:ext cx="8915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The </a:t>
            </a:r>
            <a:r>
              <a:rPr lang="en-US" sz="1600" dirty="0" err="1">
                <a:latin typeface="Work Sans" pitchFamily="2" charset="0"/>
              </a:rPr>
              <a:t>CharSequence</a:t>
            </a:r>
            <a:r>
              <a:rPr lang="en-US" sz="1600" dirty="0">
                <a:latin typeface="Work Sans" pitchFamily="2" charset="0"/>
              </a:rPr>
              <a:t> interface is used to represent the sequence of characters</a:t>
            </a:r>
            <a:endParaRPr lang="en-IN" sz="1600" dirty="0">
              <a:latin typeface="Work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1CFDF-CB98-13B8-A2EA-C993EEB2A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94" y="2438400"/>
            <a:ext cx="3590925" cy="2266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F63BB7-F908-B035-195F-7C573FCFFBE7}"/>
              </a:ext>
            </a:extLst>
          </p:cNvPr>
          <p:cNvSpPr txBox="1"/>
          <p:nvPr/>
        </p:nvSpPr>
        <p:spPr>
          <a:xfrm>
            <a:off x="411726" y="4953000"/>
            <a:ext cx="8067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ork Sans" pitchFamily="2" charset="0"/>
              </a:rPr>
              <a:t>The Java </a:t>
            </a:r>
            <a:r>
              <a:rPr lang="en-US" b="1" dirty="0">
                <a:latin typeface="Work Sans" pitchFamily="2" charset="0"/>
              </a:rPr>
              <a:t>String is immutable</a:t>
            </a:r>
            <a:r>
              <a:rPr lang="en-US" dirty="0">
                <a:latin typeface="Work Sans" pitchFamily="2" charset="0"/>
              </a:rPr>
              <a:t> which means it cannot be changed. Whenever we change any string, a new instance is created. For mutable strings, you can use </a:t>
            </a:r>
            <a:r>
              <a:rPr lang="en-US" b="1" dirty="0" err="1">
                <a:latin typeface="Work Sans" pitchFamily="2" charset="0"/>
              </a:rPr>
              <a:t>StringBuffer</a:t>
            </a:r>
            <a:r>
              <a:rPr lang="en-US" b="1" dirty="0">
                <a:latin typeface="Work Sans" pitchFamily="2" charset="0"/>
              </a:rPr>
              <a:t> and StringBuilder</a:t>
            </a:r>
            <a:r>
              <a:rPr lang="en-US" dirty="0">
                <a:latin typeface="Work Sans" pitchFamily="2" charset="0"/>
              </a:rPr>
              <a:t> classes.</a:t>
            </a:r>
            <a:endParaRPr lang="en-IN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9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 Pool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C8987-C393-FD66-E1C0-E1481B78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16281"/>
            <a:ext cx="5867400" cy="40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 Pool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43D5-6B37-FE36-03CE-D7DBBF8399FC}"/>
              </a:ext>
            </a:extLst>
          </p:cNvPr>
          <p:cNvSpPr txBox="1"/>
          <p:nvPr/>
        </p:nvSpPr>
        <p:spPr>
          <a:xfrm>
            <a:off x="457200" y="1371600"/>
            <a:ext cx="8458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Sting is immutable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All Strings are stored in the String Pool (or String Intern Pool) that is allocated in the Java heap.</a:t>
            </a:r>
          </a:p>
          <a:p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String pool is an implementation of the String Interring Concept.</a:t>
            </a:r>
          </a:p>
          <a:p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String Interning is a method that stores only a copy of each distinct string literal.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distinct values are stored in the String pool.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String pool is an example of the Flyweight Design Pattern.</a:t>
            </a:r>
            <a:endParaRPr lang="en-IN" dirty="0">
              <a:latin typeface="Work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3C13B-087F-19BE-03C4-754C98C789A5}"/>
              </a:ext>
            </a:extLst>
          </p:cNvPr>
          <p:cNvSpPr txBox="1"/>
          <p:nvPr/>
        </p:nvSpPr>
        <p:spPr>
          <a:xfrm>
            <a:off x="457200" y="5257800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We can use intern() method to put it into the pool or refer to another String object from the string pool having the same value</a:t>
            </a:r>
            <a:endParaRPr lang="en-IN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6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675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StringBuffer</a:t>
            </a:r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 class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What are the differences between overriding and overloading? - Quora">
            <a:extLst>
              <a:ext uri="{FF2B5EF4-FFF2-40B4-BE49-F238E27FC236}">
                <a16:creationId xmlns:a16="http://schemas.microsoft.com/office/drawing/2014/main" id="{4767D547-43A7-4C52-A6B1-2A9588F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3BEC3-EA88-EB30-A7B3-9890E5D8E84E}"/>
              </a:ext>
            </a:extLst>
          </p:cNvPr>
          <p:cNvSpPr txBox="1"/>
          <p:nvPr/>
        </p:nvSpPr>
        <p:spPr>
          <a:xfrm>
            <a:off x="132735" y="1320383"/>
            <a:ext cx="899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Work Sans" pitchFamily="2" charset="0"/>
              </a:rPr>
              <a:t>Java </a:t>
            </a:r>
            <a:r>
              <a:rPr lang="en-US" sz="2000" b="1" dirty="0" err="1">
                <a:latin typeface="Work Sans" pitchFamily="2" charset="0"/>
              </a:rPr>
              <a:t>StringBuffer</a:t>
            </a:r>
            <a:r>
              <a:rPr lang="en-US" sz="2000" b="1" dirty="0">
                <a:latin typeface="Work Sans" pitchFamily="2" charset="0"/>
              </a:rPr>
              <a:t> class</a:t>
            </a:r>
            <a:r>
              <a:rPr lang="en-US" sz="2000" dirty="0">
                <a:latin typeface="Work Sans" pitchFamily="2" charset="0"/>
              </a:rPr>
              <a:t> is used to create mutable (modifiable) String objects. The </a:t>
            </a:r>
            <a:r>
              <a:rPr lang="en-US" sz="2000" dirty="0" err="1">
                <a:latin typeface="Work Sans" pitchFamily="2" charset="0"/>
              </a:rPr>
              <a:t>StringBuffer</a:t>
            </a:r>
            <a:r>
              <a:rPr lang="en-US" sz="2000" dirty="0">
                <a:latin typeface="Work Sans" pitchFamily="2" charset="0"/>
              </a:rPr>
              <a:t> class in Java is the same as String class except it is mutable i.e. it can be changed.</a:t>
            </a:r>
            <a:endParaRPr lang="en-IN" sz="2000" dirty="0">
              <a:latin typeface="Work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A4AA0-B882-1C01-80E0-8E01B17F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743200"/>
            <a:ext cx="4619625" cy="32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8689D-E70D-A35E-9B91-592FD71D15D1}"/>
              </a:ext>
            </a:extLst>
          </p:cNvPr>
          <p:cNvSpPr txBox="1"/>
          <p:nvPr/>
        </p:nvSpPr>
        <p:spPr>
          <a:xfrm>
            <a:off x="5614987" y="3156474"/>
            <a:ext cx="3019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ork Sans" pitchFamily="2" charset="0"/>
              </a:rPr>
              <a:t>Capacity: The total number of characters hold in the </a:t>
            </a:r>
            <a:r>
              <a:rPr lang="en-US" dirty="0" err="1">
                <a:latin typeface="Work Sans" pitchFamily="2" charset="0"/>
              </a:rPr>
              <a:t>StringBuffer</a:t>
            </a:r>
            <a:r>
              <a:rPr lang="en-US" dirty="0">
                <a:latin typeface="Work Sans" pitchFamily="2" charset="0"/>
              </a:rPr>
              <a:t> object is called capacity.</a:t>
            </a:r>
            <a:endParaRPr lang="en-IN" dirty="0">
              <a:latin typeface="Work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F9AC2-0669-4A54-EF2C-C541F72064AD}"/>
              </a:ext>
            </a:extLst>
          </p:cNvPr>
          <p:cNvSpPr txBox="1"/>
          <p:nvPr/>
        </p:nvSpPr>
        <p:spPr>
          <a:xfrm>
            <a:off x="5105400" y="4876800"/>
            <a:ext cx="4018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New capacity = </a:t>
            </a:r>
          </a:p>
          <a:p>
            <a:r>
              <a:rPr lang="en-US" sz="1600" dirty="0">
                <a:latin typeface="Work Sans" pitchFamily="2" charset="0"/>
              </a:rPr>
              <a:t>( Current capacity + 1 ) * 2</a:t>
            </a:r>
          </a:p>
          <a:p>
            <a:r>
              <a:rPr lang="en-US" sz="1600" dirty="0">
                <a:latin typeface="Work Sans" pitchFamily="2" charset="0"/>
              </a:rPr>
              <a:t>Thus, New capacity = (16 + 1) * 2 = 34</a:t>
            </a:r>
            <a:endParaRPr lang="en-IN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675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StringBuffer</a:t>
            </a:r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 class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What are the differences between overriding and overloading? - Quora">
            <a:extLst>
              <a:ext uri="{FF2B5EF4-FFF2-40B4-BE49-F238E27FC236}">
                <a16:creationId xmlns:a16="http://schemas.microsoft.com/office/drawing/2014/main" id="{4767D547-43A7-4C52-A6B1-2A9588F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3BEC3-EA88-EB30-A7B3-9890E5D8E84E}"/>
              </a:ext>
            </a:extLst>
          </p:cNvPr>
          <p:cNvSpPr txBox="1"/>
          <p:nvPr/>
        </p:nvSpPr>
        <p:spPr>
          <a:xfrm>
            <a:off x="425245" y="1620083"/>
            <a:ext cx="8153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 java is used for storing mutable sequences that increase their efficiency.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object of </a:t>
            </a: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 java is thread safe multiple threads cannot access the </a:t>
            </a: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particular object simultaneously.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is fastest than the String class due to the mutable property of the </a:t>
            </a: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default capacity of the </a:t>
            </a: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 java is 16 bytes.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StringBuffer</a:t>
            </a:r>
            <a:r>
              <a:rPr lang="en-US" b="0" i="0" dirty="0">
                <a:solidFill>
                  <a:srgbClr val="61738E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is mostly used when we perform several dynamic addition operations. We cannot use the String class because it will cause a lot of memory waste due to the immutable property of the String class.</a:t>
            </a:r>
          </a:p>
        </p:txBody>
      </p:sp>
    </p:spTree>
    <p:extLst>
      <p:ext uri="{BB962C8B-B14F-4D97-AF65-F5344CB8AC3E}">
        <p14:creationId xmlns:p14="http://schemas.microsoft.com/office/powerpoint/2010/main" val="382429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 vs. </a:t>
            </a:r>
            <a:r>
              <a:rPr lang="en-US" sz="2800" b="1" dirty="0" err="1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StringBuffer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F6F34-AB9B-8B20-705A-BA1D60F3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566402"/>
            <a:ext cx="60769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StringBuilder 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CDC19-AE3E-6219-EBDA-9BAA90D7AF8E}"/>
              </a:ext>
            </a:extLst>
          </p:cNvPr>
          <p:cNvSpPr txBox="1"/>
          <p:nvPr/>
        </p:nvSpPr>
        <p:spPr>
          <a:xfrm>
            <a:off x="240890" y="1905000"/>
            <a:ext cx="86622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Java StringBuilder class is used to create mutable (modifiable) String.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Java StringBuilder class is same as </a:t>
            </a:r>
            <a:r>
              <a:rPr lang="en-US" dirty="0" err="1">
                <a:latin typeface="Work Sans" pitchFamily="2" charset="0"/>
              </a:rPr>
              <a:t>StringBuffer</a:t>
            </a:r>
            <a:r>
              <a:rPr lang="en-US" dirty="0">
                <a:latin typeface="Work Sans" pitchFamily="2" charset="0"/>
              </a:rPr>
              <a:t> class except that it is non-synchronized.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It is available since JDK 1.5.</a:t>
            </a:r>
            <a:endParaRPr lang="en-IN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967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412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Cocogoose</vt:lpstr>
      <vt:lpstr>Poppins</vt:lpstr>
      <vt:lpstr>Work Sans</vt:lpstr>
      <vt:lpstr>2_Office Theme</vt:lpstr>
      <vt:lpstr>1_Office Theme</vt:lpstr>
      <vt:lpstr>PowerPoint Presentation</vt:lpstr>
      <vt:lpstr>PowerPoint Presentation</vt:lpstr>
      <vt:lpstr>String</vt:lpstr>
      <vt:lpstr>String Pool</vt:lpstr>
      <vt:lpstr>String Pool</vt:lpstr>
      <vt:lpstr>StringBuffer class</vt:lpstr>
      <vt:lpstr>StringBuffer class</vt:lpstr>
      <vt:lpstr>String vs. StringBuffer</vt:lpstr>
      <vt:lpstr>StringBuilder </vt:lpstr>
      <vt:lpstr>StringBuilder vs. StringBuffer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Ramakant Rode</dc:creator>
  <cp:lastModifiedBy>Amol Patil</cp:lastModifiedBy>
  <cp:revision>330</cp:revision>
  <dcterms:created xsi:type="dcterms:W3CDTF">2014-07-01T10:28:01Z</dcterms:created>
  <dcterms:modified xsi:type="dcterms:W3CDTF">2023-03-10T04:53:37Z</dcterms:modified>
</cp:coreProperties>
</file>