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9"/>
  </p:notesMasterIdLst>
  <p:sldIdLst>
    <p:sldId id="358" r:id="rId2"/>
    <p:sldId id="386" r:id="rId3"/>
    <p:sldId id="394" r:id="rId4"/>
    <p:sldId id="640" r:id="rId5"/>
    <p:sldId id="384" r:id="rId6"/>
    <p:sldId id="717" r:id="rId7"/>
    <p:sldId id="337" r:id="rId8"/>
    <p:sldId id="399" r:id="rId9"/>
    <p:sldId id="718" r:id="rId10"/>
    <p:sldId id="731" r:id="rId11"/>
    <p:sldId id="400" r:id="rId12"/>
    <p:sldId id="732" r:id="rId13"/>
    <p:sldId id="733" r:id="rId14"/>
    <p:sldId id="734" r:id="rId15"/>
    <p:sldId id="401" r:id="rId16"/>
    <p:sldId id="376" r:id="rId17"/>
    <p:sldId id="649" r:id="rId18"/>
    <p:sldId id="648" r:id="rId19"/>
    <p:sldId id="719" r:id="rId20"/>
    <p:sldId id="720" r:id="rId21"/>
    <p:sldId id="652" r:id="rId22"/>
    <p:sldId id="721" r:id="rId23"/>
    <p:sldId id="722" r:id="rId24"/>
    <p:sldId id="723" r:id="rId25"/>
    <p:sldId id="729" r:id="rId26"/>
    <p:sldId id="724" r:id="rId27"/>
    <p:sldId id="725" r:id="rId28"/>
    <p:sldId id="735" r:id="rId29"/>
    <p:sldId id="736" r:id="rId30"/>
    <p:sldId id="737" r:id="rId31"/>
    <p:sldId id="738" r:id="rId32"/>
    <p:sldId id="739" r:id="rId33"/>
    <p:sldId id="726" r:id="rId34"/>
    <p:sldId id="727" r:id="rId35"/>
    <p:sldId id="728" r:id="rId36"/>
    <p:sldId id="730" r:id="rId37"/>
    <p:sldId id="651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ts" id="{DB4EE011-F8CE-49EE-AADD-7C902F8BBF21}">
          <p14:sldIdLst>
            <p14:sldId id="358"/>
          </p14:sldIdLst>
        </p14:section>
        <p14:section name="Cover Slide" id="{EAEED41A-DC41-4E7A-B794-83819DBB3E5D}">
          <p14:sldIdLst/>
        </p14:section>
        <p14:section name="Images Slides" id="{C5428DC1-19CF-4922-B5F4-450CFD13C505}">
          <p14:sldIdLst>
            <p14:sldId id="386"/>
            <p14:sldId id="394"/>
            <p14:sldId id="640"/>
            <p14:sldId id="384"/>
            <p14:sldId id="717"/>
            <p14:sldId id="337"/>
            <p14:sldId id="399"/>
            <p14:sldId id="718"/>
            <p14:sldId id="731"/>
            <p14:sldId id="400"/>
            <p14:sldId id="732"/>
            <p14:sldId id="733"/>
            <p14:sldId id="734"/>
            <p14:sldId id="401"/>
            <p14:sldId id="376"/>
            <p14:sldId id="649"/>
            <p14:sldId id="648"/>
            <p14:sldId id="719"/>
            <p14:sldId id="720"/>
            <p14:sldId id="652"/>
            <p14:sldId id="721"/>
            <p14:sldId id="722"/>
            <p14:sldId id="723"/>
            <p14:sldId id="729"/>
            <p14:sldId id="724"/>
            <p14:sldId id="725"/>
            <p14:sldId id="735"/>
            <p14:sldId id="736"/>
            <p14:sldId id="737"/>
            <p14:sldId id="738"/>
            <p14:sldId id="739"/>
            <p14:sldId id="726"/>
            <p14:sldId id="727"/>
            <p14:sldId id="728"/>
            <p14:sldId id="730"/>
            <p14:sldId id="651"/>
          </p14:sldIdLst>
        </p14:section>
        <p14:section name="Text - Slides" id="{6156A3A9-F553-4AF0-848C-9BBF9A58A6BF}">
          <p14:sldIdLst/>
        </p14:section>
        <p14:section name="3D Mockups - Slides" id="{F3CE30E4-97B3-4F10-8499-05E7EAEEFD9E}">
          <p14:sldIdLst/>
        </p14:section>
        <p14:section name="Team Slides" id="{A78079BD-CC6B-415F-A89A-892F09E1CF30}">
          <p14:sldIdLst/>
        </p14:section>
        <p14:section name="Graph and Number Slides" id="{10899A1A-069E-4CC3-8EF3-EECF16831075}">
          <p14:sldIdLst/>
        </p14:section>
        <p14:section name="Pricing Slides" id="{89E22FB8-9EB6-412E-A627-674501CA368D}">
          <p14:sldIdLst/>
        </p14:section>
        <p14:section name="Ressources - Slides" id="{FCAD3388-6E6A-46AA-9D8E-E92C91BB8B0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wan" initials="E" lastIdx="1" clrIdx="0">
    <p:extLst>
      <p:ext uri="{19B8F6BF-5375-455C-9EA6-DF929625EA0E}">
        <p15:presenceInfo xmlns:p15="http://schemas.microsoft.com/office/powerpoint/2012/main" userId="Erwan" providerId="None"/>
      </p:ext>
    </p:extLst>
  </p:cmAuthor>
  <p:cmAuthor id="2" name="Jerome BESTEL" initials="JB" lastIdx="2" clrIdx="1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262626"/>
    <a:srgbClr val="06090E"/>
    <a:srgbClr val="321900"/>
    <a:srgbClr val="000000"/>
    <a:srgbClr val="F2F2F2"/>
    <a:srgbClr val="FFFFFF"/>
    <a:srgbClr val="4336F4"/>
    <a:srgbClr val="FC5818"/>
    <a:srgbClr val="72A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 autoAdjust="0"/>
    <p:restoredTop sz="95033" autoAdjust="0"/>
  </p:normalViewPr>
  <p:slideViewPr>
    <p:cSldViewPr snapToGrid="0" showGuides="1">
      <p:cViewPr varScale="1">
        <p:scale>
          <a:sx n="78" d="100"/>
          <a:sy n="78" d="100"/>
        </p:scale>
        <p:origin x="9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BC1A981-7AA1-4167-8CEC-3C4435E29740}" type="datetimeFigureOut">
              <a:rPr lang="fr-FR" smtClean="0"/>
              <a:pPr/>
              <a:t>25/09/2023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6420C69-8C73-4047-85CC-F5445B7DF61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59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36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3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6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403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75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84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229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365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76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804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83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226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388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72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761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567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201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572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843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950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733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67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878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489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217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440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0294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829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286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96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44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09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08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52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58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56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or.fr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5B84A04-AE08-4F2A-8FCB-24ED92EA0C6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06222" y="857250"/>
            <a:ext cx="2376488" cy="514350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293DB316-8BB8-4E5B-A3DE-E9BE6CC1D4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91176" y="2233613"/>
            <a:ext cx="754661" cy="220662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36000" rIns="0" bIns="0" anchor="t">
            <a:noAutofit/>
          </a:bodyPr>
          <a:lstStyle>
            <a:lvl1pPr marL="0" indent="0" algn="ctr"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49888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 Mockup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FDA1EE-08F5-479E-A89D-494C2E221A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8720000">
            <a:off x="3699914" y="1599223"/>
            <a:ext cx="1877566" cy="7383780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 fov="3000000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3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0">
            <a:extLst>
              <a:ext uri="{FF2B5EF4-FFF2-40B4-BE49-F238E27FC236}">
                <a16:creationId xmlns:a16="http://schemas.microsoft.com/office/drawing/2014/main" id="{19537088-2C08-40DD-8327-B0748A9B39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02215" y="2083163"/>
            <a:ext cx="1537710" cy="3252616"/>
          </a:xfrm>
          <a:custGeom>
            <a:avLst/>
            <a:gdLst>
              <a:gd name="connsiteX0" fmla="*/ 1784276 w 2014020"/>
              <a:gd name="connsiteY0" fmla="*/ 93715 h 4243212"/>
              <a:gd name="connsiteX1" fmla="*/ 1719811 w 2014020"/>
              <a:gd name="connsiteY1" fmla="*/ 158180 h 4243212"/>
              <a:gd name="connsiteX2" fmla="*/ 1784276 w 2014020"/>
              <a:gd name="connsiteY2" fmla="*/ 222645 h 4243212"/>
              <a:gd name="connsiteX3" fmla="*/ 1848741 w 2014020"/>
              <a:gd name="connsiteY3" fmla="*/ 158180 h 4243212"/>
              <a:gd name="connsiteX4" fmla="*/ 1784276 w 2014020"/>
              <a:gd name="connsiteY4" fmla="*/ 93715 h 4243212"/>
              <a:gd name="connsiteX5" fmla="*/ 208048 w 2014020"/>
              <a:gd name="connsiteY5" fmla="*/ 0 h 4243212"/>
              <a:gd name="connsiteX6" fmla="*/ 1805972 w 2014020"/>
              <a:gd name="connsiteY6" fmla="*/ 0 h 4243212"/>
              <a:gd name="connsiteX7" fmla="*/ 2014020 w 2014020"/>
              <a:gd name="connsiteY7" fmla="*/ 208048 h 4243212"/>
              <a:gd name="connsiteX8" fmla="*/ 2014020 w 2014020"/>
              <a:gd name="connsiteY8" fmla="*/ 4035164 h 4243212"/>
              <a:gd name="connsiteX9" fmla="*/ 1805972 w 2014020"/>
              <a:gd name="connsiteY9" fmla="*/ 4243212 h 4243212"/>
              <a:gd name="connsiteX10" fmla="*/ 208048 w 2014020"/>
              <a:gd name="connsiteY10" fmla="*/ 4243212 h 4243212"/>
              <a:gd name="connsiteX11" fmla="*/ 0 w 2014020"/>
              <a:gd name="connsiteY11" fmla="*/ 4035164 h 4243212"/>
              <a:gd name="connsiteX12" fmla="*/ 0 w 2014020"/>
              <a:gd name="connsiteY12" fmla="*/ 208048 h 4243212"/>
              <a:gd name="connsiteX13" fmla="*/ 208048 w 2014020"/>
              <a:gd name="connsiteY13" fmla="*/ 0 h 42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14020" h="4243212">
                <a:moveTo>
                  <a:pt x="1784276" y="93715"/>
                </a:moveTo>
                <a:cubicBezTo>
                  <a:pt x="1748673" y="93715"/>
                  <a:pt x="1719811" y="122577"/>
                  <a:pt x="1719811" y="158180"/>
                </a:cubicBezTo>
                <a:cubicBezTo>
                  <a:pt x="1719811" y="193783"/>
                  <a:pt x="1748673" y="222645"/>
                  <a:pt x="1784276" y="222645"/>
                </a:cubicBezTo>
                <a:cubicBezTo>
                  <a:pt x="1819879" y="222645"/>
                  <a:pt x="1848741" y="193783"/>
                  <a:pt x="1848741" y="158180"/>
                </a:cubicBezTo>
                <a:cubicBezTo>
                  <a:pt x="1848741" y="122577"/>
                  <a:pt x="1819879" y="93715"/>
                  <a:pt x="1784276" y="93715"/>
                </a:cubicBezTo>
                <a:close/>
                <a:moveTo>
                  <a:pt x="208048" y="0"/>
                </a:moveTo>
                <a:lnTo>
                  <a:pt x="1805972" y="0"/>
                </a:lnTo>
                <a:cubicBezTo>
                  <a:pt x="1920874" y="0"/>
                  <a:pt x="2014020" y="93146"/>
                  <a:pt x="2014020" y="208048"/>
                </a:cubicBezTo>
                <a:lnTo>
                  <a:pt x="2014020" y="4035164"/>
                </a:lnTo>
                <a:cubicBezTo>
                  <a:pt x="2014020" y="4150066"/>
                  <a:pt x="1920874" y="4243212"/>
                  <a:pt x="1805972" y="4243212"/>
                </a:cubicBezTo>
                <a:lnTo>
                  <a:pt x="208048" y="4243212"/>
                </a:lnTo>
                <a:cubicBezTo>
                  <a:pt x="93146" y="4243212"/>
                  <a:pt x="0" y="4150066"/>
                  <a:pt x="0" y="4035164"/>
                </a:cubicBezTo>
                <a:lnTo>
                  <a:pt x="0" y="208048"/>
                </a:lnTo>
                <a:cubicBezTo>
                  <a:pt x="0" y="93146"/>
                  <a:pt x="93146" y="0"/>
                  <a:pt x="20804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tIns="25200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4" name="Picture Placeholder 52">
            <a:extLst>
              <a:ext uri="{FF2B5EF4-FFF2-40B4-BE49-F238E27FC236}">
                <a16:creationId xmlns:a16="http://schemas.microsoft.com/office/drawing/2014/main" id="{EF5342BF-7B84-4F5A-BBF6-8E0D19A135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6694" y="2093829"/>
            <a:ext cx="1558602" cy="3293838"/>
          </a:xfrm>
          <a:custGeom>
            <a:avLst/>
            <a:gdLst>
              <a:gd name="connsiteX0" fmla="*/ 1658827 w 2019989"/>
              <a:gd name="connsiteY0" fmla="*/ 77676 h 4271535"/>
              <a:gd name="connsiteX1" fmla="*/ 1591416 w 2019989"/>
              <a:gd name="connsiteY1" fmla="*/ 122359 h 4271535"/>
              <a:gd name="connsiteX2" fmla="*/ 1585667 w 2019989"/>
              <a:gd name="connsiteY2" fmla="*/ 150836 h 4271535"/>
              <a:gd name="connsiteX3" fmla="*/ 1585667 w 2019989"/>
              <a:gd name="connsiteY3" fmla="*/ 150835 h 4271535"/>
              <a:gd name="connsiteX4" fmla="*/ 1585667 w 2019989"/>
              <a:gd name="connsiteY4" fmla="*/ 150836 h 4271535"/>
              <a:gd name="connsiteX5" fmla="*/ 1585667 w 2019989"/>
              <a:gd name="connsiteY5" fmla="*/ 150836 h 4271535"/>
              <a:gd name="connsiteX6" fmla="*/ 1591416 w 2019989"/>
              <a:gd name="connsiteY6" fmla="*/ 179312 h 4271535"/>
              <a:gd name="connsiteX7" fmla="*/ 1658827 w 2019989"/>
              <a:gd name="connsiteY7" fmla="*/ 223995 h 4271535"/>
              <a:gd name="connsiteX8" fmla="*/ 1789238 w 2019989"/>
              <a:gd name="connsiteY8" fmla="*/ 223996 h 4271535"/>
              <a:gd name="connsiteX9" fmla="*/ 1789564 w 2019989"/>
              <a:gd name="connsiteY9" fmla="*/ 224131 h 4271535"/>
              <a:gd name="connsiteX10" fmla="*/ 1789890 w 2019989"/>
              <a:gd name="connsiteY10" fmla="*/ 223996 h 4271535"/>
              <a:gd name="connsiteX11" fmla="*/ 1850167 w 2019989"/>
              <a:gd name="connsiteY11" fmla="*/ 223996 h 4271535"/>
              <a:gd name="connsiteX12" fmla="*/ 1923327 w 2019989"/>
              <a:gd name="connsiteY12" fmla="*/ 150836 h 4271535"/>
              <a:gd name="connsiteX13" fmla="*/ 1923328 w 2019989"/>
              <a:gd name="connsiteY13" fmla="*/ 150836 h 4271535"/>
              <a:gd name="connsiteX14" fmla="*/ 1850168 w 2019989"/>
              <a:gd name="connsiteY14" fmla="*/ 77676 h 4271535"/>
              <a:gd name="connsiteX15" fmla="*/ 208665 w 2019989"/>
              <a:gd name="connsiteY15" fmla="*/ 0 h 4271535"/>
              <a:gd name="connsiteX16" fmla="*/ 1811324 w 2019989"/>
              <a:gd name="connsiteY16" fmla="*/ 0 h 4271535"/>
              <a:gd name="connsiteX17" fmla="*/ 2019989 w 2019989"/>
              <a:gd name="connsiteY17" fmla="*/ 209437 h 4271535"/>
              <a:gd name="connsiteX18" fmla="*/ 2019989 w 2019989"/>
              <a:gd name="connsiteY18" fmla="*/ 4062098 h 4271535"/>
              <a:gd name="connsiteX19" fmla="*/ 1811324 w 2019989"/>
              <a:gd name="connsiteY19" fmla="*/ 4271535 h 4271535"/>
              <a:gd name="connsiteX20" fmla="*/ 208665 w 2019989"/>
              <a:gd name="connsiteY20" fmla="*/ 4271535 h 4271535"/>
              <a:gd name="connsiteX21" fmla="*/ 0 w 2019989"/>
              <a:gd name="connsiteY21" fmla="*/ 4062098 h 4271535"/>
              <a:gd name="connsiteX22" fmla="*/ 0 w 2019989"/>
              <a:gd name="connsiteY22" fmla="*/ 209437 h 4271535"/>
              <a:gd name="connsiteX23" fmla="*/ 208665 w 2019989"/>
              <a:gd name="connsiteY23" fmla="*/ 0 h 427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19989" h="4271535">
                <a:moveTo>
                  <a:pt x="1658827" y="77676"/>
                </a:moveTo>
                <a:cubicBezTo>
                  <a:pt x="1628523" y="77676"/>
                  <a:pt x="1602523" y="96101"/>
                  <a:pt x="1591416" y="122359"/>
                </a:cubicBezTo>
                <a:lnTo>
                  <a:pt x="1585667" y="150836"/>
                </a:lnTo>
                <a:lnTo>
                  <a:pt x="1585667" y="150835"/>
                </a:lnTo>
                <a:lnTo>
                  <a:pt x="1585667" y="150836"/>
                </a:lnTo>
                <a:lnTo>
                  <a:pt x="1585667" y="150836"/>
                </a:lnTo>
                <a:lnTo>
                  <a:pt x="1591416" y="179312"/>
                </a:lnTo>
                <a:cubicBezTo>
                  <a:pt x="1602523" y="205570"/>
                  <a:pt x="1628523" y="223995"/>
                  <a:pt x="1658827" y="223995"/>
                </a:cubicBezTo>
                <a:lnTo>
                  <a:pt x="1789238" y="223996"/>
                </a:lnTo>
                <a:lnTo>
                  <a:pt x="1789564" y="224131"/>
                </a:lnTo>
                <a:lnTo>
                  <a:pt x="1789890" y="223996"/>
                </a:lnTo>
                <a:lnTo>
                  <a:pt x="1850167" y="223996"/>
                </a:lnTo>
                <a:cubicBezTo>
                  <a:pt x="1890572" y="223996"/>
                  <a:pt x="1923327" y="191241"/>
                  <a:pt x="1923327" y="150836"/>
                </a:cubicBezTo>
                <a:lnTo>
                  <a:pt x="1923328" y="150836"/>
                </a:lnTo>
                <a:cubicBezTo>
                  <a:pt x="1923328" y="110431"/>
                  <a:pt x="1890573" y="77676"/>
                  <a:pt x="1850168" y="77676"/>
                </a:cubicBezTo>
                <a:close/>
                <a:moveTo>
                  <a:pt x="208665" y="0"/>
                </a:moveTo>
                <a:lnTo>
                  <a:pt x="1811324" y="0"/>
                </a:lnTo>
                <a:cubicBezTo>
                  <a:pt x="1926567" y="0"/>
                  <a:pt x="2019989" y="93768"/>
                  <a:pt x="2019989" y="209437"/>
                </a:cubicBezTo>
                <a:lnTo>
                  <a:pt x="2019989" y="4062098"/>
                </a:lnTo>
                <a:cubicBezTo>
                  <a:pt x="2019989" y="4177767"/>
                  <a:pt x="1926567" y="4271535"/>
                  <a:pt x="1811324" y="4271535"/>
                </a:cubicBezTo>
                <a:lnTo>
                  <a:pt x="208665" y="4271535"/>
                </a:lnTo>
                <a:cubicBezTo>
                  <a:pt x="93422" y="4271535"/>
                  <a:pt x="0" y="4177767"/>
                  <a:pt x="0" y="4062098"/>
                </a:cubicBezTo>
                <a:lnTo>
                  <a:pt x="0" y="209437"/>
                </a:lnTo>
                <a:cubicBezTo>
                  <a:pt x="0" y="93768"/>
                  <a:pt x="93422" y="0"/>
                  <a:pt x="20866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tIns="25200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Picture Placeholder 54">
            <a:extLst>
              <a:ext uri="{FF2B5EF4-FFF2-40B4-BE49-F238E27FC236}">
                <a16:creationId xmlns:a16="http://schemas.microsoft.com/office/drawing/2014/main" id="{47E36813-127F-474C-990F-A2EF2ADA7D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08450" y="2447925"/>
            <a:ext cx="1446678" cy="2586136"/>
          </a:xfrm>
          <a:prstGeom prst="rect">
            <a:avLst/>
          </a:prstGeom>
          <a:solidFill>
            <a:schemeClr val="accent1"/>
          </a:solidFill>
        </p:spPr>
        <p:txBody>
          <a:bodyPr tIns="25200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" name="Picture Placeholder 56">
            <a:extLst>
              <a:ext uri="{FF2B5EF4-FFF2-40B4-BE49-F238E27FC236}">
                <a16:creationId xmlns:a16="http://schemas.microsoft.com/office/drawing/2014/main" id="{7A57136A-8576-442D-B332-7F0D79900E0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4151" y="2136515"/>
            <a:ext cx="1382758" cy="3145152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25200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80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FECF150B-77EA-4887-8E00-9D3E66A9F0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900000">
            <a:off x="-217331" y="-741899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2" name="Picture Placeholder 131">
            <a:extLst>
              <a:ext uri="{FF2B5EF4-FFF2-40B4-BE49-F238E27FC236}">
                <a16:creationId xmlns:a16="http://schemas.microsoft.com/office/drawing/2014/main" id="{566FBD37-2BA1-4A77-BF18-A1BB83740C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900000">
            <a:off x="2765047" y="-925697"/>
            <a:ext cx="2400369" cy="515105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091996E3-EF2E-439C-A4C6-315C57ABCA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900000">
            <a:off x="6337644" y="-3360203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4" name="Picture Placeholder 133">
            <a:extLst>
              <a:ext uri="{FF2B5EF4-FFF2-40B4-BE49-F238E27FC236}">
                <a16:creationId xmlns:a16="http://schemas.microsoft.com/office/drawing/2014/main" id="{73745553-5B35-458A-B649-6F527B2F98E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900000">
            <a:off x="9509993" y="-4313314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882D6673-30FF-421B-B530-5F7BB9B1D01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900000">
            <a:off x="12118344" y="-3103764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1ADA94DF-EBA7-4F84-8914-37E65C61026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rot="900000">
            <a:off x="8082728" y="1105734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7" name="Picture Placeholder 136">
            <a:extLst>
              <a:ext uri="{FF2B5EF4-FFF2-40B4-BE49-F238E27FC236}">
                <a16:creationId xmlns:a16="http://schemas.microsoft.com/office/drawing/2014/main" id="{6D2D7FA7-D8F6-4D5E-B8BD-826050092BC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900000">
            <a:off x="10696035" y="2347646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8" name="Picture Placeholder 137">
            <a:extLst>
              <a:ext uri="{FF2B5EF4-FFF2-40B4-BE49-F238E27FC236}">
                <a16:creationId xmlns:a16="http://schemas.microsoft.com/office/drawing/2014/main" id="{7A776046-573F-44DE-BD2C-3607CA3963F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900000">
            <a:off x="4895863" y="2073357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2A1E453A-CEFB-491F-B378-DCD5C533BC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 rot="900000">
            <a:off x="1322548" y="4497376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0" name="Picture Placeholder 139">
            <a:extLst>
              <a:ext uri="{FF2B5EF4-FFF2-40B4-BE49-F238E27FC236}">
                <a16:creationId xmlns:a16="http://schemas.microsoft.com/office/drawing/2014/main" id="{01EF79B2-1202-441F-93D1-93F0676AEBD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rot="900000">
            <a:off x="-1659111" y="4688978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1" name="Picture Placeholder 140">
            <a:extLst>
              <a:ext uri="{FF2B5EF4-FFF2-40B4-BE49-F238E27FC236}">
                <a16:creationId xmlns:a16="http://schemas.microsoft.com/office/drawing/2014/main" id="{95D9DBE6-F4E3-4E22-91C7-3D4B2DDCCE2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rot="900000">
            <a:off x="6640944" y="6539293"/>
            <a:ext cx="2400369" cy="5145517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84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icture Placeholder 103">
            <a:extLst>
              <a:ext uri="{FF2B5EF4-FFF2-40B4-BE49-F238E27FC236}">
                <a16:creationId xmlns:a16="http://schemas.microsoft.com/office/drawing/2014/main" id="{EB6FC07A-3EED-46D1-8836-B04643806D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29014" y="3115725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5" name="Picture Placeholder 104">
            <a:extLst>
              <a:ext uri="{FF2B5EF4-FFF2-40B4-BE49-F238E27FC236}">
                <a16:creationId xmlns:a16="http://schemas.microsoft.com/office/drawing/2014/main" id="{31EE06FA-6DBB-427B-8C16-78104D626C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63963" y="3115725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6" name="Picture Placeholder 105">
            <a:extLst>
              <a:ext uri="{FF2B5EF4-FFF2-40B4-BE49-F238E27FC236}">
                <a16:creationId xmlns:a16="http://schemas.microsoft.com/office/drawing/2014/main" id="{B7C818D4-3B28-4361-8D2F-8CBD17E441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96488" y="3115725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7400DAC4-4A0D-44AA-BB9F-9010A269B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0640" y="2533492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8" name="Picture Placeholder 107">
            <a:extLst>
              <a:ext uri="{FF2B5EF4-FFF2-40B4-BE49-F238E27FC236}">
                <a16:creationId xmlns:a16="http://schemas.microsoft.com/office/drawing/2014/main" id="{D3444D8E-42E6-456A-8F7D-EF39576914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12890" y="2533492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87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AA9078A-D85C-41F4-B3EC-EC4130DB44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94976" y="947660"/>
            <a:ext cx="6552804" cy="4918912"/>
          </a:xfrm>
          <a:custGeom>
            <a:avLst/>
            <a:gdLst>
              <a:gd name="connsiteX0" fmla="*/ 129810 w 6552804"/>
              <a:gd name="connsiteY0" fmla="*/ 0 h 4918912"/>
              <a:gd name="connsiteX1" fmla="*/ 6422994 w 6552804"/>
              <a:gd name="connsiteY1" fmla="*/ 0 h 4918912"/>
              <a:gd name="connsiteX2" fmla="*/ 6552804 w 6552804"/>
              <a:gd name="connsiteY2" fmla="*/ 129810 h 4918912"/>
              <a:gd name="connsiteX3" fmla="*/ 6552804 w 6552804"/>
              <a:gd name="connsiteY3" fmla="*/ 4789102 h 4918912"/>
              <a:gd name="connsiteX4" fmla="*/ 6422994 w 6552804"/>
              <a:gd name="connsiteY4" fmla="*/ 4918912 h 4918912"/>
              <a:gd name="connsiteX5" fmla="*/ 522911 w 6552804"/>
              <a:gd name="connsiteY5" fmla="*/ 4918912 h 4918912"/>
              <a:gd name="connsiteX6" fmla="*/ 522911 w 6552804"/>
              <a:gd name="connsiteY6" fmla="*/ 1297467 h 4918912"/>
              <a:gd name="connsiteX7" fmla="*/ 265250 w 6552804"/>
              <a:gd name="connsiteY7" fmla="*/ 1039806 h 4918912"/>
              <a:gd name="connsiteX8" fmla="*/ 0 w 6552804"/>
              <a:gd name="connsiteY8" fmla="*/ 1039806 h 4918912"/>
              <a:gd name="connsiteX9" fmla="*/ 0 w 6552804"/>
              <a:gd name="connsiteY9" fmla="*/ 129810 h 4918912"/>
              <a:gd name="connsiteX10" fmla="*/ 129810 w 6552804"/>
              <a:gd name="connsiteY10" fmla="*/ 0 h 491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52804" h="4918912">
                <a:moveTo>
                  <a:pt x="129810" y="0"/>
                </a:moveTo>
                <a:lnTo>
                  <a:pt x="6422994" y="0"/>
                </a:lnTo>
                <a:cubicBezTo>
                  <a:pt x="6494686" y="0"/>
                  <a:pt x="6552804" y="58118"/>
                  <a:pt x="6552804" y="129810"/>
                </a:cubicBezTo>
                <a:lnTo>
                  <a:pt x="6552804" y="4789102"/>
                </a:lnTo>
                <a:cubicBezTo>
                  <a:pt x="6552804" y="4860794"/>
                  <a:pt x="6494686" y="4918912"/>
                  <a:pt x="6422994" y="4918912"/>
                </a:cubicBezTo>
                <a:lnTo>
                  <a:pt x="522911" y="4918912"/>
                </a:lnTo>
                <a:lnTo>
                  <a:pt x="522911" y="1297467"/>
                </a:lnTo>
                <a:cubicBezTo>
                  <a:pt x="522911" y="1155165"/>
                  <a:pt x="407552" y="1039806"/>
                  <a:pt x="265250" y="1039806"/>
                </a:cubicBezTo>
                <a:lnTo>
                  <a:pt x="0" y="1039806"/>
                </a:lnTo>
                <a:lnTo>
                  <a:pt x="0" y="129810"/>
                </a:lnTo>
                <a:cubicBezTo>
                  <a:pt x="0" y="58118"/>
                  <a:pt x="58118" y="0"/>
                  <a:pt x="12981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D6AD3FB-F786-4F0D-8B7C-5900750523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19645" y="2096051"/>
            <a:ext cx="2288996" cy="4958824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64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5F7A1BD5-6457-45E0-A708-4A1BBE7490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07149" y="2303227"/>
            <a:ext cx="5760000" cy="3232954"/>
          </a:xfrm>
          <a:custGeom>
            <a:avLst/>
            <a:gdLst>
              <a:gd name="connsiteX0" fmla="*/ 85318 w 5760000"/>
              <a:gd name="connsiteY0" fmla="*/ 0 h 3232954"/>
              <a:gd name="connsiteX1" fmla="*/ 5674682 w 5760000"/>
              <a:gd name="connsiteY1" fmla="*/ 0 h 3232954"/>
              <a:gd name="connsiteX2" fmla="*/ 5760000 w 5760000"/>
              <a:gd name="connsiteY2" fmla="*/ 85318 h 3232954"/>
              <a:gd name="connsiteX3" fmla="*/ 5760000 w 5760000"/>
              <a:gd name="connsiteY3" fmla="*/ 1364550 h 3232954"/>
              <a:gd name="connsiteX4" fmla="*/ 5665047 w 5760000"/>
              <a:gd name="connsiteY4" fmla="*/ 1364550 h 3232954"/>
              <a:gd name="connsiteX5" fmla="*/ 5529270 w 5760000"/>
              <a:gd name="connsiteY5" fmla="*/ 1500327 h 3232954"/>
              <a:gd name="connsiteX6" fmla="*/ 5529270 w 5760000"/>
              <a:gd name="connsiteY6" fmla="*/ 3232954 h 3232954"/>
              <a:gd name="connsiteX7" fmla="*/ 1340988 w 5760000"/>
              <a:gd name="connsiteY7" fmla="*/ 3232954 h 3232954"/>
              <a:gd name="connsiteX8" fmla="*/ 1340988 w 5760000"/>
              <a:gd name="connsiteY8" fmla="*/ 990681 h 3232954"/>
              <a:gd name="connsiteX9" fmla="*/ 1145754 w 5760000"/>
              <a:gd name="connsiteY9" fmla="*/ 795447 h 3232954"/>
              <a:gd name="connsiteX10" fmla="*/ 0 w 5760000"/>
              <a:gd name="connsiteY10" fmla="*/ 795447 h 3232954"/>
              <a:gd name="connsiteX11" fmla="*/ 0 w 5760000"/>
              <a:gd name="connsiteY11" fmla="*/ 85318 h 3232954"/>
              <a:gd name="connsiteX12" fmla="*/ 85318 w 5760000"/>
              <a:gd name="connsiteY12" fmla="*/ 0 h 323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000" h="3232954">
                <a:moveTo>
                  <a:pt x="85318" y="0"/>
                </a:moveTo>
                <a:lnTo>
                  <a:pt x="5674682" y="0"/>
                </a:lnTo>
                <a:cubicBezTo>
                  <a:pt x="5721802" y="0"/>
                  <a:pt x="5760000" y="38198"/>
                  <a:pt x="5760000" y="85318"/>
                </a:cubicBezTo>
                <a:lnTo>
                  <a:pt x="5760000" y="1364550"/>
                </a:lnTo>
                <a:lnTo>
                  <a:pt x="5665047" y="1364550"/>
                </a:lnTo>
                <a:cubicBezTo>
                  <a:pt x="5590059" y="1364550"/>
                  <a:pt x="5529270" y="1425339"/>
                  <a:pt x="5529270" y="1500327"/>
                </a:cubicBezTo>
                <a:lnTo>
                  <a:pt x="5529270" y="3232954"/>
                </a:lnTo>
                <a:lnTo>
                  <a:pt x="1340988" y="3232954"/>
                </a:lnTo>
                <a:lnTo>
                  <a:pt x="1340988" y="990681"/>
                </a:lnTo>
                <a:cubicBezTo>
                  <a:pt x="1340988" y="882856"/>
                  <a:pt x="1253579" y="795447"/>
                  <a:pt x="1145754" y="795447"/>
                </a:cubicBezTo>
                <a:lnTo>
                  <a:pt x="0" y="795447"/>
                </a:lnTo>
                <a:lnTo>
                  <a:pt x="0" y="85318"/>
                </a:lnTo>
                <a:cubicBezTo>
                  <a:pt x="0" y="38198"/>
                  <a:pt x="38198" y="0"/>
                  <a:pt x="853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C8CE266-3DEB-4C78-BCDA-C78BFAF071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88168" y="3725213"/>
            <a:ext cx="1084260" cy="234669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DAF32B45-098D-4B25-A23F-92B38466B0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45629" y="3244730"/>
            <a:ext cx="3648203" cy="2738552"/>
          </a:xfrm>
          <a:prstGeom prst="roundRect">
            <a:avLst>
              <a:gd name="adj" fmla="val 2639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79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EBDDB84D-2CA4-4525-A778-166ABD0F2B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07149" y="1931074"/>
            <a:ext cx="6401180" cy="3592833"/>
          </a:xfrm>
          <a:custGeom>
            <a:avLst/>
            <a:gdLst>
              <a:gd name="connsiteX0" fmla="*/ 94815 w 6401180"/>
              <a:gd name="connsiteY0" fmla="*/ 0 h 3592833"/>
              <a:gd name="connsiteX1" fmla="*/ 6306365 w 6401180"/>
              <a:gd name="connsiteY1" fmla="*/ 0 h 3592833"/>
              <a:gd name="connsiteX2" fmla="*/ 6401180 w 6401180"/>
              <a:gd name="connsiteY2" fmla="*/ 94815 h 3592833"/>
              <a:gd name="connsiteX3" fmla="*/ 6401180 w 6401180"/>
              <a:gd name="connsiteY3" fmla="*/ 1495216 h 3592833"/>
              <a:gd name="connsiteX4" fmla="*/ 6080579 w 6401180"/>
              <a:gd name="connsiteY4" fmla="*/ 1495216 h 3592833"/>
              <a:gd name="connsiteX5" fmla="*/ 5943322 w 6401180"/>
              <a:gd name="connsiteY5" fmla="*/ 1632473 h 3592833"/>
              <a:gd name="connsiteX6" fmla="*/ 5943322 w 6401180"/>
              <a:gd name="connsiteY6" fmla="*/ 3592833 h 3592833"/>
              <a:gd name="connsiteX7" fmla="*/ 1493005 w 6401180"/>
              <a:gd name="connsiteY7" fmla="*/ 3592833 h 3592833"/>
              <a:gd name="connsiteX8" fmla="*/ 1493005 w 6401180"/>
              <a:gd name="connsiteY8" fmla="*/ 1090363 h 3592833"/>
              <a:gd name="connsiteX9" fmla="*/ 1270511 w 6401180"/>
              <a:gd name="connsiteY9" fmla="*/ 867869 h 3592833"/>
              <a:gd name="connsiteX10" fmla="*/ 0 w 6401180"/>
              <a:gd name="connsiteY10" fmla="*/ 867869 h 3592833"/>
              <a:gd name="connsiteX11" fmla="*/ 0 w 6401180"/>
              <a:gd name="connsiteY11" fmla="*/ 94815 h 3592833"/>
              <a:gd name="connsiteX12" fmla="*/ 94815 w 6401180"/>
              <a:gd name="connsiteY12" fmla="*/ 0 h 35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01180" h="3592833">
                <a:moveTo>
                  <a:pt x="94815" y="0"/>
                </a:moveTo>
                <a:lnTo>
                  <a:pt x="6306365" y="0"/>
                </a:lnTo>
                <a:cubicBezTo>
                  <a:pt x="6358730" y="0"/>
                  <a:pt x="6401180" y="42450"/>
                  <a:pt x="6401180" y="94815"/>
                </a:cubicBezTo>
                <a:lnTo>
                  <a:pt x="6401180" y="1495216"/>
                </a:lnTo>
                <a:lnTo>
                  <a:pt x="6080579" y="1495216"/>
                </a:lnTo>
                <a:cubicBezTo>
                  <a:pt x="6004774" y="1495216"/>
                  <a:pt x="5943322" y="1556668"/>
                  <a:pt x="5943322" y="1632473"/>
                </a:cubicBezTo>
                <a:lnTo>
                  <a:pt x="5943322" y="3592833"/>
                </a:lnTo>
                <a:lnTo>
                  <a:pt x="1493005" y="3592833"/>
                </a:lnTo>
                <a:lnTo>
                  <a:pt x="1493005" y="1090363"/>
                </a:lnTo>
                <a:cubicBezTo>
                  <a:pt x="1493005" y="967483"/>
                  <a:pt x="1393391" y="867869"/>
                  <a:pt x="1270511" y="867869"/>
                </a:cubicBezTo>
                <a:lnTo>
                  <a:pt x="0" y="867869"/>
                </a:lnTo>
                <a:lnTo>
                  <a:pt x="0" y="94815"/>
                </a:lnTo>
                <a:cubicBezTo>
                  <a:pt x="0" y="42450"/>
                  <a:pt x="42450" y="0"/>
                  <a:pt x="9481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8B0B69C-E7C6-4299-9441-F3B2EF1DCA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10859" y="3479214"/>
            <a:ext cx="1199021" cy="2595070"/>
          </a:xfrm>
          <a:custGeom>
            <a:avLst/>
            <a:gdLst>
              <a:gd name="connsiteX0" fmla="*/ 203664 w 2376488"/>
              <a:gd name="connsiteY0" fmla="*/ 0 h 5143500"/>
              <a:gd name="connsiteX1" fmla="*/ 2173188 w 2376488"/>
              <a:gd name="connsiteY1" fmla="*/ 0 h 5143500"/>
              <a:gd name="connsiteX2" fmla="*/ 2251253 w 2376488"/>
              <a:gd name="connsiteY2" fmla="*/ 15761 h 5143500"/>
              <a:gd name="connsiteX3" fmla="*/ 2372673 w 2376488"/>
              <a:gd name="connsiteY3" fmla="*/ 163800 h 5143500"/>
              <a:gd name="connsiteX4" fmla="*/ 2376488 w 2376488"/>
              <a:gd name="connsiteY4" fmla="*/ 201644 h 5143500"/>
              <a:gd name="connsiteX5" fmla="*/ 2376488 w 2376488"/>
              <a:gd name="connsiteY5" fmla="*/ 4952244 h 5143500"/>
              <a:gd name="connsiteX6" fmla="*/ 2372673 w 2376488"/>
              <a:gd name="connsiteY6" fmla="*/ 4990088 h 5143500"/>
              <a:gd name="connsiteX7" fmla="*/ 2251253 w 2376488"/>
              <a:gd name="connsiteY7" fmla="*/ 5138128 h 5143500"/>
              <a:gd name="connsiteX8" fmla="*/ 2224641 w 2376488"/>
              <a:gd name="connsiteY8" fmla="*/ 5143500 h 5143500"/>
              <a:gd name="connsiteX9" fmla="*/ 152210 w 2376488"/>
              <a:gd name="connsiteY9" fmla="*/ 5143500 h 5143500"/>
              <a:gd name="connsiteX10" fmla="*/ 125599 w 2376488"/>
              <a:gd name="connsiteY10" fmla="*/ 5138128 h 5143500"/>
              <a:gd name="connsiteX11" fmla="*/ 0 w 2376488"/>
              <a:gd name="connsiteY11" fmla="*/ 4948643 h 5143500"/>
              <a:gd name="connsiteX12" fmla="*/ 0 w 2376488"/>
              <a:gd name="connsiteY12" fmla="*/ 205245 h 5143500"/>
              <a:gd name="connsiteX13" fmla="*/ 125599 w 2376488"/>
              <a:gd name="connsiteY13" fmla="*/ 1576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488" h="5143500">
                <a:moveTo>
                  <a:pt x="203664" y="0"/>
                </a:moveTo>
                <a:lnTo>
                  <a:pt x="2173188" y="0"/>
                </a:lnTo>
                <a:lnTo>
                  <a:pt x="2251253" y="15761"/>
                </a:lnTo>
                <a:cubicBezTo>
                  <a:pt x="2312760" y="41776"/>
                  <a:pt x="2358976" y="96865"/>
                  <a:pt x="2372673" y="163800"/>
                </a:cubicBezTo>
                <a:lnTo>
                  <a:pt x="2376488" y="201644"/>
                </a:lnTo>
                <a:lnTo>
                  <a:pt x="2376488" y="4952244"/>
                </a:lnTo>
                <a:lnTo>
                  <a:pt x="2372673" y="4990088"/>
                </a:lnTo>
                <a:cubicBezTo>
                  <a:pt x="2358976" y="5057023"/>
                  <a:pt x="2312760" y="5112112"/>
                  <a:pt x="2251253" y="5138128"/>
                </a:cubicBezTo>
                <a:lnTo>
                  <a:pt x="2224641" y="5143500"/>
                </a:lnTo>
                <a:lnTo>
                  <a:pt x="152210" y="5143500"/>
                </a:lnTo>
                <a:lnTo>
                  <a:pt x="125599" y="5138128"/>
                </a:lnTo>
                <a:cubicBezTo>
                  <a:pt x="51789" y="5106909"/>
                  <a:pt x="0" y="5033824"/>
                  <a:pt x="0" y="4948643"/>
                </a:cubicBezTo>
                <a:lnTo>
                  <a:pt x="0" y="205245"/>
                </a:lnTo>
                <a:cubicBezTo>
                  <a:pt x="0" y="120064"/>
                  <a:pt x="51789" y="46979"/>
                  <a:pt x="125599" y="1576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21E564A-78DE-4046-BBDA-5F5CBACCA9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10803" y="2959122"/>
            <a:ext cx="4028680" cy="3024160"/>
          </a:xfrm>
          <a:prstGeom prst="roundRect">
            <a:avLst>
              <a:gd name="adj" fmla="val 2639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26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812C0B-395E-4482-B7D1-2C0674084C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12244" y="1475466"/>
            <a:ext cx="3567860" cy="7722000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919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F1DAC9-A543-4E59-BBF4-96F3B293B9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8123" y="4122552"/>
            <a:ext cx="4757146" cy="10296000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577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>
            <a:extLst>
              <a:ext uri="{FF2B5EF4-FFF2-40B4-BE49-F238E27FC236}">
                <a16:creationId xmlns:a16="http://schemas.microsoft.com/office/drawing/2014/main" id="{F5316089-DF4A-48B1-9B8D-5299B0913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02278" y="4137383"/>
            <a:ext cx="3446722" cy="1558158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202F225-B9FD-448B-889D-8F12F0078F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94872" y="2246638"/>
            <a:ext cx="1558158" cy="3433601"/>
          </a:xfrm>
          <a:custGeom>
            <a:avLst/>
            <a:gdLst>
              <a:gd name="connsiteX0" fmla="*/ 126585 w 1558158"/>
              <a:gd name="connsiteY0" fmla="*/ 0 h 3453719"/>
              <a:gd name="connsiteX1" fmla="*/ 1431573 w 1558158"/>
              <a:gd name="connsiteY1" fmla="*/ 0 h 3453719"/>
              <a:gd name="connsiteX2" fmla="*/ 1558158 w 1558158"/>
              <a:gd name="connsiteY2" fmla="*/ 126585 h 3453719"/>
              <a:gd name="connsiteX3" fmla="*/ 1558158 w 1558158"/>
              <a:gd name="connsiteY3" fmla="*/ 1826877 h 3453719"/>
              <a:gd name="connsiteX4" fmla="*/ 1022064 w 1558158"/>
              <a:gd name="connsiteY4" fmla="*/ 1826877 h 3453719"/>
              <a:gd name="connsiteX5" fmla="*/ 835435 w 1558158"/>
              <a:gd name="connsiteY5" fmla="*/ 2013506 h 3453719"/>
              <a:gd name="connsiteX6" fmla="*/ 835435 w 1558158"/>
              <a:gd name="connsiteY6" fmla="*/ 3366378 h 3453719"/>
              <a:gd name="connsiteX7" fmla="*/ 850102 w 1558158"/>
              <a:gd name="connsiteY7" fmla="*/ 3439023 h 3453719"/>
              <a:gd name="connsiteX8" fmla="*/ 860010 w 1558158"/>
              <a:gd name="connsiteY8" fmla="*/ 3453719 h 3453719"/>
              <a:gd name="connsiteX9" fmla="*/ 126585 w 1558158"/>
              <a:gd name="connsiteY9" fmla="*/ 3453719 h 3453719"/>
              <a:gd name="connsiteX10" fmla="*/ 0 w 1558158"/>
              <a:gd name="connsiteY10" fmla="*/ 3327134 h 3453719"/>
              <a:gd name="connsiteX11" fmla="*/ 0 w 1558158"/>
              <a:gd name="connsiteY11" fmla="*/ 126585 h 3453719"/>
              <a:gd name="connsiteX12" fmla="*/ 126585 w 1558158"/>
              <a:gd name="connsiteY12" fmla="*/ 0 h 345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8158" h="3453719">
                <a:moveTo>
                  <a:pt x="126585" y="0"/>
                </a:moveTo>
                <a:lnTo>
                  <a:pt x="1431573" y="0"/>
                </a:lnTo>
                <a:cubicBezTo>
                  <a:pt x="1501484" y="0"/>
                  <a:pt x="1558158" y="56674"/>
                  <a:pt x="1558158" y="126585"/>
                </a:cubicBezTo>
                <a:lnTo>
                  <a:pt x="1558158" y="1826877"/>
                </a:lnTo>
                <a:lnTo>
                  <a:pt x="1022064" y="1826877"/>
                </a:lnTo>
                <a:cubicBezTo>
                  <a:pt x="918992" y="1826877"/>
                  <a:pt x="835435" y="1910434"/>
                  <a:pt x="835435" y="2013506"/>
                </a:cubicBezTo>
                <a:lnTo>
                  <a:pt x="835435" y="3366378"/>
                </a:lnTo>
                <a:cubicBezTo>
                  <a:pt x="835435" y="3392146"/>
                  <a:pt x="840658" y="3416695"/>
                  <a:pt x="850102" y="3439023"/>
                </a:cubicBezTo>
                <a:lnTo>
                  <a:pt x="860010" y="3453719"/>
                </a:lnTo>
                <a:lnTo>
                  <a:pt x="126585" y="3453719"/>
                </a:lnTo>
                <a:cubicBezTo>
                  <a:pt x="56674" y="3453719"/>
                  <a:pt x="0" y="3397045"/>
                  <a:pt x="0" y="3327134"/>
                </a:cubicBezTo>
                <a:lnTo>
                  <a:pt x="0" y="126585"/>
                </a:lnTo>
                <a:cubicBezTo>
                  <a:pt x="0" y="56674"/>
                  <a:pt x="56674" y="0"/>
                  <a:pt x="12658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24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C57906-0D96-4F9B-A186-DD8837780B7E}"/>
              </a:ext>
            </a:extLst>
          </p:cNvPr>
          <p:cNvSpPr/>
          <p:nvPr/>
        </p:nvSpPr>
        <p:spPr>
          <a:xfrm>
            <a:off x="6379643" y="856181"/>
            <a:ext cx="2375396" cy="5139370"/>
          </a:xfrm>
          <a:custGeom>
            <a:avLst/>
            <a:gdLst>
              <a:gd name="connsiteX0" fmla="*/ 3134 w 2375396"/>
              <a:gd name="connsiteY0" fmla="*/ 225631 h 5139370"/>
              <a:gd name="connsiteX1" fmla="*/ 228765 w 2375396"/>
              <a:gd name="connsiteY1" fmla="*/ 0 h 5139370"/>
              <a:gd name="connsiteX2" fmla="*/ 2149766 w 2375396"/>
              <a:gd name="connsiteY2" fmla="*/ 78344 h 5139370"/>
              <a:gd name="connsiteX3" fmla="*/ 2375397 w 2375396"/>
              <a:gd name="connsiteY3" fmla="*/ 303975 h 5139370"/>
              <a:gd name="connsiteX4" fmla="*/ 2375397 w 2375396"/>
              <a:gd name="connsiteY4" fmla="*/ 4847931 h 5139370"/>
              <a:gd name="connsiteX5" fmla="*/ 2149766 w 2375396"/>
              <a:gd name="connsiteY5" fmla="*/ 5073562 h 5139370"/>
              <a:gd name="connsiteX6" fmla="*/ 225631 w 2375396"/>
              <a:gd name="connsiteY6" fmla="*/ 5139370 h 5139370"/>
              <a:gd name="connsiteX7" fmla="*/ 0 w 2375396"/>
              <a:gd name="connsiteY7" fmla="*/ 4913740 h 5139370"/>
              <a:gd name="connsiteX8" fmla="*/ 0 w 2375396"/>
              <a:gd name="connsiteY8" fmla="*/ 225631 h 513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5396" h="5139370">
                <a:moveTo>
                  <a:pt x="3134" y="225631"/>
                </a:moveTo>
                <a:cubicBezTo>
                  <a:pt x="3134" y="103414"/>
                  <a:pt x="103414" y="0"/>
                  <a:pt x="228765" y="0"/>
                </a:cubicBezTo>
                <a:lnTo>
                  <a:pt x="2149766" y="78344"/>
                </a:lnTo>
                <a:cubicBezTo>
                  <a:pt x="2271983" y="78344"/>
                  <a:pt x="2375397" y="178624"/>
                  <a:pt x="2375397" y="303975"/>
                </a:cubicBezTo>
                <a:lnTo>
                  <a:pt x="2375397" y="4847931"/>
                </a:lnTo>
                <a:cubicBezTo>
                  <a:pt x="2375397" y="4970147"/>
                  <a:pt x="2275116" y="5073562"/>
                  <a:pt x="2149766" y="5073562"/>
                </a:cubicBezTo>
                <a:lnTo>
                  <a:pt x="225631" y="5139370"/>
                </a:lnTo>
                <a:cubicBezTo>
                  <a:pt x="103414" y="5139370"/>
                  <a:pt x="0" y="5039090"/>
                  <a:pt x="0" y="4913740"/>
                </a:cubicBezTo>
                <a:lnTo>
                  <a:pt x="0" y="225631"/>
                </a:lnTo>
                <a:close/>
              </a:path>
            </a:pathLst>
          </a:custGeom>
          <a:noFill/>
          <a:ln w="3004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075E3183-F408-418E-8749-A1494C502E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1030792">
            <a:off x="1682244" y="1123887"/>
            <a:ext cx="1883916" cy="7372414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15FCEA41-49B7-44E1-B936-1C54C1A1E2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91176" y="2233613"/>
            <a:ext cx="754661" cy="220662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36000" rIns="0" bIns="0" anchor="t">
            <a:noAutofit/>
          </a:bodyPr>
          <a:lstStyle>
            <a:lvl1pPr marL="0" indent="0" algn="ctr"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35705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25B6350-7764-4C40-9563-1A3822E2C5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06714" y="855000"/>
            <a:ext cx="2378572" cy="5148000"/>
          </a:xfrm>
          <a:prstGeom prst="roundRect">
            <a:avLst>
              <a:gd name="adj" fmla="val 8124"/>
            </a:avLst>
          </a:prstGeom>
          <a:solidFill>
            <a:schemeClr val="accent1"/>
          </a:solidFill>
        </p:spPr>
        <p:txBody>
          <a:bodyPr wrap="square" tIns="252000" anchor="t">
            <a:no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466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5B63074-5842-47CB-B8D1-C64A1BAA77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91100" y="12698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5A50EF4-6ED9-497F-ADDC-63808263EE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91100" y="29970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340CF86-E77D-4229-AD18-0D47EBD3BA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91100" y="47242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62BC63C-4E83-4313-843A-C3F9F63A779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01600" y="12698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B6CFD4E-5758-4569-A39A-646784A63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1600" y="29970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F30EAEDD-1BF2-45F4-A355-A980F79C30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01600" y="4724200"/>
            <a:ext cx="864000" cy="864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1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99882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BC7E449-C037-40FC-AAAE-2F75AA8D4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01600" y="956886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E1E732D4-1E59-4ED5-B05A-03CE4C192F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1600" y="2030943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E7565BCF-3834-4123-88AA-23A70B2851A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01600" y="3105000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5E9C23D3-A597-4FC8-9334-D3B9CD49FA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01600" y="4179057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942C788-A905-43D3-AD7E-EA06F32F62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1600" y="5253115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EF4B4449-340A-475E-B4E9-ABBD867A4E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93381" y="956886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AA05FC8E-2316-4F89-9699-371CB0CDC24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93381" y="2030943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8AA5EB6-A1C9-413A-8370-A512D059970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93381" y="3105000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F14434DF-0C80-4105-9F94-A1DA76B2BB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93381" y="4179057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6866B42-0A78-4801-9899-CE9B41B4182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93381" y="5253115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tIns="252000"/>
          <a:lstStyle>
            <a:lvl1pPr>
              <a:defRPr lang="fr-FR" sz="6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70407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8F45E0A-A360-4F2B-AD76-BF2489A173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1440000">
            <a:off x="6803447" y="958146"/>
            <a:ext cx="1883916" cy="7379204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 fov="3300000">
              <a:rot lat="0" lon="30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61691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352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446BA83-816A-46CD-8C65-AB93755AB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27AC69-8E3B-4501-9A2F-FA2E4E953F6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146605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visit</a:t>
              </a:r>
              <a:r>
                <a:rPr lang="fr-FR" sz="1100" spc="100" baseline="0" dirty="0">
                  <a:solidFill>
                    <a:schemeClr val="tx1"/>
                  </a:solidFill>
                  <a:latin typeface="Arial" panose="020B0604020202020204" pitchFamily="34" charset="0"/>
                </a:rPr>
                <a:t>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  <p:sp>
        <p:nvSpPr>
          <p:cNvPr id="22" name="Rectangle 21">
            <a:hlinkClick r:id="rId3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114855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512065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A free presentation Template made by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Slidor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C7194D-7DE2-44E9-89AF-E29A72305867}"/>
              </a:ext>
            </a:extLst>
          </p:cNvPr>
          <p:cNvGrpSpPr/>
          <p:nvPr userDrawn="1"/>
        </p:nvGrpSpPr>
        <p:grpSpPr>
          <a:xfrm>
            <a:off x="5741988" y="6280420"/>
            <a:ext cx="708025" cy="145791"/>
            <a:chOff x="5690453" y="2208090"/>
            <a:chExt cx="808860" cy="1665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5690453" y="2208090"/>
              <a:ext cx="175681" cy="166554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5782811" y="2290112"/>
              <a:ext cx="57039" cy="34223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 userDrawn="1"/>
          </p:nvSpPr>
          <p:spPr>
            <a:xfrm>
              <a:off x="6028923" y="2241355"/>
              <a:ext cx="70729" cy="100388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 userDrawn="1"/>
          </p:nvSpPr>
          <p:spPr>
            <a:xfrm>
              <a:off x="6123197" y="2241355"/>
              <a:ext cx="20534" cy="100388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 userDrawn="1"/>
          </p:nvSpPr>
          <p:spPr>
            <a:xfrm>
              <a:off x="6173392" y="2241351"/>
              <a:ext cx="91263" cy="100388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 userDrawn="1"/>
          </p:nvSpPr>
          <p:spPr>
            <a:xfrm>
              <a:off x="6285233" y="2239754"/>
              <a:ext cx="104952" cy="102670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 userDrawn="1"/>
          </p:nvSpPr>
          <p:spPr>
            <a:xfrm>
              <a:off x="6414895" y="2241349"/>
              <a:ext cx="84418" cy="100388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 userDrawn="1"/>
          </p:nvSpPr>
          <p:spPr>
            <a:xfrm>
              <a:off x="5926435" y="2240983"/>
              <a:ext cx="77573" cy="102670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596CD-5B12-4387-BC21-F6F485DC7D1C}"/>
              </a:ext>
            </a:extLst>
          </p:cNvPr>
          <p:cNvGrpSpPr/>
          <p:nvPr userDrawn="1"/>
        </p:nvGrpSpPr>
        <p:grpSpPr>
          <a:xfrm>
            <a:off x="4458739" y="2792535"/>
            <a:ext cx="3274523" cy="684480"/>
            <a:chOff x="4458739" y="2760785"/>
            <a:chExt cx="3274523" cy="68448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637F9B-68AD-4926-B32F-CE76A971142D}"/>
                </a:ext>
              </a:extLst>
            </p:cNvPr>
            <p:cNvSpPr/>
            <p:nvPr/>
          </p:nvSpPr>
          <p:spPr>
            <a:xfrm>
              <a:off x="4458739" y="2946693"/>
              <a:ext cx="392942" cy="498572"/>
            </a:xfrm>
            <a:custGeom>
              <a:avLst/>
              <a:gdLst>
                <a:gd name="connsiteX0" fmla="*/ 299989 w 392942"/>
                <a:gd name="connsiteY0" fmla="*/ 139431 h 498572"/>
                <a:gd name="connsiteX1" fmla="*/ 202809 w 392942"/>
                <a:gd name="connsiteY1" fmla="*/ 76053 h 498572"/>
                <a:gd name="connsiteX2" fmla="*/ 109855 w 392942"/>
                <a:gd name="connsiteY2" fmla="*/ 139431 h 498572"/>
                <a:gd name="connsiteX3" fmla="*/ 185908 w 392942"/>
                <a:gd name="connsiteY3" fmla="*/ 202809 h 498572"/>
                <a:gd name="connsiteX4" fmla="*/ 261962 w 392942"/>
                <a:gd name="connsiteY4" fmla="*/ 219710 h 498572"/>
                <a:gd name="connsiteX5" fmla="*/ 392943 w 392942"/>
                <a:gd name="connsiteY5" fmla="*/ 350691 h 498572"/>
                <a:gd name="connsiteX6" fmla="*/ 194359 w 392942"/>
                <a:gd name="connsiteY6" fmla="*/ 498572 h 498572"/>
                <a:gd name="connsiteX7" fmla="*/ 0 w 392942"/>
                <a:gd name="connsiteY7" fmla="*/ 363366 h 498572"/>
                <a:gd name="connsiteX8" fmla="*/ 92954 w 392942"/>
                <a:gd name="connsiteY8" fmla="*/ 350691 h 498572"/>
                <a:gd name="connsiteX9" fmla="*/ 198584 w 392942"/>
                <a:gd name="connsiteY9" fmla="*/ 422519 h 498572"/>
                <a:gd name="connsiteX10" fmla="*/ 299989 w 392942"/>
                <a:gd name="connsiteY10" fmla="*/ 354916 h 498572"/>
                <a:gd name="connsiteX11" fmla="*/ 232386 w 392942"/>
                <a:gd name="connsiteY11" fmla="*/ 291538 h 498572"/>
                <a:gd name="connsiteX12" fmla="*/ 147882 w 392942"/>
                <a:gd name="connsiteY12" fmla="*/ 278862 h 498572"/>
                <a:gd name="connsiteX13" fmla="*/ 16901 w 392942"/>
                <a:gd name="connsiteY13" fmla="*/ 143656 h 498572"/>
                <a:gd name="connsiteX14" fmla="*/ 202809 w 392942"/>
                <a:gd name="connsiteY14" fmla="*/ 0 h 498572"/>
                <a:gd name="connsiteX15" fmla="*/ 384493 w 392942"/>
                <a:gd name="connsiteY15" fmla="*/ 122530 h 498572"/>
                <a:gd name="connsiteX16" fmla="*/ 299989 w 392942"/>
                <a:gd name="connsiteY16" fmla="*/ 139431 h 49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2942" h="498572">
                  <a:moveTo>
                    <a:pt x="299989" y="139431"/>
                  </a:moveTo>
                  <a:cubicBezTo>
                    <a:pt x="287313" y="105630"/>
                    <a:pt x="261962" y="76053"/>
                    <a:pt x="202809" y="76053"/>
                  </a:cubicBezTo>
                  <a:cubicBezTo>
                    <a:pt x="147882" y="76053"/>
                    <a:pt x="109855" y="101405"/>
                    <a:pt x="109855" y="139431"/>
                  </a:cubicBezTo>
                  <a:cubicBezTo>
                    <a:pt x="109855" y="173233"/>
                    <a:pt x="130981" y="190133"/>
                    <a:pt x="185908" y="202809"/>
                  </a:cubicBezTo>
                  <a:lnTo>
                    <a:pt x="261962" y="219710"/>
                  </a:lnTo>
                  <a:cubicBezTo>
                    <a:pt x="350691" y="240836"/>
                    <a:pt x="392943" y="283088"/>
                    <a:pt x="392943" y="350691"/>
                  </a:cubicBezTo>
                  <a:cubicBezTo>
                    <a:pt x="392943" y="439420"/>
                    <a:pt x="312664" y="498572"/>
                    <a:pt x="194359" y="498572"/>
                  </a:cubicBezTo>
                  <a:cubicBezTo>
                    <a:pt x="84504" y="498572"/>
                    <a:pt x="12676" y="452095"/>
                    <a:pt x="0" y="363366"/>
                  </a:cubicBezTo>
                  <a:lnTo>
                    <a:pt x="92954" y="350691"/>
                  </a:lnTo>
                  <a:cubicBezTo>
                    <a:pt x="105630" y="397168"/>
                    <a:pt x="139431" y="422519"/>
                    <a:pt x="198584" y="422519"/>
                  </a:cubicBezTo>
                  <a:cubicBezTo>
                    <a:pt x="261962" y="422519"/>
                    <a:pt x="299989" y="392942"/>
                    <a:pt x="299989" y="354916"/>
                  </a:cubicBezTo>
                  <a:cubicBezTo>
                    <a:pt x="299989" y="325339"/>
                    <a:pt x="278863" y="304214"/>
                    <a:pt x="232386" y="291538"/>
                  </a:cubicBezTo>
                  <a:lnTo>
                    <a:pt x="147882" y="278862"/>
                  </a:lnTo>
                  <a:cubicBezTo>
                    <a:pt x="59153" y="257736"/>
                    <a:pt x="16901" y="211259"/>
                    <a:pt x="16901" y="143656"/>
                  </a:cubicBezTo>
                  <a:cubicBezTo>
                    <a:pt x="16901" y="59153"/>
                    <a:pt x="92954" y="0"/>
                    <a:pt x="202809" y="0"/>
                  </a:cubicBezTo>
                  <a:cubicBezTo>
                    <a:pt x="308439" y="0"/>
                    <a:pt x="367592" y="50702"/>
                    <a:pt x="384493" y="122530"/>
                  </a:cubicBezTo>
                  <a:lnTo>
                    <a:pt x="299989" y="139431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24D480-1B12-4A4A-A9BE-244AF917487F}"/>
                </a:ext>
              </a:extLst>
            </p:cNvPr>
            <p:cNvSpPr/>
            <p:nvPr/>
          </p:nvSpPr>
          <p:spPr>
            <a:xfrm>
              <a:off x="4931960" y="2942468"/>
              <a:ext cx="439420" cy="502797"/>
            </a:xfrm>
            <a:custGeom>
              <a:avLst/>
              <a:gdLst>
                <a:gd name="connsiteX0" fmla="*/ 0 w 439420"/>
                <a:gd name="connsiteY0" fmla="*/ 253511 h 502797"/>
                <a:gd name="connsiteX1" fmla="*/ 223935 w 439420"/>
                <a:gd name="connsiteY1" fmla="*/ 0 h 502797"/>
                <a:gd name="connsiteX2" fmla="*/ 439420 w 439420"/>
                <a:gd name="connsiteY2" fmla="*/ 245061 h 502797"/>
                <a:gd name="connsiteX3" fmla="*/ 439420 w 439420"/>
                <a:gd name="connsiteY3" fmla="*/ 278862 h 502797"/>
                <a:gd name="connsiteX4" fmla="*/ 97179 w 439420"/>
                <a:gd name="connsiteY4" fmla="*/ 278862 h 502797"/>
                <a:gd name="connsiteX5" fmla="*/ 236611 w 439420"/>
                <a:gd name="connsiteY5" fmla="*/ 422519 h 502797"/>
                <a:gd name="connsiteX6" fmla="*/ 346466 w 439420"/>
                <a:gd name="connsiteY6" fmla="*/ 354916 h 502797"/>
                <a:gd name="connsiteX7" fmla="*/ 435195 w 439420"/>
                <a:gd name="connsiteY7" fmla="*/ 371817 h 502797"/>
                <a:gd name="connsiteX8" fmla="*/ 232386 w 439420"/>
                <a:gd name="connsiteY8" fmla="*/ 502797 h 502797"/>
                <a:gd name="connsiteX9" fmla="*/ 0 w 439420"/>
                <a:gd name="connsiteY9" fmla="*/ 253511 h 502797"/>
                <a:gd name="connsiteX10" fmla="*/ 346466 w 439420"/>
                <a:gd name="connsiteY10" fmla="*/ 211259 h 502797"/>
                <a:gd name="connsiteX11" fmla="*/ 223935 w 439420"/>
                <a:gd name="connsiteY11" fmla="*/ 84504 h 502797"/>
                <a:gd name="connsiteX12" fmla="*/ 92954 w 439420"/>
                <a:gd name="connsiteY12" fmla="*/ 211259 h 502797"/>
                <a:gd name="connsiteX13" fmla="*/ 346466 w 439420"/>
                <a:gd name="connsiteY13" fmla="*/ 211259 h 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420" h="502797">
                  <a:moveTo>
                    <a:pt x="0" y="253511"/>
                  </a:moveTo>
                  <a:cubicBezTo>
                    <a:pt x="0" y="105630"/>
                    <a:pt x="88729" y="0"/>
                    <a:pt x="223935" y="0"/>
                  </a:cubicBezTo>
                  <a:cubicBezTo>
                    <a:pt x="333790" y="0"/>
                    <a:pt x="439420" y="67603"/>
                    <a:pt x="439420" y="245061"/>
                  </a:cubicBezTo>
                  <a:lnTo>
                    <a:pt x="439420" y="278862"/>
                  </a:lnTo>
                  <a:lnTo>
                    <a:pt x="97179" y="278862"/>
                  </a:lnTo>
                  <a:cubicBezTo>
                    <a:pt x="101405" y="371817"/>
                    <a:pt x="152107" y="422519"/>
                    <a:pt x="236611" y="422519"/>
                  </a:cubicBezTo>
                  <a:cubicBezTo>
                    <a:pt x="291538" y="422519"/>
                    <a:pt x="329565" y="397168"/>
                    <a:pt x="346466" y="354916"/>
                  </a:cubicBezTo>
                  <a:lnTo>
                    <a:pt x="435195" y="371817"/>
                  </a:lnTo>
                  <a:cubicBezTo>
                    <a:pt x="414069" y="452095"/>
                    <a:pt x="338015" y="502797"/>
                    <a:pt x="232386" y="502797"/>
                  </a:cubicBezTo>
                  <a:cubicBezTo>
                    <a:pt x="88729" y="502797"/>
                    <a:pt x="0" y="405618"/>
                    <a:pt x="0" y="253511"/>
                  </a:cubicBezTo>
                  <a:close/>
                  <a:moveTo>
                    <a:pt x="346466" y="211259"/>
                  </a:moveTo>
                  <a:cubicBezTo>
                    <a:pt x="346466" y="135206"/>
                    <a:pt x="299989" y="84504"/>
                    <a:pt x="223935" y="84504"/>
                  </a:cubicBezTo>
                  <a:cubicBezTo>
                    <a:pt x="147882" y="84504"/>
                    <a:pt x="97179" y="143656"/>
                    <a:pt x="92954" y="211259"/>
                  </a:cubicBezTo>
                  <a:lnTo>
                    <a:pt x="346466" y="211259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E8A74A-7FBC-46CD-8674-1BE63D752063}"/>
                </a:ext>
              </a:extLst>
            </p:cNvPr>
            <p:cNvSpPr/>
            <p:nvPr/>
          </p:nvSpPr>
          <p:spPr>
            <a:xfrm>
              <a:off x="5477010" y="2790361"/>
              <a:ext cx="92954" cy="646453"/>
            </a:xfrm>
            <a:custGeom>
              <a:avLst/>
              <a:gdLst>
                <a:gd name="connsiteX0" fmla="*/ 92954 w 92954"/>
                <a:gd name="connsiteY0" fmla="*/ 646454 h 646453"/>
                <a:gd name="connsiteX1" fmla="*/ 0 w 92954"/>
                <a:gd name="connsiteY1" fmla="*/ 646454 h 646453"/>
                <a:gd name="connsiteX2" fmla="*/ 0 w 92954"/>
                <a:gd name="connsiteY2" fmla="*/ 0 h 646453"/>
                <a:gd name="connsiteX3" fmla="*/ 92954 w 92954"/>
                <a:gd name="connsiteY3" fmla="*/ 0 h 646453"/>
                <a:gd name="connsiteX4" fmla="*/ 92954 w 92954"/>
                <a:gd name="connsiteY4" fmla="*/ 646454 h 64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54" h="646453">
                  <a:moveTo>
                    <a:pt x="92954" y="646454"/>
                  </a:moveTo>
                  <a:lnTo>
                    <a:pt x="0" y="646454"/>
                  </a:lnTo>
                  <a:lnTo>
                    <a:pt x="0" y="0"/>
                  </a:lnTo>
                  <a:lnTo>
                    <a:pt x="92954" y="0"/>
                  </a:lnTo>
                  <a:lnTo>
                    <a:pt x="92954" y="646454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889C49-BE11-48D3-85F2-D835ADB0C239}"/>
                </a:ext>
              </a:extLst>
            </p:cNvPr>
            <p:cNvSpPr/>
            <p:nvPr/>
          </p:nvSpPr>
          <p:spPr>
            <a:xfrm>
              <a:off x="5654468" y="2760785"/>
              <a:ext cx="299988" cy="676030"/>
            </a:xfrm>
            <a:custGeom>
              <a:avLst/>
              <a:gdLst>
                <a:gd name="connsiteX0" fmla="*/ 274638 w 299988"/>
                <a:gd name="connsiteY0" fmla="*/ 266187 h 676030"/>
                <a:gd name="connsiteX1" fmla="*/ 169008 w 299988"/>
                <a:gd name="connsiteY1" fmla="*/ 266187 h 676030"/>
                <a:gd name="connsiteX2" fmla="*/ 169008 w 299988"/>
                <a:gd name="connsiteY2" fmla="*/ 676030 h 676030"/>
                <a:gd name="connsiteX3" fmla="*/ 76054 w 299988"/>
                <a:gd name="connsiteY3" fmla="*/ 676030 h 676030"/>
                <a:gd name="connsiteX4" fmla="*/ 76054 w 299988"/>
                <a:gd name="connsiteY4" fmla="*/ 266187 h 676030"/>
                <a:gd name="connsiteX5" fmla="*/ 0 w 299988"/>
                <a:gd name="connsiteY5" fmla="*/ 266187 h 676030"/>
                <a:gd name="connsiteX6" fmla="*/ 0 w 299988"/>
                <a:gd name="connsiteY6" fmla="*/ 190133 h 676030"/>
                <a:gd name="connsiteX7" fmla="*/ 76054 w 299988"/>
                <a:gd name="connsiteY7" fmla="*/ 190133 h 676030"/>
                <a:gd name="connsiteX8" fmla="*/ 76054 w 299988"/>
                <a:gd name="connsiteY8" fmla="*/ 135206 h 676030"/>
                <a:gd name="connsiteX9" fmla="*/ 219710 w 299988"/>
                <a:gd name="connsiteY9" fmla="*/ 0 h 676030"/>
                <a:gd name="connsiteX10" fmla="*/ 299989 w 299988"/>
                <a:gd name="connsiteY10" fmla="*/ 12676 h 676030"/>
                <a:gd name="connsiteX11" fmla="*/ 278863 w 299988"/>
                <a:gd name="connsiteY11" fmla="*/ 88729 h 676030"/>
                <a:gd name="connsiteX12" fmla="*/ 236611 w 299988"/>
                <a:gd name="connsiteY12" fmla="*/ 80279 h 676030"/>
                <a:gd name="connsiteX13" fmla="*/ 173233 w 299988"/>
                <a:gd name="connsiteY13" fmla="*/ 147882 h 676030"/>
                <a:gd name="connsiteX14" fmla="*/ 173233 w 299988"/>
                <a:gd name="connsiteY14" fmla="*/ 190133 h 676030"/>
                <a:gd name="connsiteX15" fmla="*/ 278863 w 299988"/>
                <a:gd name="connsiteY15" fmla="*/ 190133 h 676030"/>
                <a:gd name="connsiteX16" fmla="*/ 278863 w 299988"/>
                <a:gd name="connsiteY16" fmla="*/ 266187 h 6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988" h="676030">
                  <a:moveTo>
                    <a:pt x="274638" y="266187"/>
                  </a:moveTo>
                  <a:lnTo>
                    <a:pt x="169008" y="266187"/>
                  </a:lnTo>
                  <a:lnTo>
                    <a:pt x="169008" y="676030"/>
                  </a:lnTo>
                  <a:lnTo>
                    <a:pt x="76054" y="676030"/>
                  </a:lnTo>
                  <a:lnTo>
                    <a:pt x="76054" y="266187"/>
                  </a:lnTo>
                  <a:lnTo>
                    <a:pt x="0" y="266187"/>
                  </a:lnTo>
                  <a:lnTo>
                    <a:pt x="0" y="190133"/>
                  </a:lnTo>
                  <a:lnTo>
                    <a:pt x="76054" y="190133"/>
                  </a:lnTo>
                  <a:lnTo>
                    <a:pt x="76054" y="135206"/>
                  </a:lnTo>
                  <a:cubicBezTo>
                    <a:pt x="76054" y="46477"/>
                    <a:pt x="143657" y="0"/>
                    <a:pt x="219710" y="0"/>
                  </a:cubicBezTo>
                  <a:cubicBezTo>
                    <a:pt x="257737" y="0"/>
                    <a:pt x="287313" y="8450"/>
                    <a:pt x="299989" y="12676"/>
                  </a:cubicBezTo>
                  <a:lnTo>
                    <a:pt x="278863" y="88729"/>
                  </a:lnTo>
                  <a:cubicBezTo>
                    <a:pt x="270412" y="84504"/>
                    <a:pt x="257737" y="80279"/>
                    <a:pt x="236611" y="80279"/>
                  </a:cubicBezTo>
                  <a:cubicBezTo>
                    <a:pt x="190134" y="80279"/>
                    <a:pt x="173233" y="105630"/>
                    <a:pt x="173233" y="147882"/>
                  </a:cubicBezTo>
                  <a:lnTo>
                    <a:pt x="173233" y="190133"/>
                  </a:lnTo>
                  <a:lnTo>
                    <a:pt x="278863" y="190133"/>
                  </a:lnTo>
                  <a:lnTo>
                    <a:pt x="278863" y="266187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3954C3-30DA-4BC7-87B4-D794B879CB97}"/>
                </a:ext>
              </a:extLst>
            </p:cNvPr>
            <p:cNvSpPr/>
            <p:nvPr/>
          </p:nvSpPr>
          <p:spPr>
            <a:xfrm>
              <a:off x="5984033" y="2946693"/>
              <a:ext cx="447870" cy="498572"/>
            </a:xfrm>
            <a:custGeom>
              <a:avLst/>
              <a:gdLst>
                <a:gd name="connsiteX0" fmla="*/ 0 w 447870"/>
                <a:gd name="connsiteY0" fmla="*/ 249286 h 498572"/>
                <a:gd name="connsiteX1" fmla="*/ 223935 w 447870"/>
                <a:gd name="connsiteY1" fmla="*/ 0 h 498572"/>
                <a:gd name="connsiteX2" fmla="*/ 447870 w 447870"/>
                <a:gd name="connsiteY2" fmla="*/ 249286 h 498572"/>
                <a:gd name="connsiteX3" fmla="*/ 223935 w 447870"/>
                <a:gd name="connsiteY3" fmla="*/ 498572 h 498572"/>
                <a:gd name="connsiteX4" fmla="*/ 0 w 447870"/>
                <a:gd name="connsiteY4" fmla="*/ 249286 h 498572"/>
                <a:gd name="connsiteX5" fmla="*/ 354916 w 447870"/>
                <a:gd name="connsiteY5" fmla="*/ 249286 h 498572"/>
                <a:gd name="connsiteX6" fmla="*/ 223935 w 447870"/>
                <a:gd name="connsiteY6" fmla="*/ 76053 h 498572"/>
                <a:gd name="connsiteX7" fmla="*/ 92954 w 447870"/>
                <a:gd name="connsiteY7" fmla="*/ 249286 h 498572"/>
                <a:gd name="connsiteX8" fmla="*/ 223935 w 447870"/>
                <a:gd name="connsiteY8" fmla="*/ 418294 h 498572"/>
                <a:gd name="connsiteX9" fmla="*/ 354916 w 447870"/>
                <a:gd name="connsiteY9" fmla="*/ 249286 h 49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870" h="498572">
                  <a:moveTo>
                    <a:pt x="0" y="249286"/>
                  </a:moveTo>
                  <a:cubicBezTo>
                    <a:pt x="0" y="97179"/>
                    <a:pt x="88729" y="0"/>
                    <a:pt x="223935" y="0"/>
                  </a:cubicBezTo>
                  <a:cubicBezTo>
                    <a:pt x="359141" y="0"/>
                    <a:pt x="447870" y="101405"/>
                    <a:pt x="447870" y="249286"/>
                  </a:cubicBezTo>
                  <a:cubicBezTo>
                    <a:pt x="447870" y="397168"/>
                    <a:pt x="359141" y="498572"/>
                    <a:pt x="223935" y="498572"/>
                  </a:cubicBezTo>
                  <a:cubicBezTo>
                    <a:pt x="88729" y="498572"/>
                    <a:pt x="0" y="401393"/>
                    <a:pt x="0" y="249286"/>
                  </a:cubicBezTo>
                  <a:close/>
                  <a:moveTo>
                    <a:pt x="354916" y="249286"/>
                  </a:moveTo>
                  <a:cubicBezTo>
                    <a:pt x="354916" y="156332"/>
                    <a:pt x="312664" y="76053"/>
                    <a:pt x="223935" y="76053"/>
                  </a:cubicBezTo>
                  <a:cubicBezTo>
                    <a:pt x="135206" y="76053"/>
                    <a:pt x="92954" y="156332"/>
                    <a:pt x="92954" y="249286"/>
                  </a:cubicBezTo>
                  <a:cubicBezTo>
                    <a:pt x="92954" y="342240"/>
                    <a:pt x="135206" y="418294"/>
                    <a:pt x="223935" y="418294"/>
                  </a:cubicBezTo>
                  <a:cubicBezTo>
                    <a:pt x="312664" y="422519"/>
                    <a:pt x="354916" y="342240"/>
                    <a:pt x="354916" y="249286"/>
                  </a:cubicBez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CAA8C-5BD0-495C-823A-D796A9A4CD30}"/>
                </a:ext>
              </a:extLst>
            </p:cNvPr>
            <p:cNvSpPr/>
            <p:nvPr/>
          </p:nvSpPr>
          <p:spPr>
            <a:xfrm>
              <a:off x="6541758" y="2946693"/>
              <a:ext cx="401393" cy="490121"/>
            </a:xfrm>
            <a:custGeom>
              <a:avLst/>
              <a:gdLst>
                <a:gd name="connsiteX0" fmla="*/ 92954 w 401393"/>
                <a:gd name="connsiteY0" fmla="*/ 490122 h 490121"/>
                <a:gd name="connsiteX1" fmla="*/ 0 w 401393"/>
                <a:gd name="connsiteY1" fmla="*/ 490122 h 490121"/>
                <a:gd name="connsiteX2" fmla="*/ 0 w 401393"/>
                <a:gd name="connsiteY2" fmla="*/ 4225 h 490121"/>
                <a:gd name="connsiteX3" fmla="*/ 88729 w 401393"/>
                <a:gd name="connsiteY3" fmla="*/ 4225 h 490121"/>
                <a:gd name="connsiteX4" fmla="*/ 88729 w 401393"/>
                <a:gd name="connsiteY4" fmla="*/ 84504 h 490121"/>
                <a:gd name="connsiteX5" fmla="*/ 92954 w 401393"/>
                <a:gd name="connsiteY5" fmla="*/ 84504 h 490121"/>
                <a:gd name="connsiteX6" fmla="*/ 236611 w 401393"/>
                <a:gd name="connsiteY6" fmla="*/ 0 h 490121"/>
                <a:gd name="connsiteX7" fmla="*/ 401393 w 401393"/>
                <a:gd name="connsiteY7" fmla="*/ 181683 h 490121"/>
                <a:gd name="connsiteX8" fmla="*/ 401393 w 401393"/>
                <a:gd name="connsiteY8" fmla="*/ 490122 h 490121"/>
                <a:gd name="connsiteX9" fmla="*/ 308439 w 401393"/>
                <a:gd name="connsiteY9" fmla="*/ 490122 h 490121"/>
                <a:gd name="connsiteX10" fmla="*/ 308439 w 401393"/>
                <a:gd name="connsiteY10" fmla="*/ 194359 h 490121"/>
                <a:gd name="connsiteX11" fmla="*/ 207034 w 401393"/>
                <a:gd name="connsiteY11" fmla="*/ 80279 h 490121"/>
                <a:gd name="connsiteX12" fmla="*/ 92954 w 401393"/>
                <a:gd name="connsiteY12" fmla="*/ 202809 h 490121"/>
                <a:gd name="connsiteX13" fmla="*/ 92954 w 401393"/>
                <a:gd name="connsiteY13" fmla="*/ 490122 h 49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393" h="490121">
                  <a:moveTo>
                    <a:pt x="92954" y="490122"/>
                  </a:moveTo>
                  <a:lnTo>
                    <a:pt x="0" y="490122"/>
                  </a:lnTo>
                  <a:lnTo>
                    <a:pt x="0" y="4225"/>
                  </a:lnTo>
                  <a:lnTo>
                    <a:pt x="88729" y="4225"/>
                  </a:lnTo>
                  <a:lnTo>
                    <a:pt x="88729" y="84504"/>
                  </a:lnTo>
                  <a:lnTo>
                    <a:pt x="92954" y="84504"/>
                  </a:lnTo>
                  <a:cubicBezTo>
                    <a:pt x="114080" y="33801"/>
                    <a:pt x="164783" y="0"/>
                    <a:pt x="236611" y="0"/>
                  </a:cubicBezTo>
                  <a:cubicBezTo>
                    <a:pt x="333790" y="0"/>
                    <a:pt x="401393" y="63378"/>
                    <a:pt x="401393" y="181683"/>
                  </a:cubicBezTo>
                  <a:lnTo>
                    <a:pt x="401393" y="490122"/>
                  </a:lnTo>
                  <a:lnTo>
                    <a:pt x="308439" y="490122"/>
                  </a:lnTo>
                  <a:lnTo>
                    <a:pt x="308439" y="194359"/>
                  </a:lnTo>
                  <a:cubicBezTo>
                    <a:pt x="308439" y="122530"/>
                    <a:pt x="270412" y="80279"/>
                    <a:pt x="207034" y="80279"/>
                  </a:cubicBezTo>
                  <a:cubicBezTo>
                    <a:pt x="139431" y="80279"/>
                    <a:pt x="92954" y="122530"/>
                    <a:pt x="92954" y="202809"/>
                  </a:cubicBezTo>
                  <a:lnTo>
                    <a:pt x="92954" y="490122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3F7D42-2165-432D-B508-6B39659BB84F}"/>
                </a:ext>
              </a:extLst>
            </p:cNvPr>
            <p:cNvSpPr/>
            <p:nvPr/>
          </p:nvSpPr>
          <p:spPr>
            <a:xfrm>
              <a:off x="7048781" y="2942468"/>
              <a:ext cx="439419" cy="502797"/>
            </a:xfrm>
            <a:custGeom>
              <a:avLst/>
              <a:gdLst>
                <a:gd name="connsiteX0" fmla="*/ 0 w 439419"/>
                <a:gd name="connsiteY0" fmla="*/ 253511 h 502797"/>
                <a:gd name="connsiteX1" fmla="*/ 223935 w 439419"/>
                <a:gd name="connsiteY1" fmla="*/ 0 h 502797"/>
                <a:gd name="connsiteX2" fmla="*/ 439420 w 439419"/>
                <a:gd name="connsiteY2" fmla="*/ 245061 h 502797"/>
                <a:gd name="connsiteX3" fmla="*/ 439420 w 439419"/>
                <a:gd name="connsiteY3" fmla="*/ 278862 h 502797"/>
                <a:gd name="connsiteX4" fmla="*/ 97179 w 439419"/>
                <a:gd name="connsiteY4" fmla="*/ 278862 h 502797"/>
                <a:gd name="connsiteX5" fmla="*/ 236611 w 439419"/>
                <a:gd name="connsiteY5" fmla="*/ 422519 h 502797"/>
                <a:gd name="connsiteX6" fmla="*/ 346466 w 439419"/>
                <a:gd name="connsiteY6" fmla="*/ 354916 h 502797"/>
                <a:gd name="connsiteX7" fmla="*/ 435195 w 439419"/>
                <a:gd name="connsiteY7" fmla="*/ 371817 h 502797"/>
                <a:gd name="connsiteX8" fmla="*/ 232386 w 439419"/>
                <a:gd name="connsiteY8" fmla="*/ 502797 h 502797"/>
                <a:gd name="connsiteX9" fmla="*/ 0 w 439419"/>
                <a:gd name="connsiteY9" fmla="*/ 253511 h 502797"/>
                <a:gd name="connsiteX10" fmla="*/ 346466 w 439419"/>
                <a:gd name="connsiteY10" fmla="*/ 211259 h 502797"/>
                <a:gd name="connsiteX11" fmla="*/ 223935 w 439419"/>
                <a:gd name="connsiteY11" fmla="*/ 84504 h 502797"/>
                <a:gd name="connsiteX12" fmla="*/ 92954 w 439419"/>
                <a:gd name="connsiteY12" fmla="*/ 211259 h 502797"/>
                <a:gd name="connsiteX13" fmla="*/ 346466 w 439419"/>
                <a:gd name="connsiteY13" fmla="*/ 211259 h 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419" h="502797">
                  <a:moveTo>
                    <a:pt x="0" y="253511"/>
                  </a:moveTo>
                  <a:cubicBezTo>
                    <a:pt x="0" y="105630"/>
                    <a:pt x="88729" y="0"/>
                    <a:pt x="223935" y="0"/>
                  </a:cubicBezTo>
                  <a:cubicBezTo>
                    <a:pt x="333790" y="0"/>
                    <a:pt x="439420" y="67603"/>
                    <a:pt x="439420" y="245061"/>
                  </a:cubicBezTo>
                  <a:lnTo>
                    <a:pt x="439420" y="278862"/>
                  </a:lnTo>
                  <a:lnTo>
                    <a:pt x="97179" y="278862"/>
                  </a:lnTo>
                  <a:cubicBezTo>
                    <a:pt x="101405" y="371817"/>
                    <a:pt x="152107" y="422519"/>
                    <a:pt x="236611" y="422519"/>
                  </a:cubicBezTo>
                  <a:cubicBezTo>
                    <a:pt x="291538" y="422519"/>
                    <a:pt x="329565" y="397168"/>
                    <a:pt x="346466" y="354916"/>
                  </a:cubicBezTo>
                  <a:lnTo>
                    <a:pt x="435195" y="371817"/>
                  </a:lnTo>
                  <a:cubicBezTo>
                    <a:pt x="414069" y="452095"/>
                    <a:pt x="338016" y="502797"/>
                    <a:pt x="232386" y="502797"/>
                  </a:cubicBezTo>
                  <a:cubicBezTo>
                    <a:pt x="88729" y="502797"/>
                    <a:pt x="0" y="405618"/>
                    <a:pt x="0" y="253511"/>
                  </a:cubicBezTo>
                  <a:close/>
                  <a:moveTo>
                    <a:pt x="346466" y="211259"/>
                  </a:moveTo>
                  <a:cubicBezTo>
                    <a:pt x="346466" y="135206"/>
                    <a:pt x="299989" y="84504"/>
                    <a:pt x="223935" y="84504"/>
                  </a:cubicBezTo>
                  <a:cubicBezTo>
                    <a:pt x="147882" y="84504"/>
                    <a:pt x="97179" y="143656"/>
                    <a:pt x="92954" y="211259"/>
                  </a:cubicBezTo>
                  <a:lnTo>
                    <a:pt x="346466" y="211259"/>
                  </a:lnTo>
                  <a:close/>
                </a:path>
              </a:pathLst>
            </a:custGeom>
            <a:solidFill>
              <a:schemeClr val="tx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05C97A-6A72-4E12-9735-F76A5F0F7874}"/>
                </a:ext>
              </a:extLst>
            </p:cNvPr>
            <p:cNvSpPr/>
            <p:nvPr/>
          </p:nvSpPr>
          <p:spPr>
            <a:xfrm>
              <a:off x="7589606" y="3301609"/>
              <a:ext cx="143656" cy="143656"/>
            </a:xfrm>
            <a:custGeom>
              <a:avLst/>
              <a:gdLst>
                <a:gd name="connsiteX0" fmla="*/ 0 w 143656"/>
                <a:gd name="connsiteY0" fmla="*/ 71828 h 143656"/>
                <a:gd name="connsiteX1" fmla="*/ 71828 w 143656"/>
                <a:gd name="connsiteY1" fmla="*/ 0 h 143656"/>
                <a:gd name="connsiteX2" fmla="*/ 143657 w 143656"/>
                <a:gd name="connsiteY2" fmla="*/ 71828 h 143656"/>
                <a:gd name="connsiteX3" fmla="*/ 71828 w 143656"/>
                <a:gd name="connsiteY3" fmla="*/ 143656 h 143656"/>
                <a:gd name="connsiteX4" fmla="*/ 0 w 143656"/>
                <a:gd name="connsiteY4" fmla="*/ 71828 h 14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56" h="143656">
                  <a:moveTo>
                    <a:pt x="0" y="71828"/>
                  </a:moveTo>
                  <a:cubicBezTo>
                    <a:pt x="0" y="33802"/>
                    <a:pt x="33802" y="0"/>
                    <a:pt x="71828" y="0"/>
                  </a:cubicBezTo>
                  <a:cubicBezTo>
                    <a:pt x="109855" y="0"/>
                    <a:pt x="143657" y="33802"/>
                    <a:pt x="143657" y="71828"/>
                  </a:cubicBezTo>
                  <a:cubicBezTo>
                    <a:pt x="143657" y="109855"/>
                    <a:pt x="109855" y="143656"/>
                    <a:pt x="71828" y="143656"/>
                  </a:cubicBezTo>
                  <a:cubicBezTo>
                    <a:pt x="33802" y="139431"/>
                    <a:pt x="0" y="109855"/>
                    <a:pt x="0" y="71828"/>
                  </a:cubicBezTo>
                  <a:close/>
                </a:path>
              </a:pathLst>
            </a:custGeom>
            <a:solidFill>
              <a:schemeClr val="accent1"/>
            </a:solidFill>
            <a:ln w="42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0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F6C16-574B-4AFE-808B-5A5CD811A8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00822" y="728663"/>
            <a:ext cx="2126309" cy="2694652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E80836F-ED3C-44A0-A10C-3B8D179485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0822" y="3741686"/>
            <a:ext cx="2126309" cy="2073629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DA547F3-7E1A-411E-ADC4-C0CFBD49BF9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08788" y="1538608"/>
            <a:ext cx="2126309" cy="2178428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4283534-4BD3-4AD8-B963-68E0A8956F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08788" y="4095623"/>
            <a:ext cx="2126309" cy="2039747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</p:spPr>
        <p:txBody>
          <a:bodyPr lIns="0" tIns="288000" rIns="0" bIns="0"/>
          <a:lstStyle>
            <a:lvl1pPr marL="0" indent="0" algn="ctr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96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05CD60-0260-47DB-BAD4-7D470C493A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3771901"/>
            <a:ext cx="10080625" cy="2357438"/>
          </a:xfrm>
          <a:prstGeom prst="roundRect">
            <a:avLst>
              <a:gd name="adj" fmla="val 5085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 algn="ctr">
              <a:defRPr lang="fr-FR" sz="2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88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>
            <a:extLst>
              <a:ext uri="{FF2B5EF4-FFF2-40B4-BE49-F238E27FC236}">
                <a16:creationId xmlns:a16="http://schemas.microsoft.com/office/drawing/2014/main" id="{59973CC6-9A07-4597-BE0D-604AD15603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728662"/>
            <a:ext cx="4535488" cy="5400673"/>
          </a:xfrm>
          <a:prstGeom prst="roundRect">
            <a:avLst>
              <a:gd name="adj" fmla="val 3226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 marL="0" indent="0" algn="ctr">
              <a:buNone/>
              <a:defRPr lang="fr-FR" sz="2000" dirty="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1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>
            <a:extLst>
              <a:ext uri="{FF2B5EF4-FFF2-40B4-BE49-F238E27FC236}">
                <a16:creationId xmlns:a16="http://schemas.microsoft.com/office/drawing/2014/main" id="{FC6C8CA5-2107-43D7-8C64-E3BA215BB93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00825" y="1004669"/>
            <a:ext cx="4535488" cy="5853332"/>
          </a:xfrm>
          <a:prstGeom prst="round2SameRect">
            <a:avLst>
              <a:gd name="adj1" fmla="val 4544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>
              <a:defRPr lang="fr-FR" sz="2000" dirty="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6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DF3DDFA-D2CD-484E-BD06-BB8582C80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55688" y="728663"/>
            <a:ext cx="2490038" cy="2457450"/>
          </a:xfrm>
          <a:prstGeom prst="roundRect">
            <a:avLst>
              <a:gd name="adj" fmla="val 6540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>
              <a:defRPr lang="fr-FR" sz="2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09A1FBC-2317-453B-8F8F-C65F8A299C7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55688" y="3671888"/>
            <a:ext cx="2490038" cy="2457450"/>
          </a:xfrm>
          <a:prstGeom prst="roundRect">
            <a:avLst>
              <a:gd name="adj" fmla="val 6540"/>
            </a:avLst>
          </a:prstGeom>
          <a:solidFill>
            <a:schemeClr val="accent1"/>
          </a:solidFill>
          <a:effectLst/>
        </p:spPr>
        <p:txBody>
          <a:bodyPr wrap="square" lIns="0" tIns="288000" rIns="0" bIns="0">
            <a:noAutofit/>
          </a:bodyPr>
          <a:lstStyle>
            <a:lvl1pPr>
              <a:defRPr lang="fr-FR" sz="2000">
                <a:latin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07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 Mocku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6D4F42B-67DB-4261-BAB0-B49B5B6F02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16200000">
            <a:off x="5112930" y="1576643"/>
            <a:ext cx="1877566" cy="7394250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86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 Mockup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616EB7-EACB-4310-9E61-D3361764BA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96214" y="1135380"/>
            <a:ext cx="1877566" cy="7383780"/>
          </a:xfrm>
          <a:custGeom>
            <a:avLst/>
            <a:gdLst>
              <a:gd name="connsiteX0" fmla="*/ 249440 w 2528169"/>
              <a:gd name="connsiteY0" fmla="*/ 0 h 5511451"/>
              <a:gd name="connsiteX1" fmla="*/ 2276641 w 2528169"/>
              <a:gd name="connsiteY1" fmla="*/ 0 h 5511451"/>
              <a:gd name="connsiteX2" fmla="*/ 2374544 w 2528169"/>
              <a:gd name="connsiteY2" fmla="*/ 19766 h 5511451"/>
              <a:gd name="connsiteX3" fmla="*/ 2528169 w 2528169"/>
              <a:gd name="connsiteY3" fmla="*/ 251532 h 5511451"/>
              <a:gd name="connsiteX4" fmla="*/ 2528169 w 2528169"/>
              <a:gd name="connsiteY4" fmla="*/ 5259918 h 5511451"/>
              <a:gd name="connsiteX5" fmla="*/ 2276636 w 2528169"/>
              <a:gd name="connsiteY5" fmla="*/ 5511451 h 5511451"/>
              <a:gd name="connsiteX6" fmla="*/ 249445 w 2528169"/>
              <a:gd name="connsiteY6" fmla="*/ 5511451 h 5511451"/>
              <a:gd name="connsiteX7" fmla="*/ 3023 w 2528169"/>
              <a:gd name="connsiteY7" fmla="*/ 5310611 h 5511451"/>
              <a:gd name="connsiteX8" fmla="*/ 0 w 2528169"/>
              <a:gd name="connsiteY8" fmla="*/ 5280631 h 5511451"/>
              <a:gd name="connsiteX9" fmla="*/ 0 w 2528169"/>
              <a:gd name="connsiteY9" fmla="*/ 230820 h 5511451"/>
              <a:gd name="connsiteX10" fmla="*/ 3023 w 2528169"/>
              <a:gd name="connsiteY10" fmla="*/ 200839 h 5511451"/>
              <a:gd name="connsiteX11" fmla="*/ 151537 w 2528169"/>
              <a:gd name="connsiteY11" fmla="*/ 19766 h 551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8169" h="5511451">
                <a:moveTo>
                  <a:pt x="249440" y="0"/>
                </a:moveTo>
                <a:lnTo>
                  <a:pt x="2276641" y="0"/>
                </a:lnTo>
                <a:lnTo>
                  <a:pt x="2374544" y="19766"/>
                </a:lnTo>
                <a:cubicBezTo>
                  <a:pt x="2464823" y="57951"/>
                  <a:pt x="2528169" y="147344"/>
                  <a:pt x="2528169" y="251532"/>
                </a:cubicBezTo>
                <a:lnTo>
                  <a:pt x="2528169" y="5259918"/>
                </a:lnTo>
                <a:cubicBezTo>
                  <a:pt x="2528169" y="5398836"/>
                  <a:pt x="2415554" y="5511451"/>
                  <a:pt x="2276636" y="5511451"/>
                </a:cubicBezTo>
                <a:lnTo>
                  <a:pt x="249445" y="5511451"/>
                </a:lnTo>
                <a:cubicBezTo>
                  <a:pt x="127892" y="5511451"/>
                  <a:pt x="26477" y="5425230"/>
                  <a:pt x="3023" y="5310611"/>
                </a:cubicBezTo>
                <a:lnTo>
                  <a:pt x="0" y="5280631"/>
                </a:lnTo>
                <a:lnTo>
                  <a:pt x="0" y="230820"/>
                </a:lnTo>
                <a:lnTo>
                  <a:pt x="3023" y="200839"/>
                </a:lnTo>
                <a:cubicBezTo>
                  <a:pt x="19776" y="118968"/>
                  <a:pt x="76305" y="51586"/>
                  <a:pt x="151537" y="19766"/>
                </a:cubicBezTo>
                <a:close/>
              </a:path>
            </a:pathLst>
          </a:custGeom>
          <a:solidFill>
            <a:schemeClr val="accent1"/>
          </a:solidFill>
          <a:scene3d>
            <a:camera prst="perspectiveFront">
              <a:rot lat="0" lon="18600000" rev="0"/>
            </a:camera>
            <a:lightRig rig="soft" dir="t"/>
          </a:scene3d>
        </p:spPr>
        <p:txBody>
          <a:bodyPr lIns="0" tIns="540000" rIns="0" bIns="0" anchor="t">
            <a:normAutofit/>
          </a:bodyPr>
          <a:lstStyle>
            <a:lvl1pPr>
              <a:defRPr lang="fr-FR" sz="1100" dirty="0">
                <a:solidFill>
                  <a:schemeClr val="tx1"/>
                </a:solidFill>
                <a:latin typeface="Arial" panose="020B0604020202020204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 algn="ctr">
              <a:lnSpc>
                <a:spcPct val="50000"/>
              </a:lnSpc>
              <a:buNone/>
            </a:pPr>
            <a:r>
              <a:rPr lang="fr-FR" dirty="0"/>
              <a:t>Insert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6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9" r:id="rId2"/>
    <p:sldLayoutId id="2147483726" r:id="rId3"/>
    <p:sldLayoutId id="2147483727" r:id="rId4"/>
    <p:sldLayoutId id="2147483728" r:id="rId5"/>
    <p:sldLayoutId id="2147483729" r:id="rId6"/>
    <p:sldLayoutId id="2147483724" r:id="rId7"/>
    <p:sldLayoutId id="2147483730" r:id="rId8"/>
    <p:sldLayoutId id="2147483732" r:id="rId9"/>
    <p:sldLayoutId id="2147483733" r:id="rId10"/>
    <p:sldLayoutId id="2147483731" r:id="rId11"/>
    <p:sldLayoutId id="2147483718" r:id="rId12"/>
    <p:sldLayoutId id="2147483735" r:id="rId13"/>
    <p:sldLayoutId id="214748374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8" r:id="rId23"/>
    <p:sldLayoutId id="2147483723" r:id="rId24"/>
    <p:sldLayoutId id="214748374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" userDrawn="1">
          <p15:clr>
            <a:srgbClr val="F26B43"/>
          </p15:clr>
        </p15:guide>
        <p15:guide id="2" pos="7015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1073" userDrawn="1">
          <p15:clr>
            <a:srgbClr val="F26B43"/>
          </p15:clr>
        </p15:guide>
        <p15:guide id="5" pos="6607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861" userDrawn="1">
          <p15:clr>
            <a:srgbClr val="F26B43"/>
          </p15:clr>
        </p15:guide>
        <p15:guide id="8" pos="3522" userDrawn="1">
          <p15:clr>
            <a:srgbClr val="F26B43"/>
          </p15:clr>
        </p15:guide>
        <p15:guide id="9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F5CC4-573D-3B9B-1641-ECA7457F6E4B}"/>
              </a:ext>
            </a:extLst>
          </p:cNvPr>
          <p:cNvSpPr txBox="1"/>
          <p:nvPr/>
        </p:nvSpPr>
        <p:spPr>
          <a:xfrm>
            <a:off x="2590800" y="2460248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Work Sans" pitchFamily="2" charset="0"/>
              </a:rPr>
              <a:t>SQL SERVER-  PART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3C1EF-E626-8E31-6671-F6553AC05C1C}"/>
              </a:ext>
            </a:extLst>
          </p:cNvPr>
          <p:cNvSpPr txBox="1"/>
          <p:nvPr/>
        </p:nvSpPr>
        <p:spPr>
          <a:xfrm>
            <a:off x="5324669" y="3106579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6090E"/>
                </a:solidFill>
              </a:rPr>
              <a:t>AMOL R PATIL</a:t>
            </a:r>
            <a:r>
              <a:rPr lang="en-US" b="1" dirty="0"/>
              <a:t> PUNE</a:t>
            </a:r>
          </a:p>
        </p:txBody>
      </p:sp>
    </p:spTree>
    <p:extLst>
      <p:ext uri="{BB962C8B-B14F-4D97-AF65-F5344CB8AC3E}">
        <p14:creationId xmlns:p14="http://schemas.microsoft.com/office/powerpoint/2010/main" val="362637265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104" y="-111729"/>
            <a:ext cx="5031011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Assignment Subquery 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5F2B-8B5D-2072-E66F-C8064CB9EDCA}"/>
              </a:ext>
            </a:extLst>
          </p:cNvPr>
          <p:cNvSpPr txBox="1"/>
          <p:nvPr/>
        </p:nvSpPr>
        <p:spPr>
          <a:xfrm>
            <a:off x="503744" y="1401951"/>
            <a:ext cx="1134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Work Sans" pitchFamily="2" charset="0"/>
              </a:rPr>
              <a:t>finds the customers who bought products in 2017:</a:t>
            </a:r>
            <a:endParaRPr lang="en-US" sz="2400" b="0" i="0" dirty="0">
              <a:solidFill>
                <a:srgbClr val="002060"/>
              </a:solidFill>
              <a:effectLst/>
              <a:latin typeface="Work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2333F-FEF2-F0D1-4CAD-4D140994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35" y="2431555"/>
            <a:ext cx="4886631" cy="41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114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24463" y="0"/>
            <a:ext cx="3991897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Correlated Subquery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5F2B-8B5D-2072-E66F-C8064CB9EDCA}"/>
              </a:ext>
            </a:extLst>
          </p:cNvPr>
          <p:cNvSpPr txBox="1"/>
          <p:nvPr/>
        </p:nvSpPr>
        <p:spPr>
          <a:xfrm>
            <a:off x="324463" y="1505868"/>
            <a:ext cx="11580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A correlated subquery is a subquery </a:t>
            </a:r>
            <a:r>
              <a:rPr lang="en-US" sz="2400" b="1" dirty="0">
                <a:solidFill>
                  <a:srgbClr val="002060"/>
                </a:solidFill>
                <a:latin typeface="Work Sans" pitchFamily="2" charset="0"/>
              </a:rPr>
              <a:t>that uses the values of the outer query.</a:t>
            </a: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 In other words, the correlated subquery depends on the outer query for its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Because of this dependency, a correlated subquery cannot be executed independently as a simple subquery.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Moreover, a correlated subquery is executed repeatedly, once for each row evaluated by the outer query. The correlated subquery is also known as a repeating subquery.</a:t>
            </a:r>
            <a:endParaRPr lang="en-US" sz="2400" b="1" i="0" dirty="0">
              <a:solidFill>
                <a:srgbClr val="00206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810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24463" y="0"/>
            <a:ext cx="3991897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Subquery Assignment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4AD5C-584D-B427-D5B3-CED4E50EDC6D}"/>
              </a:ext>
            </a:extLst>
          </p:cNvPr>
          <p:cNvSpPr txBox="1"/>
          <p:nvPr/>
        </p:nvSpPr>
        <p:spPr>
          <a:xfrm>
            <a:off x="570271" y="1387880"/>
            <a:ext cx="96946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Find details of orders for agents who are working in </a:t>
            </a:r>
            <a:r>
              <a:rPr lang="en-US" sz="2000" dirty="0" err="1">
                <a:solidFill>
                  <a:srgbClr val="002060"/>
                </a:solidFill>
                <a:latin typeface="Work Sans" pitchFamily="2" charset="0"/>
              </a:rPr>
              <a:t>Bangolre</a:t>
            </a: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Find details of orders for agents who are not working in </a:t>
            </a:r>
            <a:r>
              <a:rPr lang="en-US" sz="2000" dirty="0" err="1">
                <a:solidFill>
                  <a:srgbClr val="002060"/>
                </a:solidFill>
                <a:latin typeface="Work Sans" pitchFamily="2" charset="0"/>
              </a:rPr>
              <a:t>Bangolre</a:t>
            </a: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 area</a:t>
            </a:r>
            <a:endParaRPr lang="en-IN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Work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EAA32-7E4A-23A0-9D03-36499A55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68" y="3021736"/>
            <a:ext cx="6762131" cy="23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70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24463" y="0"/>
            <a:ext cx="3991897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Subquery Assignment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4AD5C-584D-B427-D5B3-CED4E50EDC6D}"/>
              </a:ext>
            </a:extLst>
          </p:cNvPr>
          <p:cNvSpPr txBox="1"/>
          <p:nvPr/>
        </p:nvSpPr>
        <p:spPr>
          <a:xfrm>
            <a:off x="570271" y="1387880"/>
            <a:ext cx="9694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Work Sans" pitchFamily="2" charset="0"/>
              </a:rPr>
              <a:t>Get Details of agents for customer country ‘UK’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52CDD-0580-D2F5-78D5-0739EE9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8" y="2868881"/>
            <a:ext cx="581456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971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24463" y="0"/>
            <a:ext cx="3991897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Subquery Assignment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4AD5C-584D-B427-D5B3-CED4E50EDC6D}"/>
              </a:ext>
            </a:extLst>
          </p:cNvPr>
          <p:cNvSpPr txBox="1"/>
          <p:nvPr/>
        </p:nvSpPr>
        <p:spPr>
          <a:xfrm>
            <a:off x="570271" y="1387880"/>
            <a:ext cx="9694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Work Sans" pitchFamily="2" charset="0"/>
              </a:rPr>
              <a:t>Get Details </a:t>
            </a: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order amount with the lowest price, group by agent code.</a:t>
            </a:r>
            <a:r>
              <a:rPr lang="en-IN" sz="2000" dirty="0">
                <a:solidFill>
                  <a:srgbClr val="002060"/>
                </a:solidFill>
                <a:latin typeface="Work Sans" pitchFamily="2" charset="0"/>
              </a:rPr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342B3-AFB6-D695-7A5B-84EB4331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133" y="2266664"/>
            <a:ext cx="3833192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943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277358" y="78658"/>
            <a:ext cx="2958900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SQL Server Union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5F2B-8B5D-2072-E66F-C8064CB9EDCA}"/>
              </a:ext>
            </a:extLst>
          </p:cNvPr>
          <p:cNvSpPr txBox="1"/>
          <p:nvPr/>
        </p:nvSpPr>
        <p:spPr>
          <a:xfrm>
            <a:off x="412147" y="1838827"/>
            <a:ext cx="11622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SQL Server UNION is one of the set operations that allow you to combine results of two SELECT statements into a single result set which includes all the rows that belong to the SELECT statements in the union.</a:t>
            </a:r>
            <a:endParaRPr lang="en-US" sz="2400" b="0" i="0" dirty="0">
              <a:solidFill>
                <a:srgbClr val="002060"/>
              </a:solidFill>
              <a:effectLst/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FB4F42-957B-3D78-DDF3-F9A8754D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99" y="3739023"/>
            <a:ext cx="3686175" cy="215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6C04A6-FC4E-1D82-885C-A82F705C63CC}"/>
              </a:ext>
            </a:extLst>
          </p:cNvPr>
          <p:cNvSpPr txBox="1"/>
          <p:nvPr/>
        </p:nvSpPr>
        <p:spPr>
          <a:xfrm>
            <a:off x="5535561" y="3739023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The following are requirements for the queries in the syntax above:</a:t>
            </a:r>
          </a:p>
          <a:p>
            <a:endParaRPr lang="en-US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latin typeface="Work Sans" pitchFamily="2" charset="0"/>
              </a:rPr>
              <a:t>number and the order of the columns </a:t>
            </a: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must be the same in both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latin typeface="Work Sans" pitchFamily="2" charset="0"/>
              </a:rPr>
              <a:t>data types of the corresponding columns must be the same or compatible</a:t>
            </a: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.</a:t>
            </a:r>
            <a:endParaRPr lang="en-IN" sz="2000" dirty="0">
              <a:solidFill>
                <a:srgbClr val="002060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732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216310" y="-234282"/>
            <a:ext cx="2556587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Union Vs. </a:t>
            </a: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Join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CA2E62-71A1-59E4-B261-9CA9BB98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29" y="1422254"/>
            <a:ext cx="7251435" cy="424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76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24465" y="-76966"/>
            <a:ext cx="5004619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Intersect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462116" y="1310914"/>
            <a:ext cx="11405419" cy="840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The SQL Server INTERSECT combines result sets of two or more queries and returns distinct rows that are output by both queries.</a:t>
            </a: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C24085-DAEE-02D9-8C25-421AAA57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36" y="3144628"/>
            <a:ext cx="7276135" cy="20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51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530943" y="227834"/>
            <a:ext cx="5004619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View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in 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393290" y="1615714"/>
            <a:ext cx="11405419" cy="2600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A view is a named query stored in the database catalog that allows you to refer to it later.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A view may consist of columns from multiple tables using joins or just a subset of columns of a single table. This makes views useful for abstracting or hiding complex queries.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A0733-56DE-C8BC-F526-179FAC7A11C5}"/>
              </a:ext>
            </a:extLst>
          </p:cNvPr>
          <p:cNvSpPr txBox="1"/>
          <p:nvPr/>
        </p:nvSpPr>
        <p:spPr>
          <a:xfrm>
            <a:off x="1563329" y="4454014"/>
            <a:ext cx="77674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 VIEW [OR ALTER] 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schema_name.view_name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[(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column_list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select_statement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17295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0" y="0"/>
            <a:ext cx="5004619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View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in 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648929" y="1387880"/>
            <a:ext cx="11405419" cy="5681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To remove a view from a database, you use the DROP VIEW</a:t>
            </a: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	DROP VIEW [IF EXISTS] </a:t>
            </a:r>
            <a:r>
              <a:rPr lang="en-US" sz="2200" dirty="0" err="1">
                <a:solidFill>
                  <a:srgbClr val="111111"/>
                </a:solidFill>
                <a:latin typeface="Work Sans" pitchFamily="2" charset="0"/>
              </a:rPr>
              <a:t>schema_name.view_name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;</a:t>
            </a: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If you want to rename a view programmatically, you can use the </a:t>
            </a:r>
            <a:r>
              <a:rPr lang="en-US" sz="2200" dirty="0" err="1">
                <a:solidFill>
                  <a:srgbClr val="111111"/>
                </a:solidFill>
                <a:latin typeface="Work Sans" pitchFamily="2" charset="0"/>
              </a:rPr>
              <a:t>sp_rename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 stored procedure: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			EXEC </a:t>
            </a:r>
            <a:r>
              <a:rPr lang="en-US" sz="2200" dirty="0" err="1">
                <a:solidFill>
                  <a:srgbClr val="111111"/>
                </a:solidFill>
                <a:latin typeface="Work Sans" pitchFamily="2" charset="0"/>
              </a:rPr>
              <a:t>sp_rename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 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				@objname = '</a:t>
            </a:r>
            <a:r>
              <a:rPr lang="en-US" sz="2200" dirty="0" err="1">
                <a:solidFill>
                  <a:srgbClr val="111111"/>
                </a:solidFill>
                <a:latin typeface="Work Sans" pitchFamily="2" charset="0"/>
              </a:rPr>
              <a:t>sales.product_catalog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’,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				@newname = '</a:t>
            </a:r>
            <a:r>
              <a:rPr lang="en-US" sz="2200" dirty="0" err="1">
                <a:solidFill>
                  <a:srgbClr val="111111"/>
                </a:solidFill>
                <a:latin typeface="Work Sans" pitchFamily="2" charset="0"/>
              </a:rPr>
              <a:t>product_list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’;</a:t>
            </a: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Get Information of View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	EXEC </a:t>
            </a:r>
            <a:r>
              <a:rPr lang="en-US" sz="2200" dirty="0" err="1">
                <a:solidFill>
                  <a:srgbClr val="111111"/>
                </a:solidFill>
                <a:latin typeface="Work Sans" pitchFamily="2" charset="0"/>
              </a:rPr>
              <a:t>sp_helptext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 '</a:t>
            </a:r>
            <a:r>
              <a:rPr lang="en-US" sz="2200" dirty="0" err="1">
                <a:solidFill>
                  <a:srgbClr val="111111"/>
                </a:solidFill>
                <a:latin typeface="Work Sans" pitchFamily="2" charset="0"/>
              </a:rPr>
              <a:t>sales.product_catalog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' ;</a:t>
            </a: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299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64A1B-823C-47E8-949E-8174E56C8DBA}"/>
              </a:ext>
            </a:extLst>
          </p:cNvPr>
          <p:cNvSpPr/>
          <p:nvPr/>
        </p:nvSpPr>
        <p:spPr>
          <a:xfrm>
            <a:off x="487194" y="554179"/>
            <a:ext cx="5979870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defRPr/>
            </a:pPr>
            <a:r>
              <a:rPr lang="en-US" sz="2800" b="1" kern="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Subqueries	</a:t>
            </a:r>
            <a:endParaRPr lang="fr-FR" sz="2800" b="1" kern="0" spc="-1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0D584-51A3-8867-A97F-43259F08D254}"/>
              </a:ext>
            </a:extLst>
          </p:cNvPr>
          <p:cNvSpPr txBox="1"/>
          <p:nvPr/>
        </p:nvSpPr>
        <p:spPr>
          <a:xfrm>
            <a:off x="5466735" y="797510"/>
            <a:ext cx="65581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A Subquery, also named as the </a:t>
            </a:r>
            <a:r>
              <a:rPr lang="en-US" sz="2400" b="1" dirty="0">
                <a:solidFill>
                  <a:srgbClr val="002060"/>
                </a:solidFill>
                <a:latin typeface="Work Sans" pitchFamily="2" charset="0"/>
              </a:rPr>
              <a:t>inner query</a:t>
            </a: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 or </a:t>
            </a:r>
            <a:r>
              <a:rPr lang="en-US" sz="2400" b="1" dirty="0">
                <a:solidFill>
                  <a:srgbClr val="002060"/>
                </a:solidFill>
                <a:latin typeface="Work Sans" pitchFamily="2" charset="0"/>
              </a:rPr>
              <a:t>nested query </a:t>
            </a: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is a query within another SQL query and embedded within the WHERE clause.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A subquery helps to return data used by the main query as a condition to restrict the data retrieval further.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Subqueries are majorly used with SELECT, INSERT, UPDATE, and DELETE statements along with comparison operators like =, &lt;, &gt;, &gt;=, &lt;=, IN, BETWEEN,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E4CA0-ACE0-2C85-59D9-603A53C7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1" y="2594641"/>
            <a:ext cx="3990916" cy="18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0371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530943" y="227834"/>
            <a:ext cx="5004619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Assignment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- </a:t>
            </a: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View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393290" y="1468230"/>
            <a:ext cx="11405419" cy="840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create a view named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staff_salesthose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that summaries the sales by staffs and years using the SUM() aggregate function:</a:t>
            </a: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9E504-D291-25FD-8D19-07EFFB82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95" y="2496282"/>
            <a:ext cx="5171766" cy="40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0809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147485" y="23766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Stored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Procedure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353961" y="1369907"/>
            <a:ext cx="11484078" cy="4361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SQL Server stored procedures are used to </a:t>
            </a:r>
            <a:r>
              <a:rPr lang="en-US" sz="2200" b="1" i="0" dirty="0">
                <a:solidFill>
                  <a:srgbClr val="111111"/>
                </a:solidFill>
                <a:effectLst/>
                <a:latin typeface="Work Sans" pitchFamily="2" charset="0"/>
              </a:rPr>
              <a:t>group one or more Transact-SQL 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statements into logical units.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The stored procedure is stored as a </a:t>
            </a:r>
            <a:r>
              <a:rPr lang="en-US" sz="2200" b="1" i="0" dirty="0">
                <a:solidFill>
                  <a:srgbClr val="111111"/>
                </a:solidFill>
                <a:effectLst/>
                <a:latin typeface="Work Sans" pitchFamily="2" charset="0"/>
              </a:rPr>
              <a:t>named object in the SQL Server 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Database Server.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When you call a stored procedure for the first time, SQL Server creates an execution plan and </a:t>
            </a:r>
            <a:r>
              <a:rPr lang="en-US" sz="2200" b="1" i="0" dirty="0">
                <a:solidFill>
                  <a:srgbClr val="111111"/>
                </a:solidFill>
                <a:effectLst/>
                <a:latin typeface="Work Sans" pitchFamily="2" charset="0"/>
              </a:rPr>
              <a:t>stores it in the cache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. In the subsequent executions of the stored procedure, SQL Server reuses the plan to execute the stored procedure very fast with reliable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013229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147485" y="23766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Stored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Procedure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Syntax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1671483" y="1379739"/>
            <a:ext cx="9065342" cy="3921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CREATE PROCEDURE [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schema_name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].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procedure_name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              @parameter_name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data_type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, 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              .... 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             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parameter_name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data_type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AS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 BEGIN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    -- SQL statements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    -- SELECT, INSERT, UPDATE, or DELETE statement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 END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C20C9-7720-6FFF-3365-C4537606FF3F}"/>
              </a:ext>
            </a:extLst>
          </p:cNvPr>
          <p:cNvSpPr txBox="1"/>
          <p:nvPr/>
        </p:nvSpPr>
        <p:spPr>
          <a:xfrm>
            <a:off x="1344562" y="5994568"/>
            <a:ext cx="8654844" cy="400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2200" b="0" i="0" kern="0">
                <a:solidFill>
                  <a:srgbClr val="111111"/>
                </a:solidFill>
                <a:effectLst/>
                <a:latin typeface="Work Sans" pitchFamily="2" charset="0"/>
              </a:defRPr>
            </a:lvl1pPr>
          </a:lstStyle>
          <a:p>
            <a:r>
              <a:rPr lang="en-IN" dirty="0">
                <a:solidFill>
                  <a:srgbClr val="002060"/>
                </a:solidFill>
              </a:rPr>
              <a:t>Executing a stored procedure : EXECUTE / EXEC  &lt;name&gt;</a:t>
            </a:r>
          </a:p>
        </p:txBody>
      </p:sp>
    </p:spTree>
    <p:extLst>
      <p:ext uri="{BB962C8B-B14F-4D97-AF65-F5344CB8AC3E}">
        <p14:creationId xmlns:p14="http://schemas.microsoft.com/office/powerpoint/2010/main" val="19272872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147485" y="23766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Stored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Procedure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Operations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924231" y="1468399"/>
            <a:ext cx="9065342" cy="3040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Create Simple Procedure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Modify Procedure using Alter Statement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Dele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te procedure using Drop Statement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Create Pr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ocedure with Single Parameter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Create Procedure with Multiple Parameters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C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reate Procedure with Default Parameter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Create Procedure with OUTPUT Parameters</a:t>
            </a:r>
          </a:p>
        </p:txBody>
      </p:sp>
    </p:spTree>
    <p:extLst>
      <p:ext uri="{BB962C8B-B14F-4D97-AF65-F5344CB8AC3E}">
        <p14:creationId xmlns:p14="http://schemas.microsoft.com/office/powerpoint/2010/main" val="373664098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1" y="26885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761999" y="1162461"/>
            <a:ext cx="10668001" cy="5681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A variable is an object that holds a single value of a specific type e.g., integer, date, or varying character string.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To declare a variable, you use the DECLARE statement.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Work Sans" pitchFamily="2" charset="0"/>
              </a:rPr>
              <a:t>DECLARE @model_year SMALLINT;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DECLARE @model_year AS SMALLINT;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DECLARE @model_year SMALLINT,  @product_name VARCHAR(MAX);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DECLARE @count int OUTPUT;</a:t>
            </a: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Assigning a value to a variable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Work Sans" pitchFamily="2" charset="0"/>
              </a:rPr>
              <a:t>SET @model_year = 2018;</a:t>
            </a:r>
          </a:p>
          <a:p>
            <a:pPr>
              <a:defRPr/>
            </a:pP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026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1" y="26885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Stored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Procedure</a:t>
            </a: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fr-FR" sz="2800" b="1" i="0" u="none" strike="noStrike" kern="0" cap="none" spc="-100" normalizeH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Assignment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761999" y="1162461"/>
            <a:ext cx="10668001" cy="840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Write a stored Procedure which takes model year as parameter and prints product list of that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65C12-39FE-AB84-B8C8-E48C48F4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40" y="2811257"/>
            <a:ext cx="5516836" cy="30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687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1" y="26885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If-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Else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801328" y="1595080"/>
            <a:ext cx="11056375" cy="3481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IF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Boolean_expression</a:t>
            </a: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BEGIN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    -- Statement block executes when the Boolean expression is TRUE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END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ELSE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BEGIN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    -- Statement block executes when the Boolean expression is FALSE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1183979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1" y="26885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While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loop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791495" y="1349273"/>
            <a:ext cx="11056375" cy="5681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WHILE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Boolean_expression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    {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sql_statement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|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statement_block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} </a:t>
            </a: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e.g.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DECLARE @counter INT = 1;</a:t>
            </a: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WHILE @counter &lt;= 5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BEGIN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    PRINT @counter;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    SET @counter = @counter + 1;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END</a:t>
            </a: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>
              <a:defRPr/>
            </a:pP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899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1" y="26885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Database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Cursor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644012" y="1268280"/>
            <a:ext cx="11056375" cy="2600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A database cursor is an object that enables traversal over the rows of a result set. It allows you to process individual row returned by a query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The SQL Server cursor's purpose is to update the data row by row, change it, or perform calculations that are not possible when we retrieve all records at once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90163A-3078-EB77-2AE5-1108DB28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1" y="4211474"/>
            <a:ext cx="11000816" cy="22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235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1" y="124346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Database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Cursor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Operations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567812" y="1051970"/>
            <a:ext cx="11056375" cy="5681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1: Declare Cursor :   </a:t>
            </a:r>
          </a:p>
          <a:p>
            <a:pPr>
              <a:defRPr/>
            </a:pP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DECLARE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cursor_name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 CURSOR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	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FOR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select_statement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;</a:t>
            </a:r>
          </a:p>
          <a:p>
            <a:pPr>
              <a:defRPr/>
            </a:pP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2: Open Cursor	OPEN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cursor_name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;</a:t>
            </a: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3: Fetch Cursor	FETCH NEXT FROM cursor INTO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variable_list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;</a:t>
            </a:r>
          </a:p>
          <a:p>
            <a:pPr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		WHILE @@FETCH_STATUS = 0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		    BEGIN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		        FETCH NEXT FROM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cursor_name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;  </a:t>
            </a: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			    END;	</a:t>
            </a:r>
          </a:p>
        </p:txBody>
      </p:sp>
    </p:spTree>
    <p:extLst>
      <p:ext uri="{BB962C8B-B14F-4D97-AF65-F5344CB8AC3E}">
        <p14:creationId xmlns:p14="http://schemas.microsoft.com/office/powerpoint/2010/main" val="35058343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BD1357-0922-0556-5315-42A9CEB9E717}"/>
              </a:ext>
            </a:extLst>
          </p:cNvPr>
          <p:cNvSpPr txBox="1"/>
          <p:nvPr/>
        </p:nvSpPr>
        <p:spPr>
          <a:xfrm>
            <a:off x="66794" y="58846"/>
            <a:ext cx="1205841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rgbClr val="002060"/>
                </a:solidFill>
                <a:latin typeface="Work Sans" pitchFamily="2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subquery can be nested inside a </a:t>
            </a:r>
            <a:r>
              <a:rPr lang="en-US" b="1" dirty="0"/>
              <a:t>SELECT, INSERT, UPDATE, or DELETE </a:t>
            </a:r>
            <a:r>
              <a:rPr lang="en-US" dirty="0"/>
              <a:t>statement or inside another subquery.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subquery is usually added within the </a:t>
            </a:r>
            <a:r>
              <a:rPr lang="en-US" b="1" dirty="0"/>
              <a:t>WHERE Clause </a:t>
            </a:r>
            <a:r>
              <a:rPr lang="en-US" dirty="0"/>
              <a:t>of another SQL SELECT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use the comparison operators, such as &gt;, &lt;, or =. The comparison operator can also be a </a:t>
            </a:r>
            <a:r>
              <a:rPr lang="en-US" b="1" dirty="0"/>
              <a:t>multiple-row operator, such as IN, ANY, or ALL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Subquery should be </a:t>
            </a:r>
            <a:r>
              <a:rPr lang="en-US" b="1" dirty="0"/>
              <a:t>enclosed within parentheses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Subqueries are always to the </a:t>
            </a:r>
            <a:r>
              <a:rPr lang="en-US" b="1" dirty="0"/>
              <a:t>right of the comparison operators.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can’t use Order By </a:t>
            </a:r>
            <a:r>
              <a:rPr lang="en-US" dirty="0"/>
              <a:t>clause in the subquery; instead, we can use the Group By clause.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inner query </a:t>
            </a:r>
            <a:r>
              <a:rPr lang="en-US" b="1" dirty="0"/>
              <a:t>executes first </a:t>
            </a:r>
            <a:r>
              <a:rPr lang="en-US" dirty="0"/>
              <a:t>before its parent query so that the results of an inner query can be passed to the outer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3197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1" y="124346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Database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Cursor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Operations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567812" y="1897544"/>
            <a:ext cx="11056375" cy="12804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4: Close Cursor		CLOSE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cursor_name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; </a:t>
            </a:r>
          </a:p>
          <a:p>
            <a:pPr>
              <a:defRPr/>
            </a:pP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  <a:p>
            <a:pPr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5: Deallocate Cursor	DEALLOCATE </a:t>
            </a:r>
            <a:r>
              <a:rPr lang="en-US" sz="2200" b="0" i="0" dirty="0" err="1">
                <a:solidFill>
                  <a:srgbClr val="111111"/>
                </a:solidFill>
                <a:effectLst/>
                <a:latin typeface="Work Sans" pitchFamily="2" charset="0"/>
              </a:rPr>
              <a:t>cursor_name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46490187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1" y="124346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Exception Handling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ED06F-3526-5B08-6291-EA7162A4AE53}"/>
              </a:ext>
            </a:extLst>
          </p:cNvPr>
          <p:cNvSpPr txBox="1"/>
          <p:nvPr/>
        </p:nvSpPr>
        <p:spPr>
          <a:xfrm>
            <a:off x="1327353" y="1366287"/>
            <a:ext cx="88293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	The </a:t>
            </a:r>
            <a:r>
              <a:rPr lang="en-US" sz="2000" dirty="0">
                <a:solidFill>
                  <a:srgbClr val="C00000"/>
                </a:solidFill>
                <a:latin typeface="Work Sans" pitchFamily="2" charset="0"/>
              </a:rPr>
              <a:t>TRY CATCH </a:t>
            </a: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construct allows you to gracefully handle exceptions in SQL Server. To use the TRY CATCH construct, you first place a group of Transact-SQL statements that could cause an exception in a BEGIN TRY...END TRY </a:t>
            </a:r>
            <a:endParaRPr lang="en-IN" sz="2000" dirty="0">
              <a:solidFill>
                <a:srgbClr val="002060"/>
              </a:solidFill>
              <a:latin typeface="Work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DE92-B2EA-1344-F39F-A8C0214F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17" y="3043391"/>
            <a:ext cx="19716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665F5-9494-D9D3-44A3-9244C6C4CF8F}"/>
              </a:ext>
            </a:extLst>
          </p:cNvPr>
          <p:cNvSpPr txBox="1"/>
          <p:nvPr/>
        </p:nvSpPr>
        <p:spPr>
          <a:xfrm>
            <a:off x="5968181" y="337733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BEGIN TRY  </a:t>
            </a:r>
          </a:p>
          <a:p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   -- statements that may cause exceptions</a:t>
            </a:r>
          </a:p>
          <a:p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END TRY </a:t>
            </a:r>
          </a:p>
          <a:p>
            <a:endParaRPr lang="en-US" sz="2000" dirty="0">
              <a:solidFill>
                <a:srgbClr val="111111"/>
              </a:solidFill>
              <a:latin typeface="Work Sans" pitchFamily="2" charset="0"/>
            </a:endParaRPr>
          </a:p>
          <a:p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BEGIN CATCH  </a:t>
            </a:r>
          </a:p>
          <a:p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   -- statements that handle exception</a:t>
            </a:r>
          </a:p>
          <a:p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END CATCH  </a:t>
            </a:r>
          </a:p>
        </p:txBody>
      </p:sp>
    </p:spTree>
    <p:extLst>
      <p:ext uri="{BB962C8B-B14F-4D97-AF65-F5344CB8AC3E}">
        <p14:creationId xmlns:p14="http://schemas.microsoft.com/office/powerpoint/2010/main" val="21017192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93291" y="124346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Catch Block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Functions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665F5-9494-D9D3-44A3-9244C6C4CF8F}"/>
              </a:ext>
            </a:extLst>
          </p:cNvPr>
          <p:cNvSpPr txBox="1"/>
          <p:nvPr/>
        </p:nvSpPr>
        <p:spPr>
          <a:xfrm>
            <a:off x="570271" y="1292893"/>
            <a:ext cx="1149391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Inside the CATCH block, you can use the following functions to get the detailed information on the error that occurred:</a:t>
            </a:r>
          </a:p>
          <a:p>
            <a:endParaRPr lang="en-US" sz="2000" dirty="0">
              <a:solidFill>
                <a:srgbClr val="111111"/>
              </a:solidFill>
              <a:latin typeface="Work Sans" pitchFamily="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ERROR_LINE() 	</a:t>
            </a:r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returns the line number on which the exception occurred.</a:t>
            </a:r>
          </a:p>
          <a:p>
            <a:endParaRPr lang="en-US" sz="2000" dirty="0">
              <a:solidFill>
                <a:srgbClr val="111111"/>
              </a:solidFill>
              <a:latin typeface="Work Sans" pitchFamily="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ERROR_MESSAGE() 	</a:t>
            </a:r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returns the complete text of the generated error message.</a:t>
            </a:r>
          </a:p>
          <a:p>
            <a:endParaRPr lang="en-US" sz="2000" dirty="0">
              <a:solidFill>
                <a:srgbClr val="111111"/>
              </a:solidFill>
              <a:latin typeface="Work Sans" pitchFamily="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ERROR_PROCEDURE() </a:t>
            </a:r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returns the name of the stored procedure or trigger where the error occurred.</a:t>
            </a:r>
          </a:p>
          <a:p>
            <a:endParaRPr lang="en-US" sz="2000" dirty="0">
              <a:solidFill>
                <a:srgbClr val="111111"/>
              </a:solidFill>
              <a:latin typeface="Work Sans" pitchFamily="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ERROR_NUMBER() 	</a:t>
            </a:r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returns the number of the error that occurred.</a:t>
            </a:r>
          </a:p>
          <a:p>
            <a:endParaRPr lang="en-US" sz="2000" dirty="0">
              <a:solidFill>
                <a:srgbClr val="FF0000"/>
              </a:solidFill>
              <a:latin typeface="Work Sans" pitchFamily="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ERROR_SEVERITY() 	</a:t>
            </a:r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returns the severity level of the error that occurred.</a:t>
            </a:r>
          </a:p>
          <a:p>
            <a:endParaRPr lang="en-US" sz="2000" dirty="0">
              <a:solidFill>
                <a:srgbClr val="111111"/>
              </a:solidFill>
              <a:latin typeface="Work Sans" pitchFamily="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ERROR_STATE() 	</a:t>
            </a:r>
            <a:r>
              <a:rPr lang="en-US" sz="2000" dirty="0">
                <a:solidFill>
                  <a:srgbClr val="111111"/>
                </a:solidFill>
                <a:latin typeface="Work Sans" pitchFamily="2" charset="0"/>
              </a:rPr>
              <a:t>returns the state number of the error that occurred.</a:t>
            </a:r>
          </a:p>
        </p:txBody>
      </p:sp>
    </p:spTree>
    <p:extLst>
      <p:ext uri="{BB962C8B-B14F-4D97-AF65-F5344CB8AC3E}">
        <p14:creationId xmlns:p14="http://schemas.microsoft.com/office/powerpoint/2010/main" val="25234336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186814" y="122011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User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Defined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Functions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186814" y="1054305"/>
            <a:ext cx="12192000" cy="5681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User-defined functions help you </a:t>
            </a:r>
            <a:r>
              <a:rPr lang="en-US" sz="2200" b="1" i="0" dirty="0">
                <a:solidFill>
                  <a:srgbClr val="111111"/>
                </a:solidFill>
                <a:effectLst/>
                <a:latin typeface="Work Sans" pitchFamily="2" charset="0"/>
              </a:rPr>
              <a:t>simplify your development 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by encapsulating complex business logic and make them available for reuse in every query.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UDFs support </a:t>
            </a:r>
            <a:r>
              <a:rPr lang="en-US" sz="2200" b="1" dirty="0">
                <a:solidFill>
                  <a:srgbClr val="111111"/>
                </a:solidFill>
                <a:latin typeface="Work Sans" pitchFamily="2" charset="0"/>
              </a:rPr>
              <a:t>modular programming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. Once you create a UDF and store it in a database then you can call it any number of times. You can modify the UDF independent of the source code.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UDFs </a:t>
            </a:r>
            <a:r>
              <a:rPr lang="en-US" sz="2200" b="1" dirty="0">
                <a:solidFill>
                  <a:srgbClr val="111111"/>
                </a:solidFill>
                <a:latin typeface="Work Sans" pitchFamily="2" charset="0"/>
              </a:rPr>
              <a:t>reduce the compilation cost of T-SQL code by caching plans 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and reusing them for repeated execution.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They can reduce network traffic. If you want to filter data based on some complex constraints then that can be expressed as a UDF. Then you can use this UDF in a WHERE clause to filter data.</a:t>
            </a:r>
          </a:p>
        </p:txBody>
      </p:sp>
    </p:spTree>
    <p:extLst>
      <p:ext uri="{BB962C8B-B14F-4D97-AF65-F5344CB8AC3E}">
        <p14:creationId xmlns:p14="http://schemas.microsoft.com/office/powerpoint/2010/main" val="210170034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186814" y="122011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User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Defined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Functions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186814" y="877324"/>
            <a:ext cx="12192000" cy="5681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Scalar Functions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A Scalar UDF accepts zero or more parameters and </a:t>
            </a:r>
            <a:r>
              <a:rPr lang="en-US" sz="2200" b="1" dirty="0">
                <a:solidFill>
                  <a:srgbClr val="111111"/>
                </a:solidFill>
                <a:latin typeface="Work Sans" pitchFamily="2" charset="0"/>
              </a:rPr>
              <a:t>return a single value. 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The 	return type of a scalar function is any data type except text, </a:t>
            </a:r>
            <a:r>
              <a:rPr lang="en-US" sz="2200" dirty="0" err="1">
                <a:solidFill>
                  <a:srgbClr val="111111"/>
                </a:solidFill>
                <a:latin typeface="Work Sans" pitchFamily="2" charset="0"/>
              </a:rPr>
              <a:t>ntext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, image, cursor 	and timestamp. Scalar functions can be use in a WHERE clause of the SQL 	Query.</a:t>
            </a:r>
          </a:p>
          <a:p>
            <a:pPr>
              <a:defRPr/>
            </a:pP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Work Sans" pitchFamily="2" charset="0"/>
              </a:rPr>
              <a:t>Table Valued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b="0" i="0" dirty="0">
              <a:solidFill>
                <a:srgbClr val="111111"/>
              </a:solidFill>
              <a:effectLst/>
              <a:latin typeface="Work Sans" pitchFamily="2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A Table Valued UDF accepts zero or more parameters and </a:t>
            </a:r>
            <a:r>
              <a:rPr lang="en-US" sz="2200" b="1" dirty="0">
                <a:solidFill>
                  <a:srgbClr val="111111"/>
                </a:solidFill>
                <a:latin typeface="Work Sans" pitchFamily="2" charset="0"/>
              </a:rPr>
              <a:t>return a table 	variable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. This type of function is special because it returns a table that you can 	query the results of a join with other tables. </a:t>
            </a:r>
            <a:r>
              <a:rPr lang="en-US" sz="2200" b="1" dirty="0">
                <a:solidFill>
                  <a:srgbClr val="111111"/>
                </a:solidFill>
                <a:latin typeface="Work Sans" pitchFamily="2" charset="0"/>
              </a:rPr>
              <a:t>A Table Valued function is further 	categorized into an “Inline Table Valued Function” and a “Multi-Statement Table 	Valued Function</a:t>
            </a: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52677443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412956" y="27932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Scalar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Functions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D0DBF-9274-482E-05AF-F3ED52046EFF}"/>
              </a:ext>
            </a:extLst>
          </p:cNvPr>
          <p:cNvSpPr txBox="1"/>
          <p:nvPr/>
        </p:nvSpPr>
        <p:spPr>
          <a:xfrm>
            <a:off x="2689122" y="1684817"/>
            <a:ext cx="63663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(Parameters)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-type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Statement 1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Statement 2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.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.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Statement n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-value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7798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412956" y="279327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Assignment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Scalar</a:t>
            </a:r>
            <a:r>
              <a:rPr lang="fr-FR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fr-FR" sz="2800" b="1" kern="0" spc="-100" dirty="0" err="1">
                <a:solidFill>
                  <a:srgbClr val="111111"/>
                </a:solidFill>
                <a:latin typeface="Arial" panose="020B0604020202020204" pitchFamily="34" charset="0"/>
              </a:rPr>
              <a:t>Functions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B174D-B57E-4CC7-7FC5-2C4DF9A2F768}"/>
              </a:ext>
            </a:extLst>
          </p:cNvPr>
          <p:cNvSpPr txBox="1"/>
          <p:nvPr/>
        </p:nvSpPr>
        <p:spPr>
          <a:xfrm>
            <a:off x="796413" y="1554796"/>
            <a:ext cx="99699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Work Sans" pitchFamily="2" charset="0"/>
              </a:rPr>
              <a:t>Create a function that calculates the net sales based on the quantity, list price, and discount:</a:t>
            </a:r>
          </a:p>
          <a:p>
            <a:endParaRPr lang="en-US" sz="2400" b="0" i="0" dirty="0">
              <a:solidFill>
                <a:srgbClr val="002060"/>
              </a:solidFill>
              <a:effectLst/>
              <a:latin typeface="Work Sans" pitchFamily="2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	e.g. select </a:t>
            </a:r>
            <a:r>
              <a:rPr lang="en-US" sz="2400" dirty="0" err="1">
                <a:solidFill>
                  <a:srgbClr val="002060"/>
                </a:solidFill>
                <a:latin typeface="Work Sans" pitchFamily="2" charset="0"/>
              </a:rPr>
              <a:t>calculateNetSale</a:t>
            </a:r>
            <a:r>
              <a:rPr lang="en-US" sz="2400" dirty="0">
                <a:solidFill>
                  <a:srgbClr val="002060"/>
                </a:solidFill>
                <a:latin typeface="Work Sans" pitchFamily="2" charset="0"/>
              </a:rPr>
              <a:t> ( 10,100,0.1 ) </a:t>
            </a:r>
            <a:r>
              <a:rPr lang="en-US" sz="2400" dirty="0">
                <a:solidFill>
                  <a:srgbClr val="002060"/>
                </a:solidFill>
                <a:latin typeface="Work Sans" pitchFamily="2" charset="0"/>
                <a:sym typeface="Wingdings" panose="05000000000000000000" pitchFamily="2" charset="2"/>
              </a:rPr>
              <a:t> 900.00</a:t>
            </a:r>
          </a:p>
          <a:p>
            <a:endParaRPr lang="en-US" sz="2400" dirty="0">
              <a:solidFill>
                <a:srgbClr val="002060"/>
              </a:solidFill>
              <a:latin typeface="Work Sans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Work Sans" pitchFamily="2" charset="0"/>
                <a:sym typeface="Wingdings" panose="05000000000000000000" pitchFamily="2" charset="2"/>
              </a:rPr>
              <a:t>Use this function to calculate the net sales of the sales orders in the </a:t>
            </a:r>
            <a:r>
              <a:rPr lang="en-US" sz="2400" dirty="0" err="1">
                <a:solidFill>
                  <a:srgbClr val="002060"/>
                </a:solidFill>
                <a:latin typeface="Work Sans" pitchFamily="2" charset="0"/>
                <a:sym typeface="Wingdings" panose="05000000000000000000" pitchFamily="2" charset="2"/>
              </a:rPr>
              <a:t>order_items</a:t>
            </a:r>
            <a:r>
              <a:rPr lang="en-US" sz="2400" dirty="0">
                <a:solidFill>
                  <a:srgbClr val="002060"/>
                </a:solidFill>
                <a:latin typeface="Work Sans" pitchFamily="2" charset="0"/>
                <a:sym typeface="Wingdings" panose="05000000000000000000" pitchFamily="2" charset="2"/>
              </a:rPr>
              <a:t> table:</a:t>
            </a:r>
            <a:endParaRPr lang="en-IN" sz="2400" dirty="0">
              <a:solidFill>
                <a:srgbClr val="002060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1609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530943" y="227834"/>
            <a:ext cx="5004619" cy="65706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-100" normalizeH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</a:rPr>
              <a:t>Indexes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8280-FCE9-4AA0-9D3E-77628740ED92}"/>
              </a:ext>
            </a:extLst>
          </p:cNvPr>
          <p:cNvSpPr txBox="1"/>
          <p:nvPr/>
        </p:nvSpPr>
        <p:spPr>
          <a:xfrm>
            <a:off x="344129" y="1271584"/>
            <a:ext cx="11798710" cy="216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lnSpc>
                <a:spcPct val="130000"/>
              </a:lnSpc>
              <a:defRPr sz="1200" kern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111111"/>
                </a:solidFill>
                <a:effectLst/>
                <a:latin typeface="Work Sans" pitchFamily="2" charset="0"/>
              </a:rPr>
              <a:t>Indexes are special data structures associated with tables or views that help </a:t>
            </a:r>
            <a:r>
              <a:rPr lang="en-US" sz="2200" b="1" i="0" dirty="0">
                <a:solidFill>
                  <a:srgbClr val="111111"/>
                </a:solidFill>
                <a:effectLst/>
                <a:latin typeface="Work Sans" pitchFamily="2" charset="0"/>
              </a:rPr>
              <a:t>speed up the query</a:t>
            </a:r>
            <a:r>
              <a:rPr lang="en-US" sz="2200" i="0" dirty="0">
                <a:solidFill>
                  <a:srgbClr val="111111"/>
                </a:solidFill>
                <a:effectLst/>
                <a:latin typeface="Work Sans" pitchFamily="2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111111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i="0" dirty="0">
                <a:solidFill>
                  <a:srgbClr val="111111"/>
                </a:solidFill>
                <a:effectLst/>
                <a:latin typeface="Work Sans" pitchFamily="2" charset="0"/>
              </a:rPr>
              <a:t>SQL Server provides two types of indexes: </a:t>
            </a:r>
          </a:p>
          <a:p>
            <a:pPr>
              <a:defRPr/>
            </a:pPr>
            <a:r>
              <a:rPr lang="en-US" sz="2200" dirty="0">
                <a:solidFill>
                  <a:srgbClr val="111111"/>
                </a:solidFill>
                <a:latin typeface="Work Sans" pitchFamily="2" charset="0"/>
              </a:rPr>
              <a:t>		</a:t>
            </a:r>
            <a:r>
              <a:rPr lang="en-US" sz="2200" i="0" dirty="0">
                <a:solidFill>
                  <a:srgbClr val="111111"/>
                </a:solidFill>
                <a:effectLst/>
                <a:latin typeface="Work Sans" pitchFamily="2" charset="0"/>
              </a:rPr>
              <a:t>clustered index and non-clustered index.</a:t>
            </a:r>
            <a:endParaRPr lang="en-US" sz="2200" kern="0" dirty="0">
              <a:solidFill>
                <a:srgbClr val="11111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57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64A1B-823C-47E8-949E-8174E56C8DBA}"/>
              </a:ext>
            </a:extLst>
          </p:cNvPr>
          <p:cNvSpPr/>
          <p:nvPr/>
        </p:nvSpPr>
        <p:spPr>
          <a:xfrm>
            <a:off x="436030" y="350711"/>
            <a:ext cx="5979870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defRPr/>
            </a:pPr>
            <a:r>
              <a:rPr lang="en-US" sz="2800" b="1" kern="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Types of Subqueries</a:t>
            </a:r>
            <a:endParaRPr lang="fr-FR" sz="2800" b="1" kern="0" spc="-1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D1357-0922-0556-5315-42A9CEB9E717}"/>
              </a:ext>
            </a:extLst>
          </p:cNvPr>
          <p:cNvSpPr txBox="1"/>
          <p:nvPr/>
        </p:nvSpPr>
        <p:spPr>
          <a:xfrm>
            <a:off x="580956" y="1351508"/>
            <a:ext cx="110300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rgbClr val="002060"/>
                </a:solidFill>
                <a:latin typeface="Work Sans" pitchFamily="2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Single row subquery : </a:t>
            </a:r>
            <a:r>
              <a:rPr lang="en-US" dirty="0"/>
              <a:t>Returns zero or one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Multiple row subquery : </a:t>
            </a:r>
            <a:r>
              <a:rPr lang="en-US" dirty="0"/>
              <a:t>Returns one or more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Multiple column subqueries : </a:t>
            </a:r>
            <a:r>
              <a:rPr lang="en-US" dirty="0">
                <a:solidFill>
                  <a:srgbClr val="C00000"/>
                </a:solidFill>
              </a:rPr>
              <a:t>Returns one or more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Correlated subqueries : </a:t>
            </a:r>
            <a:r>
              <a:rPr lang="en-US" dirty="0"/>
              <a:t>Reference one or more columns in the outer SQL statement. The subquery is known as a correlated subquery because the subquery is related to the outer SQL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Nested subqueries : </a:t>
            </a:r>
            <a:r>
              <a:rPr lang="en-US" dirty="0"/>
              <a:t>Subqueries are placed within another subquery.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0283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64A1B-823C-47E8-949E-8174E56C8DBA}"/>
              </a:ext>
            </a:extLst>
          </p:cNvPr>
          <p:cNvSpPr/>
          <p:nvPr/>
        </p:nvSpPr>
        <p:spPr>
          <a:xfrm>
            <a:off x="613414" y="383505"/>
            <a:ext cx="6721451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defRPr/>
            </a:pPr>
            <a:r>
              <a:rPr lang="en-US" sz="2800" b="1" kern="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SQL Any and All</a:t>
            </a:r>
            <a:endParaRPr lang="fr-FR" sz="2800" b="1" kern="0" spc="-1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C82A0-0879-C0C9-D998-46C56B9E8637}"/>
              </a:ext>
            </a:extLst>
          </p:cNvPr>
          <p:cNvSpPr txBox="1"/>
          <p:nvPr/>
        </p:nvSpPr>
        <p:spPr>
          <a:xfrm>
            <a:off x="267377" y="1301066"/>
            <a:ext cx="58286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Work Sans" pitchFamily="2" charset="0"/>
              </a:defRPr>
            </a:lvl1pPr>
          </a:lstStyle>
          <a:p>
            <a:r>
              <a:rPr lang="en-US" dirty="0"/>
              <a:t>SQL ANY compares a value of the first table with all values of the second table and returns the row if there is a match with any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F1A6A-51E0-74BC-8DEB-5E46837CDDB4}"/>
              </a:ext>
            </a:extLst>
          </p:cNvPr>
          <p:cNvSpPr txBox="1"/>
          <p:nvPr/>
        </p:nvSpPr>
        <p:spPr>
          <a:xfrm>
            <a:off x="1093286" y="3357400"/>
            <a:ext cx="48448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SELECT column</a:t>
            </a: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FROM  table1</a:t>
            </a: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WHERE column OPERATOR ANY (</a:t>
            </a: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  SELECT column</a:t>
            </a: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  FROM table2</a:t>
            </a:r>
          </a:p>
          <a:p>
            <a:r>
              <a:rPr lang="en-US" sz="2000" dirty="0">
                <a:solidFill>
                  <a:srgbClr val="FF0000"/>
                </a:solidFill>
                <a:latin typeface="Work Sans" pitchFamily="2" charset="0"/>
              </a:rPr>
              <a:t>);</a:t>
            </a:r>
            <a:endParaRPr lang="en-IN" sz="2000" dirty="0">
              <a:solidFill>
                <a:srgbClr val="FF0000"/>
              </a:solidFill>
              <a:latin typeface="Work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2E046-907D-4C88-A4AD-2268B9758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58" y="-597026"/>
            <a:ext cx="6792328" cy="7206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78DB9-48B1-04D3-B983-E0622E029CCD}"/>
              </a:ext>
            </a:extLst>
          </p:cNvPr>
          <p:cNvSpPr txBox="1"/>
          <p:nvPr/>
        </p:nvSpPr>
        <p:spPr>
          <a:xfrm>
            <a:off x="532820" y="5643498"/>
            <a:ext cx="68826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we want teachers whose age is equals to any student.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504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64A1B-823C-47E8-949E-8174E56C8DBA}"/>
              </a:ext>
            </a:extLst>
          </p:cNvPr>
          <p:cNvSpPr/>
          <p:nvPr/>
        </p:nvSpPr>
        <p:spPr>
          <a:xfrm>
            <a:off x="170962" y="248313"/>
            <a:ext cx="6721451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defRPr/>
            </a:pPr>
            <a:r>
              <a:rPr lang="en-US" sz="2800" b="1" kern="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SQL Any and All</a:t>
            </a:r>
            <a:endParaRPr lang="fr-FR" sz="2800" b="1" kern="0" spc="-1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14B5C-AE35-5E39-CA0C-1C62065F920A}"/>
              </a:ext>
            </a:extLst>
          </p:cNvPr>
          <p:cNvSpPr txBox="1"/>
          <p:nvPr/>
        </p:nvSpPr>
        <p:spPr>
          <a:xfrm>
            <a:off x="446670" y="1223125"/>
            <a:ext cx="50906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SQL ALL compares a value of the first table with all values of the second table and returns the row if there is a match with all values.</a:t>
            </a:r>
            <a:endParaRPr lang="en-IN" sz="2000" dirty="0">
              <a:solidFill>
                <a:srgbClr val="002060"/>
              </a:solidFill>
              <a:latin typeface="Work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AF243-BBDB-96FA-CD08-B0B821080004}"/>
              </a:ext>
            </a:extLst>
          </p:cNvPr>
          <p:cNvSpPr txBox="1"/>
          <p:nvPr/>
        </p:nvSpPr>
        <p:spPr>
          <a:xfrm>
            <a:off x="867339" y="3001344"/>
            <a:ext cx="47654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SELECT column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FROM  table1</a:t>
            </a:r>
          </a:p>
          <a:p>
            <a:r>
              <a:rPr lang="en-US" sz="2400" dirty="0">
                <a:solidFill>
                  <a:srgbClr val="C00000"/>
                </a:solidFill>
              </a:rPr>
              <a:t>WHERE  column OPERATOR ALL (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SELECT column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FROM table2</a:t>
            </a:r>
          </a:p>
          <a:p>
            <a:r>
              <a:rPr lang="en-US" sz="2400" dirty="0">
                <a:solidFill>
                  <a:srgbClr val="C00000"/>
                </a:solidFill>
              </a:rPr>
              <a:t>);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E3A0F3-457A-E11C-421C-846DF2C4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35" y="0"/>
            <a:ext cx="6463665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9EFE1C-3CD8-BCFF-C2EA-35EAE301E63B}"/>
              </a:ext>
            </a:extLst>
          </p:cNvPr>
          <p:cNvSpPr txBox="1"/>
          <p:nvPr/>
        </p:nvSpPr>
        <p:spPr>
          <a:xfrm>
            <a:off x="771833" y="5778690"/>
            <a:ext cx="61205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find teachers whose age is greater than all students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228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284DA9-50D4-4C40-A99B-BACFD0AA78F5}"/>
              </a:ext>
            </a:extLst>
          </p:cNvPr>
          <p:cNvSpPr txBox="1"/>
          <p:nvPr/>
        </p:nvSpPr>
        <p:spPr>
          <a:xfrm>
            <a:off x="396926" y="402544"/>
            <a:ext cx="10080626" cy="44146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fr-FR"/>
            </a:defPPr>
            <a:lvl1pPr>
              <a:defRPr sz="2800" ker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b="1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Exists Operator</a:t>
            </a:r>
            <a:endParaRPr lang="fr-FR" b="1" spc="-1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25276-3D9D-CF21-49C5-4D6E41AFD904}"/>
              </a:ext>
            </a:extLst>
          </p:cNvPr>
          <p:cNvSpPr txBox="1"/>
          <p:nvPr/>
        </p:nvSpPr>
        <p:spPr>
          <a:xfrm>
            <a:off x="550606" y="1485122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Work Sans" pitchFamily="2" charset="0"/>
              </a:rPr>
              <a:t>The SQL EXISTS operator tests the existence of any value in a subquery i.e. it executes the outer SQL query only if the subquery is not NULL (empty result-set).</a:t>
            </a:r>
            <a:endParaRPr lang="en-IN" sz="2000" dirty="0">
              <a:solidFill>
                <a:srgbClr val="002060"/>
              </a:solidFill>
              <a:latin typeface="Work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2E3EE-172E-286A-D201-ED7DD8F011B2}"/>
              </a:ext>
            </a:extLst>
          </p:cNvPr>
          <p:cNvSpPr txBox="1"/>
          <p:nvPr/>
        </p:nvSpPr>
        <p:spPr>
          <a:xfrm>
            <a:off x="1278195" y="37662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column1, column2, ...</a:t>
            </a:r>
          </a:p>
          <a:p>
            <a:r>
              <a:rPr lang="en-US" dirty="0">
                <a:solidFill>
                  <a:srgbClr val="FF0000"/>
                </a:solidFill>
              </a:rPr>
              <a:t>FROM table</a:t>
            </a:r>
          </a:p>
          <a:p>
            <a:r>
              <a:rPr lang="en-US" dirty="0">
                <a:solidFill>
                  <a:srgbClr val="FF0000"/>
                </a:solidFill>
              </a:rPr>
              <a:t>WHERE EXISTS(SUBQUERY);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3EA70-D994-1853-BEBA-E3A30084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2722"/>
            <a:ext cx="565078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51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104" y="-111729"/>
            <a:ext cx="5031011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Assignment Subquery 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5F2B-8B5D-2072-E66F-C8064CB9EDCA}"/>
              </a:ext>
            </a:extLst>
          </p:cNvPr>
          <p:cNvSpPr txBox="1"/>
          <p:nvPr/>
        </p:nvSpPr>
        <p:spPr>
          <a:xfrm>
            <a:off x="503744" y="1401951"/>
            <a:ext cx="11344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Work Sans" pitchFamily="2" charset="0"/>
              </a:rPr>
              <a:t>Write query to find the names of all mountain bikes and road bikes products that the Bike Stores sell.</a:t>
            </a:r>
            <a:endParaRPr lang="en-US" sz="2400" b="0" i="0" dirty="0">
              <a:solidFill>
                <a:srgbClr val="002060"/>
              </a:solidFill>
              <a:effectLst/>
              <a:latin typeface="Work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C6ECC8-E3CE-0468-B2E4-14E78C34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70" y="2871684"/>
            <a:ext cx="4112342" cy="36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45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37C241-0D1E-4FE7-8C8C-DF5F0EC25807}"/>
              </a:ext>
            </a:extLst>
          </p:cNvPr>
          <p:cNvSpPr/>
          <p:nvPr/>
        </p:nvSpPr>
        <p:spPr>
          <a:xfrm>
            <a:off x="3104" y="-111729"/>
            <a:ext cx="5031011" cy="1387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spc="-100" dirty="0">
                <a:solidFill>
                  <a:srgbClr val="111111"/>
                </a:solidFill>
                <a:latin typeface="Arial" panose="020B0604020202020204" pitchFamily="34" charset="0"/>
              </a:rPr>
              <a:t>Assignment Subquery - Exists </a:t>
            </a:r>
            <a:endParaRPr kumimoji="0" lang="fr-FR" sz="2800" b="1" i="0" u="none" strike="noStrike" kern="0" cap="none" spc="-100" normalizeH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5F2B-8B5D-2072-E66F-C8064CB9EDCA}"/>
              </a:ext>
            </a:extLst>
          </p:cNvPr>
          <p:cNvSpPr txBox="1"/>
          <p:nvPr/>
        </p:nvSpPr>
        <p:spPr>
          <a:xfrm>
            <a:off x="503744" y="1401951"/>
            <a:ext cx="1134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Work Sans" pitchFamily="2" charset="0"/>
              </a:rPr>
              <a:t>finds the customers who bought products in 2017:</a:t>
            </a:r>
            <a:endParaRPr lang="en-US" sz="2400" b="0" i="0" dirty="0">
              <a:solidFill>
                <a:srgbClr val="002060"/>
              </a:solidFill>
              <a:effectLst/>
              <a:latin typeface="Work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2333F-FEF2-F0D1-4CAD-4D140994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54" y="2313568"/>
            <a:ext cx="4886631" cy="41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244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">
  <a:themeElements>
    <a:clrScheme name="Custom 105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336F4"/>
      </a:accent1>
      <a:accent2>
        <a:srgbClr val="4336F4"/>
      </a:accent2>
      <a:accent3>
        <a:srgbClr val="4336F4"/>
      </a:accent3>
      <a:accent4>
        <a:srgbClr val="4336F4"/>
      </a:accent4>
      <a:accent5>
        <a:srgbClr val="4336F4"/>
      </a:accent5>
      <a:accent6>
        <a:srgbClr val="4336F4"/>
      </a:accent6>
      <a:hlink>
        <a:srgbClr val="4336F4"/>
      </a:hlink>
      <a:folHlink>
        <a:srgbClr val="4336F4"/>
      </a:folHlink>
    </a:clrScheme>
    <a:fontScheme name="Custom 7">
      <a:majorFont>
        <a:latin typeface="Inter Semi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17704</TotalTime>
  <Words>2092</Words>
  <Application>Microsoft Office PowerPoint</Application>
  <PresentationFormat>Widescreen</PresentationFormat>
  <Paragraphs>283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Consolas</vt:lpstr>
      <vt:lpstr>Inter</vt:lpstr>
      <vt:lpstr>Work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Slidor - Selfone</dc:title>
  <dc:creator>Slidor</dc:creator>
  <cp:keywords>selfone</cp:keywords>
  <cp:lastModifiedBy>Amol Patil</cp:lastModifiedBy>
  <cp:revision>581</cp:revision>
  <dcterms:created xsi:type="dcterms:W3CDTF">2019-03-28T09:08:51Z</dcterms:created>
  <dcterms:modified xsi:type="dcterms:W3CDTF">2023-09-26T11:25:59Z</dcterms:modified>
</cp:coreProperties>
</file>