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5"/>
  </p:notesMasterIdLst>
  <p:sldIdLst>
    <p:sldId id="358" r:id="rId2"/>
    <p:sldId id="386" r:id="rId3"/>
    <p:sldId id="640" r:id="rId4"/>
    <p:sldId id="384" r:id="rId5"/>
    <p:sldId id="717" r:id="rId6"/>
    <p:sldId id="337" r:id="rId7"/>
    <p:sldId id="740" r:id="rId8"/>
    <p:sldId id="741" r:id="rId9"/>
    <p:sldId id="399" r:id="rId10"/>
    <p:sldId id="742" r:id="rId11"/>
    <p:sldId id="731" r:id="rId12"/>
    <p:sldId id="743" r:id="rId13"/>
    <p:sldId id="744" r:id="rId14"/>
    <p:sldId id="746" r:id="rId15"/>
    <p:sldId id="718" r:id="rId16"/>
    <p:sldId id="747" r:id="rId17"/>
    <p:sldId id="400" r:id="rId18"/>
    <p:sldId id="732" r:id="rId19"/>
    <p:sldId id="745" r:id="rId20"/>
    <p:sldId id="733" r:id="rId21"/>
    <p:sldId id="748" r:id="rId22"/>
    <p:sldId id="749" r:id="rId23"/>
    <p:sldId id="734" r:id="rId24"/>
    <p:sldId id="401" r:id="rId25"/>
    <p:sldId id="376" r:id="rId26"/>
    <p:sldId id="750" r:id="rId27"/>
    <p:sldId id="649" r:id="rId28"/>
    <p:sldId id="751" r:id="rId29"/>
    <p:sldId id="648" r:id="rId30"/>
    <p:sldId id="752" r:id="rId31"/>
    <p:sldId id="719" r:id="rId32"/>
    <p:sldId id="753" r:id="rId33"/>
    <p:sldId id="754"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ts" id="{DB4EE011-F8CE-49EE-AADD-7C902F8BBF21}">
          <p14:sldIdLst>
            <p14:sldId id="358"/>
          </p14:sldIdLst>
        </p14:section>
        <p14:section name="Cover Slide" id="{EAEED41A-DC41-4E7A-B794-83819DBB3E5D}">
          <p14:sldIdLst/>
        </p14:section>
        <p14:section name="Images Slides" id="{C5428DC1-19CF-4922-B5F4-450CFD13C505}">
          <p14:sldIdLst>
            <p14:sldId id="386"/>
            <p14:sldId id="640"/>
            <p14:sldId id="384"/>
            <p14:sldId id="717"/>
            <p14:sldId id="337"/>
            <p14:sldId id="740"/>
            <p14:sldId id="741"/>
            <p14:sldId id="399"/>
            <p14:sldId id="742"/>
            <p14:sldId id="731"/>
            <p14:sldId id="743"/>
            <p14:sldId id="744"/>
            <p14:sldId id="746"/>
            <p14:sldId id="718"/>
            <p14:sldId id="747"/>
            <p14:sldId id="400"/>
            <p14:sldId id="732"/>
            <p14:sldId id="745"/>
            <p14:sldId id="733"/>
            <p14:sldId id="748"/>
            <p14:sldId id="749"/>
            <p14:sldId id="734"/>
            <p14:sldId id="401"/>
            <p14:sldId id="376"/>
            <p14:sldId id="750"/>
            <p14:sldId id="649"/>
            <p14:sldId id="751"/>
            <p14:sldId id="648"/>
            <p14:sldId id="752"/>
            <p14:sldId id="719"/>
            <p14:sldId id="753"/>
            <p14:sldId id="754"/>
          </p14:sldIdLst>
        </p14:section>
        <p14:section name="Text - Slides" id="{6156A3A9-F553-4AF0-848C-9BBF9A58A6BF}">
          <p14:sldIdLst/>
        </p14:section>
        <p14:section name="3D Mockups - Slides" id="{F3CE30E4-97B3-4F10-8499-05E7EAEEFD9E}">
          <p14:sldIdLst/>
        </p14:section>
        <p14:section name="Team Slides" id="{A78079BD-CC6B-415F-A89A-892F09E1CF30}">
          <p14:sldIdLst/>
        </p14:section>
        <p14:section name="Graph and Number Slides" id="{10899A1A-069E-4CC3-8EF3-EECF16831075}">
          <p14:sldIdLst/>
        </p14:section>
        <p14:section name="Pricing Slides" id="{89E22FB8-9EB6-412E-A627-674501CA368D}">
          <p14:sldIdLst/>
        </p14:section>
        <p14:section name="Ressources - Slides" id="{FCAD3388-6E6A-46AA-9D8E-E92C91BB8B0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wan" initials="E" lastIdx="1" clrIdx="0">
    <p:extLst>
      <p:ext uri="{19B8F6BF-5375-455C-9EA6-DF929625EA0E}">
        <p15:presenceInfo xmlns:p15="http://schemas.microsoft.com/office/powerpoint/2012/main" userId="Erwan" providerId="None"/>
      </p:ext>
    </p:extLst>
  </p:cmAuthor>
  <p:cmAuthor id="2" name="Jerome BESTEL" initials="JB" lastIdx="2" clrIdx="1">
    <p:extLst>
      <p:ext uri="{19B8F6BF-5375-455C-9EA6-DF929625EA0E}">
        <p15:presenceInfo xmlns:p15="http://schemas.microsoft.com/office/powerpoint/2012/main" userId="16478a9b5c87d1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a:srgbClr val="262626"/>
    <a:srgbClr val="06090E"/>
    <a:srgbClr val="321900"/>
    <a:srgbClr val="000000"/>
    <a:srgbClr val="F2F2F2"/>
    <a:srgbClr val="FFFFFF"/>
    <a:srgbClr val="4336F4"/>
    <a:srgbClr val="FC5818"/>
    <a:srgbClr val="72A0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17" autoAdjust="0"/>
    <p:restoredTop sz="95033" autoAdjust="0"/>
  </p:normalViewPr>
  <p:slideViewPr>
    <p:cSldViewPr snapToGrid="0" showGuides="1">
      <p:cViewPr varScale="1">
        <p:scale>
          <a:sx n="78" d="100"/>
          <a:sy n="78" d="100"/>
        </p:scale>
        <p:origin x="994"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fr-F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9BC1A981-7AA1-4167-8CEC-3C4435E29740}" type="datetimeFigureOut">
              <a:rPr lang="fr-FR" smtClean="0"/>
              <a:pPr/>
              <a:t>29/09/2023</a:t>
            </a:fld>
            <a:endParaRPr lang="fr-F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fr-F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C6420C69-8C73-4047-85CC-F5445B7DF61C}" type="slidenum">
              <a:rPr lang="fr-FR" smtClean="0"/>
              <a:pPr/>
              <a:t>‹#›</a:t>
            </a:fld>
            <a:endParaRPr lang="fr-FR" dirty="0"/>
          </a:p>
        </p:txBody>
      </p:sp>
    </p:spTree>
    <p:extLst>
      <p:ext uri="{BB962C8B-B14F-4D97-AF65-F5344CB8AC3E}">
        <p14:creationId xmlns:p14="http://schemas.microsoft.com/office/powerpoint/2010/main" val="316059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a:t>
            </a:fld>
            <a:endParaRPr lang="fr-FR" dirty="0"/>
          </a:p>
        </p:txBody>
      </p:sp>
    </p:spTree>
    <p:extLst>
      <p:ext uri="{BB962C8B-B14F-4D97-AF65-F5344CB8AC3E}">
        <p14:creationId xmlns:p14="http://schemas.microsoft.com/office/powerpoint/2010/main" val="1068364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11</a:t>
            </a:fld>
            <a:endParaRPr lang="fr-FR" dirty="0"/>
          </a:p>
        </p:txBody>
      </p:sp>
    </p:spTree>
    <p:extLst>
      <p:ext uri="{BB962C8B-B14F-4D97-AF65-F5344CB8AC3E}">
        <p14:creationId xmlns:p14="http://schemas.microsoft.com/office/powerpoint/2010/main" val="1710569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12</a:t>
            </a:fld>
            <a:endParaRPr lang="fr-FR" dirty="0"/>
          </a:p>
        </p:txBody>
      </p:sp>
    </p:spTree>
    <p:extLst>
      <p:ext uri="{BB962C8B-B14F-4D97-AF65-F5344CB8AC3E}">
        <p14:creationId xmlns:p14="http://schemas.microsoft.com/office/powerpoint/2010/main" val="27718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13</a:t>
            </a:fld>
            <a:endParaRPr lang="fr-FR" dirty="0"/>
          </a:p>
        </p:txBody>
      </p:sp>
    </p:spTree>
    <p:extLst>
      <p:ext uri="{BB962C8B-B14F-4D97-AF65-F5344CB8AC3E}">
        <p14:creationId xmlns:p14="http://schemas.microsoft.com/office/powerpoint/2010/main" val="3069267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14</a:t>
            </a:fld>
            <a:endParaRPr lang="fr-FR" dirty="0"/>
          </a:p>
        </p:txBody>
      </p:sp>
    </p:spTree>
    <p:extLst>
      <p:ext uri="{BB962C8B-B14F-4D97-AF65-F5344CB8AC3E}">
        <p14:creationId xmlns:p14="http://schemas.microsoft.com/office/powerpoint/2010/main" val="3008815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15</a:t>
            </a:fld>
            <a:endParaRPr lang="fr-FR" dirty="0"/>
          </a:p>
        </p:txBody>
      </p:sp>
    </p:spTree>
    <p:extLst>
      <p:ext uri="{BB962C8B-B14F-4D97-AF65-F5344CB8AC3E}">
        <p14:creationId xmlns:p14="http://schemas.microsoft.com/office/powerpoint/2010/main" val="1574587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16</a:t>
            </a:fld>
            <a:endParaRPr lang="fr-FR" dirty="0"/>
          </a:p>
        </p:txBody>
      </p:sp>
    </p:spTree>
    <p:extLst>
      <p:ext uri="{BB962C8B-B14F-4D97-AF65-F5344CB8AC3E}">
        <p14:creationId xmlns:p14="http://schemas.microsoft.com/office/powerpoint/2010/main" val="1864092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17</a:t>
            </a:fld>
            <a:endParaRPr lang="fr-FR" dirty="0"/>
          </a:p>
        </p:txBody>
      </p:sp>
    </p:spTree>
    <p:extLst>
      <p:ext uri="{BB962C8B-B14F-4D97-AF65-F5344CB8AC3E}">
        <p14:creationId xmlns:p14="http://schemas.microsoft.com/office/powerpoint/2010/main" val="424838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18</a:t>
            </a:fld>
            <a:endParaRPr lang="fr-FR" dirty="0"/>
          </a:p>
        </p:txBody>
      </p:sp>
    </p:spTree>
    <p:extLst>
      <p:ext uri="{BB962C8B-B14F-4D97-AF65-F5344CB8AC3E}">
        <p14:creationId xmlns:p14="http://schemas.microsoft.com/office/powerpoint/2010/main" val="278464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19</a:t>
            </a:fld>
            <a:endParaRPr lang="fr-FR" dirty="0"/>
          </a:p>
        </p:txBody>
      </p:sp>
    </p:spTree>
    <p:extLst>
      <p:ext uri="{BB962C8B-B14F-4D97-AF65-F5344CB8AC3E}">
        <p14:creationId xmlns:p14="http://schemas.microsoft.com/office/powerpoint/2010/main" val="158363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20</a:t>
            </a:fld>
            <a:endParaRPr lang="fr-FR" dirty="0"/>
          </a:p>
        </p:txBody>
      </p:sp>
    </p:spTree>
    <p:extLst>
      <p:ext uri="{BB962C8B-B14F-4D97-AF65-F5344CB8AC3E}">
        <p14:creationId xmlns:p14="http://schemas.microsoft.com/office/powerpoint/2010/main" val="1999403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a:t>
            </a:fld>
            <a:endParaRPr lang="fr-FR" dirty="0"/>
          </a:p>
        </p:txBody>
      </p:sp>
    </p:spTree>
    <p:extLst>
      <p:ext uri="{BB962C8B-B14F-4D97-AF65-F5344CB8AC3E}">
        <p14:creationId xmlns:p14="http://schemas.microsoft.com/office/powerpoint/2010/main" val="3956878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21</a:t>
            </a:fld>
            <a:endParaRPr lang="fr-FR" dirty="0"/>
          </a:p>
        </p:txBody>
      </p:sp>
    </p:spTree>
    <p:extLst>
      <p:ext uri="{BB962C8B-B14F-4D97-AF65-F5344CB8AC3E}">
        <p14:creationId xmlns:p14="http://schemas.microsoft.com/office/powerpoint/2010/main" val="1386489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22</a:t>
            </a:fld>
            <a:endParaRPr lang="fr-FR" dirty="0"/>
          </a:p>
        </p:txBody>
      </p:sp>
    </p:spTree>
    <p:extLst>
      <p:ext uri="{BB962C8B-B14F-4D97-AF65-F5344CB8AC3E}">
        <p14:creationId xmlns:p14="http://schemas.microsoft.com/office/powerpoint/2010/main" val="1072217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23</a:t>
            </a:fld>
            <a:endParaRPr lang="fr-FR" dirty="0"/>
          </a:p>
        </p:txBody>
      </p:sp>
    </p:spTree>
    <p:extLst>
      <p:ext uri="{BB962C8B-B14F-4D97-AF65-F5344CB8AC3E}">
        <p14:creationId xmlns:p14="http://schemas.microsoft.com/office/powerpoint/2010/main" val="4233757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24</a:t>
            </a:fld>
            <a:endParaRPr lang="fr-FR" dirty="0"/>
          </a:p>
        </p:txBody>
      </p:sp>
    </p:spTree>
    <p:extLst>
      <p:ext uri="{BB962C8B-B14F-4D97-AF65-F5344CB8AC3E}">
        <p14:creationId xmlns:p14="http://schemas.microsoft.com/office/powerpoint/2010/main" val="1893843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25</a:t>
            </a:fld>
            <a:endParaRPr lang="fr-FR" dirty="0"/>
          </a:p>
        </p:txBody>
      </p:sp>
    </p:spTree>
    <p:extLst>
      <p:ext uri="{BB962C8B-B14F-4D97-AF65-F5344CB8AC3E}">
        <p14:creationId xmlns:p14="http://schemas.microsoft.com/office/powerpoint/2010/main" val="3065229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26</a:t>
            </a:fld>
            <a:endParaRPr lang="fr-FR" dirty="0"/>
          </a:p>
        </p:txBody>
      </p:sp>
    </p:spTree>
    <p:extLst>
      <p:ext uri="{BB962C8B-B14F-4D97-AF65-F5344CB8AC3E}">
        <p14:creationId xmlns:p14="http://schemas.microsoft.com/office/powerpoint/2010/main" val="1810439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27</a:t>
            </a:fld>
            <a:endParaRPr lang="fr-FR" dirty="0"/>
          </a:p>
        </p:txBody>
      </p:sp>
    </p:spTree>
    <p:extLst>
      <p:ext uri="{BB962C8B-B14F-4D97-AF65-F5344CB8AC3E}">
        <p14:creationId xmlns:p14="http://schemas.microsoft.com/office/powerpoint/2010/main" val="761365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28</a:t>
            </a:fld>
            <a:endParaRPr lang="fr-FR" dirty="0"/>
          </a:p>
        </p:txBody>
      </p:sp>
    </p:spTree>
    <p:extLst>
      <p:ext uri="{BB962C8B-B14F-4D97-AF65-F5344CB8AC3E}">
        <p14:creationId xmlns:p14="http://schemas.microsoft.com/office/powerpoint/2010/main" val="26063151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29</a:t>
            </a:fld>
            <a:endParaRPr lang="fr-FR" dirty="0"/>
          </a:p>
        </p:txBody>
      </p:sp>
    </p:spTree>
    <p:extLst>
      <p:ext uri="{BB962C8B-B14F-4D97-AF65-F5344CB8AC3E}">
        <p14:creationId xmlns:p14="http://schemas.microsoft.com/office/powerpoint/2010/main" val="13797764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30</a:t>
            </a:fld>
            <a:endParaRPr lang="fr-FR" dirty="0"/>
          </a:p>
        </p:txBody>
      </p:sp>
    </p:spTree>
    <p:extLst>
      <p:ext uri="{BB962C8B-B14F-4D97-AF65-F5344CB8AC3E}">
        <p14:creationId xmlns:p14="http://schemas.microsoft.com/office/powerpoint/2010/main" val="1359628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a:t>
            </a:fld>
            <a:endParaRPr lang="fr-FR" dirty="0"/>
          </a:p>
        </p:txBody>
      </p:sp>
    </p:spTree>
    <p:extLst>
      <p:ext uri="{BB962C8B-B14F-4D97-AF65-F5344CB8AC3E}">
        <p14:creationId xmlns:p14="http://schemas.microsoft.com/office/powerpoint/2010/main" val="1413444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31</a:t>
            </a:fld>
            <a:endParaRPr lang="fr-FR" dirty="0"/>
          </a:p>
        </p:txBody>
      </p:sp>
    </p:spTree>
    <p:extLst>
      <p:ext uri="{BB962C8B-B14F-4D97-AF65-F5344CB8AC3E}">
        <p14:creationId xmlns:p14="http://schemas.microsoft.com/office/powerpoint/2010/main" val="33828044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32</a:t>
            </a:fld>
            <a:endParaRPr lang="fr-FR" dirty="0"/>
          </a:p>
        </p:txBody>
      </p:sp>
    </p:spTree>
    <p:extLst>
      <p:ext uri="{BB962C8B-B14F-4D97-AF65-F5344CB8AC3E}">
        <p14:creationId xmlns:p14="http://schemas.microsoft.com/office/powerpoint/2010/main" val="25135632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33</a:t>
            </a:fld>
            <a:endParaRPr lang="fr-FR" dirty="0"/>
          </a:p>
        </p:txBody>
      </p:sp>
    </p:spTree>
    <p:extLst>
      <p:ext uri="{BB962C8B-B14F-4D97-AF65-F5344CB8AC3E}">
        <p14:creationId xmlns:p14="http://schemas.microsoft.com/office/powerpoint/2010/main" val="4093460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a:t>
            </a:fld>
            <a:endParaRPr lang="fr-FR" dirty="0"/>
          </a:p>
        </p:txBody>
      </p:sp>
    </p:spTree>
    <p:extLst>
      <p:ext uri="{BB962C8B-B14F-4D97-AF65-F5344CB8AC3E}">
        <p14:creationId xmlns:p14="http://schemas.microsoft.com/office/powerpoint/2010/main" val="2451093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6</a:t>
            </a:fld>
            <a:endParaRPr lang="fr-FR" dirty="0"/>
          </a:p>
        </p:txBody>
      </p:sp>
    </p:spTree>
    <p:extLst>
      <p:ext uri="{BB962C8B-B14F-4D97-AF65-F5344CB8AC3E}">
        <p14:creationId xmlns:p14="http://schemas.microsoft.com/office/powerpoint/2010/main" val="675085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7</a:t>
            </a:fld>
            <a:endParaRPr lang="fr-FR" dirty="0"/>
          </a:p>
        </p:txBody>
      </p:sp>
    </p:spTree>
    <p:extLst>
      <p:ext uri="{BB962C8B-B14F-4D97-AF65-F5344CB8AC3E}">
        <p14:creationId xmlns:p14="http://schemas.microsoft.com/office/powerpoint/2010/main" val="2795974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8</a:t>
            </a:fld>
            <a:endParaRPr lang="fr-FR" dirty="0"/>
          </a:p>
        </p:txBody>
      </p:sp>
    </p:spTree>
    <p:extLst>
      <p:ext uri="{BB962C8B-B14F-4D97-AF65-F5344CB8AC3E}">
        <p14:creationId xmlns:p14="http://schemas.microsoft.com/office/powerpoint/2010/main" val="2315534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9</a:t>
            </a:fld>
            <a:endParaRPr lang="fr-FR" dirty="0"/>
          </a:p>
        </p:txBody>
      </p:sp>
    </p:spTree>
    <p:extLst>
      <p:ext uri="{BB962C8B-B14F-4D97-AF65-F5344CB8AC3E}">
        <p14:creationId xmlns:p14="http://schemas.microsoft.com/office/powerpoint/2010/main" val="2931529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10</a:t>
            </a:fld>
            <a:endParaRPr lang="fr-FR" dirty="0"/>
          </a:p>
        </p:txBody>
      </p:sp>
    </p:spTree>
    <p:extLst>
      <p:ext uri="{BB962C8B-B14F-4D97-AF65-F5344CB8AC3E}">
        <p14:creationId xmlns:p14="http://schemas.microsoft.com/office/powerpoint/2010/main" val="377478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www.slidor.fr/"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1">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05B84A04-AE08-4F2A-8FCB-24ED92EA0C63}"/>
              </a:ext>
            </a:extLst>
          </p:cNvPr>
          <p:cNvSpPr>
            <a:spLocks noGrp="1"/>
          </p:cNvSpPr>
          <p:nvPr>
            <p:ph type="pic" sz="quarter" idx="10" hasCustomPrompt="1"/>
          </p:nvPr>
        </p:nvSpPr>
        <p:spPr>
          <a:xfrm>
            <a:off x="1806222" y="857250"/>
            <a:ext cx="2376488" cy="514350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6" name="Picture Placeholder 13">
            <a:extLst>
              <a:ext uri="{FF2B5EF4-FFF2-40B4-BE49-F238E27FC236}">
                <a16:creationId xmlns:a16="http://schemas.microsoft.com/office/drawing/2014/main" id="{293DB316-8BB8-4E5B-A3DE-E9BE6CC1D4CD}"/>
              </a:ext>
            </a:extLst>
          </p:cNvPr>
          <p:cNvSpPr>
            <a:spLocks noGrp="1"/>
          </p:cNvSpPr>
          <p:nvPr>
            <p:ph type="pic" sz="quarter" idx="11" hasCustomPrompt="1"/>
          </p:nvPr>
        </p:nvSpPr>
        <p:spPr>
          <a:xfrm>
            <a:off x="5591176" y="2233613"/>
            <a:ext cx="754661" cy="220662"/>
          </a:xfrm>
          <a:prstGeom prst="roundRect">
            <a:avLst/>
          </a:prstGeom>
          <a:solidFill>
            <a:schemeClr val="accent1"/>
          </a:solidFill>
        </p:spPr>
        <p:txBody>
          <a:bodyPr wrap="square" lIns="0" tIns="36000" rIns="0" bIns="0" anchor="t">
            <a:noAutofit/>
          </a:bodyPr>
          <a:lstStyle>
            <a:lvl1pPr marL="0" indent="0" algn="ctr">
              <a:buNone/>
              <a:defRPr sz="1000">
                <a:latin typeface="Arial" panose="020B0604020202020204" pitchFamily="34" charset="0"/>
              </a:defRPr>
            </a:lvl1pPr>
          </a:lstStyle>
          <a:p>
            <a:r>
              <a:rPr lang="fr-FR" dirty="0"/>
              <a:t>Logo</a:t>
            </a:r>
          </a:p>
        </p:txBody>
      </p:sp>
    </p:spTree>
    <p:extLst>
      <p:ext uri="{BB962C8B-B14F-4D97-AF65-F5344CB8AC3E}">
        <p14:creationId xmlns:p14="http://schemas.microsoft.com/office/powerpoint/2010/main" val="249888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D Mockup Slide 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8FDA1EE-08F5-479E-A89D-494C2E221AF8}"/>
              </a:ext>
            </a:extLst>
          </p:cNvPr>
          <p:cNvSpPr>
            <a:spLocks noGrp="1"/>
          </p:cNvSpPr>
          <p:nvPr>
            <p:ph type="pic" sz="quarter" idx="10" hasCustomPrompt="1"/>
          </p:nvPr>
        </p:nvSpPr>
        <p:spPr>
          <a:xfrm rot="18720000">
            <a:off x="3699914" y="1599223"/>
            <a:ext cx="1877566" cy="738378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fov="3000000">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Tree>
    <p:extLst>
      <p:ext uri="{BB962C8B-B14F-4D97-AF65-F5344CB8AC3E}">
        <p14:creationId xmlns:p14="http://schemas.microsoft.com/office/powerpoint/2010/main" val="3042300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vices Slide">
    <p:spTree>
      <p:nvGrpSpPr>
        <p:cNvPr id="1" name=""/>
        <p:cNvGrpSpPr/>
        <p:nvPr/>
      </p:nvGrpSpPr>
      <p:grpSpPr>
        <a:xfrm>
          <a:off x="0" y="0"/>
          <a:ext cx="0" cy="0"/>
          <a:chOff x="0" y="0"/>
          <a:chExt cx="0" cy="0"/>
        </a:xfrm>
      </p:grpSpPr>
      <p:sp>
        <p:nvSpPr>
          <p:cNvPr id="3" name="Picture Placeholder 50">
            <a:extLst>
              <a:ext uri="{FF2B5EF4-FFF2-40B4-BE49-F238E27FC236}">
                <a16:creationId xmlns:a16="http://schemas.microsoft.com/office/drawing/2014/main" id="{19537088-2C08-40DD-8327-B0748A9B3948}"/>
              </a:ext>
            </a:extLst>
          </p:cNvPr>
          <p:cNvSpPr>
            <a:spLocks noGrp="1"/>
          </p:cNvSpPr>
          <p:nvPr>
            <p:ph type="pic" sz="quarter" idx="12" hasCustomPrompt="1"/>
          </p:nvPr>
        </p:nvSpPr>
        <p:spPr>
          <a:xfrm>
            <a:off x="6602215" y="2083163"/>
            <a:ext cx="1537710" cy="3252616"/>
          </a:xfrm>
          <a:custGeom>
            <a:avLst/>
            <a:gdLst>
              <a:gd name="connsiteX0" fmla="*/ 1784276 w 2014020"/>
              <a:gd name="connsiteY0" fmla="*/ 93715 h 4243212"/>
              <a:gd name="connsiteX1" fmla="*/ 1719811 w 2014020"/>
              <a:gd name="connsiteY1" fmla="*/ 158180 h 4243212"/>
              <a:gd name="connsiteX2" fmla="*/ 1784276 w 2014020"/>
              <a:gd name="connsiteY2" fmla="*/ 222645 h 4243212"/>
              <a:gd name="connsiteX3" fmla="*/ 1848741 w 2014020"/>
              <a:gd name="connsiteY3" fmla="*/ 158180 h 4243212"/>
              <a:gd name="connsiteX4" fmla="*/ 1784276 w 2014020"/>
              <a:gd name="connsiteY4" fmla="*/ 93715 h 4243212"/>
              <a:gd name="connsiteX5" fmla="*/ 208048 w 2014020"/>
              <a:gd name="connsiteY5" fmla="*/ 0 h 4243212"/>
              <a:gd name="connsiteX6" fmla="*/ 1805972 w 2014020"/>
              <a:gd name="connsiteY6" fmla="*/ 0 h 4243212"/>
              <a:gd name="connsiteX7" fmla="*/ 2014020 w 2014020"/>
              <a:gd name="connsiteY7" fmla="*/ 208048 h 4243212"/>
              <a:gd name="connsiteX8" fmla="*/ 2014020 w 2014020"/>
              <a:gd name="connsiteY8" fmla="*/ 4035164 h 4243212"/>
              <a:gd name="connsiteX9" fmla="*/ 1805972 w 2014020"/>
              <a:gd name="connsiteY9" fmla="*/ 4243212 h 4243212"/>
              <a:gd name="connsiteX10" fmla="*/ 208048 w 2014020"/>
              <a:gd name="connsiteY10" fmla="*/ 4243212 h 4243212"/>
              <a:gd name="connsiteX11" fmla="*/ 0 w 2014020"/>
              <a:gd name="connsiteY11" fmla="*/ 4035164 h 4243212"/>
              <a:gd name="connsiteX12" fmla="*/ 0 w 2014020"/>
              <a:gd name="connsiteY12" fmla="*/ 208048 h 4243212"/>
              <a:gd name="connsiteX13" fmla="*/ 208048 w 2014020"/>
              <a:gd name="connsiteY13" fmla="*/ 0 h 42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4020" h="4243212">
                <a:moveTo>
                  <a:pt x="1784276" y="93715"/>
                </a:moveTo>
                <a:cubicBezTo>
                  <a:pt x="1748673" y="93715"/>
                  <a:pt x="1719811" y="122577"/>
                  <a:pt x="1719811" y="158180"/>
                </a:cubicBezTo>
                <a:cubicBezTo>
                  <a:pt x="1719811" y="193783"/>
                  <a:pt x="1748673" y="222645"/>
                  <a:pt x="1784276" y="222645"/>
                </a:cubicBezTo>
                <a:cubicBezTo>
                  <a:pt x="1819879" y="222645"/>
                  <a:pt x="1848741" y="193783"/>
                  <a:pt x="1848741" y="158180"/>
                </a:cubicBezTo>
                <a:cubicBezTo>
                  <a:pt x="1848741" y="122577"/>
                  <a:pt x="1819879" y="93715"/>
                  <a:pt x="1784276" y="93715"/>
                </a:cubicBezTo>
                <a:close/>
                <a:moveTo>
                  <a:pt x="208048" y="0"/>
                </a:moveTo>
                <a:lnTo>
                  <a:pt x="1805972" y="0"/>
                </a:lnTo>
                <a:cubicBezTo>
                  <a:pt x="1920874" y="0"/>
                  <a:pt x="2014020" y="93146"/>
                  <a:pt x="2014020" y="208048"/>
                </a:cubicBezTo>
                <a:lnTo>
                  <a:pt x="2014020" y="4035164"/>
                </a:lnTo>
                <a:cubicBezTo>
                  <a:pt x="2014020" y="4150066"/>
                  <a:pt x="1920874" y="4243212"/>
                  <a:pt x="1805972" y="4243212"/>
                </a:cubicBezTo>
                <a:lnTo>
                  <a:pt x="208048" y="4243212"/>
                </a:lnTo>
                <a:cubicBezTo>
                  <a:pt x="93146" y="4243212"/>
                  <a:pt x="0" y="4150066"/>
                  <a:pt x="0" y="4035164"/>
                </a:cubicBezTo>
                <a:lnTo>
                  <a:pt x="0" y="208048"/>
                </a:lnTo>
                <a:cubicBezTo>
                  <a:pt x="0" y="93146"/>
                  <a:pt x="93146" y="0"/>
                  <a:pt x="208048" y="0"/>
                </a:cubicBezTo>
                <a:close/>
              </a:path>
            </a:pathLst>
          </a:custGeom>
          <a:solidFill>
            <a:schemeClr val="accent1"/>
          </a:solidFill>
        </p:spPr>
        <p:txBody>
          <a:bodyPr tIns="252000"/>
          <a:lstStyle>
            <a:lvl1pPr marL="0" indent="0" algn="ctr" defTabSz="914400" rtl="0" eaLnBrk="1" latinLnBrk="0" hangingPunct="1">
              <a:lnSpc>
                <a:spcPct val="90000"/>
              </a:lnSpc>
              <a:spcBef>
                <a:spcPts val="1000"/>
              </a:spcBef>
              <a:buFont typeface="Arial" panose="020B0604020202020204" pitchFamily="34" charset="0"/>
              <a:buNone/>
              <a:defRPr lang="fr-FR" sz="1800" kern="1200" dirty="0">
                <a:solidFill>
                  <a:schemeClr val="tx1"/>
                </a:solidFill>
                <a:latin typeface="Arial" panose="020B0604020202020204" pitchFamily="34" charset="0"/>
                <a:ea typeface="+mn-ea"/>
                <a:cs typeface="+mn-cs"/>
              </a:defRPr>
            </a:lvl1pPr>
          </a:lstStyle>
          <a:p>
            <a:r>
              <a:rPr lang="fr-FR" dirty="0"/>
              <a:t>Insert </a:t>
            </a:r>
            <a:r>
              <a:rPr lang="fr-FR" dirty="0" err="1"/>
              <a:t>picture</a:t>
            </a:r>
            <a:endParaRPr lang="fr-FR" dirty="0"/>
          </a:p>
        </p:txBody>
      </p:sp>
      <p:sp>
        <p:nvSpPr>
          <p:cNvPr id="4" name="Picture Placeholder 52">
            <a:extLst>
              <a:ext uri="{FF2B5EF4-FFF2-40B4-BE49-F238E27FC236}">
                <a16:creationId xmlns:a16="http://schemas.microsoft.com/office/drawing/2014/main" id="{EF5342BF-7B84-4F5A-BBF6-8E0D19A13540}"/>
              </a:ext>
            </a:extLst>
          </p:cNvPr>
          <p:cNvSpPr>
            <a:spLocks noGrp="1"/>
          </p:cNvSpPr>
          <p:nvPr>
            <p:ph type="pic" sz="quarter" idx="13" hasCustomPrompt="1"/>
          </p:nvPr>
        </p:nvSpPr>
        <p:spPr>
          <a:xfrm>
            <a:off x="9106694" y="2093829"/>
            <a:ext cx="1558602" cy="3293838"/>
          </a:xfrm>
          <a:custGeom>
            <a:avLst/>
            <a:gdLst>
              <a:gd name="connsiteX0" fmla="*/ 1658827 w 2019989"/>
              <a:gd name="connsiteY0" fmla="*/ 77676 h 4271535"/>
              <a:gd name="connsiteX1" fmla="*/ 1591416 w 2019989"/>
              <a:gd name="connsiteY1" fmla="*/ 122359 h 4271535"/>
              <a:gd name="connsiteX2" fmla="*/ 1585667 w 2019989"/>
              <a:gd name="connsiteY2" fmla="*/ 150836 h 4271535"/>
              <a:gd name="connsiteX3" fmla="*/ 1585667 w 2019989"/>
              <a:gd name="connsiteY3" fmla="*/ 150835 h 4271535"/>
              <a:gd name="connsiteX4" fmla="*/ 1585667 w 2019989"/>
              <a:gd name="connsiteY4" fmla="*/ 150836 h 4271535"/>
              <a:gd name="connsiteX5" fmla="*/ 1585667 w 2019989"/>
              <a:gd name="connsiteY5" fmla="*/ 150836 h 4271535"/>
              <a:gd name="connsiteX6" fmla="*/ 1591416 w 2019989"/>
              <a:gd name="connsiteY6" fmla="*/ 179312 h 4271535"/>
              <a:gd name="connsiteX7" fmla="*/ 1658827 w 2019989"/>
              <a:gd name="connsiteY7" fmla="*/ 223995 h 4271535"/>
              <a:gd name="connsiteX8" fmla="*/ 1789238 w 2019989"/>
              <a:gd name="connsiteY8" fmla="*/ 223996 h 4271535"/>
              <a:gd name="connsiteX9" fmla="*/ 1789564 w 2019989"/>
              <a:gd name="connsiteY9" fmla="*/ 224131 h 4271535"/>
              <a:gd name="connsiteX10" fmla="*/ 1789890 w 2019989"/>
              <a:gd name="connsiteY10" fmla="*/ 223996 h 4271535"/>
              <a:gd name="connsiteX11" fmla="*/ 1850167 w 2019989"/>
              <a:gd name="connsiteY11" fmla="*/ 223996 h 4271535"/>
              <a:gd name="connsiteX12" fmla="*/ 1923327 w 2019989"/>
              <a:gd name="connsiteY12" fmla="*/ 150836 h 4271535"/>
              <a:gd name="connsiteX13" fmla="*/ 1923328 w 2019989"/>
              <a:gd name="connsiteY13" fmla="*/ 150836 h 4271535"/>
              <a:gd name="connsiteX14" fmla="*/ 1850168 w 2019989"/>
              <a:gd name="connsiteY14" fmla="*/ 77676 h 4271535"/>
              <a:gd name="connsiteX15" fmla="*/ 208665 w 2019989"/>
              <a:gd name="connsiteY15" fmla="*/ 0 h 4271535"/>
              <a:gd name="connsiteX16" fmla="*/ 1811324 w 2019989"/>
              <a:gd name="connsiteY16" fmla="*/ 0 h 4271535"/>
              <a:gd name="connsiteX17" fmla="*/ 2019989 w 2019989"/>
              <a:gd name="connsiteY17" fmla="*/ 209437 h 4271535"/>
              <a:gd name="connsiteX18" fmla="*/ 2019989 w 2019989"/>
              <a:gd name="connsiteY18" fmla="*/ 4062098 h 4271535"/>
              <a:gd name="connsiteX19" fmla="*/ 1811324 w 2019989"/>
              <a:gd name="connsiteY19" fmla="*/ 4271535 h 4271535"/>
              <a:gd name="connsiteX20" fmla="*/ 208665 w 2019989"/>
              <a:gd name="connsiteY20" fmla="*/ 4271535 h 4271535"/>
              <a:gd name="connsiteX21" fmla="*/ 0 w 2019989"/>
              <a:gd name="connsiteY21" fmla="*/ 4062098 h 4271535"/>
              <a:gd name="connsiteX22" fmla="*/ 0 w 2019989"/>
              <a:gd name="connsiteY22" fmla="*/ 209437 h 4271535"/>
              <a:gd name="connsiteX23" fmla="*/ 208665 w 2019989"/>
              <a:gd name="connsiteY23" fmla="*/ 0 h 427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19989" h="4271535">
                <a:moveTo>
                  <a:pt x="1658827" y="77676"/>
                </a:moveTo>
                <a:cubicBezTo>
                  <a:pt x="1628523" y="77676"/>
                  <a:pt x="1602523" y="96101"/>
                  <a:pt x="1591416" y="122359"/>
                </a:cubicBezTo>
                <a:lnTo>
                  <a:pt x="1585667" y="150836"/>
                </a:lnTo>
                <a:lnTo>
                  <a:pt x="1585667" y="150835"/>
                </a:lnTo>
                <a:lnTo>
                  <a:pt x="1585667" y="150836"/>
                </a:lnTo>
                <a:lnTo>
                  <a:pt x="1585667" y="150836"/>
                </a:lnTo>
                <a:lnTo>
                  <a:pt x="1591416" y="179312"/>
                </a:lnTo>
                <a:cubicBezTo>
                  <a:pt x="1602523" y="205570"/>
                  <a:pt x="1628523" y="223995"/>
                  <a:pt x="1658827" y="223995"/>
                </a:cubicBezTo>
                <a:lnTo>
                  <a:pt x="1789238" y="223996"/>
                </a:lnTo>
                <a:lnTo>
                  <a:pt x="1789564" y="224131"/>
                </a:lnTo>
                <a:lnTo>
                  <a:pt x="1789890" y="223996"/>
                </a:lnTo>
                <a:lnTo>
                  <a:pt x="1850167" y="223996"/>
                </a:lnTo>
                <a:cubicBezTo>
                  <a:pt x="1890572" y="223996"/>
                  <a:pt x="1923327" y="191241"/>
                  <a:pt x="1923327" y="150836"/>
                </a:cubicBezTo>
                <a:lnTo>
                  <a:pt x="1923328" y="150836"/>
                </a:lnTo>
                <a:cubicBezTo>
                  <a:pt x="1923328" y="110431"/>
                  <a:pt x="1890573" y="77676"/>
                  <a:pt x="1850168" y="77676"/>
                </a:cubicBezTo>
                <a:close/>
                <a:moveTo>
                  <a:pt x="208665" y="0"/>
                </a:moveTo>
                <a:lnTo>
                  <a:pt x="1811324" y="0"/>
                </a:lnTo>
                <a:cubicBezTo>
                  <a:pt x="1926567" y="0"/>
                  <a:pt x="2019989" y="93768"/>
                  <a:pt x="2019989" y="209437"/>
                </a:cubicBezTo>
                <a:lnTo>
                  <a:pt x="2019989" y="4062098"/>
                </a:lnTo>
                <a:cubicBezTo>
                  <a:pt x="2019989" y="4177767"/>
                  <a:pt x="1926567" y="4271535"/>
                  <a:pt x="1811324" y="4271535"/>
                </a:cubicBezTo>
                <a:lnTo>
                  <a:pt x="208665" y="4271535"/>
                </a:lnTo>
                <a:cubicBezTo>
                  <a:pt x="93422" y="4271535"/>
                  <a:pt x="0" y="4177767"/>
                  <a:pt x="0" y="4062098"/>
                </a:cubicBezTo>
                <a:lnTo>
                  <a:pt x="0" y="209437"/>
                </a:lnTo>
                <a:cubicBezTo>
                  <a:pt x="0" y="93768"/>
                  <a:pt x="93422" y="0"/>
                  <a:pt x="208665" y="0"/>
                </a:cubicBezTo>
                <a:close/>
              </a:path>
            </a:pathLst>
          </a:custGeom>
          <a:solidFill>
            <a:schemeClr val="accent1"/>
          </a:solidFill>
        </p:spPr>
        <p:txBody>
          <a:bodyPr tIns="252000"/>
          <a:lstStyle>
            <a:lvl1pPr marL="0" indent="0" algn="ctr" defTabSz="914400" rtl="0" eaLnBrk="1" latinLnBrk="0" hangingPunct="1">
              <a:lnSpc>
                <a:spcPct val="90000"/>
              </a:lnSpc>
              <a:spcBef>
                <a:spcPts val="1000"/>
              </a:spcBef>
              <a:buFont typeface="Arial" panose="020B0604020202020204" pitchFamily="34" charset="0"/>
              <a:buNone/>
              <a:defRPr lang="fr-FR" sz="1800" kern="1200" dirty="0">
                <a:solidFill>
                  <a:schemeClr val="tx1"/>
                </a:solidFill>
                <a:latin typeface="Arial" panose="020B0604020202020204" pitchFamily="34" charset="0"/>
                <a:ea typeface="+mn-ea"/>
                <a:cs typeface="+mn-cs"/>
              </a:defRPr>
            </a:lvl1pPr>
          </a:lstStyle>
          <a:p>
            <a:r>
              <a:rPr lang="fr-FR" dirty="0"/>
              <a:t>Insert </a:t>
            </a:r>
            <a:r>
              <a:rPr lang="fr-FR" dirty="0" err="1"/>
              <a:t>picture</a:t>
            </a:r>
            <a:endParaRPr lang="fr-FR" dirty="0"/>
          </a:p>
        </p:txBody>
      </p:sp>
      <p:sp>
        <p:nvSpPr>
          <p:cNvPr id="5" name="Picture Placeholder 54">
            <a:extLst>
              <a:ext uri="{FF2B5EF4-FFF2-40B4-BE49-F238E27FC236}">
                <a16:creationId xmlns:a16="http://schemas.microsoft.com/office/drawing/2014/main" id="{47E36813-127F-474C-990F-A2EF2ADA7DDF}"/>
              </a:ext>
            </a:extLst>
          </p:cNvPr>
          <p:cNvSpPr>
            <a:spLocks noGrp="1"/>
          </p:cNvSpPr>
          <p:nvPr>
            <p:ph type="pic" sz="quarter" idx="10" hasCustomPrompt="1"/>
          </p:nvPr>
        </p:nvSpPr>
        <p:spPr>
          <a:xfrm>
            <a:off x="4108450" y="2447925"/>
            <a:ext cx="1446678" cy="2586136"/>
          </a:xfrm>
          <a:prstGeom prst="rect">
            <a:avLst/>
          </a:prstGeom>
          <a:solidFill>
            <a:schemeClr val="accent1"/>
          </a:solidFill>
        </p:spPr>
        <p:txBody>
          <a:bodyPr tIns="25200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6" name="Picture Placeholder 56">
            <a:extLst>
              <a:ext uri="{FF2B5EF4-FFF2-40B4-BE49-F238E27FC236}">
                <a16:creationId xmlns:a16="http://schemas.microsoft.com/office/drawing/2014/main" id="{7A57136A-8576-442D-B332-7F0D79900E01}"/>
              </a:ext>
            </a:extLst>
          </p:cNvPr>
          <p:cNvSpPr>
            <a:spLocks noGrp="1"/>
          </p:cNvSpPr>
          <p:nvPr>
            <p:ph type="pic" sz="quarter" idx="11" hasCustomPrompt="1"/>
          </p:nvPr>
        </p:nvSpPr>
        <p:spPr>
          <a:xfrm>
            <a:off x="1624151" y="2136515"/>
            <a:ext cx="1382758" cy="3145152"/>
          </a:xfrm>
          <a:custGeom>
            <a:avLst/>
            <a:gdLst>
              <a:gd name="connsiteX0" fmla="*/ 0 w 2366010"/>
              <a:gd name="connsiteY0" fmla="*/ 244787 h 5124450"/>
              <a:gd name="connsiteX1" fmla="*/ 244787 w 2366010"/>
              <a:gd name="connsiteY1" fmla="*/ 0 h 5124450"/>
              <a:gd name="connsiteX2" fmla="*/ 2121223 w 2366010"/>
              <a:gd name="connsiteY2" fmla="*/ 0 h 5124450"/>
              <a:gd name="connsiteX3" fmla="*/ 2366010 w 2366010"/>
              <a:gd name="connsiteY3" fmla="*/ 244787 h 5124450"/>
              <a:gd name="connsiteX4" fmla="*/ 2366010 w 2366010"/>
              <a:gd name="connsiteY4" fmla="*/ 4879663 h 5124450"/>
              <a:gd name="connsiteX5" fmla="*/ 2121223 w 2366010"/>
              <a:gd name="connsiteY5" fmla="*/ 5124450 h 5124450"/>
              <a:gd name="connsiteX6" fmla="*/ 244787 w 2366010"/>
              <a:gd name="connsiteY6" fmla="*/ 5124450 h 5124450"/>
              <a:gd name="connsiteX7" fmla="*/ 0 w 2366010"/>
              <a:gd name="connsiteY7" fmla="*/ 4879663 h 5124450"/>
              <a:gd name="connsiteX8" fmla="*/ 0 w 2366010"/>
              <a:gd name="connsiteY8" fmla="*/ 244787 h 5124450"/>
              <a:gd name="connsiteX0" fmla="*/ 0 w 2366010"/>
              <a:gd name="connsiteY0" fmla="*/ 244793 h 5124456"/>
              <a:gd name="connsiteX1" fmla="*/ 244787 w 2366010"/>
              <a:gd name="connsiteY1" fmla="*/ 6 h 5124456"/>
              <a:gd name="connsiteX2" fmla="*/ 659130 w 2366010"/>
              <a:gd name="connsiteY2" fmla="*/ 186696 h 5124456"/>
              <a:gd name="connsiteX3" fmla="*/ 2121223 w 2366010"/>
              <a:gd name="connsiteY3" fmla="*/ 6 h 5124456"/>
              <a:gd name="connsiteX4" fmla="*/ 2366010 w 2366010"/>
              <a:gd name="connsiteY4" fmla="*/ 244793 h 5124456"/>
              <a:gd name="connsiteX5" fmla="*/ 2366010 w 2366010"/>
              <a:gd name="connsiteY5" fmla="*/ 4879669 h 5124456"/>
              <a:gd name="connsiteX6" fmla="*/ 2121223 w 2366010"/>
              <a:gd name="connsiteY6" fmla="*/ 5124456 h 5124456"/>
              <a:gd name="connsiteX7" fmla="*/ 244787 w 2366010"/>
              <a:gd name="connsiteY7" fmla="*/ 5124456 h 5124456"/>
              <a:gd name="connsiteX8" fmla="*/ 0 w 2366010"/>
              <a:gd name="connsiteY8" fmla="*/ 4879669 h 5124456"/>
              <a:gd name="connsiteX9" fmla="*/ 0 w 2366010"/>
              <a:gd name="connsiteY9" fmla="*/ 244793 h 5124456"/>
              <a:gd name="connsiteX0" fmla="*/ 0 w 2366010"/>
              <a:gd name="connsiteY0" fmla="*/ 244794 h 5124457"/>
              <a:gd name="connsiteX1" fmla="*/ 244787 w 2366010"/>
              <a:gd name="connsiteY1" fmla="*/ 7 h 5124457"/>
              <a:gd name="connsiteX2" fmla="*/ 659130 w 2366010"/>
              <a:gd name="connsiteY2" fmla="*/ 186697 h 5124457"/>
              <a:gd name="connsiteX3" fmla="*/ 2121223 w 2366010"/>
              <a:gd name="connsiteY3" fmla="*/ 7 h 5124457"/>
              <a:gd name="connsiteX4" fmla="*/ 2366010 w 2366010"/>
              <a:gd name="connsiteY4" fmla="*/ 244794 h 5124457"/>
              <a:gd name="connsiteX5" fmla="*/ 2366010 w 2366010"/>
              <a:gd name="connsiteY5" fmla="*/ 4879670 h 5124457"/>
              <a:gd name="connsiteX6" fmla="*/ 2121223 w 2366010"/>
              <a:gd name="connsiteY6" fmla="*/ 5124457 h 5124457"/>
              <a:gd name="connsiteX7" fmla="*/ 244787 w 2366010"/>
              <a:gd name="connsiteY7" fmla="*/ 5124457 h 5124457"/>
              <a:gd name="connsiteX8" fmla="*/ 0 w 2366010"/>
              <a:gd name="connsiteY8" fmla="*/ 4879670 h 5124457"/>
              <a:gd name="connsiteX9" fmla="*/ 0 w 2366010"/>
              <a:gd name="connsiteY9" fmla="*/ 244794 h 5124457"/>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7353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9704 h 5139367"/>
              <a:gd name="connsiteX1" fmla="*/ 244787 w 2366010"/>
              <a:gd name="connsiteY1" fmla="*/ 14917 h 5139367"/>
              <a:gd name="connsiteX2" fmla="*/ 499110 w 2366010"/>
              <a:gd name="connsiteY2" fmla="*/ 30158 h 5139367"/>
              <a:gd name="connsiteX3" fmla="*/ 735330 w 2366010"/>
              <a:gd name="connsiteY3" fmla="*/ 201607 h 5139367"/>
              <a:gd name="connsiteX4" fmla="*/ 2121223 w 2366010"/>
              <a:gd name="connsiteY4" fmla="*/ 14917 h 5139367"/>
              <a:gd name="connsiteX5" fmla="*/ 2366010 w 2366010"/>
              <a:gd name="connsiteY5" fmla="*/ 259704 h 5139367"/>
              <a:gd name="connsiteX6" fmla="*/ 2366010 w 2366010"/>
              <a:gd name="connsiteY6" fmla="*/ 4894580 h 5139367"/>
              <a:gd name="connsiteX7" fmla="*/ 2121223 w 2366010"/>
              <a:gd name="connsiteY7" fmla="*/ 5139367 h 5139367"/>
              <a:gd name="connsiteX8" fmla="*/ 244787 w 2366010"/>
              <a:gd name="connsiteY8" fmla="*/ 5139367 h 5139367"/>
              <a:gd name="connsiteX9" fmla="*/ 0 w 2366010"/>
              <a:gd name="connsiteY9" fmla="*/ 4894580 h 5139367"/>
              <a:gd name="connsiteX10" fmla="*/ 0 w 2366010"/>
              <a:gd name="connsiteY10" fmla="*/ 259704 h 5139367"/>
              <a:gd name="connsiteX0" fmla="*/ 0 w 2366010"/>
              <a:gd name="connsiteY0" fmla="*/ 255334 h 5134997"/>
              <a:gd name="connsiteX1" fmla="*/ 244787 w 2366010"/>
              <a:gd name="connsiteY1" fmla="*/ 10547 h 5134997"/>
              <a:gd name="connsiteX2" fmla="*/ 499110 w 2366010"/>
              <a:gd name="connsiteY2" fmla="*/ 25788 h 5134997"/>
              <a:gd name="connsiteX3" fmla="*/ 735330 w 2366010"/>
              <a:gd name="connsiteY3" fmla="*/ 19723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5334 h 5134997"/>
              <a:gd name="connsiteX1" fmla="*/ 244787 w 2366010"/>
              <a:gd name="connsiteY1" fmla="*/ 10547 h 5134997"/>
              <a:gd name="connsiteX2" fmla="*/ 499110 w 2366010"/>
              <a:gd name="connsiteY2" fmla="*/ 25788 h 5134997"/>
              <a:gd name="connsiteX3" fmla="*/ 731520 w 2366010"/>
              <a:gd name="connsiteY3" fmla="*/ 19342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1685 h 5131348"/>
              <a:gd name="connsiteX1" fmla="*/ 244787 w 2366010"/>
              <a:gd name="connsiteY1" fmla="*/ 6898 h 5131348"/>
              <a:gd name="connsiteX2" fmla="*/ 510540 w 2366010"/>
              <a:gd name="connsiteY2" fmla="*/ 10709 h 5131348"/>
              <a:gd name="connsiteX3" fmla="*/ 73914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1685 h 5131348"/>
              <a:gd name="connsiteX1" fmla="*/ 244787 w 2366010"/>
              <a:gd name="connsiteY1" fmla="*/ 6898 h 5131348"/>
              <a:gd name="connsiteX2" fmla="*/ 510540 w 2366010"/>
              <a:gd name="connsiteY2" fmla="*/ 10709 h 5131348"/>
              <a:gd name="connsiteX3" fmla="*/ 72771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5624 h 5135287"/>
              <a:gd name="connsiteX1" fmla="*/ 244787 w 2366010"/>
              <a:gd name="connsiteY1" fmla="*/ 10837 h 5135287"/>
              <a:gd name="connsiteX2" fmla="*/ 520700 w 2366010"/>
              <a:gd name="connsiteY2" fmla="*/ 7028 h 5135287"/>
              <a:gd name="connsiteX3" fmla="*/ 727710 w 2366010"/>
              <a:gd name="connsiteY3" fmla="*/ 193717 h 5135287"/>
              <a:gd name="connsiteX4" fmla="*/ 2121223 w 2366010"/>
              <a:gd name="connsiteY4" fmla="*/ 10837 h 5135287"/>
              <a:gd name="connsiteX5" fmla="*/ 2366010 w 2366010"/>
              <a:gd name="connsiteY5" fmla="*/ 255624 h 5135287"/>
              <a:gd name="connsiteX6" fmla="*/ 2366010 w 2366010"/>
              <a:gd name="connsiteY6" fmla="*/ 4890500 h 5135287"/>
              <a:gd name="connsiteX7" fmla="*/ 2121223 w 2366010"/>
              <a:gd name="connsiteY7" fmla="*/ 5135287 h 5135287"/>
              <a:gd name="connsiteX8" fmla="*/ 244787 w 2366010"/>
              <a:gd name="connsiteY8" fmla="*/ 5135287 h 5135287"/>
              <a:gd name="connsiteX9" fmla="*/ 0 w 2366010"/>
              <a:gd name="connsiteY9" fmla="*/ 4890500 h 5135287"/>
              <a:gd name="connsiteX10" fmla="*/ 0 w 2366010"/>
              <a:gd name="connsiteY10" fmla="*/ 255624 h 5135287"/>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2381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58153 w 2366010"/>
              <a:gd name="connsiteY5" fmla="*/ 1375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5773 w 2366010"/>
              <a:gd name="connsiteY5" fmla="*/ 17823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73393 w 2366010"/>
              <a:gd name="connsiteY5" fmla="*/ 21125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63996 h 5143659"/>
              <a:gd name="connsiteX1" fmla="*/ 237167 w 2366010"/>
              <a:gd name="connsiteY1" fmla="*/ 16669 h 5143659"/>
              <a:gd name="connsiteX2" fmla="*/ 520700 w 2366010"/>
              <a:gd name="connsiteY2" fmla="*/ 15400 h 5143659"/>
              <a:gd name="connsiteX3" fmla="*/ 727710 w 2366010"/>
              <a:gd name="connsiteY3" fmla="*/ 202089 h 5143659"/>
              <a:gd name="connsiteX4" fmla="*/ 1364453 w 2366010"/>
              <a:gd name="connsiteY4" fmla="*/ 203362 h 5143659"/>
              <a:gd name="connsiteX5" fmla="*/ 1760693 w 2366010"/>
              <a:gd name="connsiteY5" fmla="*/ 195742 h 5143659"/>
              <a:gd name="connsiteX6" fmla="*/ 1864833 w 2366010"/>
              <a:gd name="connsiteY6" fmla="*/ 25562 h 5143659"/>
              <a:gd name="connsiteX7" fmla="*/ 2121223 w 2366010"/>
              <a:gd name="connsiteY7" fmla="*/ 19209 h 5143659"/>
              <a:gd name="connsiteX8" fmla="*/ 2366010 w 2366010"/>
              <a:gd name="connsiteY8" fmla="*/ 263996 h 5143659"/>
              <a:gd name="connsiteX9" fmla="*/ 2366010 w 2366010"/>
              <a:gd name="connsiteY9" fmla="*/ 4898872 h 5143659"/>
              <a:gd name="connsiteX10" fmla="*/ 2121223 w 2366010"/>
              <a:gd name="connsiteY10" fmla="*/ 5143659 h 5143659"/>
              <a:gd name="connsiteX11" fmla="*/ 244787 w 2366010"/>
              <a:gd name="connsiteY11" fmla="*/ 5143659 h 5143659"/>
              <a:gd name="connsiteX12" fmla="*/ 0 w 2366010"/>
              <a:gd name="connsiteY12" fmla="*/ 4898872 h 5143659"/>
              <a:gd name="connsiteX13" fmla="*/ 0 w 2366010"/>
              <a:gd name="connsiteY13" fmla="*/ 263996 h 5143659"/>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364453 w 2366010"/>
              <a:gd name="connsiteY4" fmla="*/ 196014 h 5136311"/>
              <a:gd name="connsiteX5" fmla="*/ 1760693 w 2366010"/>
              <a:gd name="connsiteY5" fmla="*/ 188394 h 5136311"/>
              <a:gd name="connsiteX6" fmla="*/ 1864833 w 2366010"/>
              <a:gd name="connsiteY6" fmla="*/ 18214 h 5136311"/>
              <a:gd name="connsiteX7" fmla="*/ 2121223 w 2366010"/>
              <a:gd name="connsiteY7" fmla="*/ 11861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6069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60632 h 5140295"/>
              <a:gd name="connsiteX1" fmla="*/ 237167 w 2366010"/>
              <a:gd name="connsiteY1" fmla="*/ 13305 h 5140295"/>
              <a:gd name="connsiteX2" fmla="*/ 520700 w 2366010"/>
              <a:gd name="connsiteY2" fmla="*/ 12036 h 5140295"/>
              <a:gd name="connsiteX3" fmla="*/ 727710 w 2366010"/>
              <a:gd name="connsiteY3" fmla="*/ 198725 h 5140295"/>
              <a:gd name="connsiteX4" fmla="*/ 1364453 w 2366010"/>
              <a:gd name="connsiteY4" fmla="*/ 199998 h 5140295"/>
              <a:gd name="connsiteX5" fmla="*/ 1753073 w 2366010"/>
              <a:gd name="connsiteY5" fmla="*/ 192378 h 5140295"/>
              <a:gd name="connsiteX6" fmla="*/ 1857213 w 2366010"/>
              <a:gd name="connsiteY6" fmla="*/ 14578 h 5140295"/>
              <a:gd name="connsiteX7" fmla="*/ 2121223 w 2366010"/>
              <a:gd name="connsiteY7" fmla="*/ 15845 h 5140295"/>
              <a:gd name="connsiteX8" fmla="*/ 2366010 w 2366010"/>
              <a:gd name="connsiteY8" fmla="*/ 260632 h 5140295"/>
              <a:gd name="connsiteX9" fmla="*/ 2366010 w 2366010"/>
              <a:gd name="connsiteY9" fmla="*/ 4895508 h 5140295"/>
              <a:gd name="connsiteX10" fmla="*/ 2121223 w 2366010"/>
              <a:gd name="connsiteY10" fmla="*/ 5140295 h 5140295"/>
              <a:gd name="connsiteX11" fmla="*/ 244787 w 2366010"/>
              <a:gd name="connsiteY11" fmla="*/ 5140295 h 5140295"/>
              <a:gd name="connsiteX12" fmla="*/ 0 w 2366010"/>
              <a:gd name="connsiteY12" fmla="*/ 4895508 h 5140295"/>
              <a:gd name="connsiteX13" fmla="*/ 0 w 2366010"/>
              <a:gd name="connsiteY13" fmla="*/ 260632 h 5140295"/>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364453 w 2366010"/>
              <a:gd name="connsiteY4" fmla="*/ 207009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32790 w 2366010"/>
              <a:gd name="connsiteY3" fmla="*/ 189664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010" h="5136311">
                <a:moveTo>
                  <a:pt x="0" y="256648"/>
                </a:moveTo>
                <a:cubicBezTo>
                  <a:pt x="0" y="121456"/>
                  <a:pt x="101975" y="14401"/>
                  <a:pt x="237167" y="9321"/>
                </a:cubicBezTo>
                <a:cubicBezTo>
                  <a:pt x="333052" y="-1632"/>
                  <a:pt x="444023" y="-4013"/>
                  <a:pt x="520700" y="8052"/>
                </a:cubicBezTo>
                <a:cubicBezTo>
                  <a:pt x="570707" y="42977"/>
                  <a:pt x="486568" y="204269"/>
                  <a:pt x="732790" y="189664"/>
                </a:cubicBezTo>
                <a:cubicBezTo>
                  <a:pt x="889925" y="194321"/>
                  <a:pt x="1103918" y="196755"/>
                  <a:pt x="1274918" y="194110"/>
                </a:cubicBezTo>
                <a:cubicBezTo>
                  <a:pt x="1445918" y="191466"/>
                  <a:pt x="1661739" y="204383"/>
                  <a:pt x="1758788" y="173797"/>
                </a:cubicBezTo>
                <a:cubicBezTo>
                  <a:pt x="1855837" y="143211"/>
                  <a:pt x="1797125" y="37475"/>
                  <a:pt x="1857213" y="10594"/>
                </a:cubicBezTo>
                <a:cubicBezTo>
                  <a:pt x="1896981" y="-1049"/>
                  <a:pt x="2008907" y="688"/>
                  <a:pt x="2133923" y="4245"/>
                </a:cubicBezTo>
                <a:cubicBezTo>
                  <a:pt x="2258939" y="7802"/>
                  <a:pt x="2366010" y="121456"/>
                  <a:pt x="2366010" y="256648"/>
                </a:cubicBezTo>
                <a:lnTo>
                  <a:pt x="2366010" y="4891524"/>
                </a:lnTo>
                <a:cubicBezTo>
                  <a:pt x="2366010" y="5026716"/>
                  <a:pt x="2256415" y="5136311"/>
                  <a:pt x="2121223" y="5136311"/>
                </a:cubicBezTo>
                <a:lnTo>
                  <a:pt x="244787" y="5136311"/>
                </a:lnTo>
                <a:cubicBezTo>
                  <a:pt x="109595" y="5136311"/>
                  <a:pt x="0" y="5026716"/>
                  <a:pt x="0" y="4891524"/>
                </a:cubicBezTo>
                <a:lnTo>
                  <a:pt x="0" y="256648"/>
                </a:lnTo>
                <a:close/>
              </a:path>
            </a:pathLst>
          </a:custGeom>
          <a:solidFill>
            <a:schemeClr val="accent1"/>
          </a:solidFill>
        </p:spPr>
        <p:txBody>
          <a:bodyPr tIns="252000"/>
          <a:lstStyle>
            <a:lvl1pPr marL="0" indent="0" algn="ctr" defTabSz="914400" rtl="0" eaLnBrk="1" latinLnBrk="0" hangingPunct="1">
              <a:lnSpc>
                <a:spcPct val="90000"/>
              </a:lnSpc>
              <a:spcBef>
                <a:spcPts val="1000"/>
              </a:spcBef>
              <a:buFont typeface="Arial" panose="020B0604020202020204" pitchFamily="34" charset="0"/>
              <a:buNone/>
              <a:defRPr lang="fr-FR" sz="1800" kern="1200" dirty="0">
                <a:solidFill>
                  <a:schemeClr val="tx1"/>
                </a:solidFill>
                <a:latin typeface="Arial" panose="020B0604020202020204" pitchFamily="34" charset="0"/>
                <a:ea typeface="+mn-ea"/>
                <a:cs typeface="+mn-cs"/>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2451806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y">
    <p:spTree>
      <p:nvGrpSpPr>
        <p:cNvPr id="1" name=""/>
        <p:cNvGrpSpPr/>
        <p:nvPr/>
      </p:nvGrpSpPr>
      <p:grpSpPr>
        <a:xfrm>
          <a:off x="0" y="0"/>
          <a:ext cx="0" cy="0"/>
          <a:chOff x="0" y="0"/>
          <a:chExt cx="0" cy="0"/>
        </a:xfrm>
      </p:grpSpPr>
      <p:sp>
        <p:nvSpPr>
          <p:cNvPr id="131" name="Picture Placeholder 130">
            <a:extLst>
              <a:ext uri="{FF2B5EF4-FFF2-40B4-BE49-F238E27FC236}">
                <a16:creationId xmlns:a16="http://schemas.microsoft.com/office/drawing/2014/main" id="{FECF150B-77EA-4887-8E00-9D3E66A9F00F}"/>
              </a:ext>
            </a:extLst>
          </p:cNvPr>
          <p:cNvSpPr>
            <a:spLocks noGrp="1"/>
          </p:cNvSpPr>
          <p:nvPr>
            <p:ph type="pic" sz="quarter" idx="14" hasCustomPrompt="1"/>
          </p:nvPr>
        </p:nvSpPr>
        <p:spPr>
          <a:xfrm rot="900000">
            <a:off x="-217331" y="-741899"/>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2" name="Picture Placeholder 131">
            <a:extLst>
              <a:ext uri="{FF2B5EF4-FFF2-40B4-BE49-F238E27FC236}">
                <a16:creationId xmlns:a16="http://schemas.microsoft.com/office/drawing/2014/main" id="{566FBD37-2BA1-4A77-BF18-A1BB83740C45}"/>
              </a:ext>
            </a:extLst>
          </p:cNvPr>
          <p:cNvSpPr>
            <a:spLocks noGrp="1"/>
          </p:cNvSpPr>
          <p:nvPr>
            <p:ph type="pic" sz="quarter" idx="15" hasCustomPrompt="1"/>
          </p:nvPr>
        </p:nvSpPr>
        <p:spPr>
          <a:xfrm rot="900000">
            <a:off x="2765047" y="-925697"/>
            <a:ext cx="2400369" cy="515105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3" name="Picture Placeholder 132">
            <a:extLst>
              <a:ext uri="{FF2B5EF4-FFF2-40B4-BE49-F238E27FC236}">
                <a16:creationId xmlns:a16="http://schemas.microsoft.com/office/drawing/2014/main" id="{091996E3-EF2E-439C-A4C6-315C57ABCA38}"/>
              </a:ext>
            </a:extLst>
          </p:cNvPr>
          <p:cNvSpPr>
            <a:spLocks noGrp="1"/>
          </p:cNvSpPr>
          <p:nvPr>
            <p:ph type="pic" sz="quarter" idx="16" hasCustomPrompt="1"/>
          </p:nvPr>
        </p:nvSpPr>
        <p:spPr>
          <a:xfrm rot="900000">
            <a:off x="6337644" y="-3360203"/>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4" name="Picture Placeholder 133">
            <a:extLst>
              <a:ext uri="{FF2B5EF4-FFF2-40B4-BE49-F238E27FC236}">
                <a16:creationId xmlns:a16="http://schemas.microsoft.com/office/drawing/2014/main" id="{73745553-5B35-458A-B649-6F527B2F98EC}"/>
              </a:ext>
            </a:extLst>
          </p:cNvPr>
          <p:cNvSpPr>
            <a:spLocks noGrp="1"/>
          </p:cNvSpPr>
          <p:nvPr>
            <p:ph type="pic" sz="quarter" idx="17" hasCustomPrompt="1"/>
          </p:nvPr>
        </p:nvSpPr>
        <p:spPr>
          <a:xfrm rot="900000">
            <a:off x="9509993" y="-431331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5" name="Picture Placeholder 134">
            <a:extLst>
              <a:ext uri="{FF2B5EF4-FFF2-40B4-BE49-F238E27FC236}">
                <a16:creationId xmlns:a16="http://schemas.microsoft.com/office/drawing/2014/main" id="{882D6673-30FF-421B-B530-5F7BB9B1D01D}"/>
              </a:ext>
            </a:extLst>
          </p:cNvPr>
          <p:cNvSpPr>
            <a:spLocks noGrp="1"/>
          </p:cNvSpPr>
          <p:nvPr>
            <p:ph type="pic" sz="quarter" idx="18" hasCustomPrompt="1"/>
          </p:nvPr>
        </p:nvSpPr>
        <p:spPr>
          <a:xfrm rot="900000">
            <a:off x="12118344" y="-310376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6" name="Picture Placeholder 135">
            <a:extLst>
              <a:ext uri="{FF2B5EF4-FFF2-40B4-BE49-F238E27FC236}">
                <a16:creationId xmlns:a16="http://schemas.microsoft.com/office/drawing/2014/main" id="{1ADA94DF-EBA7-4F84-8914-37E65C61026F}"/>
              </a:ext>
            </a:extLst>
          </p:cNvPr>
          <p:cNvSpPr>
            <a:spLocks noGrp="1"/>
          </p:cNvSpPr>
          <p:nvPr>
            <p:ph type="pic" sz="quarter" idx="19" hasCustomPrompt="1"/>
          </p:nvPr>
        </p:nvSpPr>
        <p:spPr>
          <a:xfrm rot="900000">
            <a:off x="8082728" y="110573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7" name="Picture Placeholder 136">
            <a:extLst>
              <a:ext uri="{FF2B5EF4-FFF2-40B4-BE49-F238E27FC236}">
                <a16:creationId xmlns:a16="http://schemas.microsoft.com/office/drawing/2014/main" id="{6D2D7FA7-D8F6-4D5E-B8BD-826050092BCC}"/>
              </a:ext>
            </a:extLst>
          </p:cNvPr>
          <p:cNvSpPr>
            <a:spLocks noGrp="1"/>
          </p:cNvSpPr>
          <p:nvPr>
            <p:ph type="pic" sz="quarter" idx="20" hasCustomPrompt="1"/>
          </p:nvPr>
        </p:nvSpPr>
        <p:spPr>
          <a:xfrm rot="900000">
            <a:off x="10696035" y="2347646"/>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8" name="Picture Placeholder 137">
            <a:extLst>
              <a:ext uri="{FF2B5EF4-FFF2-40B4-BE49-F238E27FC236}">
                <a16:creationId xmlns:a16="http://schemas.microsoft.com/office/drawing/2014/main" id="{7A776046-573F-44DE-BD2C-3607CA3963F2}"/>
              </a:ext>
            </a:extLst>
          </p:cNvPr>
          <p:cNvSpPr>
            <a:spLocks noGrp="1"/>
          </p:cNvSpPr>
          <p:nvPr>
            <p:ph type="pic" sz="quarter" idx="21" hasCustomPrompt="1"/>
          </p:nvPr>
        </p:nvSpPr>
        <p:spPr>
          <a:xfrm rot="900000">
            <a:off x="4895863" y="2073357"/>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9" name="Picture Placeholder 138">
            <a:extLst>
              <a:ext uri="{FF2B5EF4-FFF2-40B4-BE49-F238E27FC236}">
                <a16:creationId xmlns:a16="http://schemas.microsoft.com/office/drawing/2014/main" id="{2A1E453A-CEFB-491F-B378-DCD5C533BC85}"/>
              </a:ext>
            </a:extLst>
          </p:cNvPr>
          <p:cNvSpPr>
            <a:spLocks noGrp="1"/>
          </p:cNvSpPr>
          <p:nvPr>
            <p:ph type="pic" sz="quarter" idx="22" hasCustomPrompt="1"/>
          </p:nvPr>
        </p:nvSpPr>
        <p:spPr>
          <a:xfrm rot="900000">
            <a:off x="1322548" y="4497376"/>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40" name="Picture Placeholder 139">
            <a:extLst>
              <a:ext uri="{FF2B5EF4-FFF2-40B4-BE49-F238E27FC236}">
                <a16:creationId xmlns:a16="http://schemas.microsoft.com/office/drawing/2014/main" id="{01EF79B2-1202-441F-93D1-93F0676AEBD2}"/>
              </a:ext>
            </a:extLst>
          </p:cNvPr>
          <p:cNvSpPr>
            <a:spLocks noGrp="1"/>
          </p:cNvSpPr>
          <p:nvPr>
            <p:ph type="pic" sz="quarter" idx="23" hasCustomPrompt="1"/>
          </p:nvPr>
        </p:nvSpPr>
        <p:spPr>
          <a:xfrm rot="900000">
            <a:off x="-1659111" y="4688978"/>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41" name="Picture Placeholder 140">
            <a:extLst>
              <a:ext uri="{FF2B5EF4-FFF2-40B4-BE49-F238E27FC236}">
                <a16:creationId xmlns:a16="http://schemas.microsoft.com/office/drawing/2014/main" id="{95D9DBE6-F4E3-4E22-91C7-3D4B2DDCCE29}"/>
              </a:ext>
            </a:extLst>
          </p:cNvPr>
          <p:cNvSpPr>
            <a:spLocks noGrp="1"/>
          </p:cNvSpPr>
          <p:nvPr>
            <p:ph type="pic" sz="quarter" idx="24" hasCustomPrompt="1"/>
          </p:nvPr>
        </p:nvSpPr>
        <p:spPr>
          <a:xfrm rot="900000">
            <a:off x="6640944" y="6539293"/>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34184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104" name="Picture Placeholder 103">
            <a:extLst>
              <a:ext uri="{FF2B5EF4-FFF2-40B4-BE49-F238E27FC236}">
                <a16:creationId xmlns:a16="http://schemas.microsoft.com/office/drawing/2014/main" id="{EB6FC07A-3EED-46D1-8836-B04643806DC4}"/>
              </a:ext>
            </a:extLst>
          </p:cNvPr>
          <p:cNvSpPr>
            <a:spLocks noGrp="1"/>
          </p:cNvSpPr>
          <p:nvPr>
            <p:ph type="pic" sz="quarter" idx="10" hasCustomPrompt="1"/>
          </p:nvPr>
        </p:nvSpPr>
        <p:spPr>
          <a:xfrm>
            <a:off x="9529014"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5" name="Picture Placeholder 104">
            <a:extLst>
              <a:ext uri="{FF2B5EF4-FFF2-40B4-BE49-F238E27FC236}">
                <a16:creationId xmlns:a16="http://schemas.microsoft.com/office/drawing/2014/main" id="{31EE06FA-6DBB-427B-8C16-78104D626C32}"/>
              </a:ext>
            </a:extLst>
          </p:cNvPr>
          <p:cNvSpPr>
            <a:spLocks noGrp="1"/>
          </p:cNvSpPr>
          <p:nvPr>
            <p:ph type="pic" sz="quarter" idx="11" hasCustomPrompt="1"/>
          </p:nvPr>
        </p:nvSpPr>
        <p:spPr>
          <a:xfrm>
            <a:off x="1463963"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6" name="Picture Placeholder 105">
            <a:extLst>
              <a:ext uri="{FF2B5EF4-FFF2-40B4-BE49-F238E27FC236}">
                <a16:creationId xmlns:a16="http://schemas.microsoft.com/office/drawing/2014/main" id="{B7C818D4-3B28-4361-8D2F-8CBD17E44189}"/>
              </a:ext>
            </a:extLst>
          </p:cNvPr>
          <p:cNvSpPr>
            <a:spLocks noGrp="1"/>
          </p:cNvSpPr>
          <p:nvPr>
            <p:ph type="pic" sz="quarter" idx="12" hasCustomPrompt="1"/>
          </p:nvPr>
        </p:nvSpPr>
        <p:spPr>
          <a:xfrm>
            <a:off x="5496488"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7" name="Picture Placeholder 106">
            <a:extLst>
              <a:ext uri="{FF2B5EF4-FFF2-40B4-BE49-F238E27FC236}">
                <a16:creationId xmlns:a16="http://schemas.microsoft.com/office/drawing/2014/main" id="{7400DAC4-4A0D-44AA-BB9F-9010A269BC99}"/>
              </a:ext>
            </a:extLst>
          </p:cNvPr>
          <p:cNvSpPr>
            <a:spLocks noGrp="1"/>
          </p:cNvSpPr>
          <p:nvPr>
            <p:ph type="pic" sz="quarter" idx="13" hasCustomPrompt="1"/>
          </p:nvPr>
        </p:nvSpPr>
        <p:spPr>
          <a:xfrm>
            <a:off x="3480640" y="2533492"/>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8" name="Picture Placeholder 107">
            <a:extLst>
              <a:ext uri="{FF2B5EF4-FFF2-40B4-BE49-F238E27FC236}">
                <a16:creationId xmlns:a16="http://schemas.microsoft.com/office/drawing/2014/main" id="{D3444D8E-42E6-456A-8F7D-EF39576914D6}"/>
              </a:ext>
            </a:extLst>
          </p:cNvPr>
          <p:cNvSpPr>
            <a:spLocks noGrp="1"/>
          </p:cNvSpPr>
          <p:nvPr>
            <p:ph type="pic" sz="quarter" idx="14" hasCustomPrompt="1"/>
          </p:nvPr>
        </p:nvSpPr>
        <p:spPr>
          <a:xfrm>
            <a:off x="7512890" y="2533492"/>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4084877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AA9078A-D85C-41F4-B3EC-EC4130DB44F1}"/>
              </a:ext>
            </a:extLst>
          </p:cNvPr>
          <p:cNvSpPr>
            <a:spLocks noGrp="1"/>
          </p:cNvSpPr>
          <p:nvPr>
            <p:ph type="pic" sz="quarter" idx="12" hasCustomPrompt="1"/>
          </p:nvPr>
        </p:nvSpPr>
        <p:spPr>
          <a:xfrm>
            <a:off x="3694976" y="947660"/>
            <a:ext cx="6552804" cy="4918912"/>
          </a:xfrm>
          <a:custGeom>
            <a:avLst/>
            <a:gdLst>
              <a:gd name="connsiteX0" fmla="*/ 129810 w 6552804"/>
              <a:gd name="connsiteY0" fmla="*/ 0 h 4918912"/>
              <a:gd name="connsiteX1" fmla="*/ 6422994 w 6552804"/>
              <a:gd name="connsiteY1" fmla="*/ 0 h 4918912"/>
              <a:gd name="connsiteX2" fmla="*/ 6552804 w 6552804"/>
              <a:gd name="connsiteY2" fmla="*/ 129810 h 4918912"/>
              <a:gd name="connsiteX3" fmla="*/ 6552804 w 6552804"/>
              <a:gd name="connsiteY3" fmla="*/ 4789102 h 4918912"/>
              <a:gd name="connsiteX4" fmla="*/ 6422994 w 6552804"/>
              <a:gd name="connsiteY4" fmla="*/ 4918912 h 4918912"/>
              <a:gd name="connsiteX5" fmla="*/ 522911 w 6552804"/>
              <a:gd name="connsiteY5" fmla="*/ 4918912 h 4918912"/>
              <a:gd name="connsiteX6" fmla="*/ 522911 w 6552804"/>
              <a:gd name="connsiteY6" fmla="*/ 1297467 h 4918912"/>
              <a:gd name="connsiteX7" fmla="*/ 265250 w 6552804"/>
              <a:gd name="connsiteY7" fmla="*/ 1039806 h 4918912"/>
              <a:gd name="connsiteX8" fmla="*/ 0 w 6552804"/>
              <a:gd name="connsiteY8" fmla="*/ 1039806 h 4918912"/>
              <a:gd name="connsiteX9" fmla="*/ 0 w 6552804"/>
              <a:gd name="connsiteY9" fmla="*/ 129810 h 4918912"/>
              <a:gd name="connsiteX10" fmla="*/ 129810 w 6552804"/>
              <a:gd name="connsiteY10" fmla="*/ 0 h 491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2804" h="4918912">
                <a:moveTo>
                  <a:pt x="129810" y="0"/>
                </a:moveTo>
                <a:lnTo>
                  <a:pt x="6422994" y="0"/>
                </a:lnTo>
                <a:cubicBezTo>
                  <a:pt x="6494686" y="0"/>
                  <a:pt x="6552804" y="58118"/>
                  <a:pt x="6552804" y="129810"/>
                </a:cubicBezTo>
                <a:lnTo>
                  <a:pt x="6552804" y="4789102"/>
                </a:lnTo>
                <a:cubicBezTo>
                  <a:pt x="6552804" y="4860794"/>
                  <a:pt x="6494686" y="4918912"/>
                  <a:pt x="6422994" y="4918912"/>
                </a:cubicBezTo>
                <a:lnTo>
                  <a:pt x="522911" y="4918912"/>
                </a:lnTo>
                <a:lnTo>
                  <a:pt x="522911" y="1297467"/>
                </a:lnTo>
                <a:cubicBezTo>
                  <a:pt x="522911" y="1155165"/>
                  <a:pt x="407552" y="1039806"/>
                  <a:pt x="265250" y="1039806"/>
                </a:cubicBezTo>
                <a:lnTo>
                  <a:pt x="0" y="1039806"/>
                </a:lnTo>
                <a:lnTo>
                  <a:pt x="0" y="129810"/>
                </a:lnTo>
                <a:cubicBezTo>
                  <a:pt x="0" y="58118"/>
                  <a:pt x="58118" y="0"/>
                  <a:pt x="129810" y="0"/>
                </a:cubicBezTo>
                <a:close/>
              </a:path>
            </a:pathLst>
          </a:cu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
        <p:nvSpPr>
          <p:cNvPr id="20" name="Picture Placeholder 19">
            <a:extLst>
              <a:ext uri="{FF2B5EF4-FFF2-40B4-BE49-F238E27FC236}">
                <a16:creationId xmlns:a16="http://schemas.microsoft.com/office/drawing/2014/main" id="{0D6AD3FB-F786-4F0D-8B7C-59007505234D}"/>
              </a:ext>
            </a:extLst>
          </p:cNvPr>
          <p:cNvSpPr>
            <a:spLocks noGrp="1"/>
          </p:cNvSpPr>
          <p:nvPr>
            <p:ph type="pic" sz="quarter" idx="11" hasCustomPrompt="1"/>
          </p:nvPr>
        </p:nvSpPr>
        <p:spPr>
          <a:xfrm>
            <a:off x="1819645" y="2096051"/>
            <a:ext cx="2288996" cy="4958824"/>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033641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3" name="Picture Placeholder 62">
            <a:extLst>
              <a:ext uri="{FF2B5EF4-FFF2-40B4-BE49-F238E27FC236}">
                <a16:creationId xmlns:a16="http://schemas.microsoft.com/office/drawing/2014/main" id="{5F7A1BD5-6457-45E0-A708-4A1BBE749033}"/>
              </a:ext>
            </a:extLst>
          </p:cNvPr>
          <p:cNvSpPr>
            <a:spLocks noGrp="1"/>
          </p:cNvSpPr>
          <p:nvPr>
            <p:ph type="pic" sz="quarter" idx="12" hasCustomPrompt="1"/>
          </p:nvPr>
        </p:nvSpPr>
        <p:spPr>
          <a:xfrm>
            <a:off x="3907149" y="2303227"/>
            <a:ext cx="5760000" cy="3232954"/>
          </a:xfrm>
          <a:custGeom>
            <a:avLst/>
            <a:gdLst>
              <a:gd name="connsiteX0" fmla="*/ 85318 w 5760000"/>
              <a:gd name="connsiteY0" fmla="*/ 0 h 3232954"/>
              <a:gd name="connsiteX1" fmla="*/ 5674682 w 5760000"/>
              <a:gd name="connsiteY1" fmla="*/ 0 h 3232954"/>
              <a:gd name="connsiteX2" fmla="*/ 5760000 w 5760000"/>
              <a:gd name="connsiteY2" fmla="*/ 85318 h 3232954"/>
              <a:gd name="connsiteX3" fmla="*/ 5760000 w 5760000"/>
              <a:gd name="connsiteY3" fmla="*/ 1364550 h 3232954"/>
              <a:gd name="connsiteX4" fmla="*/ 5665047 w 5760000"/>
              <a:gd name="connsiteY4" fmla="*/ 1364550 h 3232954"/>
              <a:gd name="connsiteX5" fmla="*/ 5529270 w 5760000"/>
              <a:gd name="connsiteY5" fmla="*/ 1500327 h 3232954"/>
              <a:gd name="connsiteX6" fmla="*/ 5529270 w 5760000"/>
              <a:gd name="connsiteY6" fmla="*/ 3232954 h 3232954"/>
              <a:gd name="connsiteX7" fmla="*/ 1340988 w 5760000"/>
              <a:gd name="connsiteY7" fmla="*/ 3232954 h 3232954"/>
              <a:gd name="connsiteX8" fmla="*/ 1340988 w 5760000"/>
              <a:gd name="connsiteY8" fmla="*/ 990681 h 3232954"/>
              <a:gd name="connsiteX9" fmla="*/ 1145754 w 5760000"/>
              <a:gd name="connsiteY9" fmla="*/ 795447 h 3232954"/>
              <a:gd name="connsiteX10" fmla="*/ 0 w 5760000"/>
              <a:gd name="connsiteY10" fmla="*/ 795447 h 3232954"/>
              <a:gd name="connsiteX11" fmla="*/ 0 w 5760000"/>
              <a:gd name="connsiteY11" fmla="*/ 85318 h 3232954"/>
              <a:gd name="connsiteX12" fmla="*/ 85318 w 5760000"/>
              <a:gd name="connsiteY12" fmla="*/ 0 h 323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60000" h="3232954">
                <a:moveTo>
                  <a:pt x="85318" y="0"/>
                </a:moveTo>
                <a:lnTo>
                  <a:pt x="5674682" y="0"/>
                </a:lnTo>
                <a:cubicBezTo>
                  <a:pt x="5721802" y="0"/>
                  <a:pt x="5760000" y="38198"/>
                  <a:pt x="5760000" y="85318"/>
                </a:cubicBezTo>
                <a:lnTo>
                  <a:pt x="5760000" y="1364550"/>
                </a:lnTo>
                <a:lnTo>
                  <a:pt x="5665047" y="1364550"/>
                </a:lnTo>
                <a:cubicBezTo>
                  <a:pt x="5590059" y="1364550"/>
                  <a:pt x="5529270" y="1425339"/>
                  <a:pt x="5529270" y="1500327"/>
                </a:cubicBezTo>
                <a:lnTo>
                  <a:pt x="5529270" y="3232954"/>
                </a:lnTo>
                <a:lnTo>
                  <a:pt x="1340988" y="3232954"/>
                </a:lnTo>
                <a:lnTo>
                  <a:pt x="1340988" y="990681"/>
                </a:lnTo>
                <a:cubicBezTo>
                  <a:pt x="1340988" y="882856"/>
                  <a:pt x="1253579" y="795447"/>
                  <a:pt x="1145754" y="795447"/>
                </a:cubicBezTo>
                <a:lnTo>
                  <a:pt x="0" y="795447"/>
                </a:lnTo>
                <a:lnTo>
                  <a:pt x="0" y="85318"/>
                </a:lnTo>
                <a:cubicBezTo>
                  <a:pt x="0" y="38198"/>
                  <a:pt x="38198" y="0"/>
                  <a:pt x="85318" y="0"/>
                </a:cubicBezTo>
                <a:close/>
              </a:path>
            </a:pathLst>
          </a:cu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31" name="Picture Placeholder 30">
            <a:extLst>
              <a:ext uri="{FF2B5EF4-FFF2-40B4-BE49-F238E27FC236}">
                <a16:creationId xmlns:a16="http://schemas.microsoft.com/office/drawing/2014/main" id="{CC8CE266-3DEB-4C78-BCDA-C78BFAF071FF}"/>
              </a:ext>
            </a:extLst>
          </p:cNvPr>
          <p:cNvSpPr>
            <a:spLocks noGrp="1"/>
          </p:cNvSpPr>
          <p:nvPr>
            <p:ph type="pic" sz="quarter" idx="10" hasCustomPrompt="1"/>
          </p:nvPr>
        </p:nvSpPr>
        <p:spPr>
          <a:xfrm>
            <a:off x="9488168" y="3725213"/>
            <a:ext cx="1084260" cy="234669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32" name="Picture Placeholder 31">
            <a:extLst>
              <a:ext uri="{FF2B5EF4-FFF2-40B4-BE49-F238E27FC236}">
                <a16:creationId xmlns:a16="http://schemas.microsoft.com/office/drawing/2014/main" id="{DAF32B45-098D-4B25-A23F-92B38466B0C9}"/>
              </a:ext>
            </a:extLst>
          </p:cNvPr>
          <p:cNvSpPr>
            <a:spLocks noGrp="1"/>
          </p:cNvSpPr>
          <p:nvPr>
            <p:ph type="pic" sz="quarter" idx="11" hasCustomPrompt="1"/>
          </p:nvPr>
        </p:nvSpPr>
        <p:spPr>
          <a:xfrm>
            <a:off x="1445629" y="3244730"/>
            <a:ext cx="3648203" cy="2738552"/>
          </a:xfrm>
          <a:prstGeom prst="roundRect">
            <a:avLst>
              <a:gd name="adj" fmla="val 2639"/>
            </a:avLst>
          </a:pr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968796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84" name="Picture Placeholder 83">
            <a:extLst>
              <a:ext uri="{FF2B5EF4-FFF2-40B4-BE49-F238E27FC236}">
                <a16:creationId xmlns:a16="http://schemas.microsoft.com/office/drawing/2014/main" id="{EBDDB84D-2CA4-4525-A778-166ABD0F2B28}"/>
              </a:ext>
            </a:extLst>
          </p:cNvPr>
          <p:cNvSpPr>
            <a:spLocks noGrp="1"/>
          </p:cNvSpPr>
          <p:nvPr>
            <p:ph type="pic" sz="quarter" idx="12" hasCustomPrompt="1"/>
          </p:nvPr>
        </p:nvSpPr>
        <p:spPr>
          <a:xfrm>
            <a:off x="3907149" y="1931074"/>
            <a:ext cx="6401180" cy="3592833"/>
          </a:xfrm>
          <a:custGeom>
            <a:avLst/>
            <a:gdLst>
              <a:gd name="connsiteX0" fmla="*/ 94815 w 6401180"/>
              <a:gd name="connsiteY0" fmla="*/ 0 h 3592833"/>
              <a:gd name="connsiteX1" fmla="*/ 6306365 w 6401180"/>
              <a:gd name="connsiteY1" fmla="*/ 0 h 3592833"/>
              <a:gd name="connsiteX2" fmla="*/ 6401180 w 6401180"/>
              <a:gd name="connsiteY2" fmla="*/ 94815 h 3592833"/>
              <a:gd name="connsiteX3" fmla="*/ 6401180 w 6401180"/>
              <a:gd name="connsiteY3" fmla="*/ 1495216 h 3592833"/>
              <a:gd name="connsiteX4" fmla="*/ 6080579 w 6401180"/>
              <a:gd name="connsiteY4" fmla="*/ 1495216 h 3592833"/>
              <a:gd name="connsiteX5" fmla="*/ 5943322 w 6401180"/>
              <a:gd name="connsiteY5" fmla="*/ 1632473 h 3592833"/>
              <a:gd name="connsiteX6" fmla="*/ 5943322 w 6401180"/>
              <a:gd name="connsiteY6" fmla="*/ 3592833 h 3592833"/>
              <a:gd name="connsiteX7" fmla="*/ 1493005 w 6401180"/>
              <a:gd name="connsiteY7" fmla="*/ 3592833 h 3592833"/>
              <a:gd name="connsiteX8" fmla="*/ 1493005 w 6401180"/>
              <a:gd name="connsiteY8" fmla="*/ 1090363 h 3592833"/>
              <a:gd name="connsiteX9" fmla="*/ 1270511 w 6401180"/>
              <a:gd name="connsiteY9" fmla="*/ 867869 h 3592833"/>
              <a:gd name="connsiteX10" fmla="*/ 0 w 6401180"/>
              <a:gd name="connsiteY10" fmla="*/ 867869 h 3592833"/>
              <a:gd name="connsiteX11" fmla="*/ 0 w 6401180"/>
              <a:gd name="connsiteY11" fmla="*/ 94815 h 3592833"/>
              <a:gd name="connsiteX12" fmla="*/ 94815 w 6401180"/>
              <a:gd name="connsiteY12" fmla="*/ 0 h 359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01180" h="3592833">
                <a:moveTo>
                  <a:pt x="94815" y="0"/>
                </a:moveTo>
                <a:lnTo>
                  <a:pt x="6306365" y="0"/>
                </a:lnTo>
                <a:cubicBezTo>
                  <a:pt x="6358730" y="0"/>
                  <a:pt x="6401180" y="42450"/>
                  <a:pt x="6401180" y="94815"/>
                </a:cubicBezTo>
                <a:lnTo>
                  <a:pt x="6401180" y="1495216"/>
                </a:lnTo>
                <a:lnTo>
                  <a:pt x="6080579" y="1495216"/>
                </a:lnTo>
                <a:cubicBezTo>
                  <a:pt x="6004774" y="1495216"/>
                  <a:pt x="5943322" y="1556668"/>
                  <a:pt x="5943322" y="1632473"/>
                </a:cubicBezTo>
                <a:lnTo>
                  <a:pt x="5943322" y="3592833"/>
                </a:lnTo>
                <a:lnTo>
                  <a:pt x="1493005" y="3592833"/>
                </a:lnTo>
                <a:lnTo>
                  <a:pt x="1493005" y="1090363"/>
                </a:lnTo>
                <a:cubicBezTo>
                  <a:pt x="1493005" y="967483"/>
                  <a:pt x="1393391" y="867869"/>
                  <a:pt x="1270511" y="867869"/>
                </a:cubicBezTo>
                <a:lnTo>
                  <a:pt x="0" y="867869"/>
                </a:lnTo>
                <a:lnTo>
                  <a:pt x="0" y="94815"/>
                </a:lnTo>
                <a:cubicBezTo>
                  <a:pt x="0" y="42450"/>
                  <a:pt x="42450" y="0"/>
                  <a:pt x="94815" y="0"/>
                </a:cubicBezTo>
                <a:close/>
              </a:path>
            </a:pathLst>
          </a:cu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32" name="Picture Placeholder 31">
            <a:extLst>
              <a:ext uri="{FF2B5EF4-FFF2-40B4-BE49-F238E27FC236}">
                <a16:creationId xmlns:a16="http://schemas.microsoft.com/office/drawing/2014/main" id="{B8B0B69C-E7C6-4299-9441-F3B2EF1DCAF3}"/>
              </a:ext>
            </a:extLst>
          </p:cNvPr>
          <p:cNvSpPr>
            <a:spLocks noGrp="1"/>
          </p:cNvSpPr>
          <p:nvPr>
            <p:ph type="pic" sz="quarter" idx="10" hasCustomPrompt="1"/>
          </p:nvPr>
        </p:nvSpPr>
        <p:spPr>
          <a:xfrm>
            <a:off x="9910859" y="3479214"/>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33" name="Picture Placeholder 32">
            <a:extLst>
              <a:ext uri="{FF2B5EF4-FFF2-40B4-BE49-F238E27FC236}">
                <a16:creationId xmlns:a16="http://schemas.microsoft.com/office/drawing/2014/main" id="{021E564A-78DE-4046-BBDA-5F5CBACCA9EA}"/>
              </a:ext>
            </a:extLst>
          </p:cNvPr>
          <p:cNvSpPr>
            <a:spLocks noGrp="1"/>
          </p:cNvSpPr>
          <p:nvPr>
            <p:ph type="pic" sz="quarter" idx="11" hasCustomPrompt="1"/>
          </p:nvPr>
        </p:nvSpPr>
        <p:spPr>
          <a:xfrm>
            <a:off x="1210803" y="2959122"/>
            <a:ext cx="4028680" cy="3024160"/>
          </a:xfrm>
          <a:prstGeom prst="roundRect">
            <a:avLst>
              <a:gd name="adj" fmla="val 2639"/>
            </a:avLst>
          </a:pr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2130268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812C0B-395E-4482-B7D1-2C0674084C32}"/>
              </a:ext>
            </a:extLst>
          </p:cNvPr>
          <p:cNvSpPr>
            <a:spLocks noGrp="1"/>
          </p:cNvSpPr>
          <p:nvPr>
            <p:ph type="pic" sz="quarter" idx="10" hasCustomPrompt="1"/>
          </p:nvPr>
        </p:nvSpPr>
        <p:spPr>
          <a:xfrm>
            <a:off x="1412244" y="1475466"/>
            <a:ext cx="3567860" cy="7722000"/>
          </a:xfrm>
          <a:prstGeom prst="roundRect">
            <a:avLst>
              <a:gd name="adj" fmla="val 8124"/>
            </a:avLst>
          </a:prstGeom>
          <a:solidFill>
            <a:schemeClr val="accent1"/>
          </a:solidFill>
        </p:spPr>
        <p:txBody>
          <a:bodyPr wrap="square" tIns="252000" anchor="t">
            <a:noAutofit/>
          </a:bodyPr>
          <a:lstStyle>
            <a:lvl1pPr marL="0" indent="0" algn="ctr">
              <a:buNone/>
              <a:defRPr sz="24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8859191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2F1DAC9-A543-4E59-BBF4-96F3B293B982}"/>
              </a:ext>
            </a:extLst>
          </p:cNvPr>
          <p:cNvSpPr>
            <a:spLocks noGrp="1"/>
          </p:cNvSpPr>
          <p:nvPr>
            <p:ph type="pic" sz="quarter" idx="10" hasCustomPrompt="1"/>
          </p:nvPr>
        </p:nvSpPr>
        <p:spPr>
          <a:xfrm>
            <a:off x="3718123" y="4122552"/>
            <a:ext cx="4757146" cy="10296000"/>
          </a:xfrm>
          <a:prstGeom prst="roundRect">
            <a:avLst>
              <a:gd name="adj" fmla="val 8124"/>
            </a:avLst>
          </a:prstGeom>
          <a:solidFill>
            <a:schemeClr val="accent1"/>
          </a:solidFill>
        </p:spPr>
        <p:txBody>
          <a:bodyPr wrap="square" tIns="252000" anchor="t">
            <a:noAutofit/>
          </a:bodyPr>
          <a:lstStyle>
            <a:lvl1pPr marL="0" indent="0" algn="ctr">
              <a:buNone/>
              <a:defRPr sz="24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335577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Picture Placeholder 21">
            <a:extLst>
              <a:ext uri="{FF2B5EF4-FFF2-40B4-BE49-F238E27FC236}">
                <a16:creationId xmlns:a16="http://schemas.microsoft.com/office/drawing/2014/main" id="{F5316089-DF4A-48B1-9B8D-5299B0913DC7}"/>
              </a:ext>
            </a:extLst>
          </p:cNvPr>
          <p:cNvSpPr>
            <a:spLocks noGrp="1"/>
          </p:cNvSpPr>
          <p:nvPr>
            <p:ph type="pic" sz="quarter" idx="12" hasCustomPrompt="1"/>
          </p:nvPr>
        </p:nvSpPr>
        <p:spPr>
          <a:xfrm>
            <a:off x="7602278" y="4137383"/>
            <a:ext cx="3446722" cy="1558158"/>
          </a:xfrm>
          <a:prstGeom prst="roundRect">
            <a:avLst>
              <a:gd name="adj" fmla="val 8124"/>
            </a:avLst>
          </a:pr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32" name="Picture Placeholder 31">
            <a:extLst>
              <a:ext uri="{FF2B5EF4-FFF2-40B4-BE49-F238E27FC236}">
                <a16:creationId xmlns:a16="http://schemas.microsoft.com/office/drawing/2014/main" id="{C202F225-B9FD-448B-889D-8F12F0078F6D}"/>
              </a:ext>
            </a:extLst>
          </p:cNvPr>
          <p:cNvSpPr>
            <a:spLocks noGrp="1"/>
          </p:cNvSpPr>
          <p:nvPr>
            <p:ph type="pic" sz="quarter" idx="10" hasCustomPrompt="1"/>
          </p:nvPr>
        </p:nvSpPr>
        <p:spPr>
          <a:xfrm>
            <a:off x="6694872" y="2246638"/>
            <a:ext cx="1558158" cy="3433601"/>
          </a:xfrm>
          <a:custGeom>
            <a:avLst/>
            <a:gdLst>
              <a:gd name="connsiteX0" fmla="*/ 126585 w 1558158"/>
              <a:gd name="connsiteY0" fmla="*/ 0 h 3453719"/>
              <a:gd name="connsiteX1" fmla="*/ 1431573 w 1558158"/>
              <a:gd name="connsiteY1" fmla="*/ 0 h 3453719"/>
              <a:gd name="connsiteX2" fmla="*/ 1558158 w 1558158"/>
              <a:gd name="connsiteY2" fmla="*/ 126585 h 3453719"/>
              <a:gd name="connsiteX3" fmla="*/ 1558158 w 1558158"/>
              <a:gd name="connsiteY3" fmla="*/ 1826877 h 3453719"/>
              <a:gd name="connsiteX4" fmla="*/ 1022064 w 1558158"/>
              <a:gd name="connsiteY4" fmla="*/ 1826877 h 3453719"/>
              <a:gd name="connsiteX5" fmla="*/ 835435 w 1558158"/>
              <a:gd name="connsiteY5" fmla="*/ 2013506 h 3453719"/>
              <a:gd name="connsiteX6" fmla="*/ 835435 w 1558158"/>
              <a:gd name="connsiteY6" fmla="*/ 3366378 h 3453719"/>
              <a:gd name="connsiteX7" fmla="*/ 850102 w 1558158"/>
              <a:gd name="connsiteY7" fmla="*/ 3439023 h 3453719"/>
              <a:gd name="connsiteX8" fmla="*/ 860010 w 1558158"/>
              <a:gd name="connsiteY8" fmla="*/ 3453719 h 3453719"/>
              <a:gd name="connsiteX9" fmla="*/ 126585 w 1558158"/>
              <a:gd name="connsiteY9" fmla="*/ 3453719 h 3453719"/>
              <a:gd name="connsiteX10" fmla="*/ 0 w 1558158"/>
              <a:gd name="connsiteY10" fmla="*/ 3327134 h 3453719"/>
              <a:gd name="connsiteX11" fmla="*/ 0 w 1558158"/>
              <a:gd name="connsiteY11" fmla="*/ 126585 h 3453719"/>
              <a:gd name="connsiteX12" fmla="*/ 126585 w 1558158"/>
              <a:gd name="connsiteY12" fmla="*/ 0 h 345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8158" h="3453719">
                <a:moveTo>
                  <a:pt x="126585" y="0"/>
                </a:moveTo>
                <a:lnTo>
                  <a:pt x="1431573" y="0"/>
                </a:lnTo>
                <a:cubicBezTo>
                  <a:pt x="1501484" y="0"/>
                  <a:pt x="1558158" y="56674"/>
                  <a:pt x="1558158" y="126585"/>
                </a:cubicBezTo>
                <a:lnTo>
                  <a:pt x="1558158" y="1826877"/>
                </a:lnTo>
                <a:lnTo>
                  <a:pt x="1022064" y="1826877"/>
                </a:lnTo>
                <a:cubicBezTo>
                  <a:pt x="918992" y="1826877"/>
                  <a:pt x="835435" y="1910434"/>
                  <a:pt x="835435" y="2013506"/>
                </a:cubicBezTo>
                <a:lnTo>
                  <a:pt x="835435" y="3366378"/>
                </a:lnTo>
                <a:cubicBezTo>
                  <a:pt x="835435" y="3392146"/>
                  <a:pt x="840658" y="3416695"/>
                  <a:pt x="850102" y="3439023"/>
                </a:cubicBezTo>
                <a:lnTo>
                  <a:pt x="860010" y="3453719"/>
                </a:lnTo>
                <a:lnTo>
                  <a:pt x="126585" y="3453719"/>
                </a:lnTo>
                <a:cubicBezTo>
                  <a:pt x="56674" y="3453719"/>
                  <a:pt x="0" y="3397045"/>
                  <a:pt x="0" y="3327134"/>
                </a:cubicBezTo>
                <a:lnTo>
                  <a:pt x="0" y="126585"/>
                </a:lnTo>
                <a:cubicBezTo>
                  <a:pt x="0" y="56674"/>
                  <a:pt x="56674" y="0"/>
                  <a:pt x="126585" y="0"/>
                </a:cubicBezTo>
                <a:close/>
              </a:path>
            </a:pathLst>
          </a:cu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66324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2">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0DC57906-0D96-4F9B-A186-DD8837780B7E}"/>
              </a:ext>
            </a:extLst>
          </p:cNvPr>
          <p:cNvSpPr/>
          <p:nvPr/>
        </p:nvSpPr>
        <p:spPr>
          <a:xfrm>
            <a:off x="6379643" y="856181"/>
            <a:ext cx="2375396" cy="5139370"/>
          </a:xfrm>
          <a:custGeom>
            <a:avLst/>
            <a:gdLst>
              <a:gd name="connsiteX0" fmla="*/ 3134 w 2375396"/>
              <a:gd name="connsiteY0" fmla="*/ 225631 h 5139370"/>
              <a:gd name="connsiteX1" fmla="*/ 228765 w 2375396"/>
              <a:gd name="connsiteY1" fmla="*/ 0 h 5139370"/>
              <a:gd name="connsiteX2" fmla="*/ 2149766 w 2375396"/>
              <a:gd name="connsiteY2" fmla="*/ 78344 h 5139370"/>
              <a:gd name="connsiteX3" fmla="*/ 2375397 w 2375396"/>
              <a:gd name="connsiteY3" fmla="*/ 303975 h 5139370"/>
              <a:gd name="connsiteX4" fmla="*/ 2375397 w 2375396"/>
              <a:gd name="connsiteY4" fmla="*/ 4847931 h 5139370"/>
              <a:gd name="connsiteX5" fmla="*/ 2149766 w 2375396"/>
              <a:gd name="connsiteY5" fmla="*/ 5073562 h 5139370"/>
              <a:gd name="connsiteX6" fmla="*/ 225631 w 2375396"/>
              <a:gd name="connsiteY6" fmla="*/ 5139370 h 5139370"/>
              <a:gd name="connsiteX7" fmla="*/ 0 w 2375396"/>
              <a:gd name="connsiteY7" fmla="*/ 4913740 h 5139370"/>
              <a:gd name="connsiteX8" fmla="*/ 0 w 2375396"/>
              <a:gd name="connsiteY8" fmla="*/ 225631 h 513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5396" h="5139370">
                <a:moveTo>
                  <a:pt x="3134" y="225631"/>
                </a:moveTo>
                <a:cubicBezTo>
                  <a:pt x="3134" y="103414"/>
                  <a:pt x="103414" y="0"/>
                  <a:pt x="228765" y="0"/>
                </a:cubicBezTo>
                <a:lnTo>
                  <a:pt x="2149766" y="78344"/>
                </a:lnTo>
                <a:cubicBezTo>
                  <a:pt x="2271983" y="78344"/>
                  <a:pt x="2375397" y="178624"/>
                  <a:pt x="2375397" y="303975"/>
                </a:cubicBezTo>
                <a:lnTo>
                  <a:pt x="2375397" y="4847931"/>
                </a:lnTo>
                <a:cubicBezTo>
                  <a:pt x="2375397" y="4970147"/>
                  <a:pt x="2275116" y="5073562"/>
                  <a:pt x="2149766" y="5073562"/>
                </a:cubicBezTo>
                <a:lnTo>
                  <a:pt x="225631" y="5139370"/>
                </a:lnTo>
                <a:cubicBezTo>
                  <a:pt x="103414" y="5139370"/>
                  <a:pt x="0" y="5039090"/>
                  <a:pt x="0" y="4913740"/>
                </a:cubicBezTo>
                <a:lnTo>
                  <a:pt x="0" y="225631"/>
                </a:lnTo>
                <a:close/>
              </a:path>
            </a:pathLst>
          </a:custGeom>
          <a:noFill/>
          <a:ln w="30045" cap="flat">
            <a:noFill/>
            <a:prstDash val="solid"/>
            <a:miter/>
          </a:ln>
        </p:spPr>
        <p:txBody>
          <a:bodyPr rtlCol="0" anchor="ctr"/>
          <a:lstStyle/>
          <a:p>
            <a:endParaRPr lang="fr-FR" dirty="0">
              <a:latin typeface="Arial" panose="020B0604020202020204" pitchFamily="34" charset="0"/>
            </a:endParaRPr>
          </a:p>
        </p:txBody>
      </p:sp>
      <p:sp>
        <p:nvSpPr>
          <p:cNvPr id="18" name="Picture Placeholder 3">
            <a:extLst>
              <a:ext uri="{FF2B5EF4-FFF2-40B4-BE49-F238E27FC236}">
                <a16:creationId xmlns:a16="http://schemas.microsoft.com/office/drawing/2014/main" id="{075E3183-F408-418E-8749-A1494C502EA5}"/>
              </a:ext>
            </a:extLst>
          </p:cNvPr>
          <p:cNvSpPr>
            <a:spLocks noGrp="1"/>
          </p:cNvSpPr>
          <p:nvPr>
            <p:ph type="pic" sz="quarter" idx="10" hasCustomPrompt="1"/>
          </p:nvPr>
        </p:nvSpPr>
        <p:spPr>
          <a:xfrm rot="21030792">
            <a:off x="1682244" y="1123887"/>
            <a:ext cx="1883916" cy="7372414"/>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
        <p:nvSpPr>
          <p:cNvPr id="7" name="Picture Placeholder 13">
            <a:extLst>
              <a:ext uri="{FF2B5EF4-FFF2-40B4-BE49-F238E27FC236}">
                <a16:creationId xmlns:a16="http://schemas.microsoft.com/office/drawing/2014/main" id="{15FCEA41-49B7-44E1-B936-1C54C1A1E207}"/>
              </a:ext>
            </a:extLst>
          </p:cNvPr>
          <p:cNvSpPr>
            <a:spLocks noGrp="1"/>
          </p:cNvSpPr>
          <p:nvPr>
            <p:ph type="pic" sz="quarter" idx="11" hasCustomPrompt="1"/>
          </p:nvPr>
        </p:nvSpPr>
        <p:spPr>
          <a:xfrm>
            <a:off x="5591176" y="2233613"/>
            <a:ext cx="754661" cy="220662"/>
          </a:xfrm>
          <a:prstGeom prst="roundRect">
            <a:avLst/>
          </a:prstGeom>
          <a:solidFill>
            <a:schemeClr val="accent1"/>
          </a:solidFill>
        </p:spPr>
        <p:txBody>
          <a:bodyPr wrap="square" lIns="0" tIns="36000" rIns="0" bIns="0" anchor="t">
            <a:noAutofit/>
          </a:bodyPr>
          <a:lstStyle>
            <a:lvl1pPr marL="0" indent="0" algn="ctr">
              <a:buNone/>
              <a:defRPr sz="1000">
                <a:latin typeface="Arial" panose="020B0604020202020204" pitchFamily="34" charset="0"/>
              </a:defRPr>
            </a:lvl1pPr>
          </a:lstStyle>
          <a:p>
            <a:r>
              <a:rPr lang="fr-FR" dirty="0"/>
              <a:t>Logo</a:t>
            </a:r>
          </a:p>
        </p:txBody>
      </p:sp>
    </p:spTree>
    <p:extLst>
      <p:ext uri="{BB962C8B-B14F-4D97-AF65-F5344CB8AC3E}">
        <p14:creationId xmlns:p14="http://schemas.microsoft.com/office/powerpoint/2010/main" val="1335705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25B6350-7764-4C40-9563-1A3822E2C577}"/>
              </a:ext>
            </a:extLst>
          </p:cNvPr>
          <p:cNvSpPr>
            <a:spLocks noGrp="1"/>
          </p:cNvSpPr>
          <p:nvPr>
            <p:ph type="pic" sz="quarter" idx="10" hasCustomPrompt="1"/>
          </p:nvPr>
        </p:nvSpPr>
        <p:spPr>
          <a:xfrm>
            <a:off x="4906714" y="855000"/>
            <a:ext cx="2378572" cy="5148000"/>
          </a:xfrm>
          <a:prstGeom prst="roundRect">
            <a:avLst>
              <a:gd name="adj" fmla="val 8124"/>
            </a:avLst>
          </a:pr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2417466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5B63074-5842-47CB-B8D1-C64A1BAA779E}"/>
              </a:ext>
            </a:extLst>
          </p:cNvPr>
          <p:cNvSpPr>
            <a:spLocks noGrp="1"/>
          </p:cNvSpPr>
          <p:nvPr>
            <p:ph type="pic" sz="quarter" idx="10" hasCustomPrompt="1"/>
          </p:nvPr>
        </p:nvSpPr>
        <p:spPr>
          <a:xfrm>
            <a:off x="4991100" y="12698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1" name="Picture Placeholder 9">
            <a:extLst>
              <a:ext uri="{FF2B5EF4-FFF2-40B4-BE49-F238E27FC236}">
                <a16:creationId xmlns:a16="http://schemas.microsoft.com/office/drawing/2014/main" id="{95A50EF4-6ED9-497F-ADDC-63808263EEE1}"/>
              </a:ext>
            </a:extLst>
          </p:cNvPr>
          <p:cNvSpPr>
            <a:spLocks noGrp="1"/>
          </p:cNvSpPr>
          <p:nvPr>
            <p:ph type="pic" sz="quarter" idx="11" hasCustomPrompt="1"/>
          </p:nvPr>
        </p:nvSpPr>
        <p:spPr>
          <a:xfrm>
            <a:off x="4991100" y="29970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2" name="Picture Placeholder 9">
            <a:extLst>
              <a:ext uri="{FF2B5EF4-FFF2-40B4-BE49-F238E27FC236}">
                <a16:creationId xmlns:a16="http://schemas.microsoft.com/office/drawing/2014/main" id="{E340CF86-E77D-4229-AD18-0D47EBD3BADD}"/>
              </a:ext>
            </a:extLst>
          </p:cNvPr>
          <p:cNvSpPr>
            <a:spLocks noGrp="1"/>
          </p:cNvSpPr>
          <p:nvPr>
            <p:ph type="pic" sz="quarter" idx="12" hasCustomPrompt="1"/>
          </p:nvPr>
        </p:nvSpPr>
        <p:spPr>
          <a:xfrm>
            <a:off x="4991100" y="47242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3" name="Picture Placeholder 9">
            <a:extLst>
              <a:ext uri="{FF2B5EF4-FFF2-40B4-BE49-F238E27FC236}">
                <a16:creationId xmlns:a16="http://schemas.microsoft.com/office/drawing/2014/main" id="{C62BC63C-4E83-4313-843A-C3F9F63A779E}"/>
              </a:ext>
            </a:extLst>
          </p:cNvPr>
          <p:cNvSpPr>
            <a:spLocks noGrp="1"/>
          </p:cNvSpPr>
          <p:nvPr>
            <p:ph type="pic" sz="quarter" idx="13" hasCustomPrompt="1"/>
          </p:nvPr>
        </p:nvSpPr>
        <p:spPr>
          <a:xfrm>
            <a:off x="8301600" y="12698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4" name="Picture Placeholder 9">
            <a:extLst>
              <a:ext uri="{FF2B5EF4-FFF2-40B4-BE49-F238E27FC236}">
                <a16:creationId xmlns:a16="http://schemas.microsoft.com/office/drawing/2014/main" id="{EB6CFD4E-5758-4569-A39A-646784A6399E}"/>
              </a:ext>
            </a:extLst>
          </p:cNvPr>
          <p:cNvSpPr>
            <a:spLocks noGrp="1"/>
          </p:cNvSpPr>
          <p:nvPr>
            <p:ph type="pic" sz="quarter" idx="14" hasCustomPrompt="1"/>
          </p:nvPr>
        </p:nvSpPr>
        <p:spPr>
          <a:xfrm>
            <a:off x="8301600" y="29970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5" name="Picture Placeholder 9">
            <a:extLst>
              <a:ext uri="{FF2B5EF4-FFF2-40B4-BE49-F238E27FC236}">
                <a16:creationId xmlns:a16="http://schemas.microsoft.com/office/drawing/2014/main" id="{F30EAEDD-1BF2-45F4-A355-A980F79C3047}"/>
              </a:ext>
            </a:extLst>
          </p:cNvPr>
          <p:cNvSpPr>
            <a:spLocks noGrp="1"/>
          </p:cNvSpPr>
          <p:nvPr>
            <p:ph type="pic" sz="quarter" idx="15" hasCustomPrompt="1"/>
          </p:nvPr>
        </p:nvSpPr>
        <p:spPr>
          <a:xfrm>
            <a:off x="8301600" y="47242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Tree>
    <p:extLst>
      <p:ext uri="{BB962C8B-B14F-4D97-AF65-F5344CB8AC3E}">
        <p14:creationId xmlns:p14="http://schemas.microsoft.com/office/powerpoint/2010/main" val="2199882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ABC7E449-C037-40FC-AAAE-2F75AA8D429F}"/>
              </a:ext>
            </a:extLst>
          </p:cNvPr>
          <p:cNvSpPr>
            <a:spLocks noGrp="1"/>
          </p:cNvSpPr>
          <p:nvPr>
            <p:ph type="pic" sz="quarter" idx="13" hasCustomPrompt="1"/>
          </p:nvPr>
        </p:nvSpPr>
        <p:spPr>
          <a:xfrm>
            <a:off x="8301600" y="956886"/>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6" name="Picture Placeholder 9">
            <a:extLst>
              <a:ext uri="{FF2B5EF4-FFF2-40B4-BE49-F238E27FC236}">
                <a16:creationId xmlns:a16="http://schemas.microsoft.com/office/drawing/2014/main" id="{E1E732D4-1E59-4ED5-B05A-03CE4C192F25}"/>
              </a:ext>
            </a:extLst>
          </p:cNvPr>
          <p:cNvSpPr>
            <a:spLocks noGrp="1"/>
          </p:cNvSpPr>
          <p:nvPr>
            <p:ph type="pic" sz="quarter" idx="14" hasCustomPrompt="1"/>
          </p:nvPr>
        </p:nvSpPr>
        <p:spPr>
          <a:xfrm>
            <a:off x="8301600" y="2030943"/>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7" name="Picture Placeholder 9">
            <a:extLst>
              <a:ext uri="{FF2B5EF4-FFF2-40B4-BE49-F238E27FC236}">
                <a16:creationId xmlns:a16="http://schemas.microsoft.com/office/drawing/2014/main" id="{E7565BCF-3834-4123-88AA-23A70B2851A2}"/>
              </a:ext>
            </a:extLst>
          </p:cNvPr>
          <p:cNvSpPr>
            <a:spLocks noGrp="1"/>
          </p:cNvSpPr>
          <p:nvPr>
            <p:ph type="pic" sz="quarter" idx="15" hasCustomPrompt="1"/>
          </p:nvPr>
        </p:nvSpPr>
        <p:spPr>
          <a:xfrm>
            <a:off x="8301600" y="3105000"/>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8" name="Picture Placeholder 9">
            <a:extLst>
              <a:ext uri="{FF2B5EF4-FFF2-40B4-BE49-F238E27FC236}">
                <a16:creationId xmlns:a16="http://schemas.microsoft.com/office/drawing/2014/main" id="{5E9C23D3-A597-4FC8-9334-D3B9CD49FA39}"/>
              </a:ext>
            </a:extLst>
          </p:cNvPr>
          <p:cNvSpPr>
            <a:spLocks noGrp="1"/>
          </p:cNvSpPr>
          <p:nvPr>
            <p:ph type="pic" sz="quarter" idx="16" hasCustomPrompt="1"/>
          </p:nvPr>
        </p:nvSpPr>
        <p:spPr>
          <a:xfrm>
            <a:off x="8301600" y="4179057"/>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9" name="Picture Placeholder 9">
            <a:extLst>
              <a:ext uri="{FF2B5EF4-FFF2-40B4-BE49-F238E27FC236}">
                <a16:creationId xmlns:a16="http://schemas.microsoft.com/office/drawing/2014/main" id="{3942C788-A905-43D3-AD7E-EA06F32F6245}"/>
              </a:ext>
            </a:extLst>
          </p:cNvPr>
          <p:cNvSpPr>
            <a:spLocks noGrp="1"/>
          </p:cNvSpPr>
          <p:nvPr>
            <p:ph type="pic" sz="quarter" idx="17" hasCustomPrompt="1"/>
          </p:nvPr>
        </p:nvSpPr>
        <p:spPr>
          <a:xfrm>
            <a:off x="8301600" y="5253115"/>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0" name="Picture Placeholder 9">
            <a:extLst>
              <a:ext uri="{FF2B5EF4-FFF2-40B4-BE49-F238E27FC236}">
                <a16:creationId xmlns:a16="http://schemas.microsoft.com/office/drawing/2014/main" id="{EF4B4449-340A-475E-B4E9-ABBD867A4EA0}"/>
              </a:ext>
            </a:extLst>
          </p:cNvPr>
          <p:cNvSpPr>
            <a:spLocks noGrp="1"/>
          </p:cNvSpPr>
          <p:nvPr>
            <p:ph type="pic" sz="quarter" idx="18" hasCustomPrompt="1"/>
          </p:nvPr>
        </p:nvSpPr>
        <p:spPr>
          <a:xfrm>
            <a:off x="4993381" y="956886"/>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1" name="Picture Placeholder 9">
            <a:extLst>
              <a:ext uri="{FF2B5EF4-FFF2-40B4-BE49-F238E27FC236}">
                <a16:creationId xmlns:a16="http://schemas.microsoft.com/office/drawing/2014/main" id="{AA05FC8E-2316-4F89-9699-371CB0CDC247}"/>
              </a:ext>
            </a:extLst>
          </p:cNvPr>
          <p:cNvSpPr>
            <a:spLocks noGrp="1"/>
          </p:cNvSpPr>
          <p:nvPr>
            <p:ph type="pic" sz="quarter" idx="19" hasCustomPrompt="1"/>
          </p:nvPr>
        </p:nvSpPr>
        <p:spPr>
          <a:xfrm>
            <a:off x="4993381" y="2030943"/>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2" name="Picture Placeholder 9">
            <a:extLst>
              <a:ext uri="{FF2B5EF4-FFF2-40B4-BE49-F238E27FC236}">
                <a16:creationId xmlns:a16="http://schemas.microsoft.com/office/drawing/2014/main" id="{78AA5EB6-A1C9-413A-8370-A512D059970F}"/>
              </a:ext>
            </a:extLst>
          </p:cNvPr>
          <p:cNvSpPr>
            <a:spLocks noGrp="1"/>
          </p:cNvSpPr>
          <p:nvPr>
            <p:ph type="pic" sz="quarter" idx="20" hasCustomPrompt="1"/>
          </p:nvPr>
        </p:nvSpPr>
        <p:spPr>
          <a:xfrm>
            <a:off x="4993381" y="3105000"/>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3" name="Picture Placeholder 9">
            <a:extLst>
              <a:ext uri="{FF2B5EF4-FFF2-40B4-BE49-F238E27FC236}">
                <a16:creationId xmlns:a16="http://schemas.microsoft.com/office/drawing/2014/main" id="{F14434DF-0C80-4105-9F94-A1DA76B2BB81}"/>
              </a:ext>
            </a:extLst>
          </p:cNvPr>
          <p:cNvSpPr>
            <a:spLocks noGrp="1"/>
          </p:cNvSpPr>
          <p:nvPr>
            <p:ph type="pic" sz="quarter" idx="21" hasCustomPrompt="1"/>
          </p:nvPr>
        </p:nvSpPr>
        <p:spPr>
          <a:xfrm>
            <a:off x="4993381" y="4179057"/>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4" name="Picture Placeholder 9">
            <a:extLst>
              <a:ext uri="{FF2B5EF4-FFF2-40B4-BE49-F238E27FC236}">
                <a16:creationId xmlns:a16="http://schemas.microsoft.com/office/drawing/2014/main" id="{D6866B42-0A78-4801-9899-CE9B41B41829}"/>
              </a:ext>
            </a:extLst>
          </p:cNvPr>
          <p:cNvSpPr>
            <a:spLocks noGrp="1"/>
          </p:cNvSpPr>
          <p:nvPr>
            <p:ph type="pic" sz="quarter" idx="22" hasCustomPrompt="1"/>
          </p:nvPr>
        </p:nvSpPr>
        <p:spPr>
          <a:xfrm>
            <a:off x="4993381" y="5253115"/>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Tree>
    <p:extLst>
      <p:ext uri="{BB962C8B-B14F-4D97-AF65-F5344CB8AC3E}">
        <p14:creationId xmlns:p14="http://schemas.microsoft.com/office/powerpoint/2010/main" val="3170407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Empty">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A8F45E0A-A360-4F2B-AD76-BF2489A17320}"/>
              </a:ext>
            </a:extLst>
          </p:cNvPr>
          <p:cNvSpPr>
            <a:spLocks noGrp="1"/>
          </p:cNvSpPr>
          <p:nvPr>
            <p:ph type="pic" sz="quarter" idx="10" hasCustomPrompt="1"/>
          </p:nvPr>
        </p:nvSpPr>
        <p:spPr>
          <a:xfrm rot="1440000">
            <a:off x="6803447" y="958146"/>
            <a:ext cx="1883916" cy="7379204"/>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fov="3300000">
              <a:rot lat="0" lon="30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Picture</a:t>
            </a:r>
          </a:p>
        </p:txBody>
      </p:sp>
    </p:spTree>
    <p:extLst>
      <p:ext uri="{BB962C8B-B14F-4D97-AF65-F5344CB8AC3E}">
        <p14:creationId xmlns:p14="http://schemas.microsoft.com/office/powerpoint/2010/main" val="23616917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Whit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03520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3446BA83-816A-46CD-8C65-AB93755AB4E7}"/>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FF27AC69-8E3B-4501-9A2F-FA2E4E953F6B}"/>
              </a:ext>
            </a:extLst>
          </p:cNvPr>
          <p:cNvSpPr/>
          <p:nvPr userDrawn="1"/>
        </p:nvSpPr>
        <p:spPr>
          <a:xfrm>
            <a:off x="0" y="0"/>
            <a:ext cx="12192000" cy="6858000"/>
          </a:xfrm>
          <a:prstGeom prst="rect">
            <a:avLst/>
          </a:pr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nvGrpSpPr>
          <p:cNvPr id="2" name="Group 1">
            <a:extLst>
              <a:ext uri="{FF2B5EF4-FFF2-40B4-BE49-F238E27FC236}">
                <a16:creationId xmlns:a16="http://schemas.microsoft.com/office/drawing/2014/main" id="{D79AB743-22E3-4CAA-BED0-6EAB007C6F88}"/>
              </a:ext>
            </a:extLst>
          </p:cNvPr>
          <p:cNvGrpSpPr/>
          <p:nvPr userDrawn="1"/>
        </p:nvGrpSpPr>
        <p:grpSpPr>
          <a:xfrm>
            <a:off x="5250180" y="4146605"/>
            <a:ext cx="1691640" cy="425104"/>
            <a:chOff x="7641302" y="5435575"/>
            <a:chExt cx="1691640" cy="425104"/>
          </a:xfrm>
        </p:grpSpPr>
        <p:sp>
          <p:nvSpPr>
            <p:cNvPr id="19" name="Rectangle: Rounded Corners 18">
              <a:extLst>
                <a:ext uri="{FF2B5EF4-FFF2-40B4-BE49-F238E27FC236}">
                  <a16:creationId xmlns:a16="http://schemas.microsoft.com/office/drawing/2014/main" id="{0FAAD364-CC01-4DB6-9EDD-DFE1AB2147CA}"/>
                </a:ext>
              </a:extLst>
            </p:cNvPr>
            <p:cNvSpPr/>
            <p:nvPr/>
          </p:nvSpPr>
          <p:spPr>
            <a:xfrm>
              <a:off x="7641302" y="5435575"/>
              <a:ext cx="1691640" cy="425104"/>
            </a:xfrm>
            <a:prstGeom prst="roundRect">
              <a:avLst>
                <a:gd name="adj" fmla="val 0"/>
              </a:avLst>
            </a:prstGeom>
            <a:solidFill>
              <a:schemeClr val="accent1"/>
            </a:solidFill>
            <a:ln>
              <a:solidFill>
                <a:schemeClr val="accent1"/>
              </a:solidFill>
            </a:ln>
          </p:spPr>
          <p:style>
            <a:lnRef idx="1">
              <a:schemeClr val="accent1"/>
            </a:lnRef>
            <a:fillRef idx="0">
              <a:schemeClr val="accent1"/>
            </a:fillRef>
            <a:effectRef idx="0">
              <a:schemeClr val="accent1"/>
            </a:effectRef>
            <a:fontRef idx="minor">
              <a:schemeClr val="tx1"/>
            </a:fontRef>
          </p:style>
          <p:txBody>
            <a:bodyPr lIns="0" tIns="0" rIns="252000" bIns="0" rtlCol="0" anchor="ctr"/>
            <a:lstStyle/>
            <a:p>
              <a:pPr algn="ctr"/>
              <a:r>
                <a:rPr lang="fr-FR" sz="1100" spc="100" baseline="0" dirty="0" err="1">
                  <a:solidFill>
                    <a:schemeClr val="tx1"/>
                  </a:solidFill>
                  <a:latin typeface="Arial" panose="020B0604020202020204" pitchFamily="34" charset="0"/>
                </a:rPr>
                <a:t>visit</a:t>
              </a:r>
              <a:r>
                <a:rPr lang="fr-FR" sz="1100" spc="100" baseline="0" dirty="0">
                  <a:solidFill>
                    <a:schemeClr val="tx1"/>
                  </a:solidFill>
                  <a:latin typeface="Arial" panose="020B0604020202020204" pitchFamily="34" charset="0"/>
                </a:rPr>
                <a:t> us</a:t>
              </a:r>
            </a:p>
          </p:txBody>
        </p:sp>
        <p:sp>
          <p:nvSpPr>
            <p:cNvPr id="21" name="Graphic 30">
              <a:extLst>
                <a:ext uri="{FF2B5EF4-FFF2-40B4-BE49-F238E27FC236}">
                  <a16:creationId xmlns:a16="http://schemas.microsoft.com/office/drawing/2014/main" id="{DA2EB7B7-D6F7-4C8F-93B8-20234A9EE0BB}"/>
                </a:ext>
              </a:extLst>
            </p:cNvPr>
            <p:cNvSpPr/>
            <p:nvPr/>
          </p:nvSpPr>
          <p:spPr>
            <a:xfrm>
              <a:off x="8943182" y="5579170"/>
              <a:ext cx="79476" cy="137914"/>
            </a:xfrm>
            <a:custGeom>
              <a:avLst/>
              <a:gdLst>
                <a:gd name="connsiteX0" fmla="*/ 33604 w 323850"/>
                <a:gd name="connsiteY0" fmla="*/ 558660 h 561975"/>
                <a:gd name="connsiteX1" fmla="*/ 7144 w 323850"/>
                <a:gd name="connsiteY1" fmla="*/ 531257 h 561975"/>
                <a:gd name="connsiteX2" fmla="*/ 268910 w 323850"/>
                <a:gd name="connsiteY2" fmla="*/ 278511 h 561975"/>
                <a:gd name="connsiteX3" fmla="*/ 7391 w 323850"/>
                <a:gd name="connsiteY3" fmla="*/ 35033 h 561975"/>
                <a:gd name="connsiteX4" fmla="*/ 33357 w 323850"/>
                <a:gd name="connsiteY4" fmla="*/ 7144 h 561975"/>
                <a:gd name="connsiteX5" fmla="*/ 324288 w 323850"/>
                <a:gd name="connsiteY5" fmla="*/ 278016 h 561975"/>
                <a:gd name="connsiteX6" fmla="*/ 33604 w 323850"/>
                <a:gd name="connsiteY6" fmla="*/ 55866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850" h="561975">
                  <a:moveTo>
                    <a:pt x="33604" y="558660"/>
                  </a:moveTo>
                  <a:lnTo>
                    <a:pt x="7144" y="531257"/>
                  </a:lnTo>
                  <a:lnTo>
                    <a:pt x="268910" y="278511"/>
                  </a:lnTo>
                  <a:lnTo>
                    <a:pt x="7391" y="35033"/>
                  </a:lnTo>
                  <a:lnTo>
                    <a:pt x="33357" y="7144"/>
                  </a:lnTo>
                  <a:lnTo>
                    <a:pt x="324288" y="278016"/>
                  </a:lnTo>
                  <a:lnTo>
                    <a:pt x="33604" y="558660"/>
                  </a:lnTo>
                </a:path>
              </a:pathLst>
            </a:custGeom>
            <a:solidFill>
              <a:schemeClr val="bg1"/>
            </a:solidFill>
            <a:ln w="9525" cap="flat">
              <a:solidFill>
                <a:schemeClr val="tx1"/>
              </a:solidFill>
              <a:prstDash val="solid"/>
              <a:miter/>
            </a:ln>
          </p:spPr>
          <p:txBody>
            <a:bodyPr rtlCol="0" anchor="ctr"/>
            <a:lstStyle/>
            <a:p>
              <a:endParaRPr lang="fr-FR" dirty="0">
                <a:latin typeface="Arial" panose="020B0604020202020204" pitchFamily="34" charset="0"/>
              </a:endParaRPr>
            </a:p>
          </p:txBody>
        </p:sp>
      </p:grpSp>
      <p:sp>
        <p:nvSpPr>
          <p:cNvPr id="22" name="Rectangle 21">
            <a:hlinkClick r:id="rId3"/>
            <a:extLst>
              <a:ext uri="{FF2B5EF4-FFF2-40B4-BE49-F238E27FC236}">
                <a16:creationId xmlns:a16="http://schemas.microsoft.com/office/drawing/2014/main" id="{AB89052F-50A1-4BC9-8E02-36EC129B12F8}"/>
              </a:ext>
            </a:extLst>
          </p:cNvPr>
          <p:cNvSpPr/>
          <p:nvPr userDrawn="1"/>
        </p:nvSpPr>
        <p:spPr>
          <a:xfrm>
            <a:off x="5207000" y="4114855"/>
            <a:ext cx="1778000" cy="51101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8" name="Rectangle 7">
            <a:extLst>
              <a:ext uri="{FF2B5EF4-FFF2-40B4-BE49-F238E27FC236}">
                <a16:creationId xmlns:a16="http://schemas.microsoft.com/office/drawing/2014/main" id="{60C311A9-D5EE-4491-885B-DF9302BF251A}"/>
              </a:ext>
            </a:extLst>
          </p:cNvPr>
          <p:cNvSpPr/>
          <p:nvPr userDrawn="1"/>
        </p:nvSpPr>
        <p:spPr>
          <a:xfrm>
            <a:off x="3375660" y="3512065"/>
            <a:ext cx="5440680" cy="428698"/>
          </a:xfrm>
          <a:prstGeom prst="rect">
            <a:avLst/>
          </a:prstGeom>
          <a:noFill/>
        </p:spPr>
        <p:txBody>
          <a:bodyPr wrap="square" lIns="0" tIns="0" rIns="0" bIns="0" rtlCol="0" anchor="ctr">
            <a:noAutofit/>
          </a:bodyPr>
          <a:lstStyle/>
          <a:p>
            <a:pPr algn="ctr">
              <a:lnSpc>
                <a:spcPct val="100000"/>
              </a:lnSpc>
              <a:spcAft>
                <a:spcPts val="600"/>
              </a:spcAft>
            </a:pPr>
            <a:r>
              <a:rPr lang="fr-FR" sz="1400" dirty="0">
                <a:solidFill>
                  <a:schemeClr val="tx1"/>
                </a:solidFill>
                <a:latin typeface="Arial" panose="020B0604020202020204" pitchFamily="34" charset="0"/>
                <a:cs typeface="Segoe UI Light" panose="020B0502040204020203" pitchFamily="34" charset="0"/>
              </a:rPr>
              <a:t>A free presentation Template made by </a:t>
            </a:r>
            <a:r>
              <a:rPr lang="fr-FR" sz="1400" dirty="0" err="1">
                <a:solidFill>
                  <a:schemeClr val="tx1"/>
                </a:solidFill>
                <a:latin typeface="Arial" panose="020B0604020202020204" pitchFamily="34" charset="0"/>
                <a:cs typeface="Segoe UI Light" panose="020B0502040204020203" pitchFamily="34" charset="0"/>
              </a:rPr>
              <a:t>Slidor</a:t>
            </a:r>
            <a:r>
              <a:rPr lang="fr-FR" sz="1400" dirty="0">
                <a:solidFill>
                  <a:schemeClr val="tx1"/>
                </a:solidFill>
                <a:latin typeface="Arial" panose="020B0604020202020204" pitchFamily="34" charset="0"/>
                <a:cs typeface="Segoe UI Light" panose="020B0502040204020203" pitchFamily="34" charset="0"/>
              </a:rPr>
              <a:t>.</a:t>
            </a:r>
          </a:p>
        </p:txBody>
      </p:sp>
      <p:grpSp>
        <p:nvGrpSpPr>
          <p:cNvPr id="28" name="Group 27">
            <a:extLst>
              <a:ext uri="{FF2B5EF4-FFF2-40B4-BE49-F238E27FC236}">
                <a16:creationId xmlns:a16="http://schemas.microsoft.com/office/drawing/2014/main" id="{E4C7194D-7DE2-44E9-89AF-E29A72305867}"/>
              </a:ext>
            </a:extLst>
          </p:cNvPr>
          <p:cNvGrpSpPr/>
          <p:nvPr userDrawn="1"/>
        </p:nvGrpSpPr>
        <p:grpSpPr>
          <a:xfrm>
            <a:off x="5741988" y="6280420"/>
            <a:ext cx="708025" cy="145791"/>
            <a:chOff x="5690453" y="2208090"/>
            <a:chExt cx="808860" cy="166554"/>
          </a:xfrm>
        </p:grpSpPr>
        <p:sp>
          <p:nvSpPr>
            <p:cNvPr id="10" name="Freeform: Shape 9">
              <a:extLst>
                <a:ext uri="{FF2B5EF4-FFF2-40B4-BE49-F238E27FC236}">
                  <a16:creationId xmlns:a16="http://schemas.microsoft.com/office/drawing/2014/main" id="{E7923F90-C7F5-4957-8E42-1B5A2C22CF63}"/>
                </a:ext>
              </a:extLst>
            </p:cNvPr>
            <p:cNvSpPr/>
            <p:nvPr/>
          </p:nvSpPr>
          <p:spPr>
            <a:xfrm>
              <a:off x="5690453" y="2208090"/>
              <a:ext cx="175681" cy="166554"/>
            </a:xfrm>
            <a:custGeom>
              <a:avLst/>
              <a:gdLst>
                <a:gd name="connsiteX0" fmla="*/ 727520 w 733425"/>
                <a:gd name="connsiteY0" fmla="*/ 349758 h 695325"/>
                <a:gd name="connsiteX1" fmla="*/ 728091 w 733425"/>
                <a:gd name="connsiteY1" fmla="*/ 349472 h 695325"/>
                <a:gd name="connsiteX2" fmla="*/ 650748 w 733425"/>
                <a:gd name="connsiteY2" fmla="*/ 303276 h 695325"/>
                <a:gd name="connsiteX3" fmla="*/ 161258 w 733425"/>
                <a:gd name="connsiteY3" fmla="*/ 7144 h 695325"/>
                <a:gd name="connsiteX4" fmla="*/ 11240 w 733425"/>
                <a:gd name="connsiteY4" fmla="*/ 51530 h 695325"/>
                <a:gd name="connsiteX5" fmla="*/ 505968 w 733425"/>
                <a:gd name="connsiteY5" fmla="*/ 349282 h 695325"/>
                <a:gd name="connsiteX6" fmla="*/ 7144 w 733425"/>
                <a:gd name="connsiteY6" fmla="*/ 645605 h 695325"/>
                <a:gd name="connsiteX7" fmla="*/ 161258 w 733425"/>
                <a:gd name="connsiteY7" fmla="*/ 692372 h 695325"/>
                <a:gd name="connsiteX8" fmla="*/ 270605 w 733425"/>
                <a:gd name="connsiteY8" fmla="*/ 626174 h 695325"/>
                <a:gd name="connsiteX9" fmla="*/ 650653 w 733425"/>
                <a:gd name="connsiteY9" fmla="*/ 396240 h 695325"/>
                <a:gd name="connsiteX10" fmla="*/ 728091 w 733425"/>
                <a:gd name="connsiteY10" fmla="*/ 350139 h 695325"/>
                <a:gd name="connsiteX11" fmla="*/ 727520 w 733425"/>
                <a:gd name="connsiteY11" fmla="*/ 3497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3425" h="695325">
                  <a:moveTo>
                    <a:pt x="727520" y="349758"/>
                  </a:moveTo>
                  <a:lnTo>
                    <a:pt x="728091" y="349472"/>
                  </a:lnTo>
                  <a:lnTo>
                    <a:pt x="650748" y="303276"/>
                  </a:lnTo>
                  <a:lnTo>
                    <a:pt x="161258" y="7144"/>
                  </a:lnTo>
                  <a:lnTo>
                    <a:pt x="11240" y="51530"/>
                  </a:lnTo>
                  <a:lnTo>
                    <a:pt x="505968" y="349282"/>
                  </a:lnTo>
                  <a:lnTo>
                    <a:pt x="7144" y="645605"/>
                  </a:lnTo>
                  <a:lnTo>
                    <a:pt x="161258" y="692372"/>
                  </a:lnTo>
                  <a:lnTo>
                    <a:pt x="270605" y="626174"/>
                  </a:lnTo>
                  <a:lnTo>
                    <a:pt x="650653" y="396240"/>
                  </a:lnTo>
                  <a:lnTo>
                    <a:pt x="728091" y="350139"/>
                  </a:lnTo>
                  <a:lnTo>
                    <a:pt x="727520" y="349758"/>
                  </a:lnTo>
                  <a:close/>
                </a:path>
              </a:pathLst>
            </a:custGeom>
            <a:solidFill>
              <a:srgbClr val="F04C3B"/>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1" name="Freeform: Shape 10">
              <a:extLst>
                <a:ext uri="{FF2B5EF4-FFF2-40B4-BE49-F238E27FC236}">
                  <a16:creationId xmlns:a16="http://schemas.microsoft.com/office/drawing/2014/main" id="{1A91D39A-3051-4BF8-9AD2-6A54CECBDBDA}"/>
                </a:ext>
              </a:extLst>
            </p:cNvPr>
            <p:cNvSpPr/>
            <p:nvPr/>
          </p:nvSpPr>
          <p:spPr>
            <a:xfrm>
              <a:off x="5782811" y="2290112"/>
              <a:ext cx="57039" cy="34223"/>
            </a:xfrm>
            <a:custGeom>
              <a:avLst/>
              <a:gdLst>
                <a:gd name="connsiteX0" fmla="*/ 120777 w 238125"/>
                <a:gd name="connsiteY0" fmla="*/ 7144 h 142875"/>
                <a:gd name="connsiteX1" fmla="*/ 231648 w 238125"/>
                <a:gd name="connsiteY1" fmla="*/ 73819 h 142875"/>
                <a:gd name="connsiteX2" fmla="*/ 120682 w 238125"/>
                <a:gd name="connsiteY2" fmla="*/ 141256 h 142875"/>
                <a:gd name="connsiteX3" fmla="*/ 7144 w 238125"/>
                <a:gd name="connsiteY3" fmla="*/ 74200 h 142875"/>
                <a:gd name="connsiteX4" fmla="*/ 120777 w 238125"/>
                <a:gd name="connsiteY4" fmla="*/ 714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142875">
                  <a:moveTo>
                    <a:pt x="120777" y="7144"/>
                  </a:moveTo>
                  <a:lnTo>
                    <a:pt x="231648" y="73819"/>
                  </a:lnTo>
                  <a:lnTo>
                    <a:pt x="120682" y="141256"/>
                  </a:lnTo>
                  <a:lnTo>
                    <a:pt x="7144" y="74200"/>
                  </a:lnTo>
                  <a:lnTo>
                    <a:pt x="120777" y="7144"/>
                  </a:lnTo>
                  <a:close/>
                </a:path>
              </a:pathLst>
            </a:custGeom>
            <a:solidFill>
              <a:srgbClr val="010101">
                <a:alpha val="30000"/>
              </a:srgbClr>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2" name="Freeform: Shape 11">
              <a:extLst>
                <a:ext uri="{FF2B5EF4-FFF2-40B4-BE49-F238E27FC236}">
                  <a16:creationId xmlns:a16="http://schemas.microsoft.com/office/drawing/2014/main" id="{F85F7B6D-1347-40FE-A80A-D5BD017DF9CD}"/>
                </a:ext>
              </a:extLst>
            </p:cNvPr>
            <p:cNvSpPr/>
            <p:nvPr userDrawn="1"/>
          </p:nvSpPr>
          <p:spPr>
            <a:xfrm>
              <a:off x="6028923" y="2241355"/>
              <a:ext cx="70729" cy="100388"/>
            </a:xfrm>
            <a:custGeom>
              <a:avLst/>
              <a:gdLst>
                <a:gd name="connsiteX0" fmla="*/ 7144 w 295275"/>
                <a:gd name="connsiteY0" fmla="*/ 50483 h 419100"/>
                <a:gd name="connsiteX1" fmla="*/ 78772 w 295275"/>
                <a:gd name="connsiteY1" fmla="*/ 7144 h 419100"/>
                <a:gd name="connsiteX2" fmla="*/ 78772 w 295275"/>
                <a:gd name="connsiteY2" fmla="*/ 349472 h 419100"/>
                <a:gd name="connsiteX3" fmla="*/ 292989 w 295275"/>
                <a:gd name="connsiteY3" fmla="*/ 349472 h 419100"/>
                <a:gd name="connsiteX4" fmla="*/ 292989 w 295275"/>
                <a:gd name="connsiteY4" fmla="*/ 414623 h 419100"/>
                <a:gd name="connsiteX5" fmla="*/ 7239 w 295275"/>
                <a:gd name="connsiteY5" fmla="*/ 41462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275" h="419100">
                  <a:moveTo>
                    <a:pt x="7144" y="50483"/>
                  </a:moveTo>
                  <a:lnTo>
                    <a:pt x="78772" y="7144"/>
                  </a:lnTo>
                  <a:lnTo>
                    <a:pt x="78772" y="349472"/>
                  </a:lnTo>
                  <a:lnTo>
                    <a:pt x="292989" y="349472"/>
                  </a:lnTo>
                  <a:lnTo>
                    <a:pt x="292989" y="414623"/>
                  </a:lnTo>
                  <a:lnTo>
                    <a:pt x="7239" y="414623"/>
                  </a:ln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3" name="Freeform: Shape 12">
              <a:extLst>
                <a:ext uri="{FF2B5EF4-FFF2-40B4-BE49-F238E27FC236}">
                  <a16:creationId xmlns:a16="http://schemas.microsoft.com/office/drawing/2014/main" id="{876C7694-BEEB-45BD-8514-3A1381390988}"/>
                </a:ext>
              </a:extLst>
            </p:cNvPr>
            <p:cNvSpPr/>
            <p:nvPr userDrawn="1"/>
          </p:nvSpPr>
          <p:spPr>
            <a:xfrm>
              <a:off x="6123197" y="2241355"/>
              <a:ext cx="20534" cy="100388"/>
            </a:xfrm>
            <a:custGeom>
              <a:avLst/>
              <a:gdLst>
                <a:gd name="connsiteX0" fmla="*/ 7144 w 85725"/>
                <a:gd name="connsiteY0" fmla="*/ 51721 h 419100"/>
                <a:gd name="connsiteX1" fmla="*/ 78772 w 85725"/>
                <a:gd name="connsiteY1" fmla="*/ 7144 h 419100"/>
                <a:gd name="connsiteX2" fmla="*/ 78772 w 85725"/>
                <a:gd name="connsiteY2" fmla="*/ 414623 h 419100"/>
                <a:gd name="connsiteX3" fmla="*/ 7144 w 85725"/>
                <a:gd name="connsiteY3" fmla="*/ 414623 h 419100"/>
              </a:gdLst>
              <a:ahLst/>
              <a:cxnLst>
                <a:cxn ang="0">
                  <a:pos x="connsiteX0" y="connsiteY0"/>
                </a:cxn>
                <a:cxn ang="0">
                  <a:pos x="connsiteX1" y="connsiteY1"/>
                </a:cxn>
                <a:cxn ang="0">
                  <a:pos x="connsiteX2" y="connsiteY2"/>
                </a:cxn>
                <a:cxn ang="0">
                  <a:pos x="connsiteX3" y="connsiteY3"/>
                </a:cxn>
              </a:cxnLst>
              <a:rect l="l" t="t" r="r" b="b"/>
              <a:pathLst>
                <a:path w="85725" h="419100">
                  <a:moveTo>
                    <a:pt x="7144" y="51721"/>
                  </a:moveTo>
                  <a:lnTo>
                    <a:pt x="78772" y="7144"/>
                  </a:lnTo>
                  <a:lnTo>
                    <a:pt x="78772" y="414623"/>
                  </a:lnTo>
                  <a:lnTo>
                    <a:pt x="7144" y="414623"/>
                  </a:ln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4" name="Freeform: Shape 13">
              <a:extLst>
                <a:ext uri="{FF2B5EF4-FFF2-40B4-BE49-F238E27FC236}">
                  <a16:creationId xmlns:a16="http://schemas.microsoft.com/office/drawing/2014/main" id="{1233C57D-BC6C-45E8-BD7C-CD3182F4BBD4}"/>
                </a:ext>
              </a:extLst>
            </p:cNvPr>
            <p:cNvSpPr/>
            <p:nvPr userDrawn="1"/>
          </p:nvSpPr>
          <p:spPr>
            <a:xfrm>
              <a:off x="6173392" y="2241351"/>
              <a:ext cx="91263" cy="100388"/>
            </a:xfrm>
            <a:custGeom>
              <a:avLst/>
              <a:gdLst>
                <a:gd name="connsiteX0" fmla="*/ 7144 w 381000"/>
                <a:gd name="connsiteY0" fmla="*/ 7160 h 419100"/>
                <a:gd name="connsiteX1" fmla="*/ 159544 w 381000"/>
                <a:gd name="connsiteY1" fmla="*/ 7160 h 419100"/>
                <a:gd name="connsiteX2" fmla="*/ 247174 w 381000"/>
                <a:gd name="connsiteY2" fmla="*/ 22590 h 419100"/>
                <a:gd name="connsiteX3" fmla="*/ 315849 w 381000"/>
                <a:gd name="connsiteY3" fmla="*/ 65357 h 419100"/>
                <a:gd name="connsiteX4" fmla="*/ 360426 w 381000"/>
                <a:gd name="connsiteY4" fmla="*/ 129746 h 419100"/>
                <a:gd name="connsiteX5" fmla="*/ 376142 w 381000"/>
                <a:gd name="connsiteY5" fmla="*/ 209756 h 419100"/>
                <a:gd name="connsiteX6" fmla="*/ 376142 w 381000"/>
                <a:gd name="connsiteY6" fmla="*/ 210899 h 419100"/>
                <a:gd name="connsiteX7" fmla="*/ 360426 w 381000"/>
                <a:gd name="connsiteY7" fmla="*/ 291290 h 419100"/>
                <a:gd name="connsiteX8" fmla="*/ 315849 w 381000"/>
                <a:gd name="connsiteY8" fmla="*/ 355870 h 419100"/>
                <a:gd name="connsiteX9" fmla="*/ 247174 w 381000"/>
                <a:gd name="connsiteY9" fmla="*/ 398923 h 419100"/>
                <a:gd name="connsiteX10" fmla="*/ 159544 w 381000"/>
                <a:gd name="connsiteY10" fmla="*/ 414639 h 419100"/>
                <a:gd name="connsiteX11" fmla="*/ 7144 w 381000"/>
                <a:gd name="connsiteY11" fmla="*/ 414639 h 419100"/>
                <a:gd name="connsiteX12" fmla="*/ 78391 w 381000"/>
                <a:gd name="connsiteY12" fmla="*/ 72787 h 419100"/>
                <a:gd name="connsiteX13" fmla="*/ 78391 w 381000"/>
                <a:gd name="connsiteY13" fmla="*/ 349869 h 419100"/>
                <a:gd name="connsiteX14" fmla="*/ 158687 w 381000"/>
                <a:gd name="connsiteY14" fmla="*/ 349869 h 419100"/>
                <a:gd name="connsiteX15" fmla="*/ 216884 w 381000"/>
                <a:gd name="connsiteY15" fmla="*/ 339677 h 419100"/>
                <a:gd name="connsiteX16" fmla="*/ 261461 w 381000"/>
                <a:gd name="connsiteY16" fmla="*/ 311102 h 419100"/>
                <a:gd name="connsiteX17" fmla="*/ 290036 w 381000"/>
                <a:gd name="connsiteY17" fmla="*/ 267478 h 419100"/>
                <a:gd name="connsiteX18" fmla="*/ 300228 w 381000"/>
                <a:gd name="connsiteY18" fmla="*/ 212518 h 419100"/>
                <a:gd name="connsiteX19" fmla="*/ 300228 w 381000"/>
                <a:gd name="connsiteY19" fmla="*/ 211280 h 419100"/>
                <a:gd name="connsiteX20" fmla="*/ 290036 w 381000"/>
                <a:gd name="connsiteY20" fmla="*/ 156035 h 419100"/>
                <a:gd name="connsiteX21" fmla="*/ 261461 w 381000"/>
                <a:gd name="connsiteY21" fmla="*/ 112030 h 419100"/>
                <a:gd name="connsiteX22" fmla="*/ 216884 w 381000"/>
                <a:gd name="connsiteY22" fmla="*/ 83455 h 419100"/>
                <a:gd name="connsiteX23" fmla="*/ 158687 w 381000"/>
                <a:gd name="connsiteY23" fmla="*/ 72977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000" h="419100">
                  <a:moveTo>
                    <a:pt x="7144" y="7160"/>
                  </a:moveTo>
                  <a:lnTo>
                    <a:pt x="159544" y="7160"/>
                  </a:lnTo>
                  <a:cubicBezTo>
                    <a:pt x="189459" y="6817"/>
                    <a:pt x="219175" y="12050"/>
                    <a:pt x="247174" y="22590"/>
                  </a:cubicBezTo>
                  <a:cubicBezTo>
                    <a:pt x="272645" y="32212"/>
                    <a:pt x="295978" y="46743"/>
                    <a:pt x="315849" y="65357"/>
                  </a:cubicBezTo>
                  <a:cubicBezTo>
                    <a:pt x="335007" y="83502"/>
                    <a:pt x="350187" y="105428"/>
                    <a:pt x="360426" y="129746"/>
                  </a:cubicBezTo>
                  <a:cubicBezTo>
                    <a:pt x="371036" y="155075"/>
                    <a:pt x="376383" y="182297"/>
                    <a:pt x="376142" y="209756"/>
                  </a:cubicBezTo>
                  <a:lnTo>
                    <a:pt x="376142" y="210899"/>
                  </a:lnTo>
                  <a:cubicBezTo>
                    <a:pt x="376371" y="238481"/>
                    <a:pt x="371025" y="265825"/>
                    <a:pt x="360426" y="291290"/>
                  </a:cubicBezTo>
                  <a:cubicBezTo>
                    <a:pt x="350257" y="315703"/>
                    <a:pt x="335070" y="337705"/>
                    <a:pt x="315849" y="355870"/>
                  </a:cubicBezTo>
                  <a:cubicBezTo>
                    <a:pt x="295967" y="374540"/>
                    <a:pt x="272642" y="389163"/>
                    <a:pt x="247174" y="398923"/>
                  </a:cubicBezTo>
                  <a:cubicBezTo>
                    <a:pt x="219219" y="409651"/>
                    <a:pt x="189485" y="414983"/>
                    <a:pt x="159544" y="414639"/>
                  </a:cubicBezTo>
                  <a:lnTo>
                    <a:pt x="7144" y="414639"/>
                  </a:lnTo>
                  <a:close/>
                  <a:moveTo>
                    <a:pt x="78391" y="72787"/>
                  </a:moveTo>
                  <a:lnTo>
                    <a:pt x="78391" y="349869"/>
                  </a:lnTo>
                  <a:lnTo>
                    <a:pt x="158687" y="349869"/>
                  </a:lnTo>
                  <a:cubicBezTo>
                    <a:pt x="178551" y="350118"/>
                    <a:pt x="198287" y="346662"/>
                    <a:pt x="216884" y="339677"/>
                  </a:cubicBezTo>
                  <a:cubicBezTo>
                    <a:pt x="233595" y="333409"/>
                    <a:pt x="248788" y="323670"/>
                    <a:pt x="261461" y="311102"/>
                  </a:cubicBezTo>
                  <a:cubicBezTo>
                    <a:pt x="273861" y="298662"/>
                    <a:pt x="283586" y="283816"/>
                    <a:pt x="290036" y="267478"/>
                  </a:cubicBezTo>
                  <a:cubicBezTo>
                    <a:pt x="296973" y="249995"/>
                    <a:pt x="300435" y="231327"/>
                    <a:pt x="300228" y="212518"/>
                  </a:cubicBezTo>
                  <a:lnTo>
                    <a:pt x="300228" y="211280"/>
                  </a:lnTo>
                  <a:cubicBezTo>
                    <a:pt x="300417" y="192381"/>
                    <a:pt x="296957" y="173623"/>
                    <a:pt x="290036" y="156035"/>
                  </a:cubicBezTo>
                  <a:cubicBezTo>
                    <a:pt x="283637" y="139559"/>
                    <a:pt x="273910" y="124578"/>
                    <a:pt x="261461" y="112030"/>
                  </a:cubicBezTo>
                  <a:cubicBezTo>
                    <a:pt x="248705" y="99567"/>
                    <a:pt x="233535" y="89843"/>
                    <a:pt x="216884" y="83455"/>
                  </a:cubicBezTo>
                  <a:cubicBezTo>
                    <a:pt x="198344" y="76236"/>
                    <a:pt x="178581" y="72678"/>
                    <a:pt x="158687" y="72977"/>
                  </a:cubicBez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5" name="Freeform: Shape 14">
              <a:extLst>
                <a:ext uri="{FF2B5EF4-FFF2-40B4-BE49-F238E27FC236}">
                  <a16:creationId xmlns:a16="http://schemas.microsoft.com/office/drawing/2014/main" id="{E8A94DF9-BAFB-4BE4-9840-26E3AE412F1B}"/>
                </a:ext>
              </a:extLst>
            </p:cNvPr>
            <p:cNvSpPr/>
            <p:nvPr userDrawn="1"/>
          </p:nvSpPr>
          <p:spPr>
            <a:xfrm>
              <a:off x="6285233" y="2239754"/>
              <a:ext cx="104952" cy="102670"/>
            </a:xfrm>
            <a:custGeom>
              <a:avLst/>
              <a:gdLst>
                <a:gd name="connsiteX0" fmla="*/ 218983 w 438150"/>
                <a:gd name="connsiteY0" fmla="*/ 428357 h 428625"/>
                <a:gd name="connsiteX1" fmla="*/ 133258 w 438150"/>
                <a:gd name="connsiteY1" fmla="*/ 411783 h 428625"/>
                <a:gd name="connsiteX2" fmla="*/ 66583 w 438150"/>
                <a:gd name="connsiteY2" fmla="*/ 366635 h 428625"/>
                <a:gd name="connsiteX3" fmla="*/ 22864 w 438150"/>
                <a:gd name="connsiteY3" fmla="*/ 299960 h 428625"/>
                <a:gd name="connsiteX4" fmla="*/ 7147 w 438150"/>
                <a:gd name="connsiteY4" fmla="*/ 218807 h 428625"/>
                <a:gd name="connsiteX5" fmla="*/ 7147 w 438150"/>
                <a:gd name="connsiteY5" fmla="*/ 217569 h 428625"/>
                <a:gd name="connsiteX6" fmla="*/ 22864 w 438150"/>
                <a:gd name="connsiteY6" fmla="*/ 136416 h 428625"/>
                <a:gd name="connsiteX7" fmla="*/ 67155 w 438150"/>
                <a:gd name="connsiteY7" fmla="*/ 69741 h 428625"/>
                <a:gd name="connsiteX8" fmla="*/ 134687 w 438150"/>
                <a:gd name="connsiteY8" fmla="*/ 24021 h 428625"/>
                <a:gd name="connsiteX9" fmla="*/ 220888 w 438150"/>
                <a:gd name="connsiteY9" fmla="*/ 7161 h 428625"/>
                <a:gd name="connsiteX10" fmla="*/ 306613 w 438150"/>
                <a:gd name="connsiteY10" fmla="*/ 23735 h 428625"/>
                <a:gd name="connsiteX11" fmla="*/ 373288 w 438150"/>
                <a:gd name="connsiteY11" fmla="*/ 68883 h 428625"/>
                <a:gd name="connsiteX12" fmla="*/ 416913 w 438150"/>
                <a:gd name="connsiteY12" fmla="*/ 135558 h 428625"/>
                <a:gd name="connsiteX13" fmla="*/ 432629 w 438150"/>
                <a:gd name="connsiteY13" fmla="*/ 216711 h 428625"/>
                <a:gd name="connsiteX14" fmla="*/ 432629 w 438150"/>
                <a:gd name="connsiteY14" fmla="*/ 217854 h 428625"/>
                <a:gd name="connsiteX15" fmla="*/ 416913 w 438150"/>
                <a:gd name="connsiteY15" fmla="*/ 299103 h 428625"/>
                <a:gd name="connsiteX16" fmla="*/ 372717 w 438150"/>
                <a:gd name="connsiteY16" fmla="*/ 365778 h 428625"/>
                <a:gd name="connsiteX17" fmla="*/ 218983 w 438150"/>
                <a:gd name="connsiteY17" fmla="*/ 428357 h 428625"/>
                <a:gd name="connsiteX18" fmla="*/ 220222 w 438150"/>
                <a:gd name="connsiteY18" fmla="*/ 361682 h 428625"/>
                <a:gd name="connsiteX19" fmla="*/ 319091 w 438150"/>
                <a:gd name="connsiteY19" fmla="*/ 319677 h 428625"/>
                <a:gd name="connsiteX20" fmla="*/ 347666 w 438150"/>
                <a:gd name="connsiteY20" fmla="*/ 274147 h 428625"/>
                <a:gd name="connsiteX21" fmla="*/ 357858 w 438150"/>
                <a:gd name="connsiteY21" fmla="*/ 218140 h 428625"/>
                <a:gd name="connsiteX22" fmla="*/ 357858 w 438150"/>
                <a:gd name="connsiteY22" fmla="*/ 216997 h 428625"/>
                <a:gd name="connsiteX23" fmla="*/ 347666 w 438150"/>
                <a:gd name="connsiteY23" fmla="*/ 160704 h 428625"/>
                <a:gd name="connsiteX24" fmla="*/ 275181 w 438150"/>
                <a:gd name="connsiteY24" fmla="*/ 83457 h 428625"/>
                <a:gd name="connsiteX25" fmla="*/ 163738 w 438150"/>
                <a:gd name="connsiteY25" fmla="*/ 83457 h 428625"/>
                <a:gd name="connsiteX26" fmla="*/ 120304 w 438150"/>
                <a:gd name="connsiteY26" fmla="*/ 114318 h 428625"/>
                <a:gd name="connsiteX27" fmla="*/ 91729 w 438150"/>
                <a:gd name="connsiteY27" fmla="*/ 160133 h 428625"/>
                <a:gd name="connsiteX28" fmla="*/ 81537 w 438150"/>
                <a:gd name="connsiteY28" fmla="*/ 216140 h 428625"/>
                <a:gd name="connsiteX29" fmla="*/ 81538 w 438150"/>
                <a:gd name="connsiteY29" fmla="*/ 217283 h 428625"/>
                <a:gd name="connsiteX30" fmla="*/ 91729 w 438150"/>
                <a:gd name="connsiteY30" fmla="*/ 273290 h 428625"/>
                <a:gd name="connsiteX31" fmla="*/ 120304 w 438150"/>
                <a:gd name="connsiteY31" fmla="*/ 319391 h 428625"/>
                <a:gd name="connsiteX32" fmla="*/ 164310 w 438150"/>
                <a:gd name="connsiteY32" fmla="*/ 350633 h 428625"/>
                <a:gd name="connsiteX33" fmla="*/ 220222 w 438150"/>
                <a:gd name="connsiteY33" fmla="*/ 36196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8150" h="428625">
                  <a:moveTo>
                    <a:pt x="218983" y="428357"/>
                  </a:moveTo>
                  <a:cubicBezTo>
                    <a:pt x="189583" y="428674"/>
                    <a:pt x="160422" y="423037"/>
                    <a:pt x="133258" y="411783"/>
                  </a:cubicBezTo>
                  <a:cubicBezTo>
                    <a:pt x="108249" y="401324"/>
                    <a:pt x="85580" y="385974"/>
                    <a:pt x="66583" y="366635"/>
                  </a:cubicBezTo>
                  <a:cubicBezTo>
                    <a:pt x="47851" y="347434"/>
                    <a:pt x="33006" y="324794"/>
                    <a:pt x="22864" y="299960"/>
                  </a:cubicBezTo>
                  <a:cubicBezTo>
                    <a:pt x="12325" y="274210"/>
                    <a:pt x="6984" y="246630"/>
                    <a:pt x="7147" y="218807"/>
                  </a:cubicBezTo>
                  <a:lnTo>
                    <a:pt x="7147" y="217569"/>
                  </a:lnTo>
                  <a:cubicBezTo>
                    <a:pt x="6984" y="189746"/>
                    <a:pt x="12325" y="162166"/>
                    <a:pt x="22864" y="136416"/>
                  </a:cubicBezTo>
                  <a:cubicBezTo>
                    <a:pt x="33146" y="111519"/>
                    <a:pt x="48191" y="88870"/>
                    <a:pt x="67155" y="69741"/>
                  </a:cubicBezTo>
                  <a:cubicBezTo>
                    <a:pt x="86504" y="50285"/>
                    <a:pt x="109437" y="34760"/>
                    <a:pt x="134687" y="24021"/>
                  </a:cubicBezTo>
                  <a:cubicBezTo>
                    <a:pt x="161953" y="12523"/>
                    <a:pt x="191300" y="6783"/>
                    <a:pt x="220888" y="7161"/>
                  </a:cubicBezTo>
                  <a:cubicBezTo>
                    <a:pt x="250288" y="6854"/>
                    <a:pt x="279446" y="12492"/>
                    <a:pt x="306613" y="23735"/>
                  </a:cubicBezTo>
                  <a:cubicBezTo>
                    <a:pt x="331611" y="34217"/>
                    <a:pt x="354275" y="49564"/>
                    <a:pt x="373288" y="68883"/>
                  </a:cubicBezTo>
                  <a:cubicBezTo>
                    <a:pt x="392011" y="88073"/>
                    <a:pt x="406827" y="110718"/>
                    <a:pt x="416913" y="135558"/>
                  </a:cubicBezTo>
                  <a:cubicBezTo>
                    <a:pt x="427461" y="161306"/>
                    <a:pt x="432803" y="188888"/>
                    <a:pt x="432629" y="216711"/>
                  </a:cubicBezTo>
                  <a:lnTo>
                    <a:pt x="432629" y="217854"/>
                  </a:lnTo>
                  <a:cubicBezTo>
                    <a:pt x="432803" y="245709"/>
                    <a:pt x="427461" y="273322"/>
                    <a:pt x="416913" y="299103"/>
                  </a:cubicBezTo>
                  <a:cubicBezTo>
                    <a:pt x="406665" y="323995"/>
                    <a:pt x="391652" y="346644"/>
                    <a:pt x="372717" y="365778"/>
                  </a:cubicBezTo>
                  <a:cubicBezTo>
                    <a:pt x="332099" y="406653"/>
                    <a:pt x="276600" y="429244"/>
                    <a:pt x="218983" y="428357"/>
                  </a:cubicBezTo>
                  <a:close/>
                  <a:moveTo>
                    <a:pt x="220222" y="361682"/>
                  </a:moveTo>
                  <a:cubicBezTo>
                    <a:pt x="257610" y="362161"/>
                    <a:pt x="293481" y="346921"/>
                    <a:pt x="319091" y="319677"/>
                  </a:cubicBezTo>
                  <a:cubicBezTo>
                    <a:pt x="331504" y="306517"/>
                    <a:pt x="341213" y="291048"/>
                    <a:pt x="347666" y="274147"/>
                  </a:cubicBezTo>
                  <a:cubicBezTo>
                    <a:pt x="354525" y="256277"/>
                    <a:pt x="357982" y="237281"/>
                    <a:pt x="357858" y="218140"/>
                  </a:cubicBezTo>
                  <a:lnTo>
                    <a:pt x="357858" y="216997"/>
                  </a:lnTo>
                  <a:cubicBezTo>
                    <a:pt x="357948" y="197766"/>
                    <a:pt x="354493" y="178683"/>
                    <a:pt x="347666" y="160704"/>
                  </a:cubicBezTo>
                  <a:cubicBezTo>
                    <a:pt x="334823" y="126287"/>
                    <a:pt x="308712" y="98460"/>
                    <a:pt x="275181" y="83457"/>
                  </a:cubicBezTo>
                  <a:cubicBezTo>
                    <a:pt x="239636" y="68025"/>
                    <a:pt x="199283" y="68025"/>
                    <a:pt x="163738" y="83457"/>
                  </a:cubicBezTo>
                  <a:cubicBezTo>
                    <a:pt x="147300" y="90661"/>
                    <a:pt x="132516" y="101165"/>
                    <a:pt x="120304" y="114318"/>
                  </a:cubicBezTo>
                  <a:cubicBezTo>
                    <a:pt x="107954" y="127634"/>
                    <a:pt x="98256" y="143184"/>
                    <a:pt x="91729" y="160133"/>
                  </a:cubicBezTo>
                  <a:cubicBezTo>
                    <a:pt x="84886" y="178008"/>
                    <a:pt x="81429" y="197000"/>
                    <a:pt x="81537" y="216140"/>
                  </a:cubicBezTo>
                  <a:lnTo>
                    <a:pt x="81538" y="217283"/>
                  </a:lnTo>
                  <a:cubicBezTo>
                    <a:pt x="81421" y="236423"/>
                    <a:pt x="84877" y="255418"/>
                    <a:pt x="91729" y="273290"/>
                  </a:cubicBezTo>
                  <a:cubicBezTo>
                    <a:pt x="98242" y="290331"/>
                    <a:pt x="107940" y="305977"/>
                    <a:pt x="120304" y="319391"/>
                  </a:cubicBezTo>
                  <a:cubicBezTo>
                    <a:pt x="132678" y="332710"/>
                    <a:pt x="147656" y="343344"/>
                    <a:pt x="164310" y="350633"/>
                  </a:cubicBezTo>
                  <a:cubicBezTo>
                    <a:pt x="181946" y="358291"/>
                    <a:pt x="200996" y="362153"/>
                    <a:pt x="220222" y="361968"/>
                  </a:cubicBez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6" name="Freeform: Shape 15">
              <a:extLst>
                <a:ext uri="{FF2B5EF4-FFF2-40B4-BE49-F238E27FC236}">
                  <a16:creationId xmlns:a16="http://schemas.microsoft.com/office/drawing/2014/main" id="{5F9A081A-E818-4296-AF04-3676C01030AA}"/>
                </a:ext>
              </a:extLst>
            </p:cNvPr>
            <p:cNvSpPr/>
            <p:nvPr userDrawn="1"/>
          </p:nvSpPr>
          <p:spPr>
            <a:xfrm>
              <a:off x="6414895" y="2241349"/>
              <a:ext cx="84418" cy="100388"/>
            </a:xfrm>
            <a:custGeom>
              <a:avLst/>
              <a:gdLst>
                <a:gd name="connsiteX0" fmla="*/ 7144 w 352425"/>
                <a:gd name="connsiteY0" fmla="*/ 7171 h 419100"/>
                <a:gd name="connsiteX1" fmla="*/ 188786 w 352425"/>
                <a:gd name="connsiteY1" fmla="*/ 7171 h 419100"/>
                <a:gd name="connsiteX2" fmla="*/ 256889 w 352425"/>
                <a:gd name="connsiteY2" fmla="*/ 17934 h 419100"/>
                <a:gd name="connsiteX3" fmla="*/ 306419 w 352425"/>
                <a:gd name="connsiteY3" fmla="*/ 47938 h 419100"/>
                <a:gd name="connsiteX4" fmla="*/ 331470 w 352425"/>
                <a:gd name="connsiteY4" fmla="*/ 86895 h 419100"/>
                <a:gd name="connsiteX5" fmla="*/ 340138 w 352425"/>
                <a:gd name="connsiteY5" fmla="*/ 135854 h 419100"/>
                <a:gd name="connsiteX6" fmla="*/ 340138 w 352425"/>
                <a:gd name="connsiteY6" fmla="*/ 136997 h 419100"/>
                <a:gd name="connsiteX7" fmla="*/ 313087 w 352425"/>
                <a:gd name="connsiteY7" fmla="*/ 217673 h 419100"/>
                <a:gd name="connsiteX8" fmla="*/ 243554 w 352425"/>
                <a:gd name="connsiteY8" fmla="*/ 260441 h 419100"/>
                <a:gd name="connsiteX9" fmla="*/ 353568 w 352425"/>
                <a:gd name="connsiteY9" fmla="*/ 414650 h 419100"/>
                <a:gd name="connsiteX10" fmla="*/ 268605 w 352425"/>
                <a:gd name="connsiteY10" fmla="*/ 414650 h 419100"/>
                <a:gd name="connsiteX11" fmla="*/ 168402 w 352425"/>
                <a:gd name="connsiteY11" fmla="*/ 272823 h 419100"/>
                <a:gd name="connsiteX12" fmla="*/ 78772 w 352425"/>
                <a:gd name="connsiteY12" fmla="*/ 272823 h 419100"/>
                <a:gd name="connsiteX13" fmla="*/ 78772 w 352425"/>
                <a:gd name="connsiteY13" fmla="*/ 414841 h 419100"/>
                <a:gd name="connsiteX14" fmla="*/ 7144 w 352425"/>
                <a:gd name="connsiteY14" fmla="*/ 414841 h 419100"/>
                <a:gd name="connsiteX15" fmla="*/ 183547 w 352425"/>
                <a:gd name="connsiteY15" fmla="*/ 209196 h 419100"/>
                <a:gd name="connsiteX16" fmla="*/ 244698 w 352425"/>
                <a:gd name="connsiteY16" fmla="*/ 190813 h 419100"/>
                <a:gd name="connsiteX17" fmla="*/ 267367 w 352425"/>
                <a:gd name="connsiteY17" fmla="*/ 141093 h 419100"/>
                <a:gd name="connsiteX18" fmla="*/ 267367 w 352425"/>
                <a:gd name="connsiteY18" fmla="*/ 139949 h 419100"/>
                <a:gd name="connsiteX19" fmla="*/ 245269 w 352425"/>
                <a:gd name="connsiteY19" fmla="*/ 89562 h 419100"/>
                <a:gd name="connsiteX20" fmla="*/ 182975 w 352425"/>
                <a:gd name="connsiteY20" fmla="*/ 72417 h 419100"/>
                <a:gd name="connsiteX21" fmla="*/ 78772 w 352425"/>
                <a:gd name="connsiteY21" fmla="*/ 72417 h 419100"/>
                <a:gd name="connsiteX22" fmla="*/ 78772 w 352425"/>
                <a:gd name="connsiteY22" fmla="*/ 209196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2425" h="419100">
                  <a:moveTo>
                    <a:pt x="7144" y="7171"/>
                  </a:moveTo>
                  <a:lnTo>
                    <a:pt x="188786" y="7171"/>
                  </a:lnTo>
                  <a:cubicBezTo>
                    <a:pt x="211939" y="6790"/>
                    <a:pt x="234982" y="10431"/>
                    <a:pt x="256889" y="17934"/>
                  </a:cubicBezTo>
                  <a:cubicBezTo>
                    <a:pt x="275324" y="24344"/>
                    <a:pt x="292201" y="34567"/>
                    <a:pt x="306419" y="47938"/>
                  </a:cubicBezTo>
                  <a:cubicBezTo>
                    <a:pt x="317253" y="59148"/>
                    <a:pt x="325766" y="72387"/>
                    <a:pt x="331470" y="86895"/>
                  </a:cubicBezTo>
                  <a:cubicBezTo>
                    <a:pt x="337403" y="102527"/>
                    <a:pt x="340343" y="119135"/>
                    <a:pt x="340138" y="135854"/>
                  </a:cubicBezTo>
                  <a:lnTo>
                    <a:pt x="340138" y="136997"/>
                  </a:lnTo>
                  <a:cubicBezTo>
                    <a:pt x="341579" y="166333"/>
                    <a:pt x="331921" y="195136"/>
                    <a:pt x="313087" y="217673"/>
                  </a:cubicBezTo>
                  <a:cubicBezTo>
                    <a:pt x="294505" y="238320"/>
                    <a:pt x="270363" y="253169"/>
                    <a:pt x="243554" y="260441"/>
                  </a:cubicBezTo>
                  <a:lnTo>
                    <a:pt x="353568" y="414650"/>
                  </a:lnTo>
                  <a:lnTo>
                    <a:pt x="268605" y="414650"/>
                  </a:lnTo>
                  <a:lnTo>
                    <a:pt x="168402" y="272823"/>
                  </a:lnTo>
                  <a:lnTo>
                    <a:pt x="78772" y="272823"/>
                  </a:lnTo>
                  <a:lnTo>
                    <a:pt x="78772" y="414841"/>
                  </a:lnTo>
                  <a:lnTo>
                    <a:pt x="7144" y="414841"/>
                  </a:lnTo>
                  <a:close/>
                  <a:moveTo>
                    <a:pt x="183547" y="209196"/>
                  </a:moveTo>
                  <a:cubicBezTo>
                    <a:pt x="205449" y="210374"/>
                    <a:pt x="227076" y="203873"/>
                    <a:pt x="244698" y="190813"/>
                  </a:cubicBezTo>
                  <a:cubicBezTo>
                    <a:pt x="259749" y="178802"/>
                    <a:pt x="268170" y="160332"/>
                    <a:pt x="267367" y="141093"/>
                  </a:cubicBezTo>
                  <a:lnTo>
                    <a:pt x="267367" y="139949"/>
                  </a:lnTo>
                  <a:cubicBezTo>
                    <a:pt x="268637" y="120559"/>
                    <a:pt x="260394" y="101763"/>
                    <a:pt x="245269" y="89562"/>
                  </a:cubicBezTo>
                  <a:cubicBezTo>
                    <a:pt x="226982" y="77093"/>
                    <a:pt x="205067" y="71061"/>
                    <a:pt x="182975" y="72417"/>
                  </a:cubicBezTo>
                  <a:lnTo>
                    <a:pt x="78772" y="72417"/>
                  </a:lnTo>
                  <a:lnTo>
                    <a:pt x="78772" y="209196"/>
                  </a:ln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7" name="Freeform: Shape 16">
              <a:extLst>
                <a:ext uri="{FF2B5EF4-FFF2-40B4-BE49-F238E27FC236}">
                  <a16:creationId xmlns:a16="http://schemas.microsoft.com/office/drawing/2014/main" id="{2F93CB37-9F90-4482-81C5-10C26B916690}"/>
                </a:ext>
              </a:extLst>
            </p:cNvPr>
            <p:cNvSpPr/>
            <p:nvPr userDrawn="1"/>
          </p:nvSpPr>
          <p:spPr>
            <a:xfrm>
              <a:off x="5926435" y="2240983"/>
              <a:ext cx="77573" cy="102670"/>
            </a:xfrm>
            <a:custGeom>
              <a:avLst/>
              <a:gdLst>
                <a:gd name="connsiteX0" fmla="*/ 177165 w 323850"/>
                <a:gd name="connsiteY0" fmla="*/ 425606 h 428625"/>
                <a:gd name="connsiteX1" fmla="*/ 86963 w 323850"/>
                <a:gd name="connsiteY1" fmla="*/ 409605 h 428625"/>
                <a:gd name="connsiteX2" fmla="*/ 7144 w 323850"/>
                <a:gd name="connsiteY2" fmla="*/ 360455 h 428625"/>
                <a:gd name="connsiteX3" fmla="*/ 68199 w 323850"/>
                <a:gd name="connsiteY3" fmla="*/ 323784 h 428625"/>
                <a:gd name="connsiteX4" fmla="*/ 68866 w 323850"/>
                <a:gd name="connsiteY4" fmla="*/ 323784 h 428625"/>
                <a:gd name="connsiteX5" fmla="*/ 110490 w 323850"/>
                <a:gd name="connsiteY5" fmla="*/ 348263 h 428625"/>
                <a:gd name="connsiteX6" fmla="*/ 178879 w 323850"/>
                <a:gd name="connsiteY6" fmla="*/ 361980 h 428625"/>
                <a:gd name="connsiteX7" fmla="*/ 231648 w 323850"/>
                <a:gd name="connsiteY7" fmla="*/ 347692 h 428625"/>
                <a:gd name="connsiteX8" fmla="*/ 250698 w 323850"/>
                <a:gd name="connsiteY8" fmla="*/ 310735 h 428625"/>
                <a:gd name="connsiteX9" fmla="*/ 250698 w 323850"/>
                <a:gd name="connsiteY9" fmla="*/ 309592 h 428625"/>
                <a:gd name="connsiteX10" fmla="*/ 246983 w 323850"/>
                <a:gd name="connsiteY10" fmla="*/ 290066 h 428625"/>
                <a:gd name="connsiteX11" fmla="*/ 233077 w 323850"/>
                <a:gd name="connsiteY11" fmla="*/ 274349 h 428625"/>
                <a:gd name="connsiteX12" fmla="*/ 205073 w 323850"/>
                <a:gd name="connsiteY12" fmla="*/ 260348 h 428625"/>
                <a:gd name="connsiteX13" fmla="*/ 158877 w 323850"/>
                <a:gd name="connsiteY13" fmla="*/ 247584 h 428625"/>
                <a:gd name="connsiteX14" fmla="*/ 100965 w 323850"/>
                <a:gd name="connsiteY14" fmla="*/ 230439 h 428625"/>
                <a:gd name="connsiteX15" fmla="*/ 58388 w 323850"/>
                <a:gd name="connsiteY15" fmla="*/ 207103 h 428625"/>
                <a:gd name="connsiteX16" fmla="*/ 32194 w 323850"/>
                <a:gd name="connsiteY16" fmla="*/ 173670 h 428625"/>
                <a:gd name="connsiteX17" fmla="*/ 23241 w 323850"/>
                <a:gd name="connsiteY17" fmla="*/ 126045 h 428625"/>
                <a:gd name="connsiteX18" fmla="*/ 23241 w 323850"/>
                <a:gd name="connsiteY18" fmla="*/ 124902 h 428625"/>
                <a:gd name="connsiteX19" fmla="*/ 33719 w 323850"/>
                <a:gd name="connsiteY19" fmla="*/ 77277 h 428625"/>
                <a:gd name="connsiteX20" fmla="*/ 62294 w 323850"/>
                <a:gd name="connsiteY20" fmla="*/ 40034 h 428625"/>
                <a:gd name="connsiteX21" fmla="*/ 106299 w 323850"/>
                <a:gd name="connsiteY21" fmla="*/ 15841 h 428625"/>
                <a:gd name="connsiteX22" fmla="*/ 162116 w 323850"/>
                <a:gd name="connsiteY22" fmla="*/ 7173 h 428625"/>
                <a:gd name="connsiteX23" fmla="*/ 242792 w 323850"/>
                <a:gd name="connsiteY23" fmla="*/ 20222 h 428625"/>
                <a:gd name="connsiteX24" fmla="*/ 310039 w 323850"/>
                <a:gd name="connsiteY24" fmla="*/ 58322 h 428625"/>
                <a:gd name="connsiteX25" fmla="*/ 246983 w 323850"/>
                <a:gd name="connsiteY25" fmla="*/ 96422 h 428625"/>
                <a:gd name="connsiteX26" fmla="*/ 245459 w 323850"/>
                <a:gd name="connsiteY26" fmla="*/ 95660 h 428625"/>
                <a:gd name="connsiteX27" fmla="*/ 216313 w 323850"/>
                <a:gd name="connsiteY27" fmla="*/ 81563 h 428625"/>
                <a:gd name="connsiteX28" fmla="*/ 160973 w 323850"/>
                <a:gd name="connsiteY28" fmla="*/ 70800 h 428625"/>
                <a:gd name="connsiteX29" fmla="*/ 112109 w 323850"/>
                <a:gd name="connsiteY29" fmla="*/ 84707 h 428625"/>
                <a:gd name="connsiteX30" fmla="*/ 94583 w 323850"/>
                <a:gd name="connsiteY30" fmla="*/ 119092 h 428625"/>
                <a:gd name="connsiteX31" fmla="*/ 94583 w 323850"/>
                <a:gd name="connsiteY31" fmla="*/ 120235 h 428625"/>
                <a:gd name="connsiteX32" fmla="*/ 98679 w 323850"/>
                <a:gd name="connsiteY32" fmla="*/ 140904 h 428625"/>
                <a:gd name="connsiteX33" fmla="*/ 113824 w 323850"/>
                <a:gd name="connsiteY33" fmla="*/ 157192 h 428625"/>
                <a:gd name="connsiteX34" fmla="*/ 143542 w 323850"/>
                <a:gd name="connsiteY34" fmla="*/ 170908 h 428625"/>
                <a:gd name="connsiteX35" fmla="*/ 191834 w 323850"/>
                <a:gd name="connsiteY35" fmla="*/ 184338 h 428625"/>
                <a:gd name="connsiteX36" fmla="*/ 248317 w 323850"/>
                <a:gd name="connsiteY36" fmla="*/ 202340 h 428625"/>
                <a:gd name="connsiteX37" fmla="*/ 289369 w 323850"/>
                <a:gd name="connsiteY37" fmla="*/ 226534 h 428625"/>
                <a:gd name="connsiteX38" fmla="*/ 314039 w 323850"/>
                <a:gd name="connsiteY38" fmla="*/ 259681 h 428625"/>
                <a:gd name="connsiteX39" fmla="*/ 322231 w 323850"/>
                <a:gd name="connsiteY39" fmla="*/ 303591 h 428625"/>
                <a:gd name="connsiteX40" fmla="*/ 322231 w 323850"/>
                <a:gd name="connsiteY40" fmla="*/ 304829 h 428625"/>
                <a:gd name="connsiteX41" fmla="*/ 311467 w 323850"/>
                <a:gd name="connsiteY41" fmla="*/ 356074 h 428625"/>
                <a:gd name="connsiteX42" fmla="*/ 281464 w 323850"/>
                <a:gd name="connsiteY42" fmla="*/ 394174 h 428625"/>
                <a:gd name="connsiteX43" fmla="*/ 235934 w 323850"/>
                <a:gd name="connsiteY43" fmla="*/ 417224 h 428625"/>
                <a:gd name="connsiteX44" fmla="*/ 177165 w 323850"/>
                <a:gd name="connsiteY44" fmla="*/ 42560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23850" h="428625">
                  <a:moveTo>
                    <a:pt x="177165" y="425606"/>
                  </a:moveTo>
                  <a:cubicBezTo>
                    <a:pt x="146382" y="425714"/>
                    <a:pt x="115831" y="420294"/>
                    <a:pt x="86963" y="409605"/>
                  </a:cubicBezTo>
                  <a:cubicBezTo>
                    <a:pt x="57459" y="398476"/>
                    <a:pt x="30363" y="381791"/>
                    <a:pt x="7144" y="360455"/>
                  </a:cubicBezTo>
                  <a:lnTo>
                    <a:pt x="68199" y="323784"/>
                  </a:lnTo>
                  <a:cubicBezTo>
                    <a:pt x="68199" y="323784"/>
                    <a:pt x="68199" y="323784"/>
                    <a:pt x="68866" y="323784"/>
                  </a:cubicBezTo>
                  <a:cubicBezTo>
                    <a:pt x="81831" y="333400"/>
                    <a:pt x="95785" y="341606"/>
                    <a:pt x="110490" y="348263"/>
                  </a:cubicBezTo>
                  <a:cubicBezTo>
                    <a:pt x="132050" y="357652"/>
                    <a:pt x="155366" y="362328"/>
                    <a:pt x="178879" y="361980"/>
                  </a:cubicBezTo>
                  <a:cubicBezTo>
                    <a:pt x="197543" y="362973"/>
                    <a:pt x="216035" y="357966"/>
                    <a:pt x="231648" y="347692"/>
                  </a:cubicBezTo>
                  <a:cubicBezTo>
                    <a:pt x="243797" y="339350"/>
                    <a:pt x="250952" y="325470"/>
                    <a:pt x="250698" y="310735"/>
                  </a:cubicBezTo>
                  <a:lnTo>
                    <a:pt x="250698" y="309592"/>
                  </a:lnTo>
                  <a:cubicBezTo>
                    <a:pt x="250847" y="302894"/>
                    <a:pt x="249581" y="296241"/>
                    <a:pt x="246983" y="290066"/>
                  </a:cubicBezTo>
                  <a:cubicBezTo>
                    <a:pt x="243715" y="283760"/>
                    <a:pt x="238938" y="278361"/>
                    <a:pt x="233077" y="274349"/>
                  </a:cubicBezTo>
                  <a:cubicBezTo>
                    <a:pt x="224454" y="268378"/>
                    <a:pt x="215025" y="263663"/>
                    <a:pt x="205073" y="260348"/>
                  </a:cubicBezTo>
                  <a:cubicBezTo>
                    <a:pt x="189931" y="255214"/>
                    <a:pt x="174507" y="250952"/>
                    <a:pt x="158877" y="247584"/>
                  </a:cubicBezTo>
                  <a:cubicBezTo>
                    <a:pt x="139212" y="243167"/>
                    <a:pt x="119865" y="237439"/>
                    <a:pt x="100965" y="230439"/>
                  </a:cubicBezTo>
                  <a:cubicBezTo>
                    <a:pt x="85654" y="224903"/>
                    <a:pt x="71292" y="217031"/>
                    <a:pt x="58388" y="207103"/>
                  </a:cubicBezTo>
                  <a:cubicBezTo>
                    <a:pt x="47128" y="198195"/>
                    <a:pt x="38150" y="186735"/>
                    <a:pt x="32194" y="173670"/>
                  </a:cubicBezTo>
                  <a:cubicBezTo>
                    <a:pt x="25866" y="158610"/>
                    <a:pt x="22814" y="142376"/>
                    <a:pt x="23241" y="126045"/>
                  </a:cubicBezTo>
                  <a:lnTo>
                    <a:pt x="23241" y="124902"/>
                  </a:lnTo>
                  <a:cubicBezTo>
                    <a:pt x="23084" y="108439"/>
                    <a:pt x="26667" y="92155"/>
                    <a:pt x="33719" y="77277"/>
                  </a:cubicBezTo>
                  <a:cubicBezTo>
                    <a:pt x="40464" y="62958"/>
                    <a:pt x="50209" y="50257"/>
                    <a:pt x="62294" y="40034"/>
                  </a:cubicBezTo>
                  <a:cubicBezTo>
                    <a:pt x="75311" y="29275"/>
                    <a:pt x="90240" y="21067"/>
                    <a:pt x="106299" y="15841"/>
                  </a:cubicBezTo>
                  <a:cubicBezTo>
                    <a:pt x="124297" y="9886"/>
                    <a:pt x="143159" y="6957"/>
                    <a:pt x="162116" y="7173"/>
                  </a:cubicBezTo>
                  <a:cubicBezTo>
                    <a:pt x="189566" y="6737"/>
                    <a:pt x="216878" y="11155"/>
                    <a:pt x="242792" y="20222"/>
                  </a:cubicBezTo>
                  <a:cubicBezTo>
                    <a:pt x="267106" y="29234"/>
                    <a:pt x="289812" y="42098"/>
                    <a:pt x="310039" y="58322"/>
                  </a:cubicBezTo>
                  <a:lnTo>
                    <a:pt x="246983" y="96422"/>
                  </a:lnTo>
                  <a:lnTo>
                    <a:pt x="245459" y="95660"/>
                  </a:lnTo>
                  <a:cubicBezTo>
                    <a:pt x="236093" y="90271"/>
                    <a:pt x="226353" y="85560"/>
                    <a:pt x="216313" y="81563"/>
                  </a:cubicBezTo>
                  <a:cubicBezTo>
                    <a:pt x="198720" y="74484"/>
                    <a:pt x="179936" y="70831"/>
                    <a:pt x="160973" y="70800"/>
                  </a:cubicBezTo>
                  <a:cubicBezTo>
                    <a:pt x="143578" y="69748"/>
                    <a:pt x="126344" y="74653"/>
                    <a:pt x="112109" y="84707"/>
                  </a:cubicBezTo>
                  <a:cubicBezTo>
                    <a:pt x="101085" y="92690"/>
                    <a:pt x="94566" y="105481"/>
                    <a:pt x="94583" y="119092"/>
                  </a:cubicBezTo>
                  <a:lnTo>
                    <a:pt x="94583" y="120235"/>
                  </a:lnTo>
                  <a:cubicBezTo>
                    <a:pt x="94474" y="127337"/>
                    <a:pt x="95870" y="134381"/>
                    <a:pt x="98679" y="140904"/>
                  </a:cubicBezTo>
                  <a:cubicBezTo>
                    <a:pt x="102108" y="147641"/>
                    <a:pt x="107354" y="153283"/>
                    <a:pt x="113824" y="157192"/>
                  </a:cubicBezTo>
                  <a:cubicBezTo>
                    <a:pt x="123126" y="162973"/>
                    <a:pt x="133108" y="167580"/>
                    <a:pt x="143542" y="170908"/>
                  </a:cubicBezTo>
                  <a:cubicBezTo>
                    <a:pt x="155924" y="175162"/>
                    <a:pt x="172021" y="179639"/>
                    <a:pt x="191834" y="184338"/>
                  </a:cubicBezTo>
                  <a:cubicBezTo>
                    <a:pt x="211040" y="189079"/>
                    <a:pt x="229909" y="195093"/>
                    <a:pt x="248317" y="202340"/>
                  </a:cubicBezTo>
                  <a:cubicBezTo>
                    <a:pt x="263233" y="208104"/>
                    <a:pt x="277101" y="216277"/>
                    <a:pt x="289369" y="226534"/>
                  </a:cubicBezTo>
                  <a:cubicBezTo>
                    <a:pt x="300024" y="235547"/>
                    <a:pt x="308464" y="246887"/>
                    <a:pt x="314039" y="259681"/>
                  </a:cubicBezTo>
                  <a:cubicBezTo>
                    <a:pt x="319741" y="273604"/>
                    <a:pt x="322529" y="288548"/>
                    <a:pt x="322231" y="303591"/>
                  </a:cubicBezTo>
                  <a:lnTo>
                    <a:pt x="322231" y="304829"/>
                  </a:lnTo>
                  <a:cubicBezTo>
                    <a:pt x="322497" y="322498"/>
                    <a:pt x="318820" y="340005"/>
                    <a:pt x="311467" y="356074"/>
                  </a:cubicBezTo>
                  <a:cubicBezTo>
                    <a:pt x="304408" y="370837"/>
                    <a:pt x="294161" y="383850"/>
                    <a:pt x="281464" y="394174"/>
                  </a:cubicBezTo>
                  <a:cubicBezTo>
                    <a:pt x="267913" y="404717"/>
                    <a:pt x="252453" y="412544"/>
                    <a:pt x="235934" y="417224"/>
                  </a:cubicBezTo>
                  <a:cubicBezTo>
                    <a:pt x="216857" y="422865"/>
                    <a:pt x="197058" y="425688"/>
                    <a:pt x="177165" y="425606"/>
                  </a:cubicBez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grpSp>
      <p:grpSp>
        <p:nvGrpSpPr>
          <p:cNvPr id="6" name="Group 5">
            <a:extLst>
              <a:ext uri="{FF2B5EF4-FFF2-40B4-BE49-F238E27FC236}">
                <a16:creationId xmlns:a16="http://schemas.microsoft.com/office/drawing/2014/main" id="{E16596CD-5B12-4387-BC21-F6F485DC7D1C}"/>
              </a:ext>
            </a:extLst>
          </p:cNvPr>
          <p:cNvGrpSpPr/>
          <p:nvPr userDrawn="1"/>
        </p:nvGrpSpPr>
        <p:grpSpPr>
          <a:xfrm>
            <a:off x="4458739" y="2792535"/>
            <a:ext cx="3274523" cy="684480"/>
            <a:chOff x="4458739" y="2760785"/>
            <a:chExt cx="3274523" cy="684480"/>
          </a:xfrm>
        </p:grpSpPr>
        <p:sp>
          <p:nvSpPr>
            <p:cNvPr id="27" name="Freeform: Shape 26">
              <a:extLst>
                <a:ext uri="{FF2B5EF4-FFF2-40B4-BE49-F238E27FC236}">
                  <a16:creationId xmlns:a16="http://schemas.microsoft.com/office/drawing/2014/main" id="{23637F9B-68AD-4926-B32F-CE76A971142D}"/>
                </a:ext>
              </a:extLst>
            </p:cNvPr>
            <p:cNvSpPr/>
            <p:nvPr/>
          </p:nvSpPr>
          <p:spPr>
            <a:xfrm>
              <a:off x="4458739" y="2946693"/>
              <a:ext cx="392942" cy="498572"/>
            </a:xfrm>
            <a:custGeom>
              <a:avLst/>
              <a:gdLst>
                <a:gd name="connsiteX0" fmla="*/ 299989 w 392942"/>
                <a:gd name="connsiteY0" fmla="*/ 139431 h 498572"/>
                <a:gd name="connsiteX1" fmla="*/ 202809 w 392942"/>
                <a:gd name="connsiteY1" fmla="*/ 76053 h 498572"/>
                <a:gd name="connsiteX2" fmla="*/ 109855 w 392942"/>
                <a:gd name="connsiteY2" fmla="*/ 139431 h 498572"/>
                <a:gd name="connsiteX3" fmla="*/ 185908 w 392942"/>
                <a:gd name="connsiteY3" fmla="*/ 202809 h 498572"/>
                <a:gd name="connsiteX4" fmla="*/ 261962 w 392942"/>
                <a:gd name="connsiteY4" fmla="*/ 219710 h 498572"/>
                <a:gd name="connsiteX5" fmla="*/ 392943 w 392942"/>
                <a:gd name="connsiteY5" fmla="*/ 350691 h 498572"/>
                <a:gd name="connsiteX6" fmla="*/ 194359 w 392942"/>
                <a:gd name="connsiteY6" fmla="*/ 498572 h 498572"/>
                <a:gd name="connsiteX7" fmla="*/ 0 w 392942"/>
                <a:gd name="connsiteY7" fmla="*/ 363366 h 498572"/>
                <a:gd name="connsiteX8" fmla="*/ 92954 w 392942"/>
                <a:gd name="connsiteY8" fmla="*/ 350691 h 498572"/>
                <a:gd name="connsiteX9" fmla="*/ 198584 w 392942"/>
                <a:gd name="connsiteY9" fmla="*/ 422519 h 498572"/>
                <a:gd name="connsiteX10" fmla="*/ 299989 w 392942"/>
                <a:gd name="connsiteY10" fmla="*/ 354916 h 498572"/>
                <a:gd name="connsiteX11" fmla="*/ 232386 w 392942"/>
                <a:gd name="connsiteY11" fmla="*/ 291538 h 498572"/>
                <a:gd name="connsiteX12" fmla="*/ 147882 w 392942"/>
                <a:gd name="connsiteY12" fmla="*/ 278862 h 498572"/>
                <a:gd name="connsiteX13" fmla="*/ 16901 w 392942"/>
                <a:gd name="connsiteY13" fmla="*/ 143656 h 498572"/>
                <a:gd name="connsiteX14" fmla="*/ 202809 w 392942"/>
                <a:gd name="connsiteY14" fmla="*/ 0 h 498572"/>
                <a:gd name="connsiteX15" fmla="*/ 384493 w 392942"/>
                <a:gd name="connsiteY15" fmla="*/ 122530 h 498572"/>
                <a:gd name="connsiteX16" fmla="*/ 299989 w 392942"/>
                <a:gd name="connsiteY16" fmla="*/ 139431 h 49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2942" h="498572">
                  <a:moveTo>
                    <a:pt x="299989" y="139431"/>
                  </a:moveTo>
                  <a:cubicBezTo>
                    <a:pt x="287313" y="105630"/>
                    <a:pt x="261962" y="76053"/>
                    <a:pt x="202809" y="76053"/>
                  </a:cubicBezTo>
                  <a:cubicBezTo>
                    <a:pt x="147882" y="76053"/>
                    <a:pt x="109855" y="101405"/>
                    <a:pt x="109855" y="139431"/>
                  </a:cubicBezTo>
                  <a:cubicBezTo>
                    <a:pt x="109855" y="173233"/>
                    <a:pt x="130981" y="190133"/>
                    <a:pt x="185908" y="202809"/>
                  </a:cubicBezTo>
                  <a:lnTo>
                    <a:pt x="261962" y="219710"/>
                  </a:lnTo>
                  <a:cubicBezTo>
                    <a:pt x="350691" y="240836"/>
                    <a:pt x="392943" y="283088"/>
                    <a:pt x="392943" y="350691"/>
                  </a:cubicBezTo>
                  <a:cubicBezTo>
                    <a:pt x="392943" y="439420"/>
                    <a:pt x="312664" y="498572"/>
                    <a:pt x="194359" y="498572"/>
                  </a:cubicBezTo>
                  <a:cubicBezTo>
                    <a:pt x="84504" y="498572"/>
                    <a:pt x="12676" y="452095"/>
                    <a:pt x="0" y="363366"/>
                  </a:cubicBezTo>
                  <a:lnTo>
                    <a:pt x="92954" y="350691"/>
                  </a:lnTo>
                  <a:cubicBezTo>
                    <a:pt x="105630" y="397168"/>
                    <a:pt x="139431" y="422519"/>
                    <a:pt x="198584" y="422519"/>
                  </a:cubicBezTo>
                  <a:cubicBezTo>
                    <a:pt x="261962" y="422519"/>
                    <a:pt x="299989" y="392942"/>
                    <a:pt x="299989" y="354916"/>
                  </a:cubicBezTo>
                  <a:cubicBezTo>
                    <a:pt x="299989" y="325339"/>
                    <a:pt x="278863" y="304214"/>
                    <a:pt x="232386" y="291538"/>
                  </a:cubicBezTo>
                  <a:lnTo>
                    <a:pt x="147882" y="278862"/>
                  </a:lnTo>
                  <a:cubicBezTo>
                    <a:pt x="59153" y="257736"/>
                    <a:pt x="16901" y="211259"/>
                    <a:pt x="16901" y="143656"/>
                  </a:cubicBezTo>
                  <a:cubicBezTo>
                    <a:pt x="16901" y="59153"/>
                    <a:pt x="92954" y="0"/>
                    <a:pt x="202809" y="0"/>
                  </a:cubicBezTo>
                  <a:cubicBezTo>
                    <a:pt x="308439" y="0"/>
                    <a:pt x="367592" y="50702"/>
                    <a:pt x="384493" y="122530"/>
                  </a:cubicBezTo>
                  <a:lnTo>
                    <a:pt x="299989" y="139431"/>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29" name="Freeform: Shape 28">
              <a:extLst>
                <a:ext uri="{FF2B5EF4-FFF2-40B4-BE49-F238E27FC236}">
                  <a16:creationId xmlns:a16="http://schemas.microsoft.com/office/drawing/2014/main" id="{6D24D480-1B12-4A4A-A9BE-244AF917487F}"/>
                </a:ext>
              </a:extLst>
            </p:cNvPr>
            <p:cNvSpPr/>
            <p:nvPr/>
          </p:nvSpPr>
          <p:spPr>
            <a:xfrm>
              <a:off x="4931960" y="2942468"/>
              <a:ext cx="439420" cy="502797"/>
            </a:xfrm>
            <a:custGeom>
              <a:avLst/>
              <a:gdLst>
                <a:gd name="connsiteX0" fmla="*/ 0 w 439420"/>
                <a:gd name="connsiteY0" fmla="*/ 253511 h 502797"/>
                <a:gd name="connsiteX1" fmla="*/ 223935 w 439420"/>
                <a:gd name="connsiteY1" fmla="*/ 0 h 502797"/>
                <a:gd name="connsiteX2" fmla="*/ 439420 w 439420"/>
                <a:gd name="connsiteY2" fmla="*/ 245061 h 502797"/>
                <a:gd name="connsiteX3" fmla="*/ 439420 w 439420"/>
                <a:gd name="connsiteY3" fmla="*/ 278862 h 502797"/>
                <a:gd name="connsiteX4" fmla="*/ 97179 w 439420"/>
                <a:gd name="connsiteY4" fmla="*/ 278862 h 502797"/>
                <a:gd name="connsiteX5" fmla="*/ 236611 w 439420"/>
                <a:gd name="connsiteY5" fmla="*/ 422519 h 502797"/>
                <a:gd name="connsiteX6" fmla="*/ 346466 w 439420"/>
                <a:gd name="connsiteY6" fmla="*/ 354916 h 502797"/>
                <a:gd name="connsiteX7" fmla="*/ 435195 w 439420"/>
                <a:gd name="connsiteY7" fmla="*/ 371817 h 502797"/>
                <a:gd name="connsiteX8" fmla="*/ 232386 w 439420"/>
                <a:gd name="connsiteY8" fmla="*/ 502797 h 502797"/>
                <a:gd name="connsiteX9" fmla="*/ 0 w 439420"/>
                <a:gd name="connsiteY9" fmla="*/ 253511 h 502797"/>
                <a:gd name="connsiteX10" fmla="*/ 346466 w 439420"/>
                <a:gd name="connsiteY10" fmla="*/ 211259 h 502797"/>
                <a:gd name="connsiteX11" fmla="*/ 223935 w 439420"/>
                <a:gd name="connsiteY11" fmla="*/ 84504 h 502797"/>
                <a:gd name="connsiteX12" fmla="*/ 92954 w 439420"/>
                <a:gd name="connsiteY12" fmla="*/ 211259 h 502797"/>
                <a:gd name="connsiteX13" fmla="*/ 346466 w 439420"/>
                <a:gd name="connsiteY13" fmla="*/ 211259 h 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420" h="502797">
                  <a:moveTo>
                    <a:pt x="0" y="253511"/>
                  </a:moveTo>
                  <a:cubicBezTo>
                    <a:pt x="0" y="105630"/>
                    <a:pt x="88729" y="0"/>
                    <a:pt x="223935" y="0"/>
                  </a:cubicBezTo>
                  <a:cubicBezTo>
                    <a:pt x="333790" y="0"/>
                    <a:pt x="439420" y="67603"/>
                    <a:pt x="439420" y="245061"/>
                  </a:cubicBezTo>
                  <a:lnTo>
                    <a:pt x="439420" y="278862"/>
                  </a:lnTo>
                  <a:lnTo>
                    <a:pt x="97179" y="278862"/>
                  </a:lnTo>
                  <a:cubicBezTo>
                    <a:pt x="101405" y="371817"/>
                    <a:pt x="152107" y="422519"/>
                    <a:pt x="236611" y="422519"/>
                  </a:cubicBezTo>
                  <a:cubicBezTo>
                    <a:pt x="291538" y="422519"/>
                    <a:pt x="329565" y="397168"/>
                    <a:pt x="346466" y="354916"/>
                  </a:cubicBezTo>
                  <a:lnTo>
                    <a:pt x="435195" y="371817"/>
                  </a:lnTo>
                  <a:cubicBezTo>
                    <a:pt x="414069" y="452095"/>
                    <a:pt x="338015" y="502797"/>
                    <a:pt x="232386" y="502797"/>
                  </a:cubicBezTo>
                  <a:cubicBezTo>
                    <a:pt x="88729" y="502797"/>
                    <a:pt x="0" y="405618"/>
                    <a:pt x="0" y="253511"/>
                  </a:cubicBezTo>
                  <a:close/>
                  <a:moveTo>
                    <a:pt x="346466" y="211259"/>
                  </a:moveTo>
                  <a:cubicBezTo>
                    <a:pt x="346466" y="135206"/>
                    <a:pt x="299989" y="84504"/>
                    <a:pt x="223935" y="84504"/>
                  </a:cubicBezTo>
                  <a:cubicBezTo>
                    <a:pt x="147882" y="84504"/>
                    <a:pt x="97179" y="143656"/>
                    <a:pt x="92954" y="211259"/>
                  </a:cubicBezTo>
                  <a:lnTo>
                    <a:pt x="346466" y="211259"/>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0" name="Freeform: Shape 29">
              <a:extLst>
                <a:ext uri="{FF2B5EF4-FFF2-40B4-BE49-F238E27FC236}">
                  <a16:creationId xmlns:a16="http://schemas.microsoft.com/office/drawing/2014/main" id="{08E8A74A-7FBC-46CD-8674-1BE63D752063}"/>
                </a:ext>
              </a:extLst>
            </p:cNvPr>
            <p:cNvSpPr/>
            <p:nvPr/>
          </p:nvSpPr>
          <p:spPr>
            <a:xfrm>
              <a:off x="5477010" y="2790361"/>
              <a:ext cx="92954" cy="646453"/>
            </a:xfrm>
            <a:custGeom>
              <a:avLst/>
              <a:gdLst>
                <a:gd name="connsiteX0" fmla="*/ 92954 w 92954"/>
                <a:gd name="connsiteY0" fmla="*/ 646454 h 646453"/>
                <a:gd name="connsiteX1" fmla="*/ 0 w 92954"/>
                <a:gd name="connsiteY1" fmla="*/ 646454 h 646453"/>
                <a:gd name="connsiteX2" fmla="*/ 0 w 92954"/>
                <a:gd name="connsiteY2" fmla="*/ 0 h 646453"/>
                <a:gd name="connsiteX3" fmla="*/ 92954 w 92954"/>
                <a:gd name="connsiteY3" fmla="*/ 0 h 646453"/>
                <a:gd name="connsiteX4" fmla="*/ 92954 w 92954"/>
                <a:gd name="connsiteY4" fmla="*/ 646454 h 646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954" h="646453">
                  <a:moveTo>
                    <a:pt x="92954" y="646454"/>
                  </a:moveTo>
                  <a:lnTo>
                    <a:pt x="0" y="646454"/>
                  </a:lnTo>
                  <a:lnTo>
                    <a:pt x="0" y="0"/>
                  </a:lnTo>
                  <a:lnTo>
                    <a:pt x="92954" y="0"/>
                  </a:lnTo>
                  <a:lnTo>
                    <a:pt x="92954" y="646454"/>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1" name="Freeform: Shape 30">
              <a:extLst>
                <a:ext uri="{FF2B5EF4-FFF2-40B4-BE49-F238E27FC236}">
                  <a16:creationId xmlns:a16="http://schemas.microsoft.com/office/drawing/2014/main" id="{4C889C49-BE11-48D3-85F2-D835ADB0C239}"/>
                </a:ext>
              </a:extLst>
            </p:cNvPr>
            <p:cNvSpPr/>
            <p:nvPr/>
          </p:nvSpPr>
          <p:spPr>
            <a:xfrm>
              <a:off x="5654468" y="2760785"/>
              <a:ext cx="299988" cy="676030"/>
            </a:xfrm>
            <a:custGeom>
              <a:avLst/>
              <a:gdLst>
                <a:gd name="connsiteX0" fmla="*/ 274638 w 299988"/>
                <a:gd name="connsiteY0" fmla="*/ 266187 h 676030"/>
                <a:gd name="connsiteX1" fmla="*/ 169008 w 299988"/>
                <a:gd name="connsiteY1" fmla="*/ 266187 h 676030"/>
                <a:gd name="connsiteX2" fmla="*/ 169008 w 299988"/>
                <a:gd name="connsiteY2" fmla="*/ 676030 h 676030"/>
                <a:gd name="connsiteX3" fmla="*/ 76054 w 299988"/>
                <a:gd name="connsiteY3" fmla="*/ 676030 h 676030"/>
                <a:gd name="connsiteX4" fmla="*/ 76054 w 299988"/>
                <a:gd name="connsiteY4" fmla="*/ 266187 h 676030"/>
                <a:gd name="connsiteX5" fmla="*/ 0 w 299988"/>
                <a:gd name="connsiteY5" fmla="*/ 266187 h 676030"/>
                <a:gd name="connsiteX6" fmla="*/ 0 w 299988"/>
                <a:gd name="connsiteY6" fmla="*/ 190133 h 676030"/>
                <a:gd name="connsiteX7" fmla="*/ 76054 w 299988"/>
                <a:gd name="connsiteY7" fmla="*/ 190133 h 676030"/>
                <a:gd name="connsiteX8" fmla="*/ 76054 w 299988"/>
                <a:gd name="connsiteY8" fmla="*/ 135206 h 676030"/>
                <a:gd name="connsiteX9" fmla="*/ 219710 w 299988"/>
                <a:gd name="connsiteY9" fmla="*/ 0 h 676030"/>
                <a:gd name="connsiteX10" fmla="*/ 299989 w 299988"/>
                <a:gd name="connsiteY10" fmla="*/ 12676 h 676030"/>
                <a:gd name="connsiteX11" fmla="*/ 278863 w 299988"/>
                <a:gd name="connsiteY11" fmla="*/ 88729 h 676030"/>
                <a:gd name="connsiteX12" fmla="*/ 236611 w 299988"/>
                <a:gd name="connsiteY12" fmla="*/ 80279 h 676030"/>
                <a:gd name="connsiteX13" fmla="*/ 173233 w 299988"/>
                <a:gd name="connsiteY13" fmla="*/ 147882 h 676030"/>
                <a:gd name="connsiteX14" fmla="*/ 173233 w 299988"/>
                <a:gd name="connsiteY14" fmla="*/ 190133 h 676030"/>
                <a:gd name="connsiteX15" fmla="*/ 278863 w 299988"/>
                <a:gd name="connsiteY15" fmla="*/ 190133 h 676030"/>
                <a:gd name="connsiteX16" fmla="*/ 278863 w 299988"/>
                <a:gd name="connsiteY16" fmla="*/ 266187 h 67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9988" h="676030">
                  <a:moveTo>
                    <a:pt x="274638" y="266187"/>
                  </a:moveTo>
                  <a:lnTo>
                    <a:pt x="169008" y="266187"/>
                  </a:lnTo>
                  <a:lnTo>
                    <a:pt x="169008" y="676030"/>
                  </a:lnTo>
                  <a:lnTo>
                    <a:pt x="76054" y="676030"/>
                  </a:lnTo>
                  <a:lnTo>
                    <a:pt x="76054" y="266187"/>
                  </a:lnTo>
                  <a:lnTo>
                    <a:pt x="0" y="266187"/>
                  </a:lnTo>
                  <a:lnTo>
                    <a:pt x="0" y="190133"/>
                  </a:lnTo>
                  <a:lnTo>
                    <a:pt x="76054" y="190133"/>
                  </a:lnTo>
                  <a:lnTo>
                    <a:pt x="76054" y="135206"/>
                  </a:lnTo>
                  <a:cubicBezTo>
                    <a:pt x="76054" y="46477"/>
                    <a:pt x="143657" y="0"/>
                    <a:pt x="219710" y="0"/>
                  </a:cubicBezTo>
                  <a:cubicBezTo>
                    <a:pt x="257737" y="0"/>
                    <a:pt x="287313" y="8450"/>
                    <a:pt x="299989" y="12676"/>
                  </a:cubicBezTo>
                  <a:lnTo>
                    <a:pt x="278863" y="88729"/>
                  </a:lnTo>
                  <a:cubicBezTo>
                    <a:pt x="270412" y="84504"/>
                    <a:pt x="257737" y="80279"/>
                    <a:pt x="236611" y="80279"/>
                  </a:cubicBezTo>
                  <a:cubicBezTo>
                    <a:pt x="190134" y="80279"/>
                    <a:pt x="173233" y="105630"/>
                    <a:pt x="173233" y="147882"/>
                  </a:cubicBezTo>
                  <a:lnTo>
                    <a:pt x="173233" y="190133"/>
                  </a:lnTo>
                  <a:lnTo>
                    <a:pt x="278863" y="190133"/>
                  </a:lnTo>
                  <a:lnTo>
                    <a:pt x="278863" y="266187"/>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2" name="Freeform: Shape 31">
              <a:extLst>
                <a:ext uri="{FF2B5EF4-FFF2-40B4-BE49-F238E27FC236}">
                  <a16:creationId xmlns:a16="http://schemas.microsoft.com/office/drawing/2014/main" id="{4A3954C3-30DA-4BC7-87B4-D794B879CB97}"/>
                </a:ext>
              </a:extLst>
            </p:cNvPr>
            <p:cNvSpPr/>
            <p:nvPr/>
          </p:nvSpPr>
          <p:spPr>
            <a:xfrm>
              <a:off x="5984033" y="2946693"/>
              <a:ext cx="447870" cy="498572"/>
            </a:xfrm>
            <a:custGeom>
              <a:avLst/>
              <a:gdLst>
                <a:gd name="connsiteX0" fmla="*/ 0 w 447870"/>
                <a:gd name="connsiteY0" fmla="*/ 249286 h 498572"/>
                <a:gd name="connsiteX1" fmla="*/ 223935 w 447870"/>
                <a:gd name="connsiteY1" fmla="*/ 0 h 498572"/>
                <a:gd name="connsiteX2" fmla="*/ 447870 w 447870"/>
                <a:gd name="connsiteY2" fmla="*/ 249286 h 498572"/>
                <a:gd name="connsiteX3" fmla="*/ 223935 w 447870"/>
                <a:gd name="connsiteY3" fmla="*/ 498572 h 498572"/>
                <a:gd name="connsiteX4" fmla="*/ 0 w 447870"/>
                <a:gd name="connsiteY4" fmla="*/ 249286 h 498572"/>
                <a:gd name="connsiteX5" fmla="*/ 354916 w 447870"/>
                <a:gd name="connsiteY5" fmla="*/ 249286 h 498572"/>
                <a:gd name="connsiteX6" fmla="*/ 223935 w 447870"/>
                <a:gd name="connsiteY6" fmla="*/ 76053 h 498572"/>
                <a:gd name="connsiteX7" fmla="*/ 92954 w 447870"/>
                <a:gd name="connsiteY7" fmla="*/ 249286 h 498572"/>
                <a:gd name="connsiteX8" fmla="*/ 223935 w 447870"/>
                <a:gd name="connsiteY8" fmla="*/ 418294 h 498572"/>
                <a:gd name="connsiteX9" fmla="*/ 354916 w 447870"/>
                <a:gd name="connsiteY9" fmla="*/ 249286 h 49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7870" h="498572">
                  <a:moveTo>
                    <a:pt x="0" y="249286"/>
                  </a:moveTo>
                  <a:cubicBezTo>
                    <a:pt x="0" y="97179"/>
                    <a:pt x="88729" y="0"/>
                    <a:pt x="223935" y="0"/>
                  </a:cubicBezTo>
                  <a:cubicBezTo>
                    <a:pt x="359141" y="0"/>
                    <a:pt x="447870" y="101405"/>
                    <a:pt x="447870" y="249286"/>
                  </a:cubicBezTo>
                  <a:cubicBezTo>
                    <a:pt x="447870" y="397168"/>
                    <a:pt x="359141" y="498572"/>
                    <a:pt x="223935" y="498572"/>
                  </a:cubicBezTo>
                  <a:cubicBezTo>
                    <a:pt x="88729" y="498572"/>
                    <a:pt x="0" y="401393"/>
                    <a:pt x="0" y="249286"/>
                  </a:cubicBezTo>
                  <a:close/>
                  <a:moveTo>
                    <a:pt x="354916" y="249286"/>
                  </a:moveTo>
                  <a:cubicBezTo>
                    <a:pt x="354916" y="156332"/>
                    <a:pt x="312664" y="76053"/>
                    <a:pt x="223935" y="76053"/>
                  </a:cubicBezTo>
                  <a:cubicBezTo>
                    <a:pt x="135206" y="76053"/>
                    <a:pt x="92954" y="156332"/>
                    <a:pt x="92954" y="249286"/>
                  </a:cubicBezTo>
                  <a:cubicBezTo>
                    <a:pt x="92954" y="342240"/>
                    <a:pt x="135206" y="418294"/>
                    <a:pt x="223935" y="418294"/>
                  </a:cubicBezTo>
                  <a:cubicBezTo>
                    <a:pt x="312664" y="422519"/>
                    <a:pt x="354916" y="342240"/>
                    <a:pt x="354916" y="249286"/>
                  </a:cubicBez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3" name="Freeform: Shape 32">
              <a:extLst>
                <a:ext uri="{FF2B5EF4-FFF2-40B4-BE49-F238E27FC236}">
                  <a16:creationId xmlns:a16="http://schemas.microsoft.com/office/drawing/2014/main" id="{20ACAA8C-5BD0-495C-823A-D796A9A4CD30}"/>
                </a:ext>
              </a:extLst>
            </p:cNvPr>
            <p:cNvSpPr/>
            <p:nvPr/>
          </p:nvSpPr>
          <p:spPr>
            <a:xfrm>
              <a:off x="6541758" y="2946693"/>
              <a:ext cx="401393" cy="490121"/>
            </a:xfrm>
            <a:custGeom>
              <a:avLst/>
              <a:gdLst>
                <a:gd name="connsiteX0" fmla="*/ 92954 w 401393"/>
                <a:gd name="connsiteY0" fmla="*/ 490122 h 490121"/>
                <a:gd name="connsiteX1" fmla="*/ 0 w 401393"/>
                <a:gd name="connsiteY1" fmla="*/ 490122 h 490121"/>
                <a:gd name="connsiteX2" fmla="*/ 0 w 401393"/>
                <a:gd name="connsiteY2" fmla="*/ 4225 h 490121"/>
                <a:gd name="connsiteX3" fmla="*/ 88729 w 401393"/>
                <a:gd name="connsiteY3" fmla="*/ 4225 h 490121"/>
                <a:gd name="connsiteX4" fmla="*/ 88729 w 401393"/>
                <a:gd name="connsiteY4" fmla="*/ 84504 h 490121"/>
                <a:gd name="connsiteX5" fmla="*/ 92954 w 401393"/>
                <a:gd name="connsiteY5" fmla="*/ 84504 h 490121"/>
                <a:gd name="connsiteX6" fmla="*/ 236611 w 401393"/>
                <a:gd name="connsiteY6" fmla="*/ 0 h 490121"/>
                <a:gd name="connsiteX7" fmla="*/ 401393 w 401393"/>
                <a:gd name="connsiteY7" fmla="*/ 181683 h 490121"/>
                <a:gd name="connsiteX8" fmla="*/ 401393 w 401393"/>
                <a:gd name="connsiteY8" fmla="*/ 490122 h 490121"/>
                <a:gd name="connsiteX9" fmla="*/ 308439 w 401393"/>
                <a:gd name="connsiteY9" fmla="*/ 490122 h 490121"/>
                <a:gd name="connsiteX10" fmla="*/ 308439 w 401393"/>
                <a:gd name="connsiteY10" fmla="*/ 194359 h 490121"/>
                <a:gd name="connsiteX11" fmla="*/ 207034 w 401393"/>
                <a:gd name="connsiteY11" fmla="*/ 80279 h 490121"/>
                <a:gd name="connsiteX12" fmla="*/ 92954 w 401393"/>
                <a:gd name="connsiteY12" fmla="*/ 202809 h 490121"/>
                <a:gd name="connsiteX13" fmla="*/ 92954 w 401393"/>
                <a:gd name="connsiteY13" fmla="*/ 490122 h 490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1393" h="490121">
                  <a:moveTo>
                    <a:pt x="92954" y="490122"/>
                  </a:moveTo>
                  <a:lnTo>
                    <a:pt x="0" y="490122"/>
                  </a:lnTo>
                  <a:lnTo>
                    <a:pt x="0" y="4225"/>
                  </a:lnTo>
                  <a:lnTo>
                    <a:pt x="88729" y="4225"/>
                  </a:lnTo>
                  <a:lnTo>
                    <a:pt x="88729" y="84504"/>
                  </a:lnTo>
                  <a:lnTo>
                    <a:pt x="92954" y="84504"/>
                  </a:lnTo>
                  <a:cubicBezTo>
                    <a:pt x="114080" y="33801"/>
                    <a:pt x="164783" y="0"/>
                    <a:pt x="236611" y="0"/>
                  </a:cubicBezTo>
                  <a:cubicBezTo>
                    <a:pt x="333790" y="0"/>
                    <a:pt x="401393" y="63378"/>
                    <a:pt x="401393" y="181683"/>
                  </a:cubicBezTo>
                  <a:lnTo>
                    <a:pt x="401393" y="490122"/>
                  </a:lnTo>
                  <a:lnTo>
                    <a:pt x="308439" y="490122"/>
                  </a:lnTo>
                  <a:lnTo>
                    <a:pt x="308439" y="194359"/>
                  </a:lnTo>
                  <a:cubicBezTo>
                    <a:pt x="308439" y="122530"/>
                    <a:pt x="270412" y="80279"/>
                    <a:pt x="207034" y="80279"/>
                  </a:cubicBezTo>
                  <a:cubicBezTo>
                    <a:pt x="139431" y="80279"/>
                    <a:pt x="92954" y="122530"/>
                    <a:pt x="92954" y="202809"/>
                  </a:cubicBezTo>
                  <a:lnTo>
                    <a:pt x="92954" y="490122"/>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4" name="Freeform: Shape 33">
              <a:extLst>
                <a:ext uri="{FF2B5EF4-FFF2-40B4-BE49-F238E27FC236}">
                  <a16:creationId xmlns:a16="http://schemas.microsoft.com/office/drawing/2014/main" id="{AB3F7D42-2165-432D-B508-6B39659BB84F}"/>
                </a:ext>
              </a:extLst>
            </p:cNvPr>
            <p:cNvSpPr/>
            <p:nvPr/>
          </p:nvSpPr>
          <p:spPr>
            <a:xfrm>
              <a:off x="7048781" y="2942468"/>
              <a:ext cx="439419" cy="502797"/>
            </a:xfrm>
            <a:custGeom>
              <a:avLst/>
              <a:gdLst>
                <a:gd name="connsiteX0" fmla="*/ 0 w 439419"/>
                <a:gd name="connsiteY0" fmla="*/ 253511 h 502797"/>
                <a:gd name="connsiteX1" fmla="*/ 223935 w 439419"/>
                <a:gd name="connsiteY1" fmla="*/ 0 h 502797"/>
                <a:gd name="connsiteX2" fmla="*/ 439420 w 439419"/>
                <a:gd name="connsiteY2" fmla="*/ 245061 h 502797"/>
                <a:gd name="connsiteX3" fmla="*/ 439420 w 439419"/>
                <a:gd name="connsiteY3" fmla="*/ 278862 h 502797"/>
                <a:gd name="connsiteX4" fmla="*/ 97179 w 439419"/>
                <a:gd name="connsiteY4" fmla="*/ 278862 h 502797"/>
                <a:gd name="connsiteX5" fmla="*/ 236611 w 439419"/>
                <a:gd name="connsiteY5" fmla="*/ 422519 h 502797"/>
                <a:gd name="connsiteX6" fmla="*/ 346466 w 439419"/>
                <a:gd name="connsiteY6" fmla="*/ 354916 h 502797"/>
                <a:gd name="connsiteX7" fmla="*/ 435195 w 439419"/>
                <a:gd name="connsiteY7" fmla="*/ 371817 h 502797"/>
                <a:gd name="connsiteX8" fmla="*/ 232386 w 439419"/>
                <a:gd name="connsiteY8" fmla="*/ 502797 h 502797"/>
                <a:gd name="connsiteX9" fmla="*/ 0 w 439419"/>
                <a:gd name="connsiteY9" fmla="*/ 253511 h 502797"/>
                <a:gd name="connsiteX10" fmla="*/ 346466 w 439419"/>
                <a:gd name="connsiteY10" fmla="*/ 211259 h 502797"/>
                <a:gd name="connsiteX11" fmla="*/ 223935 w 439419"/>
                <a:gd name="connsiteY11" fmla="*/ 84504 h 502797"/>
                <a:gd name="connsiteX12" fmla="*/ 92954 w 439419"/>
                <a:gd name="connsiteY12" fmla="*/ 211259 h 502797"/>
                <a:gd name="connsiteX13" fmla="*/ 346466 w 439419"/>
                <a:gd name="connsiteY13" fmla="*/ 211259 h 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419" h="502797">
                  <a:moveTo>
                    <a:pt x="0" y="253511"/>
                  </a:moveTo>
                  <a:cubicBezTo>
                    <a:pt x="0" y="105630"/>
                    <a:pt x="88729" y="0"/>
                    <a:pt x="223935" y="0"/>
                  </a:cubicBezTo>
                  <a:cubicBezTo>
                    <a:pt x="333790" y="0"/>
                    <a:pt x="439420" y="67603"/>
                    <a:pt x="439420" y="245061"/>
                  </a:cubicBezTo>
                  <a:lnTo>
                    <a:pt x="439420" y="278862"/>
                  </a:lnTo>
                  <a:lnTo>
                    <a:pt x="97179" y="278862"/>
                  </a:lnTo>
                  <a:cubicBezTo>
                    <a:pt x="101405" y="371817"/>
                    <a:pt x="152107" y="422519"/>
                    <a:pt x="236611" y="422519"/>
                  </a:cubicBezTo>
                  <a:cubicBezTo>
                    <a:pt x="291538" y="422519"/>
                    <a:pt x="329565" y="397168"/>
                    <a:pt x="346466" y="354916"/>
                  </a:cubicBezTo>
                  <a:lnTo>
                    <a:pt x="435195" y="371817"/>
                  </a:lnTo>
                  <a:cubicBezTo>
                    <a:pt x="414069" y="452095"/>
                    <a:pt x="338016" y="502797"/>
                    <a:pt x="232386" y="502797"/>
                  </a:cubicBezTo>
                  <a:cubicBezTo>
                    <a:pt x="88729" y="502797"/>
                    <a:pt x="0" y="405618"/>
                    <a:pt x="0" y="253511"/>
                  </a:cubicBezTo>
                  <a:close/>
                  <a:moveTo>
                    <a:pt x="346466" y="211259"/>
                  </a:moveTo>
                  <a:cubicBezTo>
                    <a:pt x="346466" y="135206"/>
                    <a:pt x="299989" y="84504"/>
                    <a:pt x="223935" y="84504"/>
                  </a:cubicBezTo>
                  <a:cubicBezTo>
                    <a:pt x="147882" y="84504"/>
                    <a:pt x="97179" y="143656"/>
                    <a:pt x="92954" y="211259"/>
                  </a:cubicBezTo>
                  <a:lnTo>
                    <a:pt x="346466" y="211259"/>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5" name="Freeform: Shape 34">
              <a:extLst>
                <a:ext uri="{FF2B5EF4-FFF2-40B4-BE49-F238E27FC236}">
                  <a16:creationId xmlns:a16="http://schemas.microsoft.com/office/drawing/2014/main" id="{C005C97A-6A72-4E12-9735-F76A5F0F7874}"/>
                </a:ext>
              </a:extLst>
            </p:cNvPr>
            <p:cNvSpPr/>
            <p:nvPr/>
          </p:nvSpPr>
          <p:spPr>
            <a:xfrm>
              <a:off x="7589606" y="3301609"/>
              <a:ext cx="143656" cy="143656"/>
            </a:xfrm>
            <a:custGeom>
              <a:avLst/>
              <a:gdLst>
                <a:gd name="connsiteX0" fmla="*/ 0 w 143656"/>
                <a:gd name="connsiteY0" fmla="*/ 71828 h 143656"/>
                <a:gd name="connsiteX1" fmla="*/ 71828 w 143656"/>
                <a:gd name="connsiteY1" fmla="*/ 0 h 143656"/>
                <a:gd name="connsiteX2" fmla="*/ 143657 w 143656"/>
                <a:gd name="connsiteY2" fmla="*/ 71828 h 143656"/>
                <a:gd name="connsiteX3" fmla="*/ 71828 w 143656"/>
                <a:gd name="connsiteY3" fmla="*/ 143656 h 143656"/>
                <a:gd name="connsiteX4" fmla="*/ 0 w 143656"/>
                <a:gd name="connsiteY4" fmla="*/ 71828 h 143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56" h="143656">
                  <a:moveTo>
                    <a:pt x="0" y="71828"/>
                  </a:moveTo>
                  <a:cubicBezTo>
                    <a:pt x="0" y="33802"/>
                    <a:pt x="33802" y="0"/>
                    <a:pt x="71828" y="0"/>
                  </a:cubicBezTo>
                  <a:cubicBezTo>
                    <a:pt x="109855" y="0"/>
                    <a:pt x="143657" y="33802"/>
                    <a:pt x="143657" y="71828"/>
                  </a:cubicBezTo>
                  <a:cubicBezTo>
                    <a:pt x="143657" y="109855"/>
                    <a:pt x="109855" y="143656"/>
                    <a:pt x="71828" y="143656"/>
                  </a:cubicBezTo>
                  <a:cubicBezTo>
                    <a:pt x="33802" y="139431"/>
                    <a:pt x="0" y="109855"/>
                    <a:pt x="0" y="71828"/>
                  </a:cubicBezTo>
                  <a:close/>
                </a:path>
              </a:pathLst>
            </a:custGeom>
            <a:solidFill>
              <a:schemeClr val="accent1"/>
            </a:solidFill>
            <a:ln w="42252" cap="flat">
              <a:noFill/>
              <a:prstDash val="solid"/>
              <a:miter/>
            </a:ln>
          </p:spPr>
          <p:txBody>
            <a:bodyPr rtlCol="0" anchor="ctr"/>
            <a:lstStyle/>
            <a:p>
              <a:endParaRPr lang="fr-FR" dirty="0">
                <a:latin typeface="Arial" panose="020B0604020202020204" pitchFamily="34" charset="0"/>
              </a:endParaRPr>
            </a:p>
          </p:txBody>
        </p:sp>
      </p:grpSp>
    </p:spTree>
    <p:extLst>
      <p:ext uri="{BB962C8B-B14F-4D97-AF65-F5344CB8AC3E}">
        <p14:creationId xmlns:p14="http://schemas.microsoft.com/office/powerpoint/2010/main" val="280106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Slid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E4F6C16-574B-4AFE-808B-5A5CD811A850}"/>
              </a:ext>
            </a:extLst>
          </p:cNvPr>
          <p:cNvSpPr>
            <a:spLocks noGrp="1"/>
          </p:cNvSpPr>
          <p:nvPr>
            <p:ph type="pic" sz="quarter" idx="15" hasCustomPrompt="1"/>
          </p:nvPr>
        </p:nvSpPr>
        <p:spPr>
          <a:xfrm>
            <a:off x="6600822" y="728663"/>
            <a:ext cx="2126309" cy="2694652"/>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11" name="Picture Placeholder 2">
            <a:extLst>
              <a:ext uri="{FF2B5EF4-FFF2-40B4-BE49-F238E27FC236}">
                <a16:creationId xmlns:a16="http://schemas.microsoft.com/office/drawing/2014/main" id="{AE80836F-ED3C-44A0-A10C-3B8D1794852A}"/>
              </a:ext>
            </a:extLst>
          </p:cNvPr>
          <p:cNvSpPr>
            <a:spLocks noGrp="1"/>
          </p:cNvSpPr>
          <p:nvPr>
            <p:ph type="pic" sz="quarter" idx="16" hasCustomPrompt="1"/>
          </p:nvPr>
        </p:nvSpPr>
        <p:spPr>
          <a:xfrm>
            <a:off x="6600822" y="3741686"/>
            <a:ext cx="2126309" cy="2073629"/>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12" name="Picture Placeholder 2">
            <a:extLst>
              <a:ext uri="{FF2B5EF4-FFF2-40B4-BE49-F238E27FC236}">
                <a16:creationId xmlns:a16="http://schemas.microsoft.com/office/drawing/2014/main" id="{ADA547F3-7E1A-411E-ADC4-C0CFBD49BF98}"/>
              </a:ext>
            </a:extLst>
          </p:cNvPr>
          <p:cNvSpPr>
            <a:spLocks noGrp="1"/>
          </p:cNvSpPr>
          <p:nvPr>
            <p:ph type="pic" sz="quarter" idx="17" hasCustomPrompt="1"/>
          </p:nvPr>
        </p:nvSpPr>
        <p:spPr>
          <a:xfrm>
            <a:off x="9108788" y="1538608"/>
            <a:ext cx="2126309" cy="2178428"/>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16" name="Picture Placeholder 2">
            <a:extLst>
              <a:ext uri="{FF2B5EF4-FFF2-40B4-BE49-F238E27FC236}">
                <a16:creationId xmlns:a16="http://schemas.microsoft.com/office/drawing/2014/main" id="{74283534-4BD3-4AD8-B963-68E0A8956F97}"/>
              </a:ext>
            </a:extLst>
          </p:cNvPr>
          <p:cNvSpPr>
            <a:spLocks noGrp="1"/>
          </p:cNvSpPr>
          <p:nvPr>
            <p:ph type="pic" sz="quarter" idx="18" hasCustomPrompt="1"/>
          </p:nvPr>
        </p:nvSpPr>
        <p:spPr>
          <a:xfrm>
            <a:off x="9108788" y="4095623"/>
            <a:ext cx="2126309" cy="2039747"/>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242965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Slide 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105CD60-0260-47DB-BAD4-7D470C493A85}"/>
              </a:ext>
            </a:extLst>
          </p:cNvPr>
          <p:cNvSpPr>
            <a:spLocks noGrp="1"/>
          </p:cNvSpPr>
          <p:nvPr>
            <p:ph type="pic" sz="quarter" idx="10" hasCustomPrompt="1"/>
          </p:nvPr>
        </p:nvSpPr>
        <p:spPr>
          <a:xfrm>
            <a:off x="1055688" y="3771901"/>
            <a:ext cx="10080625" cy="2357438"/>
          </a:xfrm>
          <a:prstGeom prst="roundRect">
            <a:avLst>
              <a:gd name="adj" fmla="val 5085"/>
            </a:avLst>
          </a:prstGeom>
          <a:solidFill>
            <a:schemeClr val="accent1"/>
          </a:solidFill>
          <a:effectLst/>
        </p:spPr>
        <p:txBody>
          <a:bodyPr wrap="square" lIns="0" tIns="288000" rIns="0" bIns="0">
            <a:noAutofit/>
          </a:bodyPr>
          <a:lstStyle>
            <a:lvl1pPr algn="ctr">
              <a:defRPr lang="fr-FR" sz="200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384088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Slide 3">
    <p:spTree>
      <p:nvGrpSpPr>
        <p:cNvPr id="1" name=""/>
        <p:cNvGrpSpPr/>
        <p:nvPr/>
      </p:nvGrpSpPr>
      <p:grpSpPr>
        <a:xfrm>
          <a:off x="0" y="0"/>
          <a:ext cx="0" cy="0"/>
          <a:chOff x="0" y="0"/>
          <a:chExt cx="0" cy="0"/>
        </a:xfrm>
      </p:grpSpPr>
      <p:sp>
        <p:nvSpPr>
          <p:cNvPr id="4" name="Picture Placeholder 26">
            <a:extLst>
              <a:ext uri="{FF2B5EF4-FFF2-40B4-BE49-F238E27FC236}">
                <a16:creationId xmlns:a16="http://schemas.microsoft.com/office/drawing/2014/main" id="{59973CC6-9A07-4597-BE0D-604AD156038A}"/>
              </a:ext>
            </a:extLst>
          </p:cNvPr>
          <p:cNvSpPr>
            <a:spLocks noGrp="1"/>
          </p:cNvSpPr>
          <p:nvPr>
            <p:ph type="pic" sz="quarter" idx="10" hasCustomPrompt="1"/>
          </p:nvPr>
        </p:nvSpPr>
        <p:spPr>
          <a:xfrm>
            <a:off x="1055688" y="728662"/>
            <a:ext cx="4535488" cy="5400673"/>
          </a:xfrm>
          <a:prstGeom prst="roundRect">
            <a:avLst>
              <a:gd name="adj" fmla="val 3226"/>
            </a:avLst>
          </a:prstGeom>
          <a:solidFill>
            <a:schemeClr val="accent1"/>
          </a:solidFill>
          <a:effectLst/>
        </p:spPr>
        <p:txBody>
          <a:bodyPr wrap="square" lIns="0" tIns="288000" rIns="0" bIns="0">
            <a:noAutofit/>
          </a:bodyPr>
          <a:lstStyle>
            <a:lvl1pPr marL="0" indent="0" algn="ctr">
              <a:buNone/>
              <a:defRPr lang="fr-FR" sz="2000" dirty="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4060131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Slide 4">
    <p:spTree>
      <p:nvGrpSpPr>
        <p:cNvPr id="1" name=""/>
        <p:cNvGrpSpPr/>
        <p:nvPr/>
      </p:nvGrpSpPr>
      <p:grpSpPr>
        <a:xfrm>
          <a:off x="0" y="0"/>
          <a:ext cx="0" cy="0"/>
          <a:chOff x="0" y="0"/>
          <a:chExt cx="0" cy="0"/>
        </a:xfrm>
      </p:grpSpPr>
      <p:sp>
        <p:nvSpPr>
          <p:cNvPr id="4" name="Picture Placeholder 26">
            <a:extLst>
              <a:ext uri="{FF2B5EF4-FFF2-40B4-BE49-F238E27FC236}">
                <a16:creationId xmlns:a16="http://schemas.microsoft.com/office/drawing/2014/main" id="{FC6C8CA5-2107-43D7-8C64-E3BA215BB937}"/>
              </a:ext>
            </a:extLst>
          </p:cNvPr>
          <p:cNvSpPr>
            <a:spLocks noGrp="1"/>
          </p:cNvSpPr>
          <p:nvPr>
            <p:ph type="pic" sz="quarter" idx="10" hasCustomPrompt="1"/>
          </p:nvPr>
        </p:nvSpPr>
        <p:spPr>
          <a:xfrm>
            <a:off x="6600825" y="1004669"/>
            <a:ext cx="4535488" cy="5853332"/>
          </a:xfrm>
          <a:prstGeom prst="round2SameRect">
            <a:avLst>
              <a:gd name="adj1" fmla="val 4544"/>
              <a:gd name="adj2" fmla="val 0"/>
            </a:avLst>
          </a:prstGeom>
          <a:solidFill>
            <a:schemeClr val="accent1"/>
          </a:solidFill>
          <a:effectLst/>
        </p:spPr>
        <p:txBody>
          <a:bodyPr wrap="square" lIns="0" tIns="288000" rIns="0" bIns="0">
            <a:noAutofit/>
          </a:bodyPr>
          <a:lstStyle>
            <a:lvl1pPr>
              <a:defRPr lang="fr-FR" sz="2000" dirty="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50766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lide 5">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5DF3DDFA-D2CD-484E-BD06-BB8582C806C9}"/>
              </a:ext>
            </a:extLst>
          </p:cNvPr>
          <p:cNvSpPr>
            <a:spLocks noGrp="1"/>
          </p:cNvSpPr>
          <p:nvPr>
            <p:ph type="pic" sz="quarter" idx="10" hasCustomPrompt="1"/>
          </p:nvPr>
        </p:nvSpPr>
        <p:spPr>
          <a:xfrm>
            <a:off x="1055688" y="728663"/>
            <a:ext cx="2490038" cy="2457450"/>
          </a:xfrm>
          <a:prstGeom prst="roundRect">
            <a:avLst>
              <a:gd name="adj" fmla="val 6540"/>
            </a:avLst>
          </a:prstGeom>
          <a:solidFill>
            <a:schemeClr val="accent1"/>
          </a:solidFill>
          <a:effectLst/>
        </p:spPr>
        <p:txBody>
          <a:bodyPr wrap="square" lIns="0" tIns="288000" rIns="0" bIns="0">
            <a:noAutofit/>
          </a:bodyPr>
          <a:lstStyle>
            <a:lvl1pPr>
              <a:defRPr lang="fr-FR" sz="2000">
                <a:latin typeface="Arial" panose="020B0604020202020204" pitchFamily="34" charset="0"/>
              </a:defRPr>
            </a:lvl1pPr>
          </a:lstStyle>
          <a:p>
            <a:pPr marL="0" lvl="0" indent="0" algn="ctr">
              <a:buNone/>
            </a:pPr>
            <a:r>
              <a:rPr lang="fr-FR" dirty="0"/>
              <a:t>Insert </a:t>
            </a:r>
            <a:r>
              <a:rPr lang="fr-FR" dirty="0" err="1"/>
              <a:t>picture</a:t>
            </a:r>
            <a:endParaRPr lang="fr-FR" dirty="0"/>
          </a:p>
        </p:txBody>
      </p:sp>
      <p:sp>
        <p:nvSpPr>
          <p:cNvPr id="3" name="Picture Placeholder 4">
            <a:extLst>
              <a:ext uri="{FF2B5EF4-FFF2-40B4-BE49-F238E27FC236}">
                <a16:creationId xmlns:a16="http://schemas.microsoft.com/office/drawing/2014/main" id="{B09A1FBC-2317-453B-8F8F-C65F8A299C78}"/>
              </a:ext>
            </a:extLst>
          </p:cNvPr>
          <p:cNvSpPr>
            <a:spLocks noGrp="1"/>
          </p:cNvSpPr>
          <p:nvPr>
            <p:ph type="pic" sz="quarter" idx="11" hasCustomPrompt="1"/>
          </p:nvPr>
        </p:nvSpPr>
        <p:spPr>
          <a:xfrm>
            <a:off x="1055688" y="3671888"/>
            <a:ext cx="2490038" cy="2457450"/>
          </a:xfrm>
          <a:prstGeom prst="roundRect">
            <a:avLst>
              <a:gd name="adj" fmla="val 6540"/>
            </a:avLst>
          </a:prstGeom>
          <a:solidFill>
            <a:schemeClr val="accent1"/>
          </a:solidFill>
          <a:effectLst/>
        </p:spPr>
        <p:txBody>
          <a:bodyPr wrap="square" lIns="0" tIns="288000" rIns="0" bIns="0">
            <a:noAutofit/>
          </a:bodyPr>
          <a:lstStyle>
            <a:lvl1pPr>
              <a:defRPr lang="fr-FR" sz="200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112907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D Mockup Slide 1">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D6D4F42B-67DB-4261-BAB0-B49B5B6F0236}"/>
              </a:ext>
            </a:extLst>
          </p:cNvPr>
          <p:cNvSpPr>
            <a:spLocks noGrp="1"/>
          </p:cNvSpPr>
          <p:nvPr>
            <p:ph type="pic" sz="quarter" idx="11" hasCustomPrompt="1"/>
          </p:nvPr>
        </p:nvSpPr>
        <p:spPr>
          <a:xfrm rot="16200000">
            <a:off x="5112930" y="1576643"/>
            <a:ext cx="1877566" cy="739425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Tree>
    <p:extLst>
      <p:ext uri="{BB962C8B-B14F-4D97-AF65-F5344CB8AC3E}">
        <p14:creationId xmlns:p14="http://schemas.microsoft.com/office/powerpoint/2010/main" val="74686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D Mockup Slide 2">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0616EB7-EACB-4310-9E61-D3361764BA2F}"/>
              </a:ext>
            </a:extLst>
          </p:cNvPr>
          <p:cNvSpPr>
            <a:spLocks noGrp="1"/>
          </p:cNvSpPr>
          <p:nvPr>
            <p:ph type="pic" sz="quarter" idx="10" hasCustomPrompt="1"/>
          </p:nvPr>
        </p:nvSpPr>
        <p:spPr>
          <a:xfrm>
            <a:off x="1696214" y="1135380"/>
            <a:ext cx="1877566" cy="738378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Tree>
    <p:extLst>
      <p:ext uri="{BB962C8B-B14F-4D97-AF65-F5344CB8AC3E}">
        <p14:creationId xmlns:p14="http://schemas.microsoft.com/office/powerpoint/2010/main" val="204030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691999"/>
      </p:ext>
    </p:extLst>
  </p:cSld>
  <p:clrMap bg1="lt1" tx1="dk1" bg2="lt2" tx2="dk2" accent1="accent1" accent2="accent2" accent3="accent3" accent4="accent4" accent5="accent5" accent6="accent6" hlink="hlink" folHlink="folHlink"/>
  <p:sldLayoutIdLst>
    <p:sldLayoutId id="2147483725" r:id="rId1"/>
    <p:sldLayoutId id="2147483719" r:id="rId2"/>
    <p:sldLayoutId id="2147483726" r:id="rId3"/>
    <p:sldLayoutId id="2147483727" r:id="rId4"/>
    <p:sldLayoutId id="2147483728" r:id="rId5"/>
    <p:sldLayoutId id="2147483729" r:id="rId6"/>
    <p:sldLayoutId id="2147483724" r:id="rId7"/>
    <p:sldLayoutId id="2147483730" r:id="rId8"/>
    <p:sldLayoutId id="2147483732" r:id="rId9"/>
    <p:sldLayoutId id="2147483733" r:id="rId10"/>
    <p:sldLayoutId id="2147483731" r:id="rId11"/>
    <p:sldLayoutId id="2147483718" r:id="rId12"/>
    <p:sldLayoutId id="2147483735" r:id="rId13"/>
    <p:sldLayoutId id="214748374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8" r:id="rId23"/>
    <p:sldLayoutId id="2147483723" r:id="rId24"/>
    <p:sldLayoutId id="2147483747"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5" userDrawn="1">
          <p15:clr>
            <a:srgbClr val="F26B43"/>
          </p15:clr>
        </p15:guide>
        <p15:guide id="2" pos="7015" userDrawn="1">
          <p15:clr>
            <a:srgbClr val="F26B43"/>
          </p15:clr>
        </p15:guide>
        <p15:guide id="3" pos="3840" userDrawn="1">
          <p15:clr>
            <a:srgbClr val="F26B43"/>
          </p15:clr>
        </p15:guide>
        <p15:guide id="4" pos="1073" userDrawn="1">
          <p15:clr>
            <a:srgbClr val="F26B43"/>
          </p15:clr>
        </p15:guide>
        <p15:guide id="5" pos="6607" userDrawn="1">
          <p15:clr>
            <a:srgbClr val="F26B43"/>
          </p15:clr>
        </p15:guide>
        <p15:guide id="6" orient="horz" pos="459" userDrawn="1">
          <p15:clr>
            <a:srgbClr val="F26B43"/>
          </p15:clr>
        </p15:guide>
        <p15:guide id="7" orient="horz" pos="3861" userDrawn="1">
          <p15:clr>
            <a:srgbClr val="F26B43"/>
          </p15:clr>
        </p15:guide>
        <p15:guide id="8" pos="3522" userDrawn="1">
          <p15:clr>
            <a:srgbClr val="F26B43"/>
          </p15:clr>
        </p15:guide>
        <p15:guide id="9" pos="415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8" Type="http://schemas.openxmlformats.org/officeDocument/2006/relationships/hyperlink" Target="https://www.sqlservertutorial.net/sql-server-window-functions/sql-server-lead-function/" TargetMode="External"/><Relationship Id="rId3" Type="http://schemas.openxmlformats.org/officeDocument/2006/relationships/hyperlink" Target="https://www.sqlservertutorial.net/sql-server-window-functions/sql-server-cume_dist-function/" TargetMode="External"/><Relationship Id="rId7" Type="http://schemas.openxmlformats.org/officeDocument/2006/relationships/hyperlink" Target="https://www.sqlservertutorial.net/sql-server-window-functions/sql-server-last_value-function/" TargetMode="External"/><Relationship Id="rId12" Type="http://schemas.openxmlformats.org/officeDocument/2006/relationships/hyperlink" Target="https://www.sqlservertutorial.net/sql-server-window-functions/sql-server-row_number-function/" TargetMode="External"/><Relationship Id="rId2" Type="http://schemas.openxmlformats.org/officeDocument/2006/relationships/notesSlide" Target="../notesSlides/notesSlide18.xml"/><Relationship Id="rId1" Type="http://schemas.openxmlformats.org/officeDocument/2006/relationships/slideLayout" Target="../slideLayouts/slideLayout24.xml"/><Relationship Id="rId6" Type="http://schemas.openxmlformats.org/officeDocument/2006/relationships/hyperlink" Target="https://www.sqlservertutorial.net/sql-server-window-functions/sql-server-lag-function/" TargetMode="External"/><Relationship Id="rId11" Type="http://schemas.openxmlformats.org/officeDocument/2006/relationships/hyperlink" Target="https://www.sqlservertutorial.net/sql-server-window-functions/sql-server-rank-function/" TargetMode="External"/><Relationship Id="rId5" Type="http://schemas.openxmlformats.org/officeDocument/2006/relationships/hyperlink" Target="https://www.sqlservertutorial.net/sql-server-window-functions/sql-server-first_value-function/" TargetMode="External"/><Relationship Id="rId10" Type="http://schemas.openxmlformats.org/officeDocument/2006/relationships/hyperlink" Target="https://www.sqlservertutorial.net/sql-server-window-functions/sql-server-percent_rank-function/" TargetMode="External"/><Relationship Id="rId4" Type="http://schemas.openxmlformats.org/officeDocument/2006/relationships/hyperlink" Target="https://www.sqlservertutorial.net/sql-server-window-functions/sql-server-dense_rank-function/" TargetMode="External"/><Relationship Id="rId9" Type="http://schemas.openxmlformats.org/officeDocument/2006/relationships/hyperlink" Target="https://www.sqlservertutorial.net/sql-server-window-functions/sql-server-ntile-func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EF5CC4-573D-3B9B-1641-ECA7457F6E4B}"/>
              </a:ext>
            </a:extLst>
          </p:cNvPr>
          <p:cNvSpPr txBox="1"/>
          <p:nvPr/>
        </p:nvSpPr>
        <p:spPr>
          <a:xfrm>
            <a:off x="2590800" y="2460248"/>
            <a:ext cx="7010400" cy="646331"/>
          </a:xfrm>
          <a:prstGeom prst="rect">
            <a:avLst/>
          </a:prstGeom>
          <a:noFill/>
        </p:spPr>
        <p:txBody>
          <a:bodyPr wrap="square" rtlCol="0">
            <a:spAutoFit/>
          </a:bodyPr>
          <a:lstStyle/>
          <a:p>
            <a:pPr algn="ctr"/>
            <a:r>
              <a:rPr lang="en-US" sz="3600" b="1" dirty="0">
                <a:solidFill>
                  <a:srgbClr val="CC0000"/>
                </a:solidFill>
                <a:latin typeface="Work Sans" pitchFamily="2" charset="0"/>
              </a:rPr>
              <a:t>SQL SERVER-  PART III</a:t>
            </a:r>
          </a:p>
        </p:txBody>
      </p:sp>
      <p:sp>
        <p:nvSpPr>
          <p:cNvPr id="4" name="TextBox 3">
            <a:extLst>
              <a:ext uri="{FF2B5EF4-FFF2-40B4-BE49-F238E27FC236}">
                <a16:creationId xmlns:a16="http://schemas.microsoft.com/office/drawing/2014/main" id="{C9B3C1EF-E626-8E31-6671-F6553AC05C1C}"/>
              </a:ext>
            </a:extLst>
          </p:cNvPr>
          <p:cNvSpPr txBox="1"/>
          <p:nvPr/>
        </p:nvSpPr>
        <p:spPr>
          <a:xfrm>
            <a:off x="5324669" y="3106579"/>
            <a:ext cx="7162800" cy="369332"/>
          </a:xfrm>
          <a:prstGeom prst="rect">
            <a:avLst/>
          </a:prstGeom>
          <a:noFill/>
        </p:spPr>
        <p:txBody>
          <a:bodyPr wrap="square" rtlCol="0">
            <a:spAutoFit/>
          </a:bodyPr>
          <a:lstStyle/>
          <a:p>
            <a:r>
              <a:rPr lang="en-US" b="1" dirty="0">
                <a:solidFill>
                  <a:srgbClr val="06090E"/>
                </a:solidFill>
              </a:rPr>
              <a:t>AMOL R PATIL</a:t>
            </a:r>
            <a:r>
              <a:rPr lang="en-US" b="1" dirty="0"/>
              <a:t> PUNE</a:t>
            </a:r>
          </a:p>
        </p:txBody>
      </p:sp>
    </p:spTree>
    <p:extLst>
      <p:ext uri="{BB962C8B-B14F-4D97-AF65-F5344CB8AC3E}">
        <p14:creationId xmlns:p14="http://schemas.microsoft.com/office/powerpoint/2010/main" val="362637265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88491" y="-92064"/>
            <a:ext cx="4670322"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Enable/Disable Triggers</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419D5F2B-8B5D-2072-E66F-C8064CB9EDCA}"/>
              </a:ext>
            </a:extLst>
          </p:cNvPr>
          <p:cNvSpPr txBox="1"/>
          <p:nvPr/>
        </p:nvSpPr>
        <p:spPr>
          <a:xfrm>
            <a:off x="502594" y="1401950"/>
            <a:ext cx="11344128" cy="5262979"/>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2060"/>
                </a:solidFill>
                <a:latin typeface="Work Sans" pitchFamily="2" charset="0"/>
              </a:rPr>
              <a:t>Triggers when created in SQL Server are enabled by default. You can disable a trigger temporarily using the DISABLE TRIGGER statement.</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Disable trigger does not delete the trigger. The trigger exists in the current database but it doesn’t f</a:t>
            </a:r>
          </a:p>
          <a:p>
            <a:pPr marL="342900" indent="-342900">
              <a:buFont typeface="Arial" panose="020B0604020202020204" pitchFamily="34" charset="0"/>
              <a:buChar char="•"/>
            </a:pPr>
            <a:endParaRPr lang="en-US" sz="2400" dirty="0">
              <a:solidFill>
                <a:srgbClr val="C00000"/>
              </a:solidFill>
              <a:latin typeface="Work Sans" pitchFamily="2" charset="0"/>
            </a:endParaRPr>
          </a:p>
          <a:p>
            <a:r>
              <a:rPr lang="en-US" sz="2400" dirty="0">
                <a:solidFill>
                  <a:srgbClr val="C00000"/>
                </a:solidFill>
                <a:latin typeface="Work Sans" pitchFamily="2" charset="0"/>
              </a:rPr>
              <a:t>	DISABLE TRIGGER [</a:t>
            </a:r>
            <a:r>
              <a:rPr lang="en-US" sz="2400" dirty="0" err="1">
                <a:solidFill>
                  <a:srgbClr val="C00000"/>
                </a:solidFill>
                <a:latin typeface="Work Sans" pitchFamily="2" charset="0"/>
              </a:rPr>
              <a:t>schema_name</a:t>
            </a:r>
            <a:r>
              <a:rPr lang="en-US" sz="2400" dirty="0">
                <a:solidFill>
                  <a:srgbClr val="C00000"/>
                </a:solidFill>
                <a:latin typeface="Work Sans" pitchFamily="2" charset="0"/>
              </a:rPr>
              <a:t>.][</a:t>
            </a:r>
            <a:r>
              <a:rPr lang="en-US" sz="2400" dirty="0" err="1">
                <a:solidFill>
                  <a:srgbClr val="C00000"/>
                </a:solidFill>
                <a:latin typeface="Work Sans" pitchFamily="2" charset="0"/>
              </a:rPr>
              <a:t>trigger_name</a:t>
            </a:r>
            <a:r>
              <a:rPr lang="en-US" sz="2400" dirty="0">
                <a:solidFill>
                  <a:srgbClr val="C00000"/>
                </a:solidFill>
                <a:latin typeface="Work Sans" pitchFamily="2" charset="0"/>
              </a:rPr>
              <a:t>] </a:t>
            </a:r>
          </a:p>
          <a:p>
            <a:r>
              <a:rPr lang="en-US" sz="2400" dirty="0">
                <a:solidFill>
                  <a:srgbClr val="C00000"/>
                </a:solidFill>
                <a:latin typeface="Work Sans" pitchFamily="2" charset="0"/>
              </a:rPr>
              <a:t>	ON [</a:t>
            </a:r>
            <a:r>
              <a:rPr lang="en-US" sz="2400" dirty="0" err="1">
                <a:solidFill>
                  <a:srgbClr val="C00000"/>
                </a:solidFill>
                <a:latin typeface="Work Sans" pitchFamily="2" charset="0"/>
              </a:rPr>
              <a:t>object_name</a:t>
            </a:r>
            <a:r>
              <a:rPr lang="en-US" sz="2400" dirty="0">
                <a:solidFill>
                  <a:srgbClr val="C00000"/>
                </a:solidFill>
                <a:latin typeface="Work Sans" pitchFamily="2" charset="0"/>
              </a:rPr>
              <a:t> | DATABASE | ALL SERVER]ire.</a:t>
            </a:r>
          </a:p>
          <a:p>
            <a:r>
              <a:rPr lang="en-US" sz="2400" dirty="0">
                <a:solidFill>
                  <a:srgbClr val="C00000"/>
                </a:solidFill>
                <a:latin typeface="Work Sans" pitchFamily="2" charset="0"/>
              </a:rPr>
              <a:t>	</a:t>
            </a:r>
          </a:p>
          <a:p>
            <a:r>
              <a:rPr lang="en-US" sz="2400" dirty="0">
                <a:solidFill>
                  <a:srgbClr val="C00000"/>
                </a:solidFill>
                <a:latin typeface="Work Sans" pitchFamily="2" charset="0"/>
              </a:rPr>
              <a:t>	e.g.</a:t>
            </a:r>
          </a:p>
          <a:p>
            <a:r>
              <a:rPr lang="en-US" sz="2400" dirty="0">
                <a:solidFill>
                  <a:srgbClr val="C00000"/>
                </a:solidFill>
                <a:latin typeface="Work Sans" pitchFamily="2" charset="0"/>
              </a:rPr>
              <a:t>	</a:t>
            </a:r>
          </a:p>
          <a:p>
            <a:r>
              <a:rPr lang="en-US" sz="2400" dirty="0">
                <a:solidFill>
                  <a:srgbClr val="C00000"/>
                </a:solidFill>
                <a:latin typeface="Work Sans" pitchFamily="2" charset="0"/>
              </a:rPr>
              <a:t>	DISABLE TRIGGER </a:t>
            </a:r>
            <a:r>
              <a:rPr lang="en-US" sz="2400" dirty="0" err="1">
                <a:solidFill>
                  <a:srgbClr val="C00000"/>
                </a:solidFill>
                <a:latin typeface="Work Sans" pitchFamily="2" charset="0"/>
              </a:rPr>
              <a:t>dbo.trgEmployeeUpdate</a:t>
            </a:r>
            <a:endParaRPr lang="en-US" sz="2400" dirty="0">
              <a:solidFill>
                <a:srgbClr val="C00000"/>
              </a:solidFill>
              <a:latin typeface="Work Sans" pitchFamily="2" charset="0"/>
            </a:endParaRPr>
          </a:p>
          <a:p>
            <a:r>
              <a:rPr lang="en-US" sz="2400" dirty="0">
                <a:solidFill>
                  <a:srgbClr val="C00000"/>
                </a:solidFill>
                <a:latin typeface="Work Sans" pitchFamily="2" charset="0"/>
              </a:rPr>
              <a:t>	ON </a:t>
            </a:r>
            <a:r>
              <a:rPr lang="en-US" sz="2400" dirty="0" err="1">
                <a:solidFill>
                  <a:srgbClr val="C00000"/>
                </a:solidFill>
                <a:latin typeface="Work Sans" pitchFamily="2" charset="0"/>
              </a:rPr>
              <a:t>dbo.Employee</a:t>
            </a:r>
            <a:endParaRPr lang="en-US" sz="2400" dirty="0">
              <a:solidFill>
                <a:srgbClr val="C00000"/>
              </a:solidFill>
              <a:latin typeface="Work Sans" pitchFamily="2" charset="0"/>
            </a:endParaRPr>
          </a:p>
          <a:p>
            <a:pPr marL="342900" indent="-342900">
              <a:buFont typeface="Arial" panose="020B0604020202020204" pitchFamily="34" charset="0"/>
              <a:buChar char="•"/>
            </a:pPr>
            <a:endParaRPr lang="en-US" sz="2400" i="0" dirty="0">
              <a:solidFill>
                <a:srgbClr val="002060"/>
              </a:solidFill>
              <a:effectLst/>
              <a:latin typeface="Work Sans" pitchFamily="2" charset="0"/>
            </a:endParaRPr>
          </a:p>
        </p:txBody>
      </p:sp>
    </p:spTree>
    <p:extLst>
      <p:ext uri="{BB962C8B-B14F-4D97-AF65-F5344CB8AC3E}">
        <p14:creationId xmlns:p14="http://schemas.microsoft.com/office/powerpoint/2010/main" val="166830909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0" y="-121562"/>
            <a:ext cx="1789470"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Indexes</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419D5F2B-8B5D-2072-E66F-C8064CB9EDCA}"/>
              </a:ext>
            </a:extLst>
          </p:cNvPr>
          <p:cNvSpPr txBox="1"/>
          <p:nvPr/>
        </p:nvSpPr>
        <p:spPr>
          <a:xfrm>
            <a:off x="503744" y="1401951"/>
            <a:ext cx="11344128" cy="4154984"/>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2060"/>
                </a:solidFill>
                <a:latin typeface="Work Sans" pitchFamily="2" charset="0"/>
              </a:rPr>
              <a:t>An Index in SQL Server is a </a:t>
            </a:r>
            <a:r>
              <a:rPr lang="en-US" sz="2400" b="1" dirty="0">
                <a:solidFill>
                  <a:srgbClr val="002060"/>
                </a:solidFill>
                <a:latin typeface="Work Sans" pitchFamily="2" charset="0"/>
              </a:rPr>
              <a:t>data structure </a:t>
            </a:r>
            <a:r>
              <a:rPr lang="en-US" sz="2400" dirty="0">
                <a:solidFill>
                  <a:srgbClr val="002060"/>
                </a:solidFill>
                <a:latin typeface="Work Sans" pitchFamily="2" charset="0"/>
              </a:rPr>
              <a:t>associated with tables and views that helps in </a:t>
            </a:r>
            <a:r>
              <a:rPr lang="en-US" sz="2400" b="1" dirty="0">
                <a:solidFill>
                  <a:srgbClr val="002060"/>
                </a:solidFill>
                <a:latin typeface="Work Sans" pitchFamily="2" charset="0"/>
              </a:rPr>
              <a:t>faster retrieval of rows</a:t>
            </a:r>
            <a:r>
              <a:rPr lang="en-US" sz="2400" dirty="0">
                <a:solidFill>
                  <a:srgbClr val="002060"/>
                </a:solidFill>
                <a:latin typeface="Work Sans" pitchFamily="2" charset="0"/>
              </a:rPr>
              <a:t>.</a:t>
            </a:r>
          </a:p>
          <a:p>
            <a:pPr marL="342900" indent="-342900">
              <a:buFont typeface="Arial" panose="020B0604020202020204" pitchFamily="34" charset="0"/>
              <a:buChar char="•"/>
            </a:pPr>
            <a:endParaRPr lang="en-US" sz="2400" i="0" dirty="0">
              <a:solidFill>
                <a:srgbClr val="002060"/>
              </a:solidFill>
              <a:effectLst/>
              <a:latin typeface="Work Sans" pitchFamily="2" charset="0"/>
            </a:endParaRP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i="0" dirty="0">
                <a:solidFill>
                  <a:srgbClr val="002060"/>
                </a:solidFill>
                <a:effectLst/>
                <a:latin typeface="Work Sans" pitchFamily="2" charset="0"/>
              </a:rPr>
              <a:t>An index is mostly created on one or more columns which are commonly used in the SELECT clause or WHERE clause.</a:t>
            </a:r>
          </a:p>
          <a:p>
            <a:pPr marL="342900" indent="-342900">
              <a:buFont typeface="Arial" panose="020B0604020202020204" pitchFamily="34" charset="0"/>
              <a:buChar char="•"/>
            </a:pPr>
            <a:endParaRPr lang="en-US" sz="2400" i="0" dirty="0">
              <a:solidFill>
                <a:srgbClr val="002060"/>
              </a:solidFill>
              <a:effectLst/>
              <a:latin typeface="Work Sans" pitchFamily="2" charset="0"/>
            </a:endParaRPr>
          </a:p>
          <a:p>
            <a:r>
              <a:rPr lang="en-US" sz="2400" i="0" dirty="0">
                <a:solidFill>
                  <a:srgbClr val="002060"/>
                </a:solidFill>
                <a:effectLst/>
                <a:latin typeface="Work Sans" pitchFamily="2" charset="0"/>
              </a:rPr>
              <a:t>There are two types of indexes in SQL Server:</a:t>
            </a:r>
          </a:p>
          <a:p>
            <a:pPr marL="342900" indent="-342900">
              <a:buFont typeface="Arial" panose="020B0604020202020204" pitchFamily="34" charset="0"/>
              <a:buChar char="•"/>
            </a:pPr>
            <a:endParaRPr lang="en-US" sz="2400" i="0" dirty="0">
              <a:solidFill>
                <a:srgbClr val="002060"/>
              </a:solidFill>
              <a:effectLst/>
              <a:latin typeface="Work Sans" pitchFamily="2" charset="0"/>
            </a:endParaRPr>
          </a:p>
          <a:p>
            <a:pPr marL="342900" indent="-342900">
              <a:buFont typeface="Arial" panose="020B0604020202020204" pitchFamily="34" charset="0"/>
              <a:buChar char="•"/>
            </a:pPr>
            <a:r>
              <a:rPr lang="en-US" sz="2400" b="1" i="0" dirty="0">
                <a:solidFill>
                  <a:srgbClr val="002060"/>
                </a:solidFill>
                <a:effectLst/>
                <a:latin typeface="Work Sans" pitchFamily="2" charset="0"/>
              </a:rPr>
              <a:t>Clustered Indexes</a:t>
            </a:r>
          </a:p>
          <a:p>
            <a:pPr marL="342900" indent="-342900">
              <a:buFont typeface="Arial" panose="020B0604020202020204" pitchFamily="34" charset="0"/>
              <a:buChar char="•"/>
            </a:pPr>
            <a:r>
              <a:rPr lang="en-US" sz="2400" b="1" i="0" dirty="0">
                <a:solidFill>
                  <a:srgbClr val="002060"/>
                </a:solidFill>
                <a:effectLst/>
                <a:latin typeface="Work Sans" pitchFamily="2" charset="0"/>
              </a:rPr>
              <a:t>Non-Clustered Indexes</a:t>
            </a:r>
          </a:p>
        </p:txBody>
      </p:sp>
    </p:spTree>
    <p:extLst>
      <p:ext uri="{BB962C8B-B14F-4D97-AF65-F5344CB8AC3E}">
        <p14:creationId xmlns:p14="http://schemas.microsoft.com/office/powerpoint/2010/main" val="205611146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0" y="-121562"/>
            <a:ext cx="4041058"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Clustered Indexes</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419D5F2B-8B5D-2072-E66F-C8064CB9EDCA}"/>
              </a:ext>
            </a:extLst>
          </p:cNvPr>
          <p:cNvSpPr txBox="1"/>
          <p:nvPr/>
        </p:nvSpPr>
        <p:spPr>
          <a:xfrm>
            <a:off x="423936" y="1372454"/>
            <a:ext cx="11344128" cy="3046988"/>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2060"/>
                </a:solidFill>
                <a:latin typeface="Work Sans" pitchFamily="2" charset="0"/>
              </a:rPr>
              <a:t>The clustered index defines the order in which the table data will be sorted and stored. As mentioned before, a table without indexes will be stored in an unordered structure. When you define a clustered index on a column, it will sort data based on that column values and store it. Thus, it helps in faster retrieval of the data.</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There can be only one clustered index on a table because the data rows can be stored in only one order.</a:t>
            </a:r>
            <a:endParaRPr lang="en-US" sz="2400" b="1" i="0" dirty="0">
              <a:solidFill>
                <a:srgbClr val="002060"/>
              </a:solidFill>
              <a:effectLst/>
              <a:latin typeface="Work Sans" pitchFamily="2" charset="0"/>
            </a:endParaRPr>
          </a:p>
        </p:txBody>
      </p:sp>
      <p:sp>
        <p:nvSpPr>
          <p:cNvPr id="3" name="TextBox 2">
            <a:extLst>
              <a:ext uri="{FF2B5EF4-FFF2-40B4-BE49-F238E27FC236}">
                <a16:creationId xmlns:a16="http://schemas.microsoft.com/office/drawing/2014/main" id="{177AAA45-6679-D154-9016-7CE4A49C4D30}"/>
              </a:ext>
            </a:extLst>
          </p:cNvPr>
          <p:cNvSpPr txBox="1"/>
          <p:nvPr/>
        </p:nvSpPr>
        <p:spPr>
          <a:xfrm>
            <a:off x="2163096" y="5070047"/>
            <a:ext cx="8790039" cy="830997"/>
          </a:xfrm>
          <a:prstGeom prst="rect">
            <a:avLst/>
          </a:prstGeom>
          <a:noFill/>
        </p:spPr>
        <p:txBody>
          <a:bodyPr wrap="square">
            <a:spAutoFit/>
          </a:bodyPr>
          <a:lstStyle/>
          <a:p>
            <a:r>
              <a:rPr lang="en-US" sz="2400" dirty="0">
                <a:solidFill>
                  <a:srgbClr val="C00000"/>
                </a:solidFill>
                <a:latin typeface="Work Sans" pitchFamily="2" charset="0"/>
              </a:rPr>
              <a:t>CREATE CLUSTERED INDEX &lt;</a:t>
            </a:r>
            <a:r>
              <a:rPr lang="en-US" sz="2400" dirty="0" err="1">
                <a:solidFill>
                  <a:srgbClr val="C00000"/>
                </a:solidFill>
                <a:latin typeface="Work Sans" pitchFamily="2" charset="0"/>
              </a:rPr>
              <a:t>index_name</a:t>
            </a:r>
            <a:r>
              <a:rPr lang="en-US" sz="2400" dirty="0">
                <a:solidFill>
                  <a:srgbClr val="C00000"/>
                </a:solidFill>
                <a:latin typeface="Work Sans" pitchFamily="2" charset="0"/>
              </a:rPr>
              <a:t>&gt;</a:t>
            </a:r>
          </a:p>
          <a:p>
            <a:r>
              <a:rPr lang="en-US" sz="2400" dirty="0">
                <a:solidFill>
                  <a:srgbClr val="C00000"/>
                </a:solidFill>
                <a:latin typeface="Work Sans" pitchFamily="2" charset="0"/>
              </a:rPr>
              <a:t>ON [schema.]&lt;</a:t>
            </a:r>
            <a:r>
              <a:rPr lang="en-US" sz="2400" dirty="0" err="1">
                <a:solidFill>
                  <a:srgbClr val="C00000"/>
                </a:solidFill>
                <a:latin typeface="Work Sans" pitchFamily="2" charset="0"/>
              </a:rPr>
              <a:t>table_name</a:t>
            </a:r>
            <a:r>
              <a:rPr lang="en-US" sz="2400" dirty="0">
                <a:solidFill>
                  <a:srgbClr val="C00000"/>
                </a:solidFill>
                <a:latin typeface="Work Sans" pitchFamily="2" charset="0"/>
              </a:rPr>
              <a:t>&gt;(</a:t>
            </a:r>
            <a:r>
              <a:rPr lang="en-US" sz="2400" dirty="0" err="1">
                <a:solidFill>
                  <a:srgbClr val="C00000"/>
                </a:solidFill>
                <a:latin typeface="Work Sans" pitchFamily="2" charset="0"/>
              </a:rPr>
              <a:t>column_name</a:t>
            </a:r>
            <a:r>
              <a:rPr lang="en-US" sz="2400" dirty="0">
                <a:solidFill>
                  <a:srgbClr val="C00000"/>
                </a:solidFill>
                <a:latin typeface="Work Sans" pitchFamily="2" charset="0"/>
              </a:rPr>
              <a:t> [</a:t>
            </a:r>
            <a:r>
              <a:rPr lang="en-US" sz="2400" dirty="0" err="1">
                <a:solidFill>
                  <a:srgbClr val="C00000"/>
                </a:solidFill>
                <a:latin typeface="Work Sans" pitchFamily="2" charset="0"/>
              </a:rPr>
              <a:t>asc|desc</a:t>
            </a:r>
            <a:r>
              <a:rPr lang="en-US" sz="2400" dirty="0">
                <a:solidFill>
                  <a:srgbClr val="C00000"/>
                </a:solidFill>
                <a:latin typeface="Work Sans" pitchFamily="2" charset="0"/>
              </a:rPr>
              <a:t>]);</a:t>
            </a:r>
            <a:endParaRPr lang="en-IN" sz="2400" dirty="0">
              <a:solidFill>
                <a:srgbClr val="C00000"/>
              </a:solidFill>
              <a:latin typeface="Work Sans" pitchFamily="2" charset="0"/>
            </a:endParaRPr>
          </a:p>
        </p:txBody>
      </p:sp>
    </p:spTree>
    <p:extLst>
      <p:ext uri="{BB962C8B-B14F-4D97-AF65-F5344CB8AC3E}">
        <p14:creationId xmlns:p14="http://schemas.microsoft.com/office/powerpoint/2010/main" val="23714117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0" y="-121562"/>
            <a:ext cx="4041058"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Non-Clustered Indexes</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419D5F2B-8B5D-2072-E66F-C8064CB9EDCA}"/>
              </a:ext>
            </a:extLst>
          </p:cNvPr>
          <p:cNvSpPr txBox="1"/>
          <p:nvPr/>
        </p:nvSpPr>
        <p:spPr>
          <a:xfrm>
            <a:off x="423936" y="1372454"/>
            <a:ext cx="11344128" cy="2677656"/>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2060"/>
                </a:solidFill>
                <a:latin typeface="Work Sans" pitchFamily="2" charset="0"/>
              </a:rPr>
              <a:t>The non-clustered index does not sort the data rows physically. It creates a separate key-value structure from the table data where the key contains the column values (on which a non-clustered index is declared) and each value contains a pointer to the data row that contains the actual value. It is similar to a textbook having an index at the back of the book with page numbers pointing to the actual information.</a:t>
            </a:r>
            <a:endParaRPr lang="en-US" sz="2400" b="1" i="0" dirty="0">
              <a:solidFill>
                <a:srgbClr val="002060"/>
              </a:solidFill>
              <a:effectLst/>
              <a:latin typeface="Work Sans" pitchFamily="2" charset="0"/>
            </a:endParaRPr>
          </a:p>
        </p:txBody>
      </p:sp>
      <p:sp>
        <p:nvSpPr>
          <p:cNvPr id="3" name="TextBox 2">
            <a:extLst>
              <a:ext uri="{FF2B5EF4-FFF2-40B4-BE49-F238E27FC236}">
                <a16:creationId xmlns:a16="http://schemas.microsoft.com/office/drawing/2014/main" id="{177AAA45-6679-D154-9016-7CE4A49C4D30}"/>
              </a:ext>
            </a:extLst>
          </p:cNvPr>
          <p:cNvSpPr txBox="1"/>
          <p:nvPr/>
        </p:nvSpPr>
        <p:spPr>
          <a:xfrm>
            <a:off x="2133599" y="4654549"/>
            <a:ext cx="8790039" cy="830997"/>
          </a:xfrm>
          <a:prstGeom prst="rect">
            <a:avLst/>
          </a:prstGeom>
          <a:noFill/>
        </p:spPr>
        <p:txBody>
          <a:bodyPr wrap="square">
            <a:spAutoFit/>
          </a:bodyPr>
          <a:lstStyle/>
          <a:p>
            <a:r>
              <a:rPr lang="en-US" sz="2400" dirty="0">
                <a:solidFill>
                  <a:srgbClr val="C00000"/>
                </a:solidFill>
                <a:latin typeface="Work Sans" pitchFamily="2" charset="0"/>
              </a:rPr>
              <a:t>CREATE NONCLUSTERED INDEX &lt;</a:t>
            </a:r>
            <a:r>
              <a:rPr lang="en-US" sz="2400" dirty="0" err="1">
                <a:solidFill>
                  <a:srgbClr val="C00000"/>
                </a:solidFill>
                <a:latin typeface="Work Sans" pitchFamily="2" charset="0"/>
              </a:rPr>
              <a:t>index_name</a:t>
            </a:r>
            <a:r>
              <a:rPr lang="en-US" sz="2400" dirty="0">
                <a:solidFill>
                  <a:srgbClr val="C00000"/>
                </a:solidFill>
                <a:latin typeface="Work Sans" pitchFamily="2" charset="0"/>
              </a:rPr>
              <a:t>&gt;</a:t>
            </a:r>
          </a:p>
          <a:p>
            <a:r>
              <a:rPr lang="en-US" sz="2400" dirty="0">
                <a:solidFill>
                  <a:srgbClr val="C00000"/>
                </a:solidFill>
                <a:latin typeface="Work Sans" pitchFamily="2" charset="0"/>
              </a:rPr>
              <a:t>ON &lt;</a:t>
            </a:r>
            <a:r>
              <a:rPr lang="en-US" sz="2400" dirty="0" err="1">
                <a:solidFill>
                  <a:srgbClr val="C00000"/>
                </a:solidFill>
                <a:latin typeface="Work Sans" pitchFamily="2" charset="0"/>
              </a:rPr>
              <a:t>table_name</a:t>
            </a:r>
            <a:r>
              <a:rPr lang="en-US" sz="2400" dirty="0">
                <a:solidFill>
                  <a:srgbClr val="C00000"/>
                </a:solidFill>
                <a:latin typeface="Work Sans" pitchFamily="2" charset="0"/>
              </a:rPr>
              <a:t>&gt;(column)</a:t>
            </a:r>
            <a:endParaRPr lang="en-IN" sz="2400" dirty="0">
              <a:solidFill>
                <a:srgbClr val="C00000"/>
              </a:solidFill>
              <a:latin typeface="Work Sans" pitchFamily="2" charset="0"/>
            </a:endParaRPr>
          </a:p>
        </p:txBody>
      </p:sp>
    </p:spTree>
    <p:extLst>
      <p:ext uri="{BB962C8B-B14F-4D97-AF65-F5344CB8AC3E}">
        <p14:creationId xmlns:p14="http://schemas.microsoft.com/office/powerpoint/2010/main" val="16783385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0" y="-121562"/>
            <a:ext cx="4041058"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Non-Clustered Indexes</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419D5F2B-8B5D-2072-E66F-C8064CB9EDCA}"/>
              </a:ext>
            </a:extLst>
          </p:cNvPr>
          <p:cNvSpPr txBox="1"/>
          <p:nvPr/>
        </p:nvSpPr>
        <p:spPr>
          <a:xfrm>
            <a:off x="423936" y="1372454"/>
            <a:ext cx="11344128" cy="2677656"/>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2060"/>
                </a:solidFill>
                <a:latin typeface="Work Sans" pitchFamily="2" charset="0"/>
              </a:rPr>
              <a:t>The non-clustered index does not sort the data rows physically. It creates a separate key-value structure from the table data where the key contains the column values (on which a non-clustered index is declared) and each value contains a pointer to the data row that contains the actual value. It is similar to a textbook having an index at the back of the book with page numbers pointing to the actual information.</a:t>
            </a:r>
            <a:endParaRPr lang="en-US" sz="2400" b="1" i="0" dirty="0">
              <a:solidFill>
                <a:srgbClr val="002060"/>
              </a:solidFill>
              <a:effectLst/>
              <a:latin typeface="Work Sans" pitchFamily="2" charset="0"/>
            </a:endParaRPr>
          </a:p>
        </p:txBody>
      </p:sp>
      <p:sp>
        <p:nvSpPr>
          <p:cNvPr id="3" name="TextBox 2">
            <a:extLst>
              <a:ext uri="{FF2B5EF4-FFF2-40B4-BE49-F238E27FC236}">
                <a16:creationId xmlns:a16="http://schemas.microsoft.com/office/drawing/2014/main" id="{177AAA45-6679-D154-9016-7CE4A49C4D30}"/>
              </a:ext>
            </a:extLst>
          </p:cNvPr>
          <p:cNvSpPr txBox="1"/>
          <p:nvPr/>
        </p:nvSpPr>
        <p:spPr>
          <a:xfrm>
            <a:off x="2133599" y="4654549"/>
            <a:ext cx="8790039" cy="830997"/>
          </a:xfrm>
          <a:prstGeom prst="rect">
            <a:avLst/>
          </a:prstGeom>
          <a:noFill/>
        </p:spPr>
        <p:txBody>
          <a:bodyPr wrap="square">
            <a:spAutoFit/>
          </a:bodyPr>
          <a:lstStyle/>
          <a:p>
            <a:r>
              <a:rPr lang="en-US" sz="2400" dirty="0">
                <a:solidFill>
                  <a:srgbClr val="C00000"/>
                </a:solidFill>
                <a:latin typeface="Work Sans" pitchFamily="2" charset="0"/>
              </a:rPr>
              <a:t>CREATE NONCLUSTERED INDEX &lt;</a:t>
            </a:r>
            <a:r>
              <a:rPr lang="en-US" sz="2400" dirty="0" err="1">
                <a:solidFill>
                  <a:srgbClr val="C00000"/>
                </a:solidFill>
                <a:latin typeface="Work Sans" pitchFamily="2" charset="0"/>
              </a:rPr>
              <a:t>index_name</a:t>
            </a:r>
            <a:r>
              <a:rPr lang="en-US" sz="2400" dirty="0">
                <a:solidFill>
                  <a:srgbClr val="C00000"/>
                </a:solidFill>
                <a:latin typeface="Work Sans" pitchFamily="2" charset="0"/>
              </a:rPr>
              <a:t>&gt;</a:t>
            </a:r>
          </a:p>
          <a:p>
            <a:r>
              <a:rPr lang="en-US" sz="2400" dirty="0">
                <a:solidFill>
                  <a:srgbClr val="C00000"/>
                </a:solidFill>
                <a:latin typeface="Work Sans" pitchFamily="2" charset="0"/>
              </a:rPr>
              <a:t>ON &lt;</a:t>
            </a:r>
            <a:r>
              <a:rPr lang="en-US" sz="2400" dirty="0" err="1">
                <a:solidFill>
                  <a:srgbClr val="C00000"/>
                </a:solidFill>
                <a:latin typeface="Work Sans" pitchFamily="2" charset="0"/>
              </a:rPr>
              <a:t>table_name</a:t>
            </a:r>
            <a:r>
              <a:rPr lang="en-US" sz="2400" dirty="0">
                <a:solidFill>
                  <a:srgbClr val="C00000"/>
                </a:solidFill>
                <a:latin typeface="Work Sans" pitchFamily="2" charset="0"/>
              </a:rPr>
              <a:t>&gt;(column)</a:t>
            </a:r>
            <a:endParaRPr lang="en-IN" sz="2400" dirty="0">
              <a:solidFill>
                <a:srgbClr val="C00000"/>
              </a:solidFill>
              <a:latin typeface="Work Sans" pitchFamily="2" charset="0"/>
            </a:endParaRPr>
          </a:p>
        </p:txBody>
      </p:sp>
    </p:spTree>
    <p:extLst>
      <p:ext uri="{BB962C8B-B14F-4D97-AF65-F5344CB8AC3E}">
        <p14:creationId xmlns:p14="http://schemas.microsoft.com/office/powerpoint/2010/main" val="129075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999786" y="-201520"/>
            <a:ext cx="6948302"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Common Table Expression ( CTE )</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5" name="TextBox 4">
            <a:extLst>
              <a:ext uri="{FF2B5EF4-FFF2-40B4-BE49-F238E27FC236}">
                <a16:creationId xmlns:a16="http://schemas.microsoft.com/office/drawing/2014/main" id="{833768C6-1AE7-D161-80C8-73244DECDCCC}"/>
              </a:ext>
            </a:extLst>
          </p:cNvPr>
          <p:cNvSpPr txBox="1"/>
          <p:nvPr/>
        </p:nvSpPr>
        <p:spPr>
          <a:xfrm>
            <a:off x="432621" y="1186360"/>
            <a:ext cx="11621729" cy="2308324"/>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2060"/>
                </a:solidFill>
                <a:latin typeface="Work Sans" pitchFamily="2" charset="0"/>
              </a:rPr>
              <a:t>CTE stands for </a:t>
            </a:r>
            <a:r>
              <a:rPr lang="en-US" sz="2400" b="1" dirty="0">
                <a:solidFill>
                  <a:srgbClr val="002060"/>
                </a:solidFill>
                <a:latin typeface="Work Sans" pitchFamily="2" charset="0"/>
              </a:rPr>
              <a:t>common table expression</a:t>
            </a:r>
            <a:r>
              <a:rPr lang="en-US" sz="2400" dirty="0">
                <a:solidFill>
                  <a:srgbClr val="002060"/>
                </a:solidFill>
                <a:latin typeface="Work Sans" pitchFamily="2" charset="0"/>
              </a:rPr>
              <a:t>. A CTE allows you to define a </a:t>
            </a:r>
            <a:r>
              <a:rPr lang="en-US" sz="2400" b="1" dirty="0">
                <a:solidFill>
                  <a:srgbClr val="002060"/>
                </a:solidFill>
                <a:latin typeface="Work Sans" pitchFamily="2" charset="0"/>
              </a:rPr>
              <a:t>temporary named result set </a:t>
            </a:r>
            <a:r>
              <a:rPr lang="en-US" sz="2400" dirty="0">
                <a:solidFill>
                  <a:srgbClr val="002060"/>
                </a:solidFill>
                <a:latin typeface="Work Sans" pitchFamily="2" charset="0"/>
              </a:rPr>
              <a:t>that available </a:t>
            </a:r>
            <a:r>
              <a:rPr lang="en-US" sz="2400" b="1" dirty="0">
                <a:solidFill>
                  <a:srgbClr val="002060"/>
                </a:solidFill>
                <a:latin typeface="Work Sans" pitchFamily="2" charset="0"/>
              </a:rPr>
              <a:t>temporarily</a:t>
            </a:r>
            <a:r>
              <a:rPr lang="en-US" sz="2400" dirty="0">
                <a:solidFill>
                  <a:srgbClr val="002060"/>
                </a:solidFill>
                <a:latin typeface="Work Sans" pitchFamily="2" charset="0"/>
              </a:rPr>
              <a:t> in the execution scope of a statement such as SELECT, INSERT, UPDATE, DELETE</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A CTE (Common Table Expression) is a </a:t>
            </a:r>
            <a:r>
              <a:rPr lang="en-US" sz="2400" b="1" dirty="0">
                <a:solidFill>
                  <a:srgbClr val="002060"/>
                </a:solidFill>
                <a:latin typeface="Work Sans" pitchFamily="2" charset="0"/>
              </a:rPr>
              <a:t>one-time result set that only exists for the duration of the query</a:t>
            </a:r>
            <a:r>
              <a:rPr lang="en-US" sz="2400" dirty="0">
                <a:solidFill>
                  <a:srgbClr val="002060"/>
                </a:solidFill>
                <a:latin typeface="Work Sans" pitchFamily="2" charset="0"/>
              </a:rPr>
              <a:t>.</a:t>
            </a:r>
            <a:endParaRPr lang="en-IN" sz="2400" dirty="0">
              <a:solidFill>
                <a:srgbClr val="002060"/>
              </a:solidFill>
              <a:latin typeface="Work Sans" pitchFamily="2" charset="0"/>
            </a:endParaRPr>
          </a:p>
        </p:txBody>
      </p:sp>
      <p:sp>
        <p:nvSpPr>
          <p:cNvPr id="7" name="TextBox 6">
            <a:extLst>
              <a:ext uri="{FF2B5EF4-FFF2-40B4-BE49-F238E27FC236}">
                <a16:creationId xmlns:a16="http://schemas.microsoft.com/office/drawing/2014/main" id="{AD476D42-6327-3EFA-46C7-69861968F079}"/>
              </a:ext>
            </a:extLst>
          </p:cNvPr>
          <p:cNvSpPr txBox="1"/>
          <p:nvPr/>
        </p:nvSpPr>
        <p:spPr>
          <a:xfrm>
            <a:off x="703007" y="4335628"/>
            <a:ext cx="6926826" cy="1569660"/>
          </a:xfrm>
          <a:prstGeom prst="rect">
            <a:avLst/>
          </a:prstGeom>
          <a:noFill/>
        </p:spPr>
        <p:txBody>
          <a:bodyPr wrap="square">
            <a:spAutoFit/>
          </a:bodyPr>
          <a:lstStyle/>
          <a:p>
            <a:r>
              <a:rPr lang="en-US" sz="2400" dirty="0">
                <a:solidFill>
                  <a:srgbClr val="C00000"/>
                </a:solidFill>
                <a:latin typeface="Work Sans" pitchFamily="2" charset="0"/>
              </a:rPr>
              <a:t>WITH </a:t>
            </a:r>
            <a:r>
              <a:rPr lang="en-US" sz="2400" dirty="0" err="1">
                <a:solidFill>
                  <a:srgbClr val="C00000"/>
                </a:solidFill>
                <a:latin typeface="Work Sans" pitchFamily="2" charset="0"/>
              </a:rPr>
              <a:t>expression_name</a:t>
            </a:r>
            <a:r>
              <a:rPr lang="en-US" sz="2400" dirty="0">
                <a:solidFill>
                  <a:srgbClr val="C00000"/>
                </a:solidFill>
                <a:latin typeface="Work Sans" pitchFamily="2" charset="0"/>
              </a:rPr>
              <a:t>[(</a:t>
            </a:r>
            <a:r>
              <a:rPr lang="en-US" sz="2400" dirty="0" err="1">
                <a:solidFill>
                  <a:srgbClr val="C00000"/>
                </a:solidFill>
                <a:latin typeface="Work Sans" pitchFamily="2" charset="0"/>
              </a:rPr>
              <a:t>column_name</a:t>
            </a:r>
            <a:r>
              <a:rPr lang="en-US" sz="2400" dirty="0">
                <a:solidFill>
                  <a:srgbClr val="C00000"/>
                </a:solidFill>
                <a:latin typeface="Work Sans" pitchFamily="2" charset="0"/>
              </a:rPr>
              <a:t> [,...])]</a:t>
            </a:r>
          </a:p>
          <a:p>
            <a:r>
              <a:rPr lang="en-US" sz="2400" dirty="0">
                <a:solidFill>
                  <a:srgbClr val="C00000"/>
                </a:solidFill>
                <a:latin typeface="Work Sans" pitchFamily="2" charset="0"/>
              </a:rPr>
              <a:t>AS</a:t>
            </a:r>
          </a:p>
          <a:p>
            <a:r>
              <a:rPr lang="en-US" sz="2400" dirty="0">
                <a:solidFill>
                  <a:srgbClr val="C00000"/>
                </a:solidFill>
                <a:latin typeface="Work Sans" pitchFamily="2" charset="0"/>
              </a:rPr>
              <a:t>    (</a:t>
            </a:r>
            <a:r>
              <a:rPr lang="en-US" sz="2400" dirty="0" err="1">
                <a:solidFill>
                  <a:srgbClr val="C00000"/>
                </a:solidFill>
                <a:latin typeface="Work Sans" pitchFamily="2" charset="0"/>
              </a:rPr>
              <a:t>CTE_definition</a:t>
            </a:r>
            <a:r>
              <a:rPr lang="en-US" sz="2400" dirty="0">
                <a:solidFill>
                  <a:srgbClr val="C00000"/>
                </a:solidFill>
                <a:latin typeface="Work Sans" pitchFamily="2" charset="0"/>
              </a:rPr>
              <a:t>)</a:t>
            </a:r>
          </a:p>
          <a:p>
            <a:r>
              <a:rPr lang="en-US" sz="2400" dirty="0" err="1">
                <a:solidFill>
                  <a:srgbClr val="C00000"/>
                </a:solidFill>
                <a:latin typeface="Work Sans" pitchFamily="2" charset="0"/>
              </a:rPr>
              <a:t>SQL_statement</a:t>
            </a:r>
            <a:r>
              <a:rPr lang="en-US" sz="2400" dirty="0">
                <a:solidFill>
                  <a:srgbClr val="C00000"/>
                </a:solidFill>
                <a:latin typeface="Work Sans" pitchFamily="2" charset="0"/>
              </a:rPr>
              <a:t>;</a:t>
            </a:r>
          </a:p>
        </p:txBody>
      </p:sp>
      <p:pic>
        <p:nvPicPr>
          <p:cNvPr id="8" name="Picture 7">
            <a:extLst>
              <a:ext uri="{FF2B5EF4-FFF2-40B4-BE49-F238E27FC236}">
                <a16:creationId xmlns:a16="http://schemas.microsoft.com/office/drawing/2014/main" id="{E0F98A85-65D9-C54D-D875-A8A250B05A8D}"/>
              </a:ext>
            </a:extLst>
          </p:cNvPr>
          <p:cNvPicPr>
            <a:picLocks noChangeAspect="1"/>
          </p:cNvPicPr>
          <p:nvPr/>
        </p:nvPicPr>
        <p:blipFill>
          <a:blip r:embed="rId3"/>
          <a:stretch>
            <a:fillRect/>
          </a:stretch>
        </p:blipFill>
        <p:spPr>
          <a:xfrm>
            <a:off x="8044325" y="4591820"/>
            <a:ext cx="4010025" cy="1057275"/>
          </a:xfrm>
          <a:prstGeom prst="rect">
            <a:avLst/>
          </a:prstGeom>
        </p:spPr>
      </p:pic>
    </p:spTree>
    <p:extLst>
      <p:ext uri="{BB962C8B-B14F-4D97-AF65-F5344CB8AC3E}">
        <p14:creationId xmlns:p14="http://schemas.microsoft.com/office/powerpoint/2010/main" val="20046244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135194" y="-155702"/>
            <a:ext cx="4031226"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Why do we need CTE ?</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5" name="TextBox 4">
            <a:extLst>
              <a:ext uri="{FF2B5EF4-FFF2-40B4-BE49-F238E27FC236}">
                <a16:creationId xmlns:a16="http://schemas.microsoft.com/office/drawing/2014/main" id="{833768C6-1AE7-D161-80C8-73244DECDCCC}"/>
              </a:ext>
            </a:extLst>
          </p:cNvPr>
          <p:cNvSpPr txBox="1"/>
          <p:nvPr/>
        </p:nvSpPr>
        <p:spPr>
          <a:xfrm>
            <a:off x="435077" y="979883"/>
            <a:ext cx="11621729" cy="5632311"/>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2060"/>
                </a:solidFill>
                <a:latin typeface="Work Sans" pitchFamily="2" charset="0"/>
              </a:rPr>
              <a:t>Like database views and derived tables, CTEs can make it easier to write and </a:t>
            </a:r>
            <a:r>
              <a:rPr lang="en-US" sz="2400" dirty="0">
                <a:solidFill>
                  <a:srgbClr val="C00000"/>
                </a:solidFill>
                <a:latin typeface="Work Sans" pitchFamily="2" charset="0"/>
              </a:rPr>
              <a:t>manage complex queries by making them more readable and simple</a:t>
            </a:r>
            <a:r>
              <a:rPr lang="en-US" sz="2400" dirty="0">
                <a:solidFill>
                  <a:srgbClr val="002060"/>
                </a:solidFill>
                <a:latin typeface="Work Sans" pitchFamily="2" charset="0"/>
              </a:rPr>
              <a:t>. We can accomplish this characteristic by </a:t>
            </a:r>
            <a:r>
              <a:rPr lang="en-US" sz="2400" dirty="0">
                <a:solidFill>
                  <a:srgbClr val="C00000"/>
                </a:solidFill>
                <a:latin typeface="Work Sans" pitchFamily="2" charset="0"/>
              </a:rPr>
              <a:t>breaking down the complex queries into simple blocks</a:t>
            </a:r>
            <a:r>
              <a:rPr lang="en-US" sz="2400" dirty="0">
                <a:solidFill>
                  <a:srgbClr val="002060"/>
                </a:solidFill>
                <a:latin typeface="Work Sans" pitchFamily="2" charset="0"/>
              </a:rPr>
              <a:t> that can reuse in rewriting the query.</a:t>
            </a:r>
          </a:p>
          <a:p>
            <a:pPr marL="342900" indent="-342900">
              <a:buFont typeface="Arial" panose="020B0604020202020204" pitchFamily="34" charset="0"/>
              <a:buChar char="•"/>
            </a:pPr>
            <a:endParaRPr lang="en-US" sz="2400" dirty="0">
              <a:solidFill>
                <a:srgbClr val="002060"/>
              </a:solidFill>
              <a:latin typeface="Work Sans" pitchFamily="2" charset="0"/>
            </a:endParaRPr>
          </a:p>
          <a:p>
            <a:r>
              <a:rPr lang="en-US" sz="2400" dirty="0">
                <a:solidFill>
                  <a:srgbClr val="002060"/>
                </a:solidFill>
                <a:latin typeface="Work Sans" pitchFamily="2" charset="0"/>
              </a:rPr>
              <a:t>Some of its use cases are given below:</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It is useful when we need to define a derived table multiple times within a single query.</a:t>
            </a:r>
          </a:p>
          <a:p>
            <a:pPr marL="342900" indent="-342900">
              <a:buFont typeface="Arial" panose="020B0604020202020204" pitchFamily="34" charset="0"/>
              <a:buChar char="•"/>
            </a:pPr>
            <a:r>
              <a:rPr lang="en-US" sz="2400" dirty="0">
                <a:solidFill>
                  <a:srgbClr val="002060"/>
                </a:solidFill>
                <a:latin typeface="Work Sans" pitchFamily="2" charset="0"/>
              </a:rPr>
              <a:t>It is useful when we need to create an alternative to a view in the database.</a:t>
            </a:r>
          </a:p>
          <a:p>
            <a:pPr marL="342900" indent="-342900">
              <a:buFont typeface="Arial" panose="020B0604020202020204" pitchFamily="34" charset="0"/>
              <a:buChar char="•"/>
            </a:pPr>
            <a:r>
              <a:rPr lang="en-US" sz="2400" dirty="0">
                <a:solidFill>
                  <a:srgbClr val="002060"/>
                </a:solidFill>
                <a:latin typeface="Work Sans" pitchFamily="2" charset="0"/>
              </a:rPr>
              <a:t>It is useful when we need to perform the same calculation multiple times on multiple query components simultaneously.</a:t>
            </a:r>
          </a:p>
          <a:p>
            <a:pPr marL="342900" indent="-342900">
              <a:buFont typeface="Arial" panose="020B0604020202020204" pitchFamily="34" charset="0"/>
              <a:buChar char="•"/>
            </a:pPr>
            <a:r>
              <a:rPr lang="en-US" sz="2400" dirty="0">
                <a:solidFill>
                  <a:srgbClr val="002060"/>
                </a:solidFill>
                <a:latin typeface="Work Sans" pitchFamily="2" charset="0"/>
              </a:rPr>
              <a:t>It is useful when we need to use ranking functions like ROW_NUMBER(), RANK(), and NTILE().</a:t>
            </a:r>
          </a:p>
        </p:txBody>
      </p:sp>
    </p:spTree>
    <p:extLst>
      <p:ext uri="{BB962C8B-B14F-4D97-AF65-F5344CB8AC3E}">
        <p14:creationId xmlns:p14="http://schemas.microsoft.com/office/powerpoint/2010/main" val="387573638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324463" y="0"/>
            <a:ext cx="3991897"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Window Function</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419D5F2B-8B5D-2072-E66F-C8064CB9EDCA}"/>
              </a:ext>
            </a:extLst>
          </p:cNvPr>
          <p:cNvSpPr txBox="1"/>
          <p:nvPr/>
        </p:nvSpPr>
        <p:spPr>
          <a:xfrm>
            <a:off x="324463" y="1505868"/>
            <a:ext cx="11580587" cy="3046988"/>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2060"/>
                </a:solidFill>
                <a:latin typeface="Work Sans" pitchFamily="2" charset="0"/>
              </a:rPr>
              <a:t>In SQL, a window function or analytic function </a:t>
            </a:r>
            <a:r>
              <a:rPr lang="en-US" sz="2400" b="1" dirty="0">
                <a:solidFill>
                  <a:srgbClr val="002060"/>
                </a:solidFill>
                <a:latin typeface="Work Sans" pitchFamily="2" charset="0"/>
              </a:rPr>
              <a:t>is a function which uses values from one or multiple rows to return a value for each row.</a:t>
            </a:r>
            <a:r>
              <a:rPr lang="en-US" sz="2400" dirty="0">
                <a:solidFill>
                  <a:srgbClr val="002060"/>
                </a:solidFill>
                <a:latin typeface="Work Sans" pitchFamily="2" charset="0"/>
              </a:rPr>
              <a:t> (This contrasts with an aggregate function, which returns a single value for multiple rows.) </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Window functions have </a:t>
            </a:r>
            <a:r>
              <a:rPr lang="en-US" sz="2400" b="1" dirty="0">
                <a:solidFill>
                  <a:srgbClr val="002060"/>
                </a:solidFill>
                <a:latin typeface="Work Sans" pitchFamily="2" charset="0"/>
              </a:rPr>
              <a:t>an OVER clause</a:t>
            </a:r>
            <a:r>
              <a:rPr lang="en-US" sz="2400" dirty="0">
                <a:solidFill>
                  <a:srgbClr val="002060"/>
                </a:solidFill>
                <a:latin typeface="Work Sans" pitchFamily="2" charset="0"/>
              </a:rPr>
              <a:t>; any function without an OVER clause is not a window function, but rather an aggregate or single-row (scalar) function</a:t>
            </a:r>
            <a:endParaRPr lang="en-US" sz="2400" b="1" i="0" dirty="0">
              <a:solidFill>
                <a:srgbClr val="002060"/>
              </a:solidFill>
              <a:effectLst/>
              <a:latin typeface="Work Sans" pitchFamily="2" charset="0"/>
            </a:endParaRPr>
          </a:p>
        </p:txBody>
      </p:sp>
      <p:sp>
        <p:nvSpPr>
          <p:cNvPr id="5" name="TextBox 4">
            <a:extLst>
              <a:ext uri="{FF2B5EF4-FFF2-40B4-BE49-F238E27FC236}">
                <a16:creationId xmlns:a16="http://schemas.microsoft.com/office/drawing/2014/main" id="{B826A8D3-3FDC-C008-BCB7-7A7700062C14}"/>
              </a:ext>
            </a:extLst>
          </p:cNvPr>
          <p:cNvSpPr txBox="1"/>
          <p:nvPr/>
        </p:nvSpPr>
        <p:spPr>
          <a:xfrm>
            <a:off x="914398" y="5204649"/>
            <a:ext cx="11277602" cy="707886"/>
          </a:xfrm>
          <a:prstGeom prst="rect">
            <a:avLst/>
          </a:prstGeom>
          <a:noFill/>
        </p:spPr>
        <p:txBody>
          <a:bodyPr wrap="square">
            <a:spAutoFit/>
          </a:bodyPr>
          <a:lstStyle/>
          <a:p>
            <a:r>
              <a:rPr lang="en-US" sz="2000" dirty="0">
                <a:solidFill>
                  <a:srgbClr val="C00000"/>
                </a:solidFill>
                <a:latin typeface="Work Sans" pitchFamily="2" charset="0"/>
              </a:rPr>
              <a:t>SELECT </a:t>
            </a:r>
            <a:r>
              <a:rPr lang="en-US" sz="2000" dirty="0" err="1">
                <a:solidFill>
                  <a:srgbClr val="C00000"/>
                </a:solidFill>
                <a:latin typeface="Work Sans" pitchFamily="2" charset="0"/>
              </a:rPr>
              <a:t>depname</a:t>
            </a:r>
            <a:r>
              <a:rPr lang="en-US" sz="2000" dirty="0">
                <a:solidFill>
                  <a:srgbClr val="C00000"/>
                </a:solidFill>
                <a:latin typeface="Work Sans" pitchFamily="2" charset="0"/>
              </a:rPr>
              <a:t>, </a:t>
            </a:r>
            <a:r>
              <a:rPr lang="en-US" sz="2000" dirty="0" err="1">
                <a:solidFill>
                  <a:srgbClr val="C00000"/>
                </a:solidFill>
                <a:latin typeface="Work Sans" pitchFamily="2" charset="0"/>
              </a:rPr>
              <a:t>empno</a:t>
            </a:r>
            <a:r>
              <a:rPr lang="en-US" sz="2000" dirty="0">
                <a:solidFill>
                  <a:srgbClr val="C00000"/>
                </a:solidFill>
                <a:latin typeface="Work Sans" pitchFamily="2" charset="0"/>
              </a:rPr>
              <a:t>, salary, avg(salary) OVER (PARTITION BY </a:t>
            </a:r>
            <a:r>
              <a:rPr lang="en-US" sz="2000" dirty="0" err="1">
                <a:solidFill>
                  <a:srgbClr val="C00000"/>
                </a:solidFill>
                <a:latin typeface="Work Sans" pitchFamily="2" charset="0"/>
              </a:rPr>
              <a:t>depname</a:t>
            </a:r>
            <a:r>
              <a:rPr lang="en-US" sz="2000" dirty="0">
                <a:solidFill>
                  <a:srgbClr val="C00000"/>
                </a:solidFill>
                <a:latin typeface="Work Sans" pitchFamily="2" charset="0"/>
              </a:rPr>
              <a:t>) FROM </a:t>
            </a:r>
            <a:r>
              <a:rPr lang="en-US" sz="2000" dirty="0" err="1">
                <a:solidFill>
                  <a:srgbClr val="C00000"/>
                </a:solidFill>
                <a:latin typeface="Work Sans" pitchFamily="2" charset="0"/>
              </a:rPr>
              <a:t>empsalary</a:t>
            </a:r>
            <a:r>
              <a:rPr lang="en-US" sz="2000" dirty="0">
                <a:solidFill>
                  <a:srgbClr val="C00000"/>
                </a:solidFill>
                <a:latin typeface="Work Sans" pitchFamily="2" charset="0"/>
              </a:rPr>
              <a:t>;</a:t>
            </a:r>
            <a:endParaRPr lang="en-IN" sz="2000" dirty="0">
              <a:solidFill>
                <a:srgbClr val="C00000"/>
              </a:solidFill>
              <a:latin typeface="Work Sans" pitchFamily="2" charset="0"/>
            </a:endParaRPr>
          </a:p>
        </p:txBody>
      </p:sp>
    </p:spTree>
    <p:extLst>
      <p:ext uri="{BB962C8B-B14F-4D97-AF65-F5344CB8AC3E}">
        <p14:creationId xmlns:p14="http://schemas.microsoft.com/office/powerpoint/2010/main" val="129328103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324463" y="0"/>
            <a:ext cx="3991897"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Window Function</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3" name="TextBox 2">
            <a:extLst>
              <a:ext uri="{FF2B5EF4-FFF2-40B4-BE49-F238E27FC236}">
                <a16:creationId xmlns:a16="http://schemas.microsoft.com/office/drawing/2014/main" id="{7C74AD5C-584D-B427-D5B3-CED4E50EDC6D}"/>
              </a:ext>
            </a:extLst>
          </p:cNvPr>
          <p:cNvSpPr txBox="1"/>
          <p:nvPr/>
        </p:nvSpPr>
        <p:spPr>
          <a:xfrm>
            <a:off x="875071" y="1535364"/>
            <a:ext cx="9694606" cy="1569660"/>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2060"/>
                </a:solidFill>
                <a:latin typeface="Work Sans" pitchFamily="2" charset="0"/>
              </a:rPr>
              <a:t>Window functions are similar to the aggregation done in the GROUP BY clause. However, rows are not grouped into a single row, each row retains their separate identity. That is, a window function may return a single value for each row.</a:t>
            </a:r>
            <a:endParaRPr lang="en-IN" sz="2400" dirty="0">
              <a:solidFill>
                <a:srgbClr val="002060"/>
              </a:solidFill>
              <a:latin typeface="Work Sans" pitchFamily="2" charset="0"/>
            </a:endParaRPr>
          </a:p>
        </p:txBody>
      </p:sp>
      <p:pic>
        <p:nvPicPr>
          <p:cNvPr id="2" name="Picture 1">
            <a:extLst>
              <a:ext uri="{FF2B5EF4-FFF2-40B4-BE49-F238E27FC236}">
                <a16:creationId xmlns:a16="http://schemas.microsoft.com/office/drawing/2014/main" id="{3BEAEB63-9858-788E-B015-E85FDF05E923}"/>
              </a:ext>
            </a:extLst>
          </p:cNvPr>
          <p:cNvPicPr>
            <a:picLocks noChangeAspect="1"/>
          </p:cNvPicPr>
          <p:nvPr/>
        </p:nvPicPr>
        <p:blipFill>
          <a:blip r:embed="rId3"/>
          <a:stretch>
            <a:fillRect/>
          </a:stretch>
        </p:blipFill>
        <p:spPr>
          <a:xfrm>
            <a:off x="1897012" y="3530241"/>
            <a:ext cx="7886700" cy="2314575"/>
          </a:xfrm>
          <a:prstGeom prst="rect">
            <a:avLst/>
          </a:prstGeom>
        </p:spPr>
      </p:pic>
    </p:spTree>
    <p:extLst>
      <p:ext uri="{BB962C8B-B14F-4D97-AF65-F5344CB8AC3E}">
        <p14:creationId xmlns:p14="http://schemas.microsoft.com/office/powerpoint/2010/main" val="112761707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324463" y="0"/>
            <a:ext cx="3991897"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Window Function</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graphicFrame>
        <p:nvGraphicFramePr>
          <p:cNvPr id="4" name="Table 3">
            <a:extLst>
              <a:ext uri="{FF2B5EF4-FFF2-40B4-BE49-F238E27FC236}">
                <a16:creationId xmlns:a16="http://schemas.microsoft.com/office/drawing/2014/main" id="{B011B049-3C16-D4F0-2B94-0C1EC64A6F68}"/>
              </a:ext>
            </a:extLst>
          </p:cNvPr>
          <p:cNvGraphicFramePr>
            <a:graphicFrameLocks noGrp="1"/>
          </p:cNvGraphicFramePr>
          <p:nvPr>
            <p:extLst>
              <p:ext uri="{D42A27DB-BD31-4B8C-83A1-F6EECF244321}">
                <p14:modId xmlns:p14="http://schemas.microsoft.com/office/powerpoint/2010/main" val="1226397966"/>
              </p:ext>
            </p:extLst>
          </p:nvPr>
        </p:nvGraphicFramePr>
        <p:xfrm>
          <a:off x="683335" y="1294684"/>
          <a:ext cx="11184201" cy="5019665"/>
        </p:xfrm>
        <a:graphic>
          <a:graphicData uri="http://schemas.openxmlformats.org/drawingml/2006/table">
            <a:tbl>
              <a:tblPr/>
              <a:tblGrid>
                <a:gridCol w="2413584">
                  <a:extLst>
                    <a:ext uri="{9D8B030D-6E8A-4147-A177-3AD203B41FA5}">
                      <a16:colId xmlns:a16="http://schemas.microsoft.com/office/drawing/2014/main" val="1952667497"/>
                    </a:ext>
                  </a:extLst>
                </a:gridCol>
                <a:gridCol w="8770617">
                  <a:extLst>
                    <a:ext uri="{9D8B030D-6E8A-4147-A177-3AD203B41FA5}">
                      <a16:colId xmlns:a16="http://schemas.microsoft.com/office/drawing/2014/main" val="2829503673"/>
                    </a:ext>
                  </a:extLst>
                </a:gridCol>
              </a:tblGrid>
              <a:tr h="150046">
                <a:tc>
                  <a:txBody>
                    <a:bodyPr/>
                    <a:lstStyle/>
                    <a:p>
                      <a:pPr algn="l" fontAlgn="t"/>
                      <a:r>
                        <a:rPr lang="en-IN" sz="1800" b="1">
                          <a:solidFill>
                            <a:srgbClr val="002060"/>
                          </a:solidFill>
                          <a:effectLst/>
                          <a:latin typeface="Work Sans" pitchFamily="2" charset="0"/>
                        </a:rPr>
                        <a:t>Name</a:t>
                      </a: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b="1">
                          <a:solidFill>
                            <a:srgbClr val="002060"/>
                          </a:solidFill>
                          <a:effectLst/>
                          <a:latin typeface="Work Sans" pitchFamily="2" charset="0"/>
                        </a:rPr>
                        <a:t>Description</a:t>
                      </a: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68313680"/>
                  </a:ext>
                </a:extLst>
              </a:tr>
              <a:tr h="375115">
                <a:tc>
                  <a:txBody>
                    <a:bodyPr/>
                    <a:lstStyle/>
                    <a:p>
                      <a:pPr algn="l" fontAlgn="t"/>
                      <a:r>
                        <a:rPr lang="en-IN" sz="1800" u="none" strike="noStrike">
                          <a:solidFill>
                            <a:srgbClr val="002060"/>
                          </a:solidFill>
                          <a:effectLst/>
                          <a:latin typeface="Work Sans" pitchFamily="2" charset="0"/>
                          <a:hlinkClick r:id="rId3">
                            <a:extLst>
                              <a:ext uri="{A12FA001-AC4F-418D-AE19-62706E023703}">
                                <ahyp:hlinkClr xmlns:ahyp="http://schemas.microsoft.com/office/drawing/2018/hyperlinkcolor" val="tx"/>
                              </a:ext>
                            </a:extLst>
                          </a:hlinkClick>
                        </a:rPr>
                        <a:t>CUME_DIST</a:t>
                      </a:r>
                      <a:endParaRPr lang="en-IN" sz="1800">
                        <a:solidFill>
                          <a:srgbClr val="002060"/>
                        </a:solidFill>
                        <a:effectLst/>
                        <a:latin typeface="Work Sans" pitchFamily="2" charset="0"/>
                      </a:endParaRP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Work Sans" pitchFamily="2" charset="0"/>
                        </a:rPr>
                        <a:t>Calculate the cumulative distribution of a value in a set of values</a:t>
                      </a: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982600334"/>
                  </a:ext>
                </a:extLst>
              </a:tr>
              <a:tr h="487650">
                <a:tc>
                  <a:txBody>
                    <a:bodyPr/>
                    <a:lstStyle/>
                    <a:p>
                      <a:pPr algn="l" fontAlgn="t"/>
                      <a:r>
                        <a:rPr lang="en-IN" sz="1800" u="none" strike="noStrike">
                          <a:solidFill>
                            <a:srgbClr val="002060"/>
                          </a:solidFill>
                          <a:effectLst/>
                          <a:latin typeface="Work Sans" pitchFamily="2" charset="0"/>
                          <a:hlinkClick r:id="rId4">
                            <a:extLst>
                              <a:ext uri="{A12FA001-AC4F-418D-AE19-62706E023703}">
                                <ahyp:hlinkClr xmlns:ahyp="http://schemas.microsoft.com/office/drawing/2018/hyperlinkcolor" val="tx"/>
                              </a:ext>
                            </a:extLst>
                          </a:hlinkClick>
                        </a:rPr>
                        <a:t>DENSE_RANK</a:t>
                      </a:r>
                      <a:endParaRPr lang="en-IN" sz="1800">
                        <a:solidFill>
                          <a:srgbClr val="002060"/>
                        </a:solidFill>
                        <a:effectLst/>
                        <a:latin typeface="Work Sans" pitchFamily="2" charset="0"/>
                      </a:endParaRP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Work Sans" pitchFamily="2" charset="0"/>
                        </a:rPr>
                        <a:t>Assign a rank value to each row within a partition of a result, with no gaps in rank values.</a:t>
                      </a: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86732132"/>
                  </a:ext>
                </a:extLst>
              </a:tr>
              <a:tr h="375115">
                <a:tc>
                  <a:txBody>
                    <a:bodyPr/>
                    <a:lstStyle/>
                    <a:p>
                      <a:pPr algn="l" fontAlgn="t"/>
                      <a:r>
                        <a:rPr lang="en-IN" sz="1800" u="none" strike="noStrike">
                          <a:solidFill>
                            <a:srgbClr val="002060"/>
                          </a:solidFill>
                          <a:effectLst/>
                          <a:latin typeface="Work Sans" pitchFamily="2" charset="0"/>
                          <a:hlinkClick r:id="rId5">
                            <a:extLst>
                              <a:ext uri="{A12FA001-AC4F-418D-AE19-62706E023703}">
                                <ahyp:hlinkClr xmlns:ahyp="http://schemas.microsoft.com/office/drawing/2018/hyperlinkcolor" val="tx"/>
                              </a:ext>
                            </a:extLst>
                          </a:hlinkClick>
                        </a:rPr>
                        <a:t>FIRST_VALUE</a:t>
                      </a:r>
                      <a:endParaRPr lang="en-IN" sz="1800">
                        <a:solidFill>
                          <a:srgbClr val="002060"/>
                        </a:solidFill>
                        <a:effectLst/>
                        <a:latin typeface="Work Sans" pitchFamily="2" charset="0"/>
                      </a:endParaRP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Work Sans" pitchFamily="2" charset="0"/>
                        </a:rPr>
                        <a:t>Get the value of the first row in an ordered partition of a result set.</a:t>
                      </a: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88156359"/>
                  </a:ext>
                </a:extLst>
              </a:tr>
              <a:tr h="487650">
                <a:tc>
                  <a:txBody>
                    <a:bodyPr/>
                    <a:lstStyle/>
                    <a:p>
                      <a:pPr algn="l" fontAlgn="t"/>
                      <a:r>
                        <a:rPr lang="en-IN" sz="1800" u="none" strike="noStrike">
                          <a:solidFill>
                            <a:srgbClr val="002060"/>
                          </a:solidFill>
                          <a:effectLst/>
                          <a:latin typeface="Work Sans" pitchFamily="2" charset="0"/>
                          <a:hlinkClick r:id="rId6">
                            <a:extLst>
                              <a:ext uri="{A12FA001-AC4F-418D-AE19-62706E023703}">
                                <ahyp:hlinkClr xmlns:ahyp="http://schemas.microsoft.com/office/drawing/2018/hyperlinkcolor" val="tx"/>
                              </a:ext>
                            </a:extLst>
                          </a:hlinkClick>
                        </a:rPr>
                        <a:t>LAG</a:t>
                      </a:r>
                      <a:endParaRPr lang="en-IN" sz="1800">
                        <a:solidFill>
                          <a:srgbClr val="002060"/>
                        </a:solidFill>
                        <a:effectLst/>
                        <a:latin typeface="Work Sans" pitchFamily="2" charset="0"/>
                      </a:endParaRP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Work Sans" pitchFamily="2" charset="0"/>
                        </a:rPr>
                        <a:t>Provide access to a row at a given physical offset that comes before the current row.</a:t>
                      </a: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574170519"/>
                  </a:ext>
                </a:extLst>
              </a:tr>
              <a:tr h="375115">
                <a:tc>
                  <a:txBody>
                    <a:bodyPr/>
                    <a:lstStyle/>
                    <a:p>
                      <a:pPr algn="l" fontAlgn="t"/>
                      <a:r>
                        <a:rPr lang="en-IN" sz="1800" u="none" strike="noStrike">
                          <a:solidFill>
                            <a:srgbClr val="002060"/>
                          </a:solidFill>
                          <a:effectLst/>
                          <a:latin typeface="Work Sans" pitchFamily="2" charset="0"/>
                          <a:hlinkClick r:id="rId7">
                            <a:extLst>
                              <a:ext uri="{A12FA001-AC4F-418D-AE19-62706E023703}">
                                <ahyp:hlinkClr xmlns:ahyp="http://schemas.microsoft.com/office/drawing/2018/hyperlinkcolor" val="tx"/>
                              </a:ext>
                            </a:extLst>
                          </a:hlinkClick>
                        </a:rPr>
                        <a:t>LAST_VALUE</a:t>
                      </a:r>
                      <a:endParaRPr lang="en-IN" sz="1800">
                        <a:solidFill>
                          <a:srgbClr val="002060"/>
                        </a:solidFill>
                        <a:effectLst/>
                        <a:latin typeface="Work Sans" pitchFamily="2" charset="0"/>
                      </a:endParaRP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Work Sans" pitchFamily="2" charset="0"/>
                        </a:rPr>
                        <a:t>Get the value of the last row in an ordered partition of a result set.</a:t>
                      </a: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03985542"/>
                  </a:ext>
                </a:extLst>
              </a:tr>
              <a:tr h="375115">
                <a:tc>
                  <a:txBody>
                    <a:bodyPr/>
                    <a:lstStyle/>
                    <a:p>
                      <a:pPr algn="l" fontAlgn="t"/>
                      <a:r>
                        <a:rPr lang="en-IN" sz="1800" u="none" strike="noStrike">
                          <a:solidFill>
                            <a:srgbClr val="002060"/>
                          </a:solidFill>
                          <a:effectLst/>
                          <a:latin typeface="Work Sans" pitchFamily="2" charset="0"/>
                          <a:hlinkClick r:id="rId8">
                            <a:extLst>
                              <a:ext uri="{A12FA001-AC4F-418D-AE19-62706E023703}">
                                <ahyp:hlinkClr xmlns:ahyp="http://schemas.microsoft.com/office/drawing/2018/hyperlinkcolor" val="tx"/>
                              </a:ext>
                            </a:extLst>
                          </a:hlinkClick>
                        </a:rPr>
                        <a:t>LEAD</a:t>
                      </a:r>
                      <a:endParaRPr lang="en-IN" sz="1800">
                        <a:solidFill>
                          <a:srgbClr val="002060"/>
                        </a:solidFill>
                        <a:effectLst/>
                        <a:latin typeface="Work Sans" pitchFamily="2" charset="0"/>
                      </a:endParaRP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Work Sans" pitchFamily="2" charset="0"/>
                        </a:rPr>
                        <a:t>Provide access to a row at a given physical offset that follows the current row.</a:t>
                      </a: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156237616"/>
                  </a:ext>
                </a:extLst>
              </a:tr>
              <a:tr h="487650">
                <a:tc>
                  <a:txBody>
                    <a:bodyPr/>
                    <a:lstStyle/>
                    <a:p>
                      <a:pPr algn="l" fontAlgn="t"/>
                      <a:r>
                        <a:rPr lang="en-IN" sz="1800" u="none" strike="noStrike">
                          <a:solidFill>
                            <a:srgbClr val="002060"/>
                          </a:solidFill>
                          <a:effectLst/>
                          <a:latin typeface="Work Sans" pitchFamily="2" charset="0"/>
                          <a:hlinkClick r:id="rId9">
                            <a:extLst>
                              <a:ext uri="{A12FA001-AC4F-418D-AE19-62706E023703}">
                                <ahyp:hlinkClr xmlns:ahyp="http://schemas.microsoft.com/office/drawing/2018/hyperlinkcolor" val="tx"/>
                              </a:ext>
                            </a:extLst>
                          </a:hlinkClick>
                        </a:rPr>
                        <a:t>NTILE</a:t>
                      </a:r>
                      <a:endParaRPr lang="en-IN" sz="1800">
                        <a:solidFill>
                          <a:srgbClr val="002060"/>
                        </a:solidFill>
                        <a:effectLst/>
                        <a:latin typeface="Work Sans" pitchFamily="2" charset="0"/>
                      </a:endParaRP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Work Sans" pitchFamily="2" charset="0"/>
                        </a:rPr>
                        <a:t>Distribute rows of an ordered partition into a number of groups or buckets</a:t>
                      </a: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99327366"/>
                  </a:ext>
                </a:extLst>
              </a:tr>
              <a:tr h="375115">
                <a:tc>
                  <a:txBody>
                    <a:bodyPr/>
                    <a:lstStyle/>
                    <a:p>
                      <a:pPr algn="l" fontAlgn="t"/>
                      <a:r>
                        <a:rPr lang="en-IN" sz="1800" u="none" strike="noStrike">
                          <a:solidFill>
                            <a:srgbClr val="002060"/>
                          </a:solidFill>
                          <a:effectLst/>
                          <a:latin typeface="Work Sans" pitchFamily="2" charset="0"/>
                          <a:hlinkClick r:id="rId10">
                            <a:extLst>
                              <a:ext uri="{A12FA001-AC4F-418D-AE19-62706E023703}">
                                <ahyp:hlinkClr xmlns:ahyp="http://schemas.microsoft.com/office/drawing/2018/hyperlinkcolor" val="tx"/>
                              </a:ext>
                            </a:extLst>
                          </a:hlinkClick>
                        </a:rPr>
                        <a:t>PERCENT_RANK</a:t>
                      </a:r>
                      <a:endParaRPr lang="en-IN" sz="1800">
                        <a:solidFill>
                          <a:srgbClr val="002060"/>
                        </a:solidFill>
                        <a:effectLst/>
                        <a:latin typeface="Work Sans" pitchFamily="2" charset="0"/>
                      </a:endParaRP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Work Sans" pitchFamily="2" charset="0"/>
                        </a:rPr>
                        <a:t>Calculate the percent rank of a value in a set of values.</a:t>
                      </a: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99145536"/>
                  </a:ext>
                </a:extLst>
              </a:tr>
              <a:tr h="375115">
                <a:tc>
                  <a:txBody>
                    <a:bodyPr/>
                    <a:lstStyle/>
                    <a:p>
                      <a:pPr algn="l" fontAlgn="t"/>
                      <a:r>
                        <a:rPr lang="en-IN" sz="1800" u="none" strike="noStrike">
                          <a:solidFill>
                            <a:srgbClr val="002060"/>
                          </a:solidFill>
                          <a:effectLst/>
                          <a:latin typeface="Work Sans" pitchFamily="2" charset="0"/>
                          <a:hlinkClick r:id="rId11">
                            <a:extLst>
                              <a:ext uri="{A12FA001-AC4F-418D-AE19-62706E023703}">
                                <ahyp:hlinkClr xmlns:ahyp="http://schemas.microsoft.com/office/drawing/2018/hyperlinkcolor" val="tx"/>
                              </a:ext>
                            </a:extLst>
                          </a:hlinkClick>
                        </a:rPr>
                        <a:t>RANK</a:t>
                      </a:r>
                      <a:endParaRPr lang="en-IN" sz="1800">
                        <a:solidFill>
                          <a:srgbClr val="002060"/>
                        </a:solidFill>
                        <a:effectLst/>
                        <a:latin typeface="Work Sans" pitchFamily="2" charset="0"/>
                      </a:endParaRP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Work Sans" pitchFamily="2" charset="0"/>
                        </a:rPr>
                        <a:t>Assign a rank value to each row within a partition of a result set</a:t>
                      </a: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45268940"/>
                  </a:ext>
                </a:extLst>
              </a:tr>
              <a:tr h="487650">
                <a:tc>
                  <a:txBody>
                    <a:bodyPr/>
                    <a:lstStyle/>
                    <a:p>
                      <a:pPr algn="l" fontAlgn="t"/>
                      <a:r>
                        <a:rPr lang="en-IN" sz="1800" u="none" strike="noStrike">
                          <a:solidFill>
                            <a:srgbClr val="002060"/>
                          </a:solidFill>
                          <a:effectLst/>
                          <a:latin typeface="Work Sans" pitchFamily="2" charset="0"/>
                          <a:hlinkClick r:id="rId12">
                            <a:extLst>
                              <a:ext uri="{A12FA001-AC4F-418D-AE19-62706E023703}">
                                <ahyp:hlinkClr xmlns:ahyp="http://schemas.microsoft.com/office/drawing/2018/hyperlinkcolor" val="tx"/>
                              </a:ext>
                            </a:extLst>
                          </a:hlinkClick>
                        </a:rPr>
                        <a:t>ROW_NUMBER</a:t>
                      </a:r>
                      <a:endParaRPr lang="en-IN" sz="1800">
                        <a:solidFill>
                          <a:srgbClr val="002060"/>
                        </a:solidFill>
                        <a:effectLst/>
                        <a:latin typeface="Work Sans" pitchFamily="2" charset="0"/>
                      </a:endParaRP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dirty="0">
                          <a:solidFill>
                            <a:srgbClr val="002060"/>
                          </a:solidFill>
                          <a:effectLst/>
                          <a:latin typeface="Work Sans" pitchFamily="2" charset="0"/>
                        </a:rPr>
                        <a:t>Assign a unique sequential integer to rows within a partition of a result set, the first row starts from 1.</a:t>
                      </a:r>
                    </a:p>
                  </a:txBody>
                  <a:tcPr marL="37512" marR="37512" marT="18756" marB="18756">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635541964"/>
                  </a:ext>
                </a:extLst>
              </a:tr>
            </a:tbl>
          </a:graphicData>
        </a:graphic>
      </p:graphicFrame>
    </p:spTree>
    <p:extLst>
      <p:ext uri="{BB962C8B-B14F-4D97-AF65-F5344CB8AC3E}">
        <p14:creationId xmlns:p14="http://schemas.microsoft.com/office/powerpoint/2010/main" val="1921361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487194" y="554179"/>
            <a:ext cx="5979870"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Triggers</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F3A0D584-51A3-8867-A97F-43259F08D254}"/>
              </a:ext>
            </a:extLst>
          </p:cNvPr>
          <p:cNvSpPr txBox="1"/>
          <p:nvPr/>
        </p:nvSpPr>
        <p:spPr>
          <a:xfrm>
            <a:off x="487194" y="1456271"/>
            <a:ext cx="11350845" cy="4154984"/>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2060"/>
                </a:solidFill>
                <a:latin typeface="Work Sans" pitchFamily="2" charset="0"/>
              </a:rPr>
              <a:t>The trigger is a </a:t>
            </a:r>
            <a:r>
              <a:rPr lang="en-US" sz="2400" b="1" dirty="0">
                <a:solidFill>
                  <a:srgbClr val="002060"/>
                </a:solidFill>
                <a:latin typeface="Work Sans" pitchFamily="2" charset="0"/>
              </a:rPr>
              <a:t>database object similar to a stored procedure </a:t>
            </a:r>
            <a:r>
              <a:rPr lang="en-US" sz="2400" dirty="0">
                <a:solidFill>
                  <a:srgbClr val="002060"/>
                </a:solidFill>
                <a:latin typeface="Work Sans" pitchFamily="2" charset="0"/>
              </a:rPr>
              <a:t>that is </a:t>
            </a:r>
            <a:r>
              <a:rPr lang="en-US" sz="2400" b="1" dirty="0">
                <a:solidFill>
                  <a:srgbClr val="002060"/>
                </a:solidFill>
                <a:latin typeface="Work Sans" pitchFamily="2" charset="0"/>
              </a:rPr>
              <a:t>executed automatically when an event occurs in a database.</a:t>
            </a:r>
          </a:p>
          <a:p>
            <a:pPr marL="342900" indent="-342900">
              <a:buFont typeface="Arial" panose="020B0604020202020204" pitchFamily="34" charset="0"/>
              <a:buChar char="•"/>
            </a:pPr>
            <a:endParaRPr lang="en-US" sz="2400" b="1"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 There are different kinds of events that can </a:t>
            </a:r>
            <a:r>
              <a:rPr lang="en-US" sz="2400" b="1" dirty="0">
                <a:solidFill>
                  <a:srgbClr val="002060"/>
                </a:solidFill>
                <a:latin typeface="Work Sans" pitchFamily="2" charset="0"/>
              </a:rPr>
              <a:t>activate a trigger </a:t>
            </a:r>
            <a:r>
              <a:rPr lang="en-US" sz="2400" dirty="0">
                <a:solidFill>
                  <a:srgbClr val="002060"/>
                </a:solidFill>
                <a:latin typeface="Work Sans" pitchFamily="2" charset="0"/>
              </a:rPr>
              <a:t>like </a:t>
            </a:r>
            <a:r>
              <a:rPr lang="en-US" sz="2400" b="1" dirty="0">
                <a:solidFill>
                  <a:srgbClr val="002060"/>
                </a:solidFill>
                <a:latin typeface="Work Sans" pitchFamily="2" charset="0"/>
              </a:rPr>
              <a:t>inserting or deleting rows in a table</a:t>
            </a:r>
            <a:r>
              <a:rPr lang="en-US" sz="2400" dirty="0">
                <a:solidFill>
                  <a:srgbClr val="002060"/>
                </a:solidFill>
                <a:latin typeface="Work Sans" pitchFamily="2" charset="0"/>
              </a:rPr>
              <a:t>, a </a:t>
            </a:r>
            <a:r>
              <a:rPr lang="en-US" sz="2400" b="1" dirty="0">
                <a:solidFill>
                  <a:srgbClr val="002060"/>
                </a:solidFill>
                <a:latin typeface="Work Sans" pitchFamily="2" charset="0"/>
              </a:rPr>
              <a:t>user logging into a database </a:t>
            </a:r>
            <a:r>
              <a:rPr lang="en-US" sz="2400" dirty="0">
                <a:solidFill>
                  <a:srgbClr val="002060"/>
                </a:solidFill>
                <a:latin typeface="Work Sans" pitchFamily="2" charset="0"/>
              </a:rPr>
              <a:t>server instance, an </a:t>
            </a:r>
            <a:r>
              <a:rPr lang="en-US" sz="2400" b="1" dirty="0">
                <a:solidFill>
                  <a:srgbClr val="002060"/>
                </a:solidFill>
                <a:latin typeface="Work Sans" pitchFamily="2" charset="0"/>
              </a:rPr>
              <a:t>update to a table column</a:t>
            </a:r>
            <a:r>
              <a:rPr lang="en-US" sz="2400" dirty="0">
                <a:solidFill>
                  <a:srgbClr val="002060"/>
                </a:solidFill>
                <a:latin typeface="Work Sans" pitchFamily="2" charset="0"/>
              </a:rPr>
              <a:t>, a </a:t>
            </a:r>
            <a:r>
              <a:rPr lang="en-US" sz="2400" b="1" dirty="0">
                <a:solidFill>
                  <a:srgbClr val="002060"/>
                </a:solidFill>
                <a:latin typeface="Work Sans" pitchFamily="2" charset="0"/>
              </a:rPr>
              <a:t>table is created, altered, or dropped</a:t>
            </a:r>
            <a:r>
              <a:rPr lang="en-US" sz="2400" dirty="0">
                <a:solidFill>
                  <a:srgbClr val="002060"/>
                </a:solidFill>
                <a:latin typeface="Work Sans" pitchFamily="2" charset="0"/>
              </a:rPr>
              <a:t>, etc.</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he key distinction between the trigger and procedure is that a </a:t>
            </a:r>
            <a:r>
              <a:rPr lang="en-US" sz="2400" b="1" dirty="0">
                <a:solidFill>
                  <a:srgbClr val="002060"/>
                </a:solidFill>
                <a:latin typeface="Work Sans" pitchFamily="2" charset="0"/>
              </a:rPr>
              <a:t>trigger is called automatically</a:t>
            </a:r>
            <a:r>
              <a:rPr lang="en-US" sz="2400" dirty="0">
                <a:solidFill>
                  <a:srgbClr val="002060"/>
                </a:solidFill>
                <a:latin typeface="Work Sans" pitchFamily="2" charset="0"/>
              </a:rPr>
              <a:t> when a data modification event occurs against a table. A stored procedure, on the other hand, must be invoked directly.</a:t>
            </a:r>
          </a:p>
        </p:txBody>
      </p:sp>
    </p:spTree>
    <p:extLst>
      <p:ext uri="{BB962C8B-B14F-4D97-AF65-F5344CB8AC3E}">
        <p14:creationId xmlns:p14="http://schemas.microsoft.com/office/powerpoint/2010/main" val="177880371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0" y="-202366"/>
            <a:ext cx="2989005"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Rank() Function</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3" name="TextBox 2">
            <a:extLst>
              <a:ext uri="{FF2B5EF4-FFF2-40B4-BE49-F238E27FC236}">
                <a16:creationId xmlns:a16="http://schemas.microsoft.com/office/drawing/2014/main" id="{7C74AD5C-584D-B427-D5B3-CED4E50EDC6D}"/>
              </a:ext>
            </a:extLst>
          </p:cNvPr>
          <p:cNvSpPr txBox="1"/>
          <p:nvPr/>
        </p:nvSpPr>
        <p:spPr>
          <a:xfrm>
            <a:off x="540774" y="955837"/>
            <a:ext cx="11287432" cy="224676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2060"/>
                </a:solidFill>
                <a:latin typeface="Work Sans" pitchFamily="2" charset="0"/>
              </a:rPr>
              <a:t>The RANK() function is a window function that assigns a rank to each row within a partition of a result set.</a:t>
            </a:r>
          </a:p>
          <a:p>
            <a:pPr marL="342900" indent="-342900">
              <a:buFont typeface="Arial" panose="020B0604020202020204" pitchFamily="34" charset="0"/>
              <a:buChar char="•"/>
            </a:pPr>
            <a:endParaRPr lang="en-US" sz="2000" dirty="0">
              <a:solidFill>
                <a:srgbClr val="002060"/>
              </a:solidFill>
              <a:latin typeface="Work Sans" pitchFamily="2" charset="0"/>
            </a:endParaRPr>
          </a:p>
          <a:p>
            <a:pPr marL="342900" indent="-342900">
              <a:buFont typeface="Arial" panose="020B0604020202020204" pitchFamily="34" charset="0"/>
              <a:buChar char="•"/>
            </a:pPr>
            <a:r>
              <a:rPr lang="en-US" sz="2000" dirty="0">
                <a:solidFill>
                  <a:srgbClr val="002060"/>
                </a:solidFill>
                <a:latin typeface="Work Sans" pitchFamily="2" charset="0"/>
              </a:rPr>
              <a:t>The rows within a partition that have the same values will receive the same rank. The rank of the first row within a partition is one. The RANK() function adds the number of tied rows to the tied rank to calculate the rank of the next row, therefore, the ranks may not be consecutive</a:t>
            </a:r>
            <a:endParaRPr lang="en-IN" sz="2000" dirty="0">
              <a:solidFill>
                <a:srgbClr val="002060"/>
              </a:solidFill>
              <a:latin typeface="Work Sans" pitchFamily="2" charset="0"/>
            </a:endParaRPr>
          </a:p>
        </p:txBody>
      </p:sp>
      <p:sp>
        <p:nvSpPr>
          <p:cNvPr id="6" name="TextBox 5">
            <a:extLst>
              <a:ext uri="{FF2B5EF4-FFF2-40B4-BE49-F238E27FC236}">
                <a16:creationId xmlns:a16="http://schemas.microsoft.com/office/drawing/2014/main" id="{5DFFA76B-12A6-F2F1-CCE3-66A9B1C14F91}"/>
              </a:ext>
            </a:extLst>
          </p:cNvPr>
          <p:cNvSpPr txBox="1"/>
          <p:nvPr/>
        </p:nvSpPr>
        <p:spPr>
          <a:xfrm>
            <a:off x="2989005" y="3429000"/>
            <a:ext cx="6125497" cy="1323439"/>
          </a:xfrm>
          <a:prstGeom prst="rect">
            <a:avLst/>
          </a:prstGeom>
          <a:noFill/>
        </p:spPr>
        <p:txBody>
          <a:bodyPr wrap="square">
            <a:spAutoFit/>
          </a:bodyPr>
          <a:lstStyle/>
          <a:p>
            <a:r>
              <a:rPr lang="en-US" sz="2000" dirty="0">
                <a:solidFill>
                  <a:srgbClr val="C00000"/>
                </a:solidFill>
                <a:latin typeface="Work Sans" pitchFamily="2" charset="0"/>
              </a:rPr>
              <a:t>RANK() OVER (</a:t>
            </a:r>
          </a:p>
          <a:p>
            <a:r>
              <a:rPr lang="en-US" sz="2000" dirty="0">
                <a:solidFill>
                  <a:srgbClr val="C00000"/>
                </a:solidFill>
                <a:latin typeface="Work Sans" pitchFamily="2" charset="0"/>
              </a:rPr>
              <a:t>    [PARTITION BY </a:t>
            </a:r>
            <a:r>
              <a:rPr lang="en-US" sz="2000" dirty="0" err="1">
                <a:solidFill>
                  <a:srgbClr val="C00000"/>
                </a:solidFill>
                <a:latin typeface="Work Sans" pitchFamily="2" charset="0"/>
              </a:rPr>
              <a:t>partition_expression</a:t>
            </a:r>
            <a:r>
              <a:rPr lang="en-US" sz="2000" dirty="0">
                <a:solidFill>
                  <a:srgbClr val="C00000"/>
                </a:solidFill>
                <a:latin typeface="Work Sans" pitchFamily="2" charset="0"/>
              </a:rPr>
              <a:t>, ... ]</a:t>
            </a:r>
          </a:p>
          <a:p>
            <a:r>
              <a:rPr lang="en-US" sz="2000" dirty="0">
                <a:solidFill>
                  <a:srgbClr val="C00000"/>
                </a:solidFill>
                <a:latin typeface="Work Sans" pitchFamily="2" charset="0"/>
              </a:rPr>
              <a:t>    ORDER BY </a:t>
            </a:r>
            <a:r>
              <a:rPr lang="en-US" sz="2000" dirty="0" err="1">
                <a:solidFill>
                  <a:srgbClr val="C00000"/>
                </a:solidFill>
                <a:latin typeface="Work Sans" pitchFamily="2" charset="0"/>
              </a:rPr>
              <a:t>sort_expression</a:t>
            </a:r>
            <a:r>
              <a:rPr lang="en-US" sz="2000" dirty="0">
                <a:solidFill>
                  <a:srgbClr val="C00000"/>
                </a:solidFill>
                <a:latin typeface="Work Sans" pitchFamily="2" charset="0"/>
              </a:rPr>
              <a:t> [ASC | DESC], ...</a:t>
            </a:r>
          </a:p>
          <a:p>
            <a:r>
              <a:rPr lang="en-US" sz="2000" dirty="0">
                <a:solidFill>
                  <a:srgbClr val="C00000"/>
                </a:solidFill>
                <a:latin typeface="Work Sans" pitchFamily="2" charset="0"/>
              </a:rPr>
              <a:t>)</a:t>
            </a:r>
          </a:p>
        </p:txBody>
      </p:sp>
      <p:sp>
        <p:nvSpPr>
          <p:cNvPr id="8" name="TextBox 7">
            <a:extLst>
              <a:ext uri="{FF2B5EF4-FFF2-40B4-BE49-F238E27FC236}">
                <a16:creationId xmlns:a16="http://schemas.microsoft.com/office/drawing/2014/main" id="{7C1389F5-B2ED-D9DF-AF37-5E29188F35A7}"/>
              </a:ext>
            </a:extLst>
          </p:cNvPr>
          <p:cNvSpPr txBox="1"/>
          <p:nvPr/>
        </p:nvSpPr>
        <p:spPr>
          <a:xfrm>
            <a:off x="540773" y="5163499"/>
            <a:ext cx="11287431" cy="120032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2060"/>
                </a:solidFill>
              </a:rPr>
              <a:t>First, the PARTITION BY clause divides the rows of the result set partitions to which the function is applied.</a:t>
            </a:r>
          </a:p>
          <a:p>
            <a:pPr marL="285750" indent="-285750">
              <a:buFont typeface="Arial" panose="020B0604020202020204" pitchFamily="34" charset="0"/>
              <a:buChar char="•"/>
            </a:pPr>
            <a:r>
              <a:rPr lang="en-US" dirty="0">
                <a:solidFill>
                  <a:srgbClr val="002060"/>
                </a:solidFill>
              </a:rPr>
              <a:t>Second, the ORDER BY clause specifies the logical sort order of the rows in each a partition to which the function is applied.</a:t>
            </a:r>
          </a:p>
          <a:p>
            <a:pPr marL="285750" indent="-285750">
              <a:buFont typeface="Arial" panose="020B0604020202020204" pitchFamily="34" charset="0"/>
              <a:buChar char="•"/>
            </a:pPr>
            <a:r>
              <a:rPr lang="en-US" dirty="0">
                <a:solidFill>
                  <a:srgbClr val="002060"/>
                </a:solidFill>
              </a:rPr>
              <a:t>The RANK() function is useful for top-N and bottom-N reports.</a:t>
            </a:r>
            <a:endParaRPr lang="en-IN" dirty="0">
              <a:solidFill>
                <a:srgbClr val="002060"/>
              </a:solidFill>
            </a:endParaRPr>
          </a:p>
        </p:txBody>
      </p:sp>
    </p:spTree>
    <p:extLst>
      <p:ext uri="{BB962C8B-B14F-4D97-AF65-F5344CB8AC3E}">
        <p14:creationId xmlns:p14="http://schemas.microsoft.com/office/powerpoint/2010/main" val="302159715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393291" y="124346"/>
            <a:ext cx="500461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lang="fr-FR" sz="2800" b="1" kern="0" spc="-100" dirty="0">
                <a:solidFill>
                  <a:srgbClr val="111111"/>
                </a:solidFill>
                <a:latin typeface="Arial" panose="020B0604020202020204" pitchFamily="34" charset="0"/>
              </a:rPr>
              <a:t>Exception Handling</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3" name="TextBox 2">
            <a:extLst>
              <a:ext uri="{FF2B5EF4-FFF2-40B4-BE49-F238E27FC236}">
                <a16:creationId xmlns:a16="http://schemas.microsoft.com/office/drawing/2014/main" id="{A98ED06F-3526-5B08-6291-EA7162A4AE53}"/>
              </a:ext>
            </a:extLst>
          </p:cNvPr>
          <p:cNvSpPr txBox="1"/>
          <p:nvPr/>
        </p:nvSpPr>
        <p:spPr>
          <a:xfrm>
            <a:off x="1327353" y="1366287"/>
            <a:ext cx="8829369" cy="1323439"/>
          </a:xfrm>
          <a:prstGeom prst="rect">
            <a:avLst/>
          </a:prstGeom>
          <a:noFill/>
        </p:spPr>
        <p:txBody>
          <a:bodyPr wrap="square">
            <a:spAutoFit/>
          </a:bodyPr>
          <a:lstStyle/>
          <a:p>
            <a:r>
              <a:rPr lang="en-US" sz="2000" dirty="0">
                <a:solidFill>
                  <a:srgbClr val="002060"/>
                </a:solidFill>
                <a:latin typeface="Work Sans" pitchFamily="2" charset="0"/>
              </a:rPr>
              <a:t>	The </a:t>
            </a:r>
            <a:r>
              <a:rPr lang="en-US" sz="2000" dirty="0">
                <a:solidFill>
                  <a:srgbClr val="C00000"/>
                </a:solidFill>
                <a:latin typeface="Work Sans" pitchFamily="2" charset="0"/>
              </a:rPr>
              <a:t>TRY CATCH </a:t>
            </a:r>
            <a:r>
              <a:rPr lang="en-US" sz="2000" dirty="0">
                <a:solidFill>
                  <a:srgbClr val="002060"/>
                </a:solidFill>
                <a:latin typeface="Work Sans" pitchFamily="2" charset="0"/>
              </a:rPr>
              <a:t>construct allows you to gracefully handle exceptions in SQL Server. To use the TRY CATCH construct, you first place a group of Transact-SQL statements that could cause an exception in a BEGIN TRY...END TRY </a:t>
            </a:r>
            <a:endParaRPr lang="en-IN" sz="2000" dirty="0">
              <a:solidFill>
                <a:srgbClr val="002060"/>
              </a:solidFill>
              <a:latin typeface="Work Sans" pitchFamily="2" charset="0"/>
            </a:endParaRPr>
          </a:p>
        </p:txBody>
      </p:sp>
      <p:pic>
        <p:nvPicPr>
          <p:cNvPr id="4" name="Picture 3">
            <a:extLst>
              <a:ext uri="{FF2B5EF4-FFF2-40B4-BE49-F238E27FC236}">
                <a16:creationId xmlns:a16="http://schemas.microsoft.com/office/drawing/2014/main" id="{90ADDE92-B2EA-1344-F39F-A8C0214F02FF}"/>
              </a:ext>
            </a:extLst>
          </p:cNvPr>
          <p:cNvPicPr>
            <a:picLocks noChangeAspect="1"/>
          </p:cNvPicPr>
          <p:nvPr/>
        </p:nvPicPr>
        <p:blipFill>
          <a:blip r:embed="rId3"/>
          <a:stretch>
            <a:fillRect/>
          </a:stretch>
        </p:blipFill>
        <p:spPr>
          <a:xfrm>
            <a:off x="2170317" y="3043391"/>
            <a:ext cx="1971675" cy="2914650"/>
          </a:xfrm>
          <a:prstGeom prst="rect">
            <a:avLst/>
          </a:prstGeom>
        </p:spPr>
      </p:pic>
      <p:sp>
        <p:nvSpPr>
          <p:cNvPr id="6" name="TextBox 5">
            <a:extLst>
              <a:ext uri="{FF2B5EF4-FFF2-40B4-BE49-F238E27FC236}">
                <a16:creationId xmlns:a16="http://schemas.microsoft.com/office/drawing/2014/main" id="{CC2665F5-9494-D9D3-44A3-9244C6C4CF8F}"/>
              </a:ext>
            </a:extLst>
          </p:cNvPr>
          <p:cNvSpPr txBox="1"/>
          <p:nvPr/>
        </p:nvSpPr>
        <p:spPr>
          <a:xfrm>
            <a:off x="5968181" y="3377331"/>
            <a:ext cx="6096000" cy="2246769"/>
          </a:xfrm>
          <a:prstGeom prst="rect">
            <a:avLst/>
          </a:prstGeom>
          <a:noFill/>
        </p:spPr>
        <p:txBody>
          <a:bodyPr wrap="square">
            <a:spAutoFit/>
          </a:bodyPr>
          <a:lstStyle/>
          <a:p>
            <a:r>
              <a:rPr lang="en-US" sz="2000" dirty="0">
                <a:solidFill>
                  <a:srgbClr val="111111"/>
                </a:solidFill>
                <a:latin typeface="Work Sans" pitchFamily="2" charset="0"/>
              </a:rPr>
              <a:t>BEGIN TRY  </a:t>
            </a:r>
          </a:p>
          <a:p>
            <a:r>
              <a:rPr lang="en-US" sz="2000" dirty="0">
                <a:solidFill>
                  <a:srgbClr val="111111"/>
                </a:solidFill>
                <a:latin typeface="Work Sans" pitchFamily="2" charset="0"/>
              </a:rPr>
              <a:t>   -- statements that may cause exceptions</a:t>
            </a:r>
          </a:p>
          <a:p>
            <a:r>
              <a:rPr lang="en-US" sz="2000" dirty="0">
                <a:solidFill>
                  <a:srgbClr val="111111"/>
                </a:solidFill>
                <a:latin typeface="Work Sans" pitchFamily="2" charset="0"/>
              </a:rPr>
              <a:t>END TRY </a:t>
            </a:r>
          </a:p>
          <a:p>
            <a:endParaRPr lang="en-US" sz="2000" dirty="0">
              <a:solidFill>
                <a:srgbClr val="111111"/>
              </a:solidFill>
              <a:latin typeface="Work Sans" pitchFamily="2" charset="0"/>
            </a:endParaRPr>
          </a:p>
          <a:p>
            <a:r>
              <a:rPr lang="en-US" sz="2000" dirty="0">
                <a:solidFill>
                  <a:srgbClr val="111111"/>
                </a:solidFill>
                <a:latin typeface="Work Sans" pitchFamily="2" charset="0"/>
              </a:rPr>
              <a:t>BEGIN CATCH  </a:t>
            </a:r>
          </a:p>
          <a:p>
            <a:r>
              <a:rPr lang="en-US" sz="2000" dirty="0">
                <a:solidFill>
                  <a:srgbClr val="111111"/>
                </a:solidFill>
                <a:latin typeface="Work Sans" pitchFamily="2" charset="0"/>
              </a:rPr>
              <a:t>   -- statements that handle exception</a:t>
            </a:r>
          </a:p>
          <a:p>
            <a:r>
              <a:rPr lang="en-US" sz="2000" dirty="0">
                <a:solidFill>
                  <a:srgbClr val="111111"/>
                </a:solidFill>
                <a:latin typeface="Work Sans" pitchFamily="2" charset="0"/>
              </a:rPr>
              <a:t>END CATCH  </a:t>
            </a:r>
          </a:p>
        </p:txBody>
      </p:sp>
    </p:spTree>
    <p:extLst>
      <p:ext uri="{BB962C8B-B14F-4D97-AF65-F5344CB8AC3E}">
        <p14:creationId xmlns:p14="http://schemas.microsoft.com/office/powerpoint/2010/main" val="112323748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393291" y="124346"/>
            <a:ext cx="500461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lang="fr-FR" sz="2800" b="1" kern="0" spc="-100" dirty="0">
                <a:solidFill>
                  <a:srgbClr val="111111"/>
                </a:solidFill>
                <a:latin typeface="Arial" panose="020B0604020202020204" pitchFamily="34" charset="0"/>
              </a:rPr>
              <a:t>Catch Block </a:t>
            </a:r>
            <a:r>
              <a:rPr lang="fr-FR" sz="2800" b="1" kern="0" spc="-100" dirty="0" err="1">
                <a:solidFill>
                  <a:srgbClr val="111111"/>
                </a:solidFill>
                <a:latin typeface="Arial" panose="020B0604020202020204" pitchFamily="34" charset="0"/>
              </a:rPr>
              <a:t>Functions</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6" name="TextBox 5">
            <a:extLst>
              <a:ext uri="{FF2B5EF4-FFF2-40B4-BE49-F238E27FC236}">
                <a16:creationId xmlns:a16="http://schemas.microsoft.com/office/drawing/2014/main" id="{CC2665F5-9494-D9D3-44A3-9244C6C4CF8F}"/>
              </a:ext>
            </a:extLst>
          </p:cNvPr>
          <p:cNvSpPr txBox="1"/>
          <p:nvPr/>
        </p:nvSpPr>
        <p:spPr>
          <a:xfrm>
            <a:off x="570271" y="1292893"/>
            <a:ext cx="11493910" cy="4708981"/>
          </a:xfrm>
          <a:prstGeom prst="rect">
            <a:avLst/>
          </a:prstGeom>
          <a:noFill/>
        </p:spPr>
        <p:txBody>
          <a:bodyPr wrap="square">
            <a:spAutoFit/>
          </a:bodyPr>
          <a:lstStyle/>
          <a:p>
            <a:r>
              <a:rPr lang="en-US" sz="2000" dirty="0">
                <a:solidFill>
                  <a:srgbClr val="111111"/>
                </a:solidFill>
                <a:latin typeface="Work Sans" pitchFamily="2" charset="0"/>
              </a:rPr>
              <a:t>Inside the CATCH block, you can use the following functions to get the detailed information on the error that occurred:</a:t>
            </a:r>
          </a:p>
          <a:p>
            <a:endParaRPr lang="en-US" sz="2000" dirty="0">
              <a:solidFill>
                <a:srgbClr val="111111"/>
              </a:solidFill>
              <a:latin typeface="Work Sans" pitchFamily="2" charset="0"/>
            </a:endParaRPr>
          </a:p>
          <a:p>
            <a:r>
              <a:rPr lang="en-US" sz="2000" dirty="0">
                <a:solidFill>
                  <a:srgbClr val="FF0000"/>
                </a:solidFill>
                <a:latin typeface="Work Sans" pitchFamily="2" charset="0"/>
              </a:rPr>
              <a:t>ERROR_LINE() 	</a:t>
            </a:r>
            <a:r>
              <a:rPr lang="en-US" sz="2000" dirty="0">
                <a:solidFill>
                  <a:srgbClr val="111111"/>
                </a:solidFill>
                <a:latin typeface="Work Sans" pitchFamily="2" charset="0"/>
              </a:rPr>
              <a:t>returns the line number on which the exception occurred.</a:t>
            </a:r>
          </a:p>
          <a:p>
            <a:endParaRPr lang="en-US" sz="2000" dirty="0">
              <a:solidFill>
                <a:srgbClr val="111111"/>
              </a:solidFill>
              <a:latin typeface="Work Sans" pitchFamily="2" charset="0"/>
            </a:endParaRPr>
          </a:p>
          <a:p>
            <a:r>
              <a:rPr lang="en-US" sz="2000" dirty="0">
                <a:solidFill>
                  <a:srgbClr val="FF0000"/>
                </a:solidFill>
                <a:latin typeface="Work Sans" pitchFamily="2" charset="0"/>
              </a:rPr>
              <a:t>ERROR_MESSAGE() 	</a:t>
            </a:r>
            <a:r>
              <a:rPr lang="en-US" sz="2000" dirty="0">
                <a:solidFill>
                  <a:srgbClr val="111111"/>
                </a:solidFill>
                <a:latin typeface="Work Sans" pitchFamily="2" charset="0"/>
              </a:rPr>
              <a:t>returns the complete text of the generated error message.</a:t>
            </a:r>
          </a:p>
          <a:p>
            <a:endParaRPr lang="en-US" sz="2000" dirty="0">
              <a:solidFill>
                <a:srgbClr val="111111"/>
              </a:solidFill>
              <a:latin typeface="Work Sans" pitchFamily="2" charset="0"/>
            </a:endParaRPr>
          </a:p>
          <a:p>
            <a:r>
              <a:rPr lang="en-US" sz="2000" dirty="0">
                <a:solidFill>
                  <a:srgbClr val="FF0000"/>
                </a:solidFill>
                <a:latin typeface="Work Sans" pitchFamily="2" charset="0"/>
              </a:rPr>
              <a:t>ERROR_PROCEDURE() </a:t>
            </a:r>
            <a:r>
              <a:rPr lang="en-US" sz="2000" dirty="0">
                <a:solidFill>
                  <a:srgbClr val="111111"/>
                </a:solidFill>
                <a:latin typeface="Work Sans" pitchFamily="2" charset="0"/>
              </a:rPr>
              <a:t>returns the name of the stored procedure or trigger where the error occurred.</a:t>
            </a:r>
          </a:p>
          <a:p>
            <a:endParaRPr lang="en-US" sz="2000" dirty="0">
              <a:solidFill>
                <a:srgbClr val="111111"/>
              </a:solidFill>
              <a:latin typeface="Work Sans" pitchFamily="2" charset="0"/>
            </a:endParaRPr>
          </a:p>
          <a:p>
            <a:r>
              <a:rPr lang="en-US" sz="2000" dirty="0">
                <a:solidFill>
                  <a:srgbClr val="FF0000"/>
                </a:solidFill>
                <a:latin typeface="Work Sans" pitchFamily="2" charset="0"/>
              </a:rPr>
              <a:t>ERROR_NUMBER() 	</a:t>
            </a:r>
            <a:r>
              <a:rPr lang="en-US" sz="2000" dirty="0">
                <a:solidFill>
                  <a:srgbClr val="111111"/>
                </a:solidFill>
                <a:latin typeface="Work Sans" pitchFamily="2" charset="0"/>
              </a:rPr>
              <a:t>returns the number of the error that occurred.</a:t>
            </a:r>
          </a:p>
          <a:p>
            <a:endParaRPr lang="en-US" sz="2000" dirty="0">
              <a:solidFill>
                <a:srgbClr val="FF0000"/>
              </a:solidFill>
              <a:latin typeface="Work Sans" pitchFamily="2" charset="0"/>
            </a:endParaRPr>
          </a:p>
          <a:p>
            <a:r>
              <a:rPr lang="en-US" sz="2000" dirty="0">
                <a:solidFill>
                  <a:srgbClr val="FF0000"/>
                </a:solidFill>
                <a:latin typeface="Work Sans" pitchFamily="2" charset="0"/>
              </a:rPr>
              <a:t>ERROR_SEVERITY() 	</a:t>
            </a:r>
            <a:r>
              <a:rPr lang="en-US" sz="2000" dirty="0">
                <a:solidFill>
                  <a:srgbClr val="111111"/>
                </a:solidFill>
                <a:latin typeface="Work Sans" pitchFamily="2" charset="0"/>
              </a:rPr>
              <a:t>returns the severity level of the error that occurred.</a:t>
            </a:r>
          </a:p>
          <a:p>
            <a:endParaRPr lang="en-US" sz="2000" dirty="0">
              <a:solidFill>
                <a:srgbClr val="111111"/>
              </a:solidFill>
              <a:latin typeface="Work Sans" pitchFamily="2" charset="0"/>
            </a:endParaRPr>
          </a:p>
          <a:p>
            <a:r>
              <a:rPr lang="en-US" sz="2000" dirty="0">
                <a:solidFill>
                  <a:srgbClr val="FF0000"/>
                </a:solidFill>
                <a:latin typeface="Work Sans" pitchFamily="2" charset="0"/>
              </a:rPr>
              <a:t>ERROR_STATE() 	</a:t>
            </a:r>
            <a:r>
              <a:rPr lang="en-US" sz="2000" dirty="0">
                <a:solidFill>
                  <a:srgbClr val="111111"/>
                </a:solidFill>
                <a:latin typeface="Work Sans" pitchFamily="2" charset="0"/>
              </a:rPr>
              <a:t>returns the state number of the error that occurred.</a:t>
            </a:r>
          </a:p>
        </p:txBody>
      </p:sp>
    </p:spTree>
    <p:extLst>
      <p:ext uri="{BB962C8B-B14F-4D97-AF65-F5344CB8AC3E}">
        <p14:creationId xmlns:p14="http://schemas.microsoft.com/office/powerpoint/2010/main" val="15545763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1278195" y="0"/>
            <a:ext cx="3991897"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Normalization</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2" name="TextBox 1">
            <a:extLst>
              <a:ext uri="{FF2B5EF4-FFF2-40B4-BE49-F238E27FC236}">
                <a16:creationId xmlns:a16="http://schemas.microsoft.com/office/drawing/2014/main" id="{EB6F9CFD-9799-3AE0-F81D-A86DF254CFAE}"/>
              </a:ext>
            </a:extLst>
          </p:cNvPr>
          <p:cNvSpPr txBox="1"/>
          <p:nvPr/>
        </p:nvSpPr>
        <p:spPr>
          <a:xfrm>
            <a:off x="452285" y="1387880"/>
            <a:ext cx="11562734" cy="3785652"/>
          </a:xfrm>
          <a:prstGeom prst="rect">
            <a:avLst/>
          </a:prstGeom>
          <a:noFill/>
        </p:spPr>
        <p:txBody>
          <a:bodyPr wrap="square">
            <a:spAutoFit/>
          </a:bodyPr>
          <a:lstStyle/>
          <a:p>
            <a:pPr marL="285750" indent="-285750" algn="l">
              <a:buFont typeface="Arial" panose="020B0604020202020204" pitchFamily="34" charset="0"/>
              <a:buChar char="•"/>
            </a:pPr>
            <a:r>
              <a:rPr lang="en-US" sz="2400" b="0" i="0" dirty="0">
                <a:solidFill>
                  <a:srgbClr val="000000"/>
                </a:solidFill>
                <a:effectLst/>
                <a:latin typeface="Work Sans" pitchFamily="2" charset="0"/>
              </a:rPr>
              <a:t>Normalization is the process of organizing the data in the database.</a:t>
            </a:r>
          </a:p>
          <a:p>
            <a:pPr marL="285750" indent="-285750" algn="l">
              <a:buFont typeface="Arial" panose="020B0604020202020204" pitchFamily="34" charset="0"/>
              <a:buChar char="•"/>
            </a:pPr>
            <a:endParaRPr lang="en-US" sz="2400" b="0" i="0" dirty="0">
              <a:solidFill>
                <a:srgbClr val="000000"/>
              </a:solidFill>
              <a:effectLst/>
              <a:latin typeface="Work Sans" pitchFamily="2" charset="0"/>
            </a:endParaRPr>
          </a:p>
          <a:p>
            <a:pPr marL="285750" indent="-285750" algn="l">
              <a:buFont typeface="Arial" panose="020B0604020202020204" pitchFamily="34" charset="0"/>
              <a:buChar char="•"/>
            </a:pPr>
            <a:r>
              <a:rPr lang="en-US" sz="2400" b="0" i="0" dirty="0">
                <a:solidFill>
                  <a:srgbClr val="000000"/>
                </a:solidFill>
                <a:effectLst/>
                <a:latin typeface="Work Sans" pitchFamily="2" charset="0"/>
              </a:rPr>
              <a:t>Normalization is used to </a:t>
            </a:r>
            <a:r>
              <a:rPr lang="en-US" sz="2400" b="0" i="0" dirty="0">
                <a:solidFill>
                  <a:srgbClr val="C00000"/>
                </a:solidFill>
                <a:effectLst/>
                <a:latin typeface="Work Sans" pitchFamily="2" charset="0"/>
              </a:rPr>
              <a:t>minimize the redundancy from a relation or set of relations</a:t>
            </a:r>
            <a:r>
              <a:rPr lang="en-US" sz="2400" b="0" i="0" dirty="0">
                <a:solidFill>
                  <a:srgbClr val="000000"/>
                </a:solidFill>
                <a:effectLst/>
                <a:latin typeface="Work Sans" pitchFamily="2" charset="0"/>
              </a:rPr>
              <a:t>. It is also used to eliminate undesirable characteristics like Insertion, Update, and Deletion </a:t>
            </a:r>
            <a:r>
              <a:rPr lang="en-US" sz="2400" b="0" i="0" dirty="0">
                <a:solidFill>
                  <a:srgbClr val="C00000"/>
                </a:solidFill>
                <a:effectLst/>
                <a:latin typeface="Work Sans" pitchFamily="2" charset="0"/>
              </a:rPr>
              <a:t>Anomalies</a:t>
            </a:r>
            <a:r>
              <a:rPr lang="en-US" sz="2400" b="0" i="0" dirty="0">
                <a:solidFill>
                  <a:srgbClr val="000000"/>
                </a:solidFill>
                <a:effectLst/>
                <a:latin typeface="Work Sans" pitchFamily="2" charset="0"/>
              </a:rPr>
              <a:t>.</a:t>
            </a:r>
          </a:p>
          <a:p>
            <a:pPr marL="285750" indent="-285750" algn="l">
              <a:buFont typeface="Arial" panose="020B0604020202020204" pitchFamily="34" charset="0"/>
              <a:buChar char="•"/>
            </a:pPr>
            <a:endParaRPr lang="en-US" sz="2400" b="0" i="0" dirty="0">
              <a:solidFill>
                <a:srgbClr val="000000"/>
              </a:solidFill>
              <a:effectLst/>
              <a:latin typeface="Work Sans" pitchFamily="2" charset="0"/>
            </a:endParaRPr>
          </a:p>
          <a:p>
            <a:pPr marL="285750" indent="-285750" algn="l">
              <a:buFont typeface="Arial" panose="020B0604020202020204" pitchFamily="34" charset="0"/>
              <a:buChar char="•"/>
            </a:pPr>
            <a:r>
              <a:rPr lang="en-US" sz="2400" b="0" i="0" dirty="0">
                <a:solidFill>
                  <a:srgbClr val="000000"/>
                </a:solidFill>
                <a:effectLst/>
                <a:latin typeface="Work Sans" pitchFamily="2" charset="0"/>
              </a:rPr>
              <a:t>Normalization divides the larger table into smaller and links them using relationships.</a:t>
            </a:r>
          </a:p>
          <a:p>
            <a:pPr marL="285750" indent="-285750" algn="l">
              <a:buFont typeface="Arial" panose="020B0604020202020204" pitchFamily="34" charset="0"/>
              <a:buChar char="•"/>
            </a:pPr>
            <a:endParaRPr lang="en-US" sz="2400" b="0" i="0" dirty="0">
              <a:solidFill>
                <a:srgbClr val="000000"/>
              </a:solidFill>
              <a:effectLst/>
              <a:latin typeface="Work Sans" pitchFamily="2" charset="0"/>
            </a:endParaRPr>
          </a:p>
          <a:p>
            <a:pPr marL="285750" indent="-285750" algn="l">
              <a:buFont typeface="Arial" panose="020B0604020202020204" pitchFamily="34" charset="0"/>
              <a:buChar char="•"/>
            </a:pPr>
            <a:r>
              <a:rPr lang="en-US" sz="2400" b="0" i="0" dirty="0">
                <a:solidFill>
                  <a:srgbClr val="000000"/>
                </a:solidFill>
                <a:effectLst/>
                <a:latin typeface="Work Sans" pitchFamily="2" charset="0"/>
              </a:rPr>
              <a:t>The normal form is used to reduce redundancy from the database table.</a:t>
            </a:r>
          </a:p>
        </p:txBody>
      </p:sp>
    </p:spTree>
    <p:extLst>
      <p:ext uri="{BB962C8B-B14F-4D97-AF65-F5344CB8AC3E}">
        <p14:creationId xmlns:p14="http://schemas.microsoft.com/office/powerpoint/2010/main" val="353589431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77358" y="78658"/>
            <a:ext cx="5651494"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Problem Without Normalization</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419D5F2B-8B5D-2072-E66F-C8064CB9EDCA}"/>
              </a:ext>
            </a:extLst>
          </p:cNvPr>
          <p:cNvSpPr txBox="1"/>
          <p:nvPr/>
        </p:nvSpPr>
        <p:spPr>
          <a:xfrm>
            <a:off x="569465" y="1466538"/>
            <a:ext cx="11622535" cy="1938992"/>
          </a:xfrm>
          <a:prstGeom prst="rect">
            <a:avLst/>
          </a:prstGeom>
          <a:noFill/>
        </p:spPr>
        <p:txBody>
          <a:bodyPr wrap="square">
            <a:spAutoFit/>
          </a:bodyPr>
          <a:lstStyle/>
          <a:p>
            <a:pPr algn="l"/>
            <a:r>
              <a:rPr lang="en-US" sz="2400" b="0" i="0" dirty="0">
                <a:solidFill>
                  <a:srgbClr val="212529"/>
                </a:solidFill>
                <a:effectLst/>
                <a:latin typeface="system-ui"/>
              </a:rPr>
              <a:t>If a table is not properly normalized and has data redundancy(repetition) then it will not only </a:t>
            </a:r>
            <a:r>
              <a:rPr lang="en-US" sz="2400" b="1" i="0" dirty="0">
                <a:solidFill>
                  <a:srgbClr val="212529"/>
                </a:solidFill>
                <a:effectLst/>
                <a:latin typeface="system-ui"/>
              </a:rPr>
              <a:t>eat up extra memory space</a:t>
            </a:r>
            <a:r>
              <a:rPr lang="en-US" sz="2400" b="0" i="0" dirty="0">
                <a:solidFill>
                  <a:srgbClr val="212529"/>
                </a:solidFill>
                <a:effectLst/>
                <a:latin typeface="system-ui"/>
              </a:rPr>
              <a:t> but will also make it difficult for you to handle and update the data in the database, without losing data.</a:t>
            </a:r>
          </a:p>
          <a:p>
            <a:pPr algn="l"/>
            <a:r>
              <a:rPr lang="en-US" sz="2400" b="1" i="0" dirty="0">
                <a:solidFill>
                  <a:srgbClr val="212529"/>
                </a:solidFill>
                <a:effectLst/>
                <a:latin typeface="system-ui"/>
              </a:rPr>
              <a:t>Insertion, </a:t>
            </a:r>
            <a:r>
              <a:rPr lang="en-US" sz="2400" b="1" i="0" dirty="0" err="1">
                <a:solidFill>
                  <a:srgbClr val="212529"/>
                </a:solidFill>
                <a:effectLst/>
                <a:latin typeface="system-ui"/>
              </a:rPr>
              <a:t>Updation</a:t>
            </a:r>
            <a:r>
              <a:rPr lang="en-US" sz="2400" b="1" i="0" dirty="0">
                <a:solidFill>
                  <a:srgbClr val="212529"/>
                </a:solidFill>
                <a:effectLst/>
                <a:latin typeface="system-ui"/>
              </a:rPr>
              <a:t>, and Deletion Anomalies </a:t>
            </a:r>
            <a:r>
              <a:rPr lang="en-US" sz="2400" b="0" i="0" dirty="0">
                <a:solidFill>
                  <a:srgbClr val="212529"/>
                </a:solidFill>
                <a:effectLst/>
                <a:latin typeface="system-ui"/>
              </a:rPr>
              <a:t>are very frequent if the database is not normalized.</a:t>
            </a:r>
          </a:p>
        </p:txBody>
      </p:sp>
      <p:graphicFrame>
        <p:nvGraphicFramePr>
          <p:cNvPr id="3" name="Table 2">
            <a:extLst>
              <a:ext uri="{FF2B5EF4-FFF2-40B4-BE49-F238E27FC236}">
                <a16:creationId xmlns:a16="http://schemas.microsoft.com/office/drawing/2014/main" id="{2B6AC2C0-9DC5-0C31-CA1F-9119C6F57EDE}"/>
              </a:ext>
            </a:extLst>
          </p:cNvPr>
          <p:cNvGraphicFramePr>
            <a:graphicFrameLocks noGrp="1"/>
          </p:cNvGraphicFramePr>
          <p:nvPr>
            <p:extLst>
              <p:ext uri="{D42A27DB-BD31-4B8C-83A1-F6EECF244321}">
                <p14:modId xmlns:p14="http://schemas.microsoft.com/office/powerpoint/2010/main" val="3775806563"/>
              </p:ext>
            </p:extLst>
          </p:nvPr>
        </p:nvGraphicFramePr>
        <p:xfrm>
          <a:off x="2709927" y="3878391"/>
          <a:ext cx="6437850" cy="2133600"/>
        </p:xfrm>
        <a:graphic>
          <a:graphicData uri="http://schemas.openxmlformats.org/drawingml/2006/table">
            <a:tbl>
              <a:tblPr/>
              <a:tblGrid>
                <a:gridCol w="1287570">
                  <a:extLst>
                    <a:ext uri="{9D8B030D-6E8A-4147-A177-3AD203B41FA5}">
                      <a16:colId xmlns:a16="http://schemas.microsoft.com/office/drawing/2014/main" val="4222352997"/>
                    </a:ext>
                  </a:extLst>
                </a:gridCol>
                <a:gridCol w="1287570">
                  <a:extLst>
                    <a:ext uri="{9D8B030D-6E8A-4147-A177-3AD203B41FA5}">
                      <a16:colId xmlns:a16="http://schemas.microsoft.com/office/drawing/2014/main" val="2068410090"/>
                    </a:ext>
                  </a:extLst>
                </a:gridCol>
                <a:gridCol w="1287570">
                  <a:extLst>
                    <a:ext uri="{9D8B030D-6E8A-4147-A177-3AD203B41FA5}">
                      <a16:colId xmlns:a16="http://schemas.microsoft.com/office/drawing/2014/main" val="1956995348"/>
                    </a:ext>
                  </a:extLst>
                </a:gridCol>
                <a:gridCol w="1287570">
                  <a:extLst>
                    <a:ext uri="{9D8B030D-6E8A-4147-A177-3AD203B41FA5}">
                      <a16:colId xmlns:a16="http://schemas.microsoft.com/office/drawing/2014/main" val="3928661439"/>
                    </a:ext>
                  </a:extLst>
                </a:gridCol>
                <a:gridCol w="1287570">
                  <a:extLst>
                    <a:ext uri="{9D8B030D-6E8A-4147-A177-3AD203B41FA5}">
                      <a16:colId xmlns:a16="http://schemas.microsoft.com/office/drawing/2014/main" val="3568065805"/>
                    </a:ext>
                  </a:extLst>
                </a:gridCol>
              </a:tblGrid>
              <a:tr h="0">
                <a:tc>
                  <a:txBody>
                    <a:bodyPr/>
                    <a:lstStyle/>
                    <a:p>
                      <a:pPr algn="l"/>
                      <a:r>
                        <a:rPr lang="en-IN">
                          <a:solidFill>
                            <a:srgbClr val="C00000"/>
                          </a:solidFill>
                          <a:effectLst/>
                        </a:rPr>
                        <a:t>rollno</a:t>
                      </a:r>
                    </a:p>
                  </a:txBody>
                  <a:tcPr marL="76200" marR="76200" marT="76200" marB="76200">
                    <a:lnL w="7620" cap="flat" cmpd="sng" algn="ctr">
                      <a:solidFill>
                        <a:srgbClr val="408C6B"/>
                      </a:solidFill>
                      <a:prstDash val="solid"/>
                      <a:round/>
                      <a:headEnd type="none" w="med" len="med"/>
                      <a:tailEnd type="none" w="med" len="med"/>
                    </a:lnL>
                    <a:lnR w="7620" cap="flat" cmpd="sng" algn="ctr">
                      <a:solidFill>
                        <a:srgbClr val="208A6B"/>
                      </a:solidFill>
                      <a:prstDash val="solid"/>
                      <a:round/>
                      <a:headEnd type="none" w="med" len="med"/>
                      <a:tailEnd type="none" w="med" len="med"/>
                    </a:lnR>
                    <a:lnT w="7620" cap="flat" cmpd="sng" algn="ctr">
                      <a:solidFill>
                        <a:srgbClr val="408C6B"/>
                      </a:solidFill>
                      <a:prstDash val="solid"/>
                      <a:round/>
                      <a:headEnd type="none" w="med" len="med"/>
                      <a:tailEnd type="none" w="med" len="med"/>
                    </a:lnT>
                    <a:lnB w="7620" cap="flat" cmpd="sng" algn="ctr">
                      <a:solidFill>
                        <a:srgbClr val="E0876B"/>
                      </a:solidFill>
                      <a:prstDash val="solid"/>
                      <a:round/>
                      <a:headEnd type="none" w="med" len="med"/>
                      <a:tailEnd type="none" w="med" len="med"/>
                    </a:lnB>
                    <a:solidFill>
                      <a:srgbClr val="FFFFFF"/>
                    </a:solidFill>
                  </a:tcPr>
                </a:tc>
                <a:tc>
                  <a:txBody>
                    <a:bodyPr/>
                    <a:lstStyle/>
                    <a:p>
                      <a:pPr algn="l"/>
                      <a:r>
                        <a:rPr lang="en-IN">
                          <a:solidFill>
                            <a:srgbClr val="C00000"/>
                          </a:solidFill>
                          <a:effectLst/>
                        </a:rPr>
                        <a:t>name</a:t>
                      </a:r>
                    </a:p>
                  </a:txBody>
                  <a:tcPr marL="76200" marR="76200" marT="76200" marB="76200">
                    <a:lnL w="7620" cap="flat" cmpd="sng" algn="ctr">
                      <a:solidFill>
                        <a:srgbClr val="208A6B"/>
                      </a:solidFill>
                      <a:prstDash val="solid"/>
                      <a:round/>
                      <a:headEnd type="none" w="med" len="med"/>
                      <a:tailEnd type="none" w="med" len="med"/>
                    </a:lnL>
                    <a:lnR w="7620" cap="flat" cmpd="sng" algn="ctr">
                      <a:solidFill>
                        <a:srgbClr val="00896B"/>
                      </a:solidFill>
                      <a:prstDash val="solid"/>
                      <a:round/>
                      <a:headEnd type="none" w="med" len="med"/>
                      <a:tailEnd type="none" w="med" len="med"/>
                    </a:lnR>
                    <a:lnT w="7620" cap="flat" cmpd="sng" algn="ctr">
                      <a:solidFill>
                        <a:srgbClr val="208A6B"/>
                      </a:solidFill>
                      <a:prstDash val="solid"/>
                      <a:round/>
                      <a:headEnd type="none" w="med" len="med"/>
                      <a:tailEnd type="none" w="med" len="med"/>
                    </a:lnT>
                    <a:lnB w="7620" cap="flat" cmpd="sng" algn="ctr">
                      <a:solidFill>
                        <a:srgbClr val="E0876B"/>
                      </a:solidFill>
                      <a:prstDash val="solid"/>
                      <a:round/>
                      <a:headEnd type="none" w="med" len="med"/>
                      <a:tailEnd type="none" w="med" len="med"/>
                    </a:lnB>
                    <a:solidFill>
                      <a:srgbClr val="FFFFFF"/>
                    </a:solidFill>
                  </a:tcPr>
                </a:tc>
                <a:tc>
                  <a:txBody>
                    <a:bodyPr/>
                    <a:lstStyle/>
                    <a:p>
                      <a:pPr algn="l"/>
                      <a:r>
                        <a:rPr lang="en-IN">
                          <a:solidFill>
                            <a:srgbClr val="C00000"/>
                          </a:solidFill>
                          <a:effectLst/>
                        </a:rPr>
                        <a:t>branch</a:t>
                      </a:r>
                    </a:p>
                  </a:txBody>
                  <a:tcPr marL="76200" marR="76200" marT="76200" marB="76200">
                    <a:lnL w="7620" cap="flat" cmpd="sng" algn="ctr">
                      <a:solidFill>
                        <a:srgbClr val="00896B"/>
                      </a:solidFill>
                      <a:prstDash val="solid"/>
                      <a:round/>
                      <a:headEnd type="none" w="med" len="med"/>
                      <a:tailEnd type="none" w="med" len="med"/>
                    </a:lnL>
                    <a:lnR w="7620" cap="flat" cmpd="sng" algn="ctr">
                      <a:solidFill>
                        <a:srgbClr val="E0876B"/>
                      </a:solidFill>
                      <a:prstDash val="solid"/>
                      <a:round/>
                      <a:headEnd type="none" w="med" len="med"/>
                      <a:tailEnd type="none" w="med" len="med"/>
                    </a:lnR>
                    <a:lnT w="7620" cap="flat" cmpd="sng" algn="ctr">
                      <a:solidFill>
                        <a:srgbClr val="00896B"/>
                      </a:solidFill>
                      <a:prstDash val="solid"/>
                      <a:round/>
                      <a:headEnd type="none" w="med" len="med"/>
                      <a:tailEnd type="none" w="med" len="med"/>
                    </a:lnT>
                    <a:lnB w="7620" cap="flat" cmpd="sng" algn="ctr">
                      <a:solidFill>
                        <a:srgbClr val="20896B"/>
                      </a:solidFill>
                      <a:prstDash val="solid"/>
                      <a:round/>
                      <a:headEnd type="none" w="med" len="med"/>
                      <a:tailEnd type="none" w="med" len="med"/>
                    </a:lnB>
                    <a:solidFill>
                      <a:srgbClr val="FFFFFF"/>
                    </a:solidFill>
                  </a:tcPr>
                </a:tc>
                <a:tc>
                  <a:txBody>
                    <a:bodyPr/>
                    <a:lstStyle/>
                    <a:p>
                      <a:pPr algn="l"/>
                      <a:r>
                        <a:rPr lang="en-IN">
                          <a:solidFill>
                            <a:srgbClr val="C00000"/>
                          </a:solidFill>
                          <a:effectLst/>
                        </a:rPr>
                        <a:t>hod</a:t>
                      </a:r>
                    </a:p>
                  </a:txBody>
                  <a:tcPr marL="76200" marR="76200" marT="76200" marB="76200">
                    <a:lnL w="7620" cap="flat" cmpd="sng" algn="ctr">
                      <a:solidFill>
                        <a:srgbClr val="E0876B"/>
                      </a:solidFill>
                      <a:prstDash val="solid"/>
                      <a:round/>
                      <a:headEnd type="none" w="med" len="med"/>
                      <a:tailEnd type="none" w="med" len="med"/>
                    </a:lnL>
                    <a:lnR w="7620" cap="flat" cmpd="sng" algn="ctr">
                      <a:solidFill>
                        <a:srgbClr val="60886B"/>
                      </a:solidFill>
                      <a:prstDash val="solid"/>
                      <a:round/>
                      <a:headEnd type="none" w="med" len="med"/>
                      <a:tailEnd type="none" w="med" len="med"/>
                    </a:lnR>
                    <a:lnT w="7620" cap="flat" cmpd="sng" algn="ctr">
                      <a:solidFill>
                        <a:srgbClr val="E0876B"/>
                      </a:solidFill>
                      <a:prstDash val="solid"/>
                      <a:round/>
                      <a:headEnd type="none" w="med" len="med"/>
                      <a:tailEnd type="none" w="med" len="med"/>
                    </a:lnT>
                    <a:lnB w="7620" cap="flat" cmpd="sng" algn="ctr">
                      <a:solidFill>
                        <a:srgbClr val="20956B"/>
                      </a:solidFill>
                      <a:prstDash val="solid"/>
                      <a:round/>
                      <a:headEnd type="none" w="med" len="med"/>
                      <a:tailEnd type="none" w="med" len="med"/>
                    </a:lnB>
                    <a:solidFill>
                      <a:srgbClr val="FFFFFF"/>
                    </a:solidFill>
                  </a:tcPr>
                </a:tc>
                <a:tc>
                  <a:txBody>
                    <a:bodyPr/>
                    <a:lstStyle/>
                    <a:p>
                      <a:pPr algn="l"/>
                      <a:r>
                        <a:rPr lang="en-IN">
                          <a:solidFill>
                            <a:srgbClr val="C00000"/>
                          </a:solidFill>
                          <a:effectLst/>
                        </a:rPr>
                        <a:t>office_tel</a:t>
                      </a:r>
                    </a:p>
                  </a:txBody>
                  <a:tcPr marL="76200" marR="76200" marT="76200" marB="76200">
                    <a:lnL w="7620" cap="flat" cmpd="sng" algn="ctr">
                      <a:solidFill>
                        <a:srgbClr val="60886B"/>
                      </a:solidFill>
                      <a:prstDash val="solid"/>
                      <a:round/>
                      <a:headEnd type="none" w="med" len="med"/>
                      <a:tailEnd type="none" w="med" len="med"/>
                    </a:lnL>
                    <a:lnR w="7620" cap="flat" cmpd="sng" algn="ctr">
                      <a:solidFill>
                        <a:srgbClr val="60886B"/>
                      </a:solidFill>
                      <a:prstDash val="solid"/>
                      <a:round/>
                      <a:headEnd type="none" w="med" len="med"/>
                      <a:tailEnd type="none" w="med" len="med"/>
                    </a:lnR>
                    <a:lnT w="7620" cap="flat" cmpd="sng" algn="ctr">
                      <a:solidFill>
                        <a:srgbClr val="60886B"/>
                      </a:solidFill>
                      <a:prstDash val="solid"/>
                      <a:round/>
                      <a:headEnd type="none" w="med" len="med"/>
                      <a:tailEnd type="none" w="med" len="med"/>
                    </a:lnT>
                    <a:lnB w="7620" cap="flat" cmpd="sng" algn="ctr">
                      <a:solidFill>
                        <a:srgbClr val="00946B"/>
                      </a:solidFill>
                      <a:prstDash val="solid"/>
                      <a:round/>
                      <a:headEnd type="none" w="med" len="med"/>
                      <a:tailEnd type="none" w="med" len="med"/>
                    </a:lnB>
                    <a:solidFill>
                      <a:srgbClr val="FFFFFF"/>
                    </a:solidFill>
                  </a:tcPr>
                </a:tc>
                <a:extLst>
                  <a:ext uri="{0D108BD9-81ED-4DB2-BD59-A6C34878D82A}">
                    <a16:rowId xmlns:a16="http://schemas.microsoft.com/office/drawing/2014/main" val="3045803454"/>
                  </a:ext>
                </a:extLst>
              </a:tr>
              <a:tr h="0">
                <a:tc>
                  <a:txBody>
                    <a:bodyPr/>
                    <a:lstStyle/>
                    <a:p>
                      <a:r>
                        <a:rPr lang="en-IN">
                          <a:solidFill>
                            <a:srgbClr val="C00000"/>
                          </a:solidFill>
                          <a:effectLst/>
                        </a:rPr>
                        <a:t>401</a:t>
                      </a:r>
                    </a:p>
                  </a:txBody>
                  <a:tcPr marL="76200" marR="76200" marT="76200" marB="76200">
                    <a:lnL w="7620" cap="flat" cmpd="sng" algn="ctr">
                      <a:solidFill>
                        <a:srgbClr val="E0876B"/>
                      </a:solidFill>
                      <a:prstDash val="solid"/>
                      <a:round/>
                      <a:headEnd type="none" w="med" len="med"/>
                      <a:tailEnd type="none" w="med" len="med"/>
                    </a:lnL>
                    <a:lnR w="7620" cap="flat" cmpd="sng" algn="ctr">
                      <a:solidFill>
                        <a:srgbClr val="E0876B"/>
                      </a:solidFill>
                      <a:prstDash val="solid"/>
                      <a:round/>
                      <a:headEnd type="none" w="med" len="med"/>
                      <a:tailEnd type="none" w="med" len="med"/>
                    </a:lnR>
                    <a:lnT w="7620" cap="flat" cmpd="sng" algn="ctr">
                      <a:solidFill>
                        <a:srgbClr val="E0876B"/>
                      </a:solidFill>
                      <a:prstDash val="solid"/>
                      <a:round/>
                      <a:headEnd type="none" w="med" len="med"/>
                      <a:tailEnd type="none" w="med" len="med"/>
                    </a:lnT>
                    <a:lnB w="7620" cap="flat" cmpd="sng" algn="ctr">
                      <a:solidFill>
                        <a:srgbClr val="A0946B"/>
                      </a:solidFill>
                      <a:prstDash val="solid"/>
                      <a:round/>
                      <a:headEnd type="none" w="med" len="med"/>
                      <a:tailEnd type="none" w="med" len="med"/>
                    </a:lnB>
                    <a:solidFill>
                      <a:srgbClr val="FFFFFF"/>
                    </a:solidFill>
                  </a:tcPr>
                </a:tc>
                <a:tc>
                  <a:txBody>
                    <a:bodyPr/>
                    <a:lstStyle/>
                    <a:p>
                      <a:r>
                        <a:rPr lang="en-IN">
                          <a:solidFill>
                            <a:srgbClr val="C00000"/>
                          </a:solidFill>
                          <a:effectLst/>
                        </a:rPr>
                        <a:t>Akon</a:t>
                      </a:r>
                    </a:p>
                  </a:txBody>
                  <a:tcPr marL="76200" marR="76200" marT="76200" marB="76200">
                    <a:lnL w="7620" cap="flat" cmpd="sng" algn="ctr">
                      <a:solidFill>
                        <a:srgbClr val="E0876B"/>
                      </a:solidFill>
                      <a:prstDash val="solid"/>
                      <a:round/>
                      <a:headEnd type="none" w="med" len="med"/>
                      <a:tailEnd type="none" w="med" len="med"/>
                    </a:lnL>
                    <a:lnR w="7620" cap="flat" cmpd="sng" algn="ctr">
                      <a:solidFill>
                        <a:srgbClr val="20896B"/>
                      </a:solidFill>
                      <a:prstDash val="solid"/>
                      <a:round/>
                      <a:headEnd type="none" w="med" len="med"/>
                      <a:tailEnd type="none" w="med" len="med"/>
                    </a:lnR>
                    <a:lnT w="7620" cap="flat" cmpd="sng" algn="ctr">
                      <a:solidFill>
                        <a:srgbClr val="E0876B"/>
                      </a:solidFill>
                      <a:prstDash val="solid"/>
                      <a:round/>
                      <a:headEnd type="none" w="med" len="med"/>
                      <a:tailEnd type="none" w="med" len="med"/>
                    </a:lnT>
                    <a:lnB w="7620" cap="flat" cmpd="sng" algn="ctr">
                      <a:solidFill>
                        <a:srgbClr val="80916B"/>
                      </a:solidFill>
                      <a:prstDash val="solid"/>
                      <a:round/>
                      <a:headEnd type="none" w="med" len="med"/>
                      <a:tailEnd type="none" w="med" len="med"/>
                    </a:lnB>
                    <a:solidFill>
                      <a:srgbClr val="FFFFFF"/>
                    </a:solidFill>
                  </a:tcPr>
                </a:tc>
                <a:tc>
                  <a:txBody>
                    <a:bodyPr/>
                    <a:lstStyle/>
                    <a:p>
                      <a:r>
                        <a:rPr lang="en-IN">
                          <a:solidFill>
                            <a:srgbClr val="C00000"/>
                          </a:solidFill>
                          <a:effectLst/>
                        </a:rPr>
                        <a:t>CSE</a:t>
                      </a:r>
                    </a:p>
                  </a:txBody>
                  <a:tcPr marL="76200" marR="76200" marT="76200" marB="76200">
                    <a:lnL w="7620" cap="flat" cmpd="sng" algn="ctr">
                      <a:solidFill>
                        <a:srgbClr val="20896B"/>
                      </a:solidFill>
                      <a:prstDash val="solid"/>
                      <a:round/>
                      <a:headEnd type="none" w="med" len="med"/>
                      <a:tailEnd type="none" w="med" len="med"/>
                    </a:lnL>
                    <a:lnR w="7620" cap="flat" cmpd="sng" algn="ctr">
                      <a:solidFill>
                        <a:srgbClr val="20956B"/>
                      </a:solidFill>
                      <a:prstDash val="solid"/>
                      <a:round/>
                      <a:headEnd type="none" w="med" len="med"/>
                      <a:tailEnd type="none" w="med" len="med"/>
                    </a:lnR>
                    <a:lnT w="7620" cap="flat" cmpd="sng" algn="ctr">
                      <a:solidFill>
                        <a:srgbClr val="20896B"/>
                      </a:solidFill>
                      <a:prstDash val="solid"/>
                      <a:round/>
                      <a:headEnd type="none" w="med" len="med"/>
                      <a:tailEnd type="none" w="med" len="med"/>
                    </a:lnT>
                    <a:lnB w="7620" cap="flat" cmpd="sng" algn="ctr">
                      <a:solidFill>
                        <a:srgbClr val="208F6B"/>
                      </a:solidFill>
                      <a:prstDash val="solid"/>
                      <a:round/>
                      <a:headEnd type="none" w="med" len="med"/>
                      <a:tailEnd type="none" w="med" len="med"/>
                    </a:lnB>
                    <a:solidFill>
                      <a:srgbClr val="FFFFFF"/>
                    </a:solidFill>
                  </a:tcPr>
                </a:tc>
                <a:tc>
                  <a:txBody>
                    <a:bodyPr/>
                    <a:lstStyle/>
                    <a:p>
                      <a:r>
                        <a:rPr lang="en-IN">
                          <a:solidFill>
                            <a:srgbClr val="C00000"/>
                          </a:solidFill>
                          <a:effectLst/>
                        </a:rPr>
                        <a:t>Mr. X</a:t>
                      </a:r>
                    </a:p>
                  </a:txBody>
                  <a:tcPr marL="76200" marR="76200" marT="76200" marB="76200">
                    <a:lnL w="7620" cap="flat" cmpd="sng" algn="ctr">
                      <a:solidFill>
                        <a:srgbClr val="20956B"/>
                      </a:solidFill>
                      <a:prstDash val="solid"/>
                      <a:round/>
                      <a:headEnd type="none" w="med" len="med"/>
                      <a:tailEnd type="none" w="med" len="med"/>
                    </a:lnL>
                    <a:lnR w="7620" cap="flat" cmpd="sng" algn="ctr">
                      <a:solidFill>
                        <a:srgbClr val="00946B"/>
                      </a:solidFill>
                      <a:prstDash val="solid"/>
                      <a:round/>
                      <a:headEnd type="none" w="med" len="med"/>
                      <a:tailEnd type="none" w="med" len="med"/>
                    </a:lnR>
                    <a:lnT w="7620" cap="flat" cmpd="sng" algn="ctr">
                      <a:solidFill>
                        <a:srgbClr val="20956B"/>
                      </a:solidFill>
                      <a:prstDash val="solid"/>
                      <a:round/>
                      <a:headEnd type="none" w="med" len="med"/>
                      <a:tailEnd type="none" w="med" len="med"/>
                    </a:lnT>
                    <a:lnB w="7620" cap="flat" cmpd="sng" algn="ctr">
                      <a:solidFill>
                        <a:srgbClr val="408F6B"/>
                      </a:solidFill>
                      <a:prstDash val="solid"/>
                      <a:round/>
                      <a:headEnd type="none" w="med" len="med"/>
                      <a:tailEnd type="none" w="med" len="med"/>
                    </a:lnB>
                    <a:solidFill>
                      <a:srgbClr val="FFFFFF"/>
                    </a:solidFill>
                  </a:tcPr>
                </a:tc>
                <a:tc>
                  <a:txBody>
                    <a:bodyPr/>
                    <a:lstStyle/>
                    <a:p>
                      <a:r>
                        <a:rPr lang="en-IN">
                          <a:solidFill>
                            <a:srgbClr val="C00000"/>
                          </a:solidFill>
                          <a:effectLst/>
                        </a:rPr>
                        <a:t>53337</a:t>
                      </a:r>
                    </a:p>
                  </a:txBody>
                  <a:tcPr marL="76200" marR="76200" marT="76200" marB="76200">
                    <a:lnL w="7620" cap="flat" cmpd="sng" algn="ctr">
                      <a:solidFill>
                        <a:srgbClr val="00946B"/>
                      </a:solidFill>
                      <a:prstDash val="solid"/>
                      <a:round/>
                      <a:headEnd type="none" w="med" len="med"/>
                      <a:tailEnd type="none" w="med" len="med"/>
                    </a:lnL>
                    <a:lnR w="7620" cap="flat" cmpd="sng" algn="ctr">
                      <a:solidFill>
                        <a:srgbClr val="00946B"/>
                      </a:solidFill>
                      <a:prstDash val="solid"/>
                      <a:round/>
                      <a:headEnd type="none" w="med" len="med"/>
                      <a:tailEnd type="none" w="med" len="med"/>
                    </a:lnR>
                    <a:lnT w="7620" cap="flat" cmpd="sng" algn="ctr">
                      <a:solidFill>
                        <a:srgbClr val="00946B"/>
                      </a:solidFill>
                      <a:prstDash val="solid"/>
                      <a:round/>
                      <a:headEnd type="none" w="med" len="med"/>
                      <a:tailEnd type="none" w="med" len="med"/>
                    </a:lnT>
                    <a:lnB w="7620" cap="flat" cmpd="sng" algn="ctr">
                      <a:solidFill>
                        <a:srgbClr val="208E6B"/>
                      </a:solidFill>
                      <a:prstDash val="solid"/>
                      <a:round/>
                      <a:headEnd type="none" w="med" len="med"/>
                      <a:tailEnd type="none" w="med" len="med"/>
                    </a:lnB>
                    <a:solidFill>
                      <a:srgbClr val="FFFFFF"/>
                    </a:solidFill>
                  </a:tcPr>
                </a:tc>
                <a:extLst>
                  <a:ext uri="{0D108BD9-81ED-4DB2-BD59-A6C34878D82A}">
                    <a16:rowId xmlns:a16="http://schemas.microsoft.com/office/drawing/2014/main" val="3665843406"/>
                  </a:ext>
                </a:extLst>
              </a:tr>
              <a:tr h="0">
                <a:tc>
                  <a:txBody>
                    <a:bodyPr/>
                    <a:lstStyle/>
                    <a:p>
                      <a:r>
                        <a:rPr lang="en-IN">
                          <a:solidFill>
                            <a:srgbClr val="C00000"/>
                          </a:solidFill>
                          <a:effectLst/>
                        </a:rPr>
                        <a:t>402</a:t>
                      </a:r>
                    </a:p>
                  </a:txBody>
                  <a:tcPr marL="76200" marR="76200" marT="76200" marB="76200">
                    <a:lnL w="7620" cap="flat" cmpd="sng" algn="ctr">
                      <a:solidFill>
                        <a:srgbClr val="A0946B"/>
                      </a:solidFill>
                      <a:prstDash val="solid"/>
                      <a:round/>
                      <a:headEnd type="none" w="med" len="med"/>
                      <a:tailEnd type="none" w="med" len="med"/>
                    </a:lnL>
                    <a:lnR w="7620" cap="flat" cmpd="sng" algn="ctr">
                      <a:solidFill>
                        <a:srgbClr val="80916B"/>
                      </a:solidFill>
                      <a:prstDash val="solid"/>
                      <a:round/>
                      <a:headEnd type="none" w="med" len="med"/>
                      <a:tailEnd type="none" w="med" len="med"/>
                    </a:lnR>
                    <a:lnT w="7620" cap="flat" cmpd="sng" algn="ctr">
                      <a:solidFill>
                        <a:srgbClr val="A0946B"/>
                      </a:solidFill>
                      <a:prstDash val="solid"/>
                      <a:round/>
                      <a:headEnd type="none" w="med" len="med"/>
                      <a:tailEnd type="none" w="med" len="med"/>
                    </a:lnT>
                    <a:lnB w="7620" cap="flat" cmpd="sng" algn="ctr">
                      <a:solidFill>
                        <a:srgbClr val="C0936B"/>
                      </a:solidFill>
                      <a:prstDash val="solid"/>
                      <a:round/>
                      <a:headEnd type="none" w="med" len="med"/>
                      <a:tailEnd type="none" w="med" len="med"/>
                    </a:lnB>
                    <a:solidFill>
                      <a:srgbClr val="FFFFFF"/>
                    </a:solidFill>
                  </a:tcPr>
                </a:tc>
                <a:tc>
                  <a:txBody>
                    <a:bodyPr/>
                    <a:lstStyle/>
                    <a:p>
                      <a:r>
                        <a:rPr lang="en-IN">
                          <a:solidFill>
                            <a:srgbClr val="C00000"/>
                          </a:solidFill>
                          <a:effectLst/>
                        </a:rPr>
                        <a:t>Bkon</a:t>
                      </a:r>
                    </a:p>
                  </a:txBody>
                  <a:tcPr marL="76200" marR="76200" marT="76200" marB="76200">
                    <a:lnL w="7620" cap="flat" cmpd="sng" algn="ctr">
                      <a:solidFill>
                        <a:srgbClr val="80916B"/>
                      </a:solidFill>
                      <a:prstDash val="solid"/>
                      <a:round/>
                      <a:headEnd type="none" w="med" len="med"/>
                      <a:tailEnd type="none" w="med" len="med"/>
                    </a:lnL>
                    <a:lnR w="7620" cap="flat" cmpd="sng" algn="ctr">
                      <a:solidFill>
                        <a:srgbClr val="208F6B"/>
                      </a:solidFill>
                      <a:prstDash val="solid"/>
                      <a:round/>
                      <a:headEnd type="none" w="med" len="med"/>
                      <a:tailEnd type="none" w="med" len="med"/>
                    </a:lnR>
                    <a:lnT w="7620" cap="flat" cmpd="sng" algn="ctr">
                      <a:solidFill>
                        <a:srgbClr val="80916B"/>
                      </a:solidFill>
                      <a:prstDash val="solid"/>
                      <a:round/>
                      <a:headEnd type="none" w="med" len="med"/>
                      <a:tailEnd type="none" w="med" len="med"/>
                    </a:lnT>
                    <a:lnB w="7620" cap="flat" cmpd="sng" algn="ctr">
                      <a:solidFill>
                        <a:srgbClr val="60936B"/>
                      </a:solidFill>
                      <a:prstDash val="solid"/>
                      <a:round/>
                      <a:headEnd type="none" w="med" len="med"/>
                      <a:tailEnd type="none" w="med" len="med"/>
                    </a:lnB>
                    <a:solidFill>
                      <a:srgbClr val="FFFFFF"/>
                    </a:solidFill>
                  </a:tcPr>
                </a:tc>
                <a:tc>
                  <a:txBody>
                    <a:bodyPr/>
                    <a:lstStyle/>
                    <a:p>
                      <a:r>
                        <a:rPr lang="en-IN">
                          <a:solidFill>
                            <a:srgbClr val="C00000"/>
                          </a:solidFill>
                          <a:effectLst/>
                        </a:rPr>
                        <a:t>CSE</a:t>
                      </a:r>
                    </a:p>
                  </a:txBody>
                  <a:tcPr marL="76200" marR="76200" marT="76200" marB="76200">
                    <a:lnL w="7620" cap="flat" cmpd="sng" algn="ctr">
                      <a:solidFill>
                        <a:srgbClr val="208F6B"/>
                      </a:solidFill>
                      <a:prstDash val="solid"/>
                      <a:round/>
                      <a:headEnd type="none" w="med" len="med"/>
                      <a:tailEnd type="none" w="med" len="med"/>
                    </a:lnL>
                    <a:lnR w="7620" cap="flat" cmpd="sng" algn="ctr">
                      <a:solidFill>
                        <a:srgbClr val="408F6B"/>
                      </a:solidFill>
                      <a:prstDash val="solid"/>
                      <a:round/>
                      <a:headEnd type="none" w="med" len="med"/>
                      <a:tailEnd type="none" w="med" len="med"/>
                    </a:lnR>
                    <a:lnT w="7620" cap="flat" cmpd="sng" algn="ctr">
                      <a:solidFill>
                        <a:srgbClr val="208F6B"/>
                      </a:solidFill>
                      <a:prstDash val="solid"/>
                      <a:round/>
                      <a:headEnd type="none" w="med" len="med"/>
                      <a:tailEnd type="none" w="med" len="med"/>
                    </a:lnT>
                    <a:lnB w="7620" cap="flat" cmpd="sng" algn="ctr">
                      <a:solidFill>
                        <a:srgbClr val="E0936B"/>
                      </a:solidFill>
                      <a:prstDash val="solid"/>
                      <a:round/>
                      <a:headEnd type="none" w="med" len="med"/>
                      <a:tailEnd type="none" w="med" len="med"/>
                    </a:lnB>
                    <a:solidFill>
                      <a:srgbClr val="FFFFFF"/>
                    </a:solidFill>
                  </a:tcPr>
                </a:tc>
                <a:tc>
                  <a:txBody>
                    <a:bodyPr/>
                    <a:lstStyle/>
                    <a:p>
                      <a:r>
                        <a:rPr lang="en-IN">
                          <a:solidFill>
                            <a:srgbClr val="C00000"/>
                          </a:solidFill>
                          <a:effectLst/>
                        </a:rPr>
                        <a:t>Mr. X</a:t>
                      </a:r>
                    </a:p>
                  </a:txBody>
                  <a:tcPr marL="76200" marR="76200" marT="76200" marB="76200">
                    <a:lnL w="7620" cap="flat" cmpd="sng" algn="ctr">
                      <a:solidFill>
                        <a:srgbClr val="408F6B"/>
                      </a:solidFill>
                      <a:prstDash val="solid"/>
                      <a:round/>
                      <a:headEnd type="none" w="med" len="med"/>
                      <a:tailEnd type="none" w="med" len="med"/>
                    </a:lnL>
                    <a:lnR w="7620" cap="flat" cmpd="sng" algn="ctr">
                      <a:solidFill>
                        <a:srgbClr val="208E6B"/>
                      </a:solidFill>
                      <a:prstDash val="solid"/>
                      <a:round/>
                      <a:headEnd type="none" w="med" len="med"/>
                      <a:tailEnd type="none" w="med" len="med"/>
                    </a:lnR>
                    <a:lnT w="7620" cap="flat" cmpd="sng" algn="ctr">
                      <a:solidFill>
                        <a:srgbClr val="408F6B"/>
                      </a:solidFill>
                      <a:prstDash val="solid"/>
                      <a:round/>
                      <a:headEnd type="none" w="med" len="med"/>
                      <a:tailEnd type="none" w="med" len="med"/>
                    </a:lnT>
                    <a:lnB w="7620" cap="flat" cmpd="sng" algn="ctr">
                      <a:solidFill>
                        <a:srgbClr val="60946B"/>
                      </a:solidFill>
                      <a:prstDash val="solid"/>
                      <a:round/>
                      <a:headEnd type="none" w="med" len="med"/>
                      <a:tailEnd type="none" w="med" len="med"/>
                    </a:lnB>
                    <a:solidFill>
                      <a:srgbClr val="FFFFFF"/>
                    </a:solidFill>
                  </a:tcPr>
                </a:tc>
                <a:tc>
                  <a:txBody>
                    <a:bodyPr/>
                    <a:lstStyle/>
                    <a:p>
                      <a:r>
                        <a:rPr lang="en-IN">
                          <a:solidFill>
                            <a:srgbClr val="C00000"/>
                          </a:solidFill>
                          <a:effectLst/>
                        </a:rPr>
                        <a:t>53337</a:t>
                      </a:r>
                    </a:p>
                  </a:txBody>
                  <a:tcPr marL="76200" marR="76200" marT="76200" marB="76200">
                    <a:lnL w="7620" cap="flat" cmpd="sng" algn="ctr">
                      <a:solidFill>
                        <a:srgbClr val="208E6B"/>
                      </a:solidFill>
                      <a:prstDash val="solid"/>
                      <a:round/>
                      <a:headEnd type="none" w="med" len="med"/>
                      <a:tailEnd type="none" w="med" len="med"/>
                    </a:lnL>
                    <a:lnR w="7620" cap="flat" cmpd="sng" algn="ctr">
                      <a:solidFill>
                        <a:srgbClr val="208E6B"/>
                      </a:solidFill>
                      <a:prstDash val="solid"/>
                      <a:round/>
                      <a:headEnd type="none" w="med" len="med"/>
                      <a:tailEnd type="none" w="med" len="med"/>
                    </a:lnR>
                    <a:lnT w="7620" cap="flat" cmpd="sng" algn="ctr">
                      <a:solidFill>
                        <a:srgbClr val="208E6B"/>
                      </a:solidFill>
                      <a:prstDash val="solid"/>
                      <a:round/>
                      <a:headEnd type="none" w="med" len="med"/>
                      <a:tailEnd type="none" w="med" len="med"/>
                    </a:lnT>
                    <a:lnB w="7620" cap="flat" cmpd="sng" algn="ctr">
                      <a:solidFill>
                        <a:srgbClr val="A0986B"/>
                      </a:solidFill>
                      <a:prstDash val="solid"/>
                      <a:round/>
                      <a:headEnd type="none" w="med" len="med"/>
                      <a:tailEnd type="none" w="med" len="med"/>
                    </a:lnB>
                    <a:solidFill>
                      <a:srgbClr val="FFFFFF"/>
                    </a:solidFill>
                  </a:tcPr>
                </a:tc>
                <a:extLst>
                  <a:ext uri="{0D108BD9-81ED-4DB2-BD59-A6C34878D82A}">
                    <a16:rowId xmlns:a16="http://schemas.microsoft.com/office/drawing/2014/main" val="1239820166"/>
                  </a:ext>
                </a:extLst>
              </a:tr>
              <a:tr h="0">
                <a:tc>
                  <a:txBody>
                    <a:bodyPr/>
                    <a:lstStyle/>
                    <a:p>
                      <a:r>
                        <a:rPr lang="en-IN">
                          <a:solidFill>
                            <a:srgbClr val="C00000"/>
                          </a:solidFill>
                          <a:effectLst/>
                        </a:rPr>
                        <a:t>403</a:t>
                      </a:r>
                    </a:p>
                  </a:txBody>
                  <a:tcPr marL="76200" marR="76200" marT="76200" marB="76200">
                    <a:lnL w="7620" cap="flat" cmpd="sng" algn="ctr">
                      <a:solidFill>
                        <a:srgbClr val="C0936B"/>
                      </a:solidFill>
                      <a:prstDash val="solid"/>
                      <a:round/>
                      <a:headEnd type="none" w="med" len="med"/>
                      <a:tailEnd type="none" w="med" len="med"/>
                    </a:lnL>
                    <a:lnR w="7620" cap="flat" cmpd="sng" algn="ctr">
                      <a:solidFill>
                        <a:srgbClr val="60936B"/>
                      </a:solidFill>
                      <a:prstDash val="solid"/>
                      <a:round/>
                      <a:headEnd type="none" w="med" len="med"/>
                      <a:tailEnd type="none" w="med" len="med"/>
                    </a:lnR>
                    <a:lnT w="7620" cap="flat" cmpd="sng" algn="ctr">
                      <a:solidFill>
                        <a:srgbClr val="C0936B"/>
                      </a:solidFill>
                      <a:prstDash val="solid"/>
                      <a:round/>
                      <a:headEnd type="none" w="med" len="med"/>
                      <a:tailEnd type="none" w="med" len="med"/>
                    </a:lnT>
                    <a:lnB w="7620" cap="flat" cmpd="sng" algn="ctr">
                      <a:solidFill>
                        <a:srgbClr val="A0976B"/>
                      </a:solidFill>
                      <a:prstDash val="solid"/>
                      <a:round/>
                      <a:headEnd type="none" w="med" len="med"/>
                      <a:tailEnd type="none" w="med" len="med"/>
                    </a:lnB>
                    <a:solidFill>
                      <a:srgbClr val="FFFFFF"/>
                    </a:solidFill>
                  </a:tcPr>
                </a:tc>
                <a:tc>
                  <a:txBody>
                    <a:bodyPr/>
                    <a:lstStyle/>
                    <a:p>
                      <a:r>
                        <a:rPr lang="en-IN">
                          <a:solidFill>
                            <a:srgbClr val="C00000"/>
                          </a:solidFill>
                          <a:effectLst/>
                        </a:rPr>
                        <a:t>Ckon</a:t>
                      </a:r>
                    </a:p>
                  </a:txBody>
                  <a:tcPr marL="76200" marR="76200" marT="76200" marB="76200">
                    <a:lnL w="7620" cap="flat" cmpd="sng" algn="ctr">
                      <a:solidFill>
                        <a:srgbClr val="60936B"/>
                      </a:solidFill>
                      <a:prstDash val="solid"/>
                      <a:round/>
                      <a:headEnd type="none" w="med" len="med"/>
                      <a:tailEnd type="none" w="med" len="med"/>
                    </a:lnL>
                    <a:lnR w="7620" cap="flat" cmpd="sng" algn="ctr">
                      <a:solidFill>
                        <a:srgbClr val="E0936B"/>
                      </a:solidFill>
                      <a:prstDash val="solid"/>
                      <a:round/>
                      <a:headEnd type="none" w="med" len="med"/>
                      <a:tailEnd type="none" w="med" len="med"/>
                    </a:lnR>
                    <a:lnT w="7620" cap="flat" cmpd="sng" algn="ctr">
                      <a:solidFill>
                        <a:srgbClr val="60936B"/>
                      </a:solidFill>
                      <a:prstDash val="solid"/>
                      <a:round/>
                      <a:headEnd type="none" w="med" len="med"/>
                      <a:tailEnd type="none" w="med" len="med"/>
                    </a:lnT>
                    <a:lnB w="7620" cap="flat" cmpd="sng" algn="ctr">
                      <a:solidFill>
                        <a:srgbClr val="609C6B"/>
                      </a:solidFill>
                      <a:prstDash val="solid"/>
                      <a:round/>
                      <a:headEnd type="none" w="med" len="med"/>
                      <a:tailEnd type="none" w="med" len="med"/>
                    </a:lnB>
                    <a:solidFill>
                      <a:srgbClr val="FFFFFF"/>
                    </a:solidFill>
                  </a:tcPr>
                </a:tc>
                <a:tc>
                  <a:txBody>
                    <a:bodyPr/>
                    <a:lstStyle/>
                    <a:p>
                      <a:r>
                        <a:rPr lang="en-IN">
                          <a:solidFill>
                            <a:srgbClr val="C00000"/>
                          </a:solidFill>
                          <a:effectLst/>
                        </a:rPr>
                        <a:t>CSE</a:t>
                      </a:r>
                    </a:p>
                  </a:txBody>
                  <a:tcPr marL="76200" marR="76200" marT="76200" marB="76200">
                    <a:lnL w="7620" cap="flat" cmpd="sng" algn="ctr">
                      <a:solidFill>
                        <a:srgbClr val="E0936B"/>
                      </a:solidFill>
                      <a:prstDash val="solid"/>
                      <a:round/>
                      <a:headEnd type="none" w="med" len="med"/>
                      <a:tailEnd type="none" w="med" len="med"/>
                    </a:lnL>
                    <a:lnR w="7620" cap="flat" cmpd="sng" algn="ctr">
                      <a:solidFill>
                        <a:srgbClr val="60946B"/>
                      </a:solidFill>
                      <a:prstDash val="solid"/>
                      <a:round/>
                      <a:headEnd type="none" w="med" len="med"/>
                      <a:tailEnd type="none" w="med" len="med"/>
                    </a:lnR>
                    <a:lnT w="7620" cap="flat" cmpd="sng" algn="ctr">
                      <a:solidFill>
                        <a:srgbClr val="E0936B"/>
                      </a:solidFill>
                      <a:prstDash val="solid"/>
                      <a:round/>
                      <a:headEnd type="none" w="med" len="med"/>
                      <a:tailEnd type="none" w="med" len="med"/>
                    </a:lnT>
                    <a:lnB w="7620" cap="flat" cmpd="sng" algn="ctr">
                      <a:solidFill>
                        <a:srgbClr val="A0996B"/>
                      </a:solidFill>
                      <a:prstDash val="solid"/>
                      <a:round/>
                      <a:headEnd type="none" w="med" len="med"/>
                      <a:tailEnd type="none" w="med" len="med"/>
                    </a:lnB>
                    <a:solidFill>
                      <a:srgbClr val="FFFFFF"/>
                    </a:solidFill>
                  </a:tcPr>
                </a:tc>
                <a:tc>
                  <a:txBody>
                    <a:bodyPr/>
                    <a:lstStyle/>
                    <a:p>
                      <a:r>
                        <a:rPr lang="en-IN">
                          <a:solidFill>
                            <a:srgbClr val="C00000"/>
                          </a:solidFill>
                          <a:effectLst/>
                        </a:rPr>
                        <a:t>Mr. X</a:t>
                      </a:r>
                    </a:p>
                  </a:txBody>
                  <a:tcPr marL="76200" marR="76200" marT="76200" marB="76200">
                    <a:lnL w="7620" cap="flat" cmpd="sng" algn="ctr">
                      <a:solidFill>
                        <a:srgbClr val="60946B"/>
                      </a:solidFill>
                      <a:prstDash val="solid"/>
                      <a:round/>
                      <a:headEnd type="none" w="med" len="med"/>
                      <a:tailEnd type="none" w="med" len="med"/>
                    </a:lnL>
                    <a:lnR w="7620" cap="flat" cmpd="sng" algn="ctr">
                      <a:solidFill>
                        <a:srgbClr val="A0986B"/>
                      </a:solidFill>
                      <a:prstDash val="solid"/>
                      <a:round/>
                      <a:headEnd type="none" w="med" len="med"/>
                      <a:tailEnd type="none" w="med" len="med"/>
                    </a:lnR>
                    <a:lnT w="7620" cap="flat" cmpd="sng" algn="ctr">
                      <a:solidFill>
                        <a:srgbClr val="60946B"/>
                      </a:solidFill>
                      <a:prstDash val="solid"/>
                      <a:round/>
                      <a:headEnd type="none" w="med" len="med"/>
                      <a:tailEnd type="none" w="med" len="med"/>
                    </a:lnT>
                    <a:lnB w="7620" cap="flat" cmpd="sng" algn="ctr">
                      <a:solidFill>
                        <a:srgbClr val="C09C6B"/>
                      </a:solidFill>
                      <a:prstDash val="solid"/>
                      <a:round/>
                      <a:headEnd type="none" w="med" len="med"/>
                      <a:tailEnd type="none" w="med" len="med"/>
                    </a:lnB>
                    <a:solidFill>
                      <a:srgbClr val="FFFFFF"/>
                    </a:solidFill>
                  </a:tcPr>
                </a:tc>
                <a:tc>
                  <a:txBody>
                    <a:bodyPr/>
                    <a:lstStyle/>
                    <a:p>
                      <a:r>
                        <a:rPr lang="en-IN">
                          <a:solidFill>
                            <a:srgbClr val="C00000"/>
                          </a:solidFill>
                          <a:effectLst/>
                        </a:rPr>
                        <a:t>53337</a:t>
                      </a:r>
                    </a:p>
                  </a:txBody>
                  <a:tcPr marL="76200" marR="76200" marT="76200" marB="76200">
                    <a:lnL w="7620" cap="flat" cmpd="sng" algn="ctr">
                      <a:solidFill>
                        <a:srgbClr val="A0986B"/>
                      </a:solidFill>
                      <a:prstDash val="solid"/>
                      <a:round/>
                      <a:headEnd type="none" w="med" len="med"/>
                      <a:tailEnd type="none" w="med" len="med"/>
                    </a:lnL>
                    <a:lnR w="7620" cap="flat" cmpd="sng" algn="ctr">
                      <a:solidFill>
                        <a:srgbClr val="A0986B"/>
                      </a:solidFill>
                      <a:prstDash val="solid"/>
                      <a:round/>
                      <a:headEnd type="none" w="med" len="med"/>
                      <a:tailEnd type="none" w="med" len="med"/>
                    </a:lnR>
                    <a:lnT w="7620" cap="flat" cmpd="sng" algn="ctr">
                      <a:solidFill>
                        <a:srgbClr val="A0986B"/>
                      </a:solidFill>
                      <a:prstDash val="solid"/>
                      <a:round/>
                      <a:headEnd type="none" w="med" len="med"/>
                      <a:tailEnd type="none" w="med" len="med"/>
                    </a:lnT>
                    <a:lnB w="7620" cap="flat" cmpd="sng" algn="ctr">
                      <a:solidFill>
                        <a:srgbClr val="609A6B"/>
                      </a:solidFill>
                      <a:prstDash val="solid"/>
                      <a:round/>
                      <a:headEnd type="none" w="med" len="med"/>
                      <a:tailEnd type="none" w="med" len="med"/>
                    </a:lnB>
                    <a:solidFill>
                      <a:srgbClr val="FFFFFF"/>
                    </a:solidFill>
                  </a:tcPr>
                </a:tc>
                <a:extLst>
                  <a:ext uri="{0D108BD9-81ED-4DB2-BD59-A6C34878D82A}">
                    <a16:rowId xmlns:a16="http://schemas.microsoft.com/office/drawing/2014/main" val="3452214707"/>
                  </a:ext>
                </a:extLst>
              </a:tr>
              <a:tr h="0">
                <a:tc>
                  <a:txBody>
                    <a:bodyPr/>
                    <a:lstStyle/>
                    <a:p>
                      <a:r>
                        <a:rPr lang="en-IN">
                          <a:solidFill>
                            <a:srgbClr val="C00000"/>
                          </a:solidFill>
                          <a:effectLst/>
                        </a:rPr>
                        <a:t>404</a:t>
                      </a:r>
                    </a:p>
                  </a:txBody>
                  <a:tcPr marL="76200" marR="76200" marT="76200" marB="76200">
                    <a:lnL w="7620" cap="flat" cmpd="sng" algn="ctr">
                      <a:solidFill>
                        <a:srgbClr val="A0976B"/>
                      </a:solidFill>
                      <a:prstDash val="solid"/>
                      <a:round/>
                      <a:headEnd type="none" w="med" len="med"/>
                      <a:tailEnd type="none" w="med" len="med"/>
                    </a:lnL>
                    <a:lnR w="7620" cap="flat" cmpd="sng" algn="ctr">
                      <a:solidFill>
                        <a:srgbClr val="609C6B"/>
                      </a:solidFill>
                      <a:prstDash val="solid"/>
                      <a:round/>
                      <a:headEnd type="none" w="med" len="med"/>
                      <a:tailEnd type="none" w="med" len="med"/>
                    </a:lnR>
                    <a:lnT w="7620" cap="flat" cmpd="sng" algn="ctr">
                      <a:solidFill>
                        <a:srgbClr val="A0976B"/>
                      </a:solidFill>
                      <a:prstDash val="solid"/>
                      <a:round/>
                      <a:headEnd type="none" w="med" len="med"/>
                      <a:tailEnd type="none" w="med" len="med"/>
                    </a:lnT>
                    <a:lnB w="7620" cap="flat" cmpd="sng" algn="ctr">
                      <a:solidFill>
                        <a:srgbClr val="A0976B"/>
                      </a:solidFill>
                      <a:prstDash val="solid"/>
                      <a:round/>
                      <a:headEnd type="none" w="med" len="med"/>
                      <a:tailEnd type="none" w="med" len="med"/>
                    </a:lnB>
                    <a:solidFill>
                      <a:srgbClr val="FFFFFF"/>
                    </a:solidFill>
                  </a:tcPr>
                </a:tc>
                <a:tc>
                  <a:txBody>
                    <a:bodyPr/>
                    <a:lstStyle/>
                    <a:p>
                      <a:r>
                        <a:rPr lang="en-IN">
                          <a:solidFill>
                            <a:srgbClr val="C00000"/>
                          </a:solidFill>
                          <a:effectLst/>
                        </a:rPr>
                        <a:t>Dkon</a:t>
                      </a:r>
                    </a:p>
                  </a:txBody>
                  <a:tcPr marL="76200" marR="76200" marT="76200" marB="76200">
                    <a:lnL w="7620" cap="flat" cmpd="sng" algn="ctr">
                      <a:solidFill>
                        <a:srgbClr val="609C6B"/>
                      </a:solidFill>
                      <a:prstDash val="solid"/>
                      <a:round/>
                      <a:headEnd type="none" w="med" len="med"/>
                      <a:tailEnd type="none" w="med" len="med"/>
                    </a:lnL>
                    <a:lnR w="7620" cap="flat" cmpd="sng" algn="ctr">
                      <a:solidFill>
                        <a:srgbClr val="A0996B"/>
                      </a:solidFill>
                      <a:prstDash val="solid"/>
                      <a:round/>
                      <a:headEnd type="none" w="med" len="med"/>
                      <a:tailEnd type="none" w="med" len="med"/>
                    </a:lnR>
                    <a:lnT w="7620" cap="flat" cmpd="sng" algn="ctr">
                      <a:solidFill>
                        <a:srgbClr val="609C6B"/>
                      </a:solidFill>
                      <a:prstDash val="solid"/>
                      <a:round/>
                      <a:headEnd type="none" w="med" len="med"/>
                      <a:tailEnd type="none" w="med" len="med"/>
                    </a:lnT>
                    <a:lnB w="7620" cap="flat" cmpd="sng" algn="ctr">
                      <a:solidFill>
                        <a:srgbClr val="609C6B"/>
                      </a:solidFill>
                      <a:prstDash val="solid"/>
                      <a:round/>
                      <a:headEnd type="none" w="med" len="med"/>
                      <a:tailEnd type="none" w="med" len="med"/>
                    </a:lnB>
                    <a:solidFill>
                      <a:srgbClr val="FFFFFF"/>
                    </a:solidFill>
                  </a:tcPr>
                </a:tc>
                <a:tc>
                  <a:txBody>
                    <a:bodyPr/>
                    <a:lstStyle/>
                    <a:p>
                      <a:r>
                        <a:rPr lang="en-IN">
                          <a:solidFill>
                            <a:srgbClr val="C00000"/>
                          </a:solidFill>
                          <a:effectLst/>
                        </a:rPr>
                        <a:t>CSE</a:t>
                      </a:r>
                    </a:p>
                  </a:txBody>
                  <a:tcPr marL="76200" marR="76200" marT="76200" marB="76200">
                    <a:lnL w="7620" cap="flat" cmpd="sng" algn="ctr">
                      <a:solidFill>
                        <a:srgbClr val="A0996B"/>
                      </a:solidFill>
                      <a:prstDash val="solid"/>
                      <a:round/>
                      <a:headEnd type="none" w="med" len="med"/>
                      <a:tailEnd type="none" w="med" len="med"/>
                    </a:lnL>
                    <a:lnR w="7620" cap="flat" cmpd="sng" algn="ctr">
                      <a:solidFill>
                        <a:srgbClr val="C09C6B"/>
                      </a:solidFill>
                      <a:prstDash val="solid"/>
                      <a:round/>
                      <a:headEnd type="none" w="med" len="med"/>
                      <a:tailEnd type="none" w="med" len="med"/>
                    </a:lnR>
                    <a:lnT w="7620" cap="flat" cmpd="sng" algn="ctr">
                      <a:solidFill>
                        <a:srgbClr val="A0996B"/>
                      </a:solidFill>
                      <a:prstDash val="solid"/>
                      <a:round/>
                      <a:headEnd type="none" w="med" len="med"/>
                      <a:tailEnd type="none" w="med" len="med"/>
                    </a:lnT>
                    <a:lnB w="7620" cap="flat" cmpd="sng" algn="ctr">
                      <a:solidFill>
                        <a:srgbClr val="A0996B"/>
                      </a:solidFill>
                      <a:prstDash val="solid"/>
                      <a:round/>
                      <a:headEnd type="none" w="med" len="med"/>
                      <a:tailEnd type="none" w="med" len="med"/>
                    </a:lnB>
                    <a:solidFill>
                      <a:srgbClr val="FFFFFF"/>
                    </a:solidFill>
                  </a:tcPr>
                </a:tc>
                <a:tc>
                  <a:txBody>
                    <a:bodyPr/>
                    <a:lstStyle/>
                    <a:p>
                      <a:r>
                        <a:rPr lang="en-IN">
                          <a:solidFill>
                            <a:srgbClr val="C00000"/>
                          </a:solidFill>
                          <a:effectLst/>
                        </a:rPr>
                        <a:t>Mr. X</a:t>
                      </a:r>
                    </a:p>
                  </a:txBody>
                  <a:tcPr marL="76200" marR="76200" marT="76200" marB="76200">
                    <a:lnL w="7620" cap="flat" cmpd="sng" algn="ctr">
                      <a:solidFill>
                        <a:srgbClr val="C09C6B"/>
                      </a:solidFill>
                      <a:prstDash val="solid"/>
                      <a:round/>
                      <a:headEnd type="none" w="med" len="med"/>
                      <a:tailEnd type="none" w="med" len="med"/>
                    </a:lnL>
                    <a:lnR w="7620" cap="flat" cmpd="sng" algn="ctr">
                      <a:solidFill>
                        <a:srgbClr val="609A6B"/>
                      </a:solidFill>
                      <a:prstDash val="solid"/>
                      <a:round/>
                      <a:headEnd type="none" w="med" len="med"/>
                      <a:tailEnd type="none" w="med" len="med"/>
                    </a:lnR>
                    <a:lnT w="7620" cap="flat" cmpd="sng" algn="ctr">
                      <a:solidFill>
                        <a:srgbClr val="C09C6B"/>
                      </a:solidFill>
                      <a:prstDash val="solid"/>
                      <a:round/>
                      <a:headEnd type="none" w="med" len="med"/>
                      <a:tailEnd type="none" w="med" len="med"/>
                    </a:lnT>
                    <a:lnB w="7620" cap="flat" cmpd="sng" algn="ctr">
                      <a:solidFill>
                        <a:srgbClr val="C09C6B"/>
                      </a:solidFill>
                      <a:prstDash val="solid"/>
                      <a:round/>
                      <a:headEnd type="none" w="med" len="med"/>
                      <a:tailEnd type="none" w="med" len="med"/>
                    </a:lnB>
                    <a:solidFill>
                      <a:srgbClr val="FFFFFF"/>
                    </a:solidFill>
                  </a:tcPr>
                </a:tc>
                <a:tc>
                  <a:txBody>
                    <a:bodyPr/>
                    <a:lstStyle/>
                    <a:p>
                      <a:r>
                        <a:rPr lang="en-IN" dirty="0">
                          <a:solidFill>
                            <a:srgbClr val="C00000"/>
                          </a:solidFill>
                          <a:effectLst/>
                        </a:rPr>
                        <a:t>53337</a:t>
                      </a:r>
                    </a:p>
                  </a:txBody>
                  <a:tcPr marL="76200" marR="76200" marT="76200" marB="76200">
                    <a:lnL w="7620" cap="flat" cmpd="sng" algn="ctr">
                      <a:solidFill>
                        <a:srgbClr val="609A6B"/>
                      </a:solidFill>
                      <a:prstDash val="solid"/>
                      <a:round/>
                      <a:headEnd type="none" w="med" len="med"/>
                      <a:tailEnd type="none" w="med" len="med"/>
                    </a:lnL>
                    <a:lnR w="7620" cap="flat" cmpd="sng" algn="ctr">
                      <a:solidFill>
                        <a:srgbClr val="609A6B"/>
                      </a:solidFill>
                      <a:prstDash val="solid"/>
                      <a:round/>
                      <a:headEnd type="none" w="med" len="med"/>
                      <a:tailEnd type="none" w="med" len="med"/>
                    </a:lnR>
                    <a:lnT w="7620" cap="flat" cmpd="sng" algn="ctr">
                      <a:solidFill>
                        <a:srgbClr val="609A6B"/>
                      </a:solidFill>
                      <a:prstDash val="solid"/>
                      <a:round/>
                      <a:headEnd type="none" w="med" len="med"/>
                      <a:tailEnd type="none" w="med" len="med"/>
                    </a:lnT>
                    <a:lnB w="7620" cap="flat" cmpd="sng" algn="ctr">
                      <a:solidFill>
                        <a:srgbClr val="609A6B"/>
                      </a:solidFill>
                      <a:prstDash val="solid"/>
                      <a:round/>
                      <a:headEnd type="none" w="med" len="med"/>
                      <a:tailEnd type="none" w="med" len="med"/>
                    </a:lnB>
                    <a:solidFill>
                      <a:srgbClr val="FFFFFF"/>
                    </a:solidFill>
                  </a:tcPr>
                </a:tc>
                <a:extLst>
                  <a:ext uri="{0D108BD9-81ED-4DB2-BD59-A6C34878D82A}">
                    <a16:rowId xmlns:a16="http://schemas.microsoft.com/office/drawing/2014/main" val="259850668"/>
                  </a:ext>
                </a:extLst>
              </a:tr>
            </a:tbl>
          </a:graphicData>
        </a:graphic>
      </p:graphicFrame>
    </p:spTree>
    <p:extLst>
      <p:ext uri="{BB962C8B-B14F-4D97-AF65-F5344CB8AC3E}">
        <p14:creationId xmlns:p14="http://schemas.microsoft.com/office/powerpoint/2010/main" val="242587321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16310" y="-234282"/>
            <a:ext cx="3932903" cy="1387880"/>
          </a:xfrm>
          <a:prstGeom prst="rect">
            <a:avLst/>
          </a:prstGeom>
        </p:spPr>
        <p:txBody>
          <a:bodyPr wrap="square" lIns="0" tIns="0" rIns="0" bIns="0" anchor="ctr">
            <a:noAutofit/>
          </a:bodyPr>
          <a:lstStyle/>
          <a:p>
            <a:pPr algn="l"/>
            <a:r>
              <a:rPr lang="en-IN" sz="2800" b="0" i="0" dirty="0">
                <a:solidFill>
                  <a:srgbClr val="212529"/>
                </a:solidFill>
                <a:effectLst/>
                <a:latin typeface="system-ui"/>
              </a:rPr>
              <a:t>First Normal Form (1NF)</a:t>
            </a:r>
          </a:p>
        </p:txBody>
      </p:sp>
      <p:sp>
        <p:nvSpPr>
          <p:cNvPr id="4" name="TextBox 3">
            <a:extLst>
              <a:ext uri="{FF2B5EF4-FFF2-40B4-BE49-F238E27FC236}">
                <a16:creationId xmlns:a16="http://schemas.microsoft.com/office/drawing/2014/main" id="{2CE79C82-EB06-741D-E642-BB9BFE6061FA}"/>
              </a:ext>
            </a:extLst>
          </p:cNvPr>
          <p:cNvSpPr txBox="1"/>
          <p:nvPr/>
        </p:nvSpPr>
        <p:spPr>
          <a:xfrm>
            <a:off x="703006" y="1518516"/>
            <a:ext cx="10785987" cy="2862322"/>
          </a:xfrm>
          <a:prstGeom prst="rect">
            <a:avLst/>
          </a:prstGeom>
          <a:noFill/>
        </p:spPr>
        <p:txBody>
          <a:bodyPr wrap="square">
            <a:spAutoFit/>
          </a:bodyPr>
          <a:lstStyle/>
          <a:p>
            <a:r>
              <a:rPr lang="en-US" sz="2000" dirty="0">
                <a:solidFill>
                  <a:srgbClr val="002060"/>
                </a:solidFill>
                <a:latin typeface="Work Sans" pitchFamily="2" charset="0"/>
              </a:rPr>
              <a:t>For a table to be in the First Normal Form, it should follow the following 4 rules:</a:t>
            </a:r>
          </a:p>
          <a:p>
            <a:pPr marL="342900" indent="-342900">
              <a:buFont typeface="Arial" panose="020B0604020202020204" pitchFamily="34" charset="0"/>
              <a:buChar char="•"/>
            </a:pPr>
            <a:endParaRPr lang="en-US" sz="2000" dirty="0">
              <a:solidFill>
                <a:srgbClr val="002060"/>
              </a:solidFill>
              <a:latin typeface="Work Sans" pitchFamily="2" charset="0"/>
            </a:endParaRPr>
          </a:p>
          <a:p>
            <a:pPr marL="342900" indent="-342900">
              <a:buFont typeface="Arial" panose="020B0604020202020204" pitchFamily="34" charset="0"/>
              <a:buChar char="•"/>
            </a:pPr>
            <a:r>
              <a:rPr lang="en-US" sz="2000" dirty="0">
                <a:solidFill>
                  <a:srgbClr val="002060"/>
                </a:solidFill>
                <a:latin typeface="Work Sans" pitchFamily="2" charset="0"/>
              </a:rPr>
              <a:t>It should only have single(atomic) valued attributes/columns.</a:t>
            </a:r>
          </a:p>
          <a:p>
            <a:pPr marL="342900" indent="-342900">
              <a:buFont typeface="Arial" panose="020B0604020202020204" pitchFamily="34" charset="0"/>
              <a:buChar char="•"/>
            </a:pPr>
            <a:endParaRPr lang="en-US" sz="2000" dirty="0">
              <a:solidFill>
                <a:srgbClr val="002060"/>
              </a:solidFill>
              <a:latin typeface="Work Sans" pitchFamily="2" charset="0"/>
            </a:endParaRPr>
          </a:p>
          <a:p>
            <a:pPr marL="342900" indent="-342900">
              <a:buFont typeface="Arial" panose="020B0604020202020204" pitchFamily="34" charset="0"/>
              <a:buChar char="•"/>
            </a:pPr>
            <a:r>
              <a:rPr lang="en-US" sz="2000" dirty="0">
                <a:solidFill>
                  <a:srgbClr val="002060"/>
                </a:solidFill>
                <a:latin typeface="Work Sans" pitchFamily="2" charset="0"/>
              </a:rPr>
              <a:t>Values stored in a column should be of the same domain.</a:t>
            </a:r>
          </a:p>
          <a:p>
            <a:pPr marL="342900" indent="-342900">
              <a:buFont typeface="Arial" panose="020B0604020202020204" pitchFamily="34" charset="0"/>
              <a:buChar char="•"/>
            </a:pPr>
            <a:endParaRPr lang="en-US" sz="2000" dirty="0">
              <a:solidFill>
                <a:srgbClr val="002060"/>
              </a:solidFill>
              <a:latin typeface="Work Sans" pitchFamily="2" charset="0"/>
            </a:endParaRPr>
          </a:p>
          <a:p>
            <a:pPr marL="342900" indent="-342900">
              <a:buFont typeface="Arial" panose="020B0604020202020204" pitchFamily="34" charset="0"/>
              <a:buChar char="•"/>
            </a:pPr>
            <a:r>
              <a:rPr lang="en-US" sz="2000" dirty="0">
                <a:solidFill>
                  <a:srgbClr val="002060"/>
                </a:solidFill>
                <a:latin typeface="Work Sans" pitchFamily="2" charset="0"/>
              </a:rPr>
              <a:t>All the columns in a table should have unique names.</a:t>
            </a:r>
          </a:p>
          <a:p>
            <a:pPr marL="342900" indent="-342900">
              <a:buFont typeface="Arial" panose="020B0604020202020204" pitchFamily="34" charset="0"/>
              <a:buChar char="•"/>
            </a:pPr>
            <a:endParaRPr lang="en-US" sz="2000" dirty="0">
              <a:solidFill>
                <a:srgbClr val="002060"/>
              </a:solidFill>
              <a:latin typeface="Work Sans" pitchFamily="2" charset="0"/>
            </a:endParaRPr>
          </a:p>
          <a:p>
            <a:pPr marL="342900" indent="-342900">
              <a:buFont typeface="Arial" panose="020B0604020202020204" pitchFamily="34" charset="0"/>
              <a:buChar char="•"/>
            </a:pPr>
            <a:r>
              <a:rPr lang="en-US" sz="2000" dirty="0">
                <a:solidFill>
                  <a:srgbClr val="002060"/>
                </a:solidFill>
                <a:latin typeface="Work Sans" pitchFamily="2" charset="0"/>
              </a:rPr>
              <a:t>And the order in which data is stored should not matter.</a:t>
            </a:r>
            <a:endParaRPr lang="en-IN" sz="2000" dirty="0">
              <a:solidFill>
                <a:srgbClr val="002060"/>
              </a:solidFill>
              <a:latin typeface="Work Sans" pitchFamily="2" charset="0"/>
            </a:endParaRPr>
          </a:p>
        </p:txBody>
      </p:sp>
    </p:spTree>
    <p:extLst>
      <p:ext uri="{BB962C8B-B14F-4D97-AF65-F5344CB8AC3E}">
        <p14:creationId xmlns:p14="http://schemas.microsoft.com/office/powerpoint/2010/main" val="42110768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16310" y="-234282"/>
            <a:ext cx="3932903" cy="1387880"/>
          </a:xfrm>
          <a:prstGeom prst="rect">
            <a:avLst/>
          </a:prstGeom>
        </p:spPr>
        <p:txBody>
          <a:bodyPr wrap="square" lIns="0" tIns="0" rIns="0" bIns="0" anchor="ctr">
            <a:noAutofit/>
          </a:bodyPr>
          <a:lstStyle/>
          <a:p>
            <a:pPr algn="l"/>
            <a:r>
              <a:rPr lang="en-IN" sz="2800" b="0" i="0" dirty="0">
                <a:solidFill>
                  <a:srgbClr val="212529"/>
                </a:solidFill>
                <a:effectLst/>
                <a:latin typeface="system-ui"/>
              </a:rPr>
              <a:t>First Normal Form (1NF)</a:t>
            </a:r>
          </a:p>
        </p:txBody>
      </p:sp>
      <p:graphicFrame>
        <p:nvGraphicFramePr>
          <p:cNvPr id="5" name="Table 4">
            <a:extLst>
              <a:ext uri="{FF2B5EF4-FFF2-40B4-BE49-F238E27FC236}">
                <a16:creationId xmlns:a16="http://schemas.microsoft.com/office/drawing/2014/main" id="{6646EE3C-6B69-EE66-9D7C-FF1EF92ADD96}"/>
              </a:ext>
            </a:extLst>
          </p:cNvPr>
          <p:cNvGraphicFramePr>
            <a:graphicFrameLocks noGrp="1"/>
          </p:cNvGraphicFramePr>
          <p:nvPr>
            <p:extLst>
              <p:ext uri="{D42A27DB-BD31-4B8C-83A1-F6EECF244321}">
                <p14:modId xmlns:p14="http://schemas.microsoft.com/office/powerpoint/2010/main" val="2727550098"/>
              </p:ext>
            </p:extLst>
          </p:nvPr>
        </p:nvGraphicFramePr>
        <p:xfrm>
          <a:off x="428844" y="1153598"/>
          <a:ext cx="6437848" cy="1706880"/>
        </p:xfrm>
        <a:graphic>
          <a:graphicData uri="http://schemas.openxmlformats.org/drawingml/2006/table">
            <a:tbl>
              <a:tblPr/>
              <a:tblGrid>
                <a:gridCol w="1124653">
                  <a:extLst>
                    <a:ext uri="{9D8B030D-6E8A-4147-A177-3AD203B41FA5}">
                      <a16:colId xmlns:a16="http://schemas.microsoft.com/office/drawing/2014/main" val="2444893784"/>
                    </a:ext>
                  </a:extLst>
                </a:gridCol>
                <a:gridCol w="1425678">
                  <a:extLst>
                    <a:ext uri="{9D8B030D-6E8A-4147-A177-3AD203B41FA5}">
                      <a16:colId xmlns:a16="http://schemas.microsoft.com/office/drawing/2014/main" val="491379390"/>
                    </a:ext>
                  </a:extLst>
                </a:gridCol>
                <a:gridCol w="1681316">
                  <a:extLst>
                    <a:ext uri="{9D8B030D-6E8A-4147-A177-3AD203B41FA5}">
                      <a16:colId xmlns:a16="http://schemas.microsoft.com/office/drawing/2014/main" val="2192815189"/>
                    </a:ext>
                  </a:extLst>
                </a:gridCol>
                <a:gridCol w="2206201">
                  <a:extLst>
                    <a:ext uri="{9D8B030D-6E8A-4147-A177-3AD203B41FA5}">
                      <a16:colId xmlns:a16="http://schemas.microsoft.com/office/drawing/2014/main" val="2288371345"/>
                    </a:ext>
                  </a:extLst>
                </a:gridCol>
              </a:tblGrid>
              <a:tr h="0">
                <a:tc>
                  <a:txBody>
                    <a:bodyPr/>
                    <a:lstStyle/>
                    <a:p>
                      <a:pPr algn="l"/>
                      <a:r>
                        <a:rPr lang="en-IN">
                          <a:solidFill>
                            <a:srgbClr val="002060"/>
                          </a:solidFill>
                          <a:effectLst/>
                        </a:rPr>
                        <a:t>emp_id</a:t>
                      </a:r>
                    </a:p>
                  </a:txBody>
                  <a:tcPr marL="76200" marR="76200" marT="76200" marB="76200" anchor="ctr">
                    <a:lnL w="7620" cap="flat" cmpd="sng" algn="ctr">
                      <a:solidFill>
                        <a:srgbClr val="30A6DC"/>
                      </a:solidFill>
                      <a:prstDash val="solid"/>
                      <a:round/>
                      <a:headEnd type="none" w="med" len="med"/>
                      <a:tailEnd type="none" w="med" len="med"/>
                    </a:lnL>
                    <a:lnR w="7620" cap="flat" cmpd="sng" algn="ctr">
                      <a:solidFill>
                        <a:srgbClr val="50A6DC"/>
                      </a:solidFill>
                      <a:prstDash val="solid"/>
                      <a:round/>
                      <a:headEnd type="none" w="med" len="med"/>
                      <a:tailEnd type="none" w="med" len="med"/>
                    </a:lnR>
                    <a:lnT w="7620" cap="flat" cmpd="sng" algn="ctr">
                      <a:solidFill>
                        <a:srgbClr val="30A6DC"/>
                      </a:solidFill>
                      <a:prstDash val="solid"/>
                      <a:round/>
                      <a:headEnd type="none" w="med" len="med"/>
                      <a:tailEnd type="none" w="med" len="med"/>
                    </a:lnT>
                    <a:lnB w="7620" cap="flat" cmpd="sng" algn="ctr">
                      <a:solidFill>
                        <a:srgbClr val="F0A8DC"/>
                      </a:solidFill>
                      <a:prstDash val="solid"/>
                      <a:round/>
                      <a:headEnd type="none" w="med" len="med"/>
                      <a:tailEnd type="none" w="med" len="med"/>
                    </a:lnB>
                    <a:solidFill>
                      <a:srgbClr val="FFFFFF"/>
                    </a:solidFill>
                  </a:tcPr>
                </a:tc>
                <a:tc>
                  <a:txBody>
                    <a:bodyPr/>
                    <a:lstStyle/>
                    <a:p>
                      <a:pPr algn="l"/>
                      <a:r>
                        <a:rPr lang="en-IN" dirty="0" err="1">
                          <a:solidFill>
                            <a:srgbClr val="002060"/>
                          </a:solidFill>
                          <a:effectLst/>
                        </a:rPr>
                        <a:t>emp_name</a:t>
                      </a:r>
                      <a:endParaRPr lang="en-IN" dirty="0">
                        <a:solidFill>
                          <a:srgbClr val="002060"/>
                        </a:solidFill>
                        <a:effectLst/>
                      </a:endParaRPr>
                    </a:p>
                  </a:txBody>
                  <a:tcPr marL="76200" marR="76200" marT="76200" marB="76200" anchor="ctr">
                    <a:lnL w="7620" cap="flat" cmpd="sng" algn="ctr">
                      <a:solidFill>
                        <a:srgbClr val="50A6DC"/>
                      </a:solidFill>
                      <a:prstDash val="solid"/>
                      <a:round/>
                      <a:headEnd type="none" w="med" len="med"/>
                      <a:tailEnd type="none" w="med" len="med"/>
                    </a:lnL>
                    <a:lnR w="7620" cap="flat" cmpd="sng" algn="ctr">
                      <a:solidFill>
                        <a:srgbClr val="10A6DC"/>
                      </a:solidFill>
                      <a:prstDash val="solid"/>
                      <a:round/>
                      <a:headEnd type="none" w="med" len="med"/>
                      <a:tailEnd type="none" w="med" len="med"/>
                    </a:lnR>
                    <a:lnT w="7620" cap="flat" cmpd="sng" algn="ctr">
                      <a:solidFill>
                        <a:srgbClr val="50A6DC"/>
                      </a:solidFill>
                      <a:prstDash val="solid"/>
                      <a:round/>
                      <a:headEnd type="none" w="med" len="med"/>
                      <a:tailEnd type="none" w="med" len="med"/>
                    </a:lnT>
                    <a:lnB w="7620" cap="flat" cmpd="sng" algn="ctr">
                      <a:solidFill>
                        <a:srgbClr val="B0B0DC"/>
                      </a:solidFill>
                      <a:prstDash val="solid"/>
                      <a:round/>
                      <a:headEnd type="none" w="med" len="med"/>
                      <a:tailEnd type="none" w="med" len="med"/>
                    </a:lnB>
                    <a:solidFill>
                      <a:srgbClr val="FFFFFF"/>
                    </a:solidFill>
                  </a:tcPr>
                </a:tc>
                <a:tc>
                  <a:txBody>
                    <a:bodyPr/>
                    <a:lstStyle/>
                    <a:p>
                      <a:pPr algn="l"/>
                      <a:r>
                        <a:rPr lang="en-IN" dirty="0" err="1">
                          <a:solidFill>
                            <a:srgbClr val="002060"/>
                          </a:solidFill>
                          <a:effectLst/>
                        </a:rPr>
                        <a:t>emp_mobile</a:t>
                      </a:r>
                      <a:endParaRPr lang="en-IN" dirty="0">
                        <a:solidFill>
                          <a:srgbClr val="002060"/>
                        </a:solidFill>
                        <a:effectLst/>
                      </a:endParaRPr>
                    </a:p>
                  </a:txBody>
                  <a:tcPr marL="76200" marR="76200" marT="76200" marB="76200" anchor="ctr">
                    <a:lnL w="7620" cap="flat" cmpd="sng" algn="ctr">
                      <a:solidFill>
                        <a:srgbClr val="10A6DC"/>
                      </a:solidFill>
                      <a:prstDash val="solid"/>
                      <a:round/>
                      <a:headEnd type="none" w="med" len="med"/>
                      <a:tailEnd type="none" w="med" len="med"/>
                    </a:lnL>
                    <a:lnR w="7620" cap="flat" cmpd="sng" algn="ctr">
                      <a:solidFill>
                        <a:srgbClr val="B0A8DC"/>
                      </a:solidFill>
                      <a:prstDash val="solid"/>
                      <a:round/>
                      <a:headEnd type="none" w="med" len="med"/>
                      <a:tailEnd type="none" w="med" len="med"/>
                    </a:lnR>
                    <a:lnT w="7620" cap="flat" cmpd="sng" algn="ctr">
                      <a:solidFill>
                        <a:srgbClr val="10A6DC"/>
                      </a:solidFill>
                      <a:prstDash val="solid"/>
                      <a:round/>
                      <a:headEnd type="none" w="med" len="med"/>
                      <a:tailEnd type="none" w="med" len="med"/>
                    </a:lnT>
                    <a:lnB w="7620" cap="flat" cmpd="sng" algn="ctr">
                      <a:solidFill>
                        <a:srgbClr val="10ABDC"/>
                      </a:solidFill>
                      <a:prstDash val="solid"/>
                      <a:round/>
                      <a:headEnd type="none" w="med" len="med"/>
                      <a:tailEnd type="none" w="med" len="med"/>
                    </a:lnB>
                    <a:solidFill>
                      <a:srgbClr val="FFFFFF"/>
                    </a:solidFill>
                  </a:tcPr>
                </a:tc>
                <a:tc>
                  <a:txBody>
                    <a:bodyPr/>
                    <a:lstStyle/>
                    <a:p>
                      <a:pPr algn="l"/>
                      <a:r>
                        <a:rPr lang="en-IN">
                          <a:solidFill>
                            <a:srgbClr val="002060"/>
                          </a:solidFill>
                          <a:effectLst/>
                        </a:rPr>
                        <a:t>emp_skills</a:t>
                      </a:r>
                    </a:p>
                  </a:txBody>
                  <a:tcPr marL="76200" marR="76200" marT="76200" marB="76200" anchor="ctr">
                    <a:lnL w="7620" cap="flat" cmpd="sng" algn="ctr">
                      <a:solidFill>
                        <a:srgbClr val="B0A8DC"/>
                      </a:solidFill>
                      <a:prstDash val="solid"/>
                      <a:round/>
                      <a:headEnd type="none" w="med" len="med"/>
                      <a:tailEnd type="none" w="med" len="med"/>
                    </a:lnL>
                    <a:lnR w="7620" cap="flat" cmpd="sng" algn="ctr">
                      <a:solidFill>
                        <a:srgbClr val="B0A8DC"/>
                      </a:solidFill>
                      <a:prstDash val="solid"/>
                      <a:round/>
                      <a:headEnd type="none" w="med" len="med"/>
                      <a:tailEnd type="none" w="med" len="med"/>
                    </a:lnR>
                    <a:lnT w="7620" cap="flat" cmpd="sng" algn="ctr">
                      <a:solidFill>
                        <a:srgbClr val="B0A8DC"/>
                      </a:solidFill>
                      <a:prstDash val="solid"/>
                      <a:round/>
                      <a:headEnd type="none" w="med" len="med"/>
                      <a:tailEnd type="none" w="med" len="med"/>
                    </a:lnT>
                    <a:lnB w="7620" cap="flat" cmpd="sng" algn="ctr">
                      <a:solidFill>
                        <a:srgbClr val="10AADC"/>
                      </a:solidFill>
                      <a:prstDash val="solid"/>
                      <a:round/>
                      <a:headEnd type="none" w="med" len="med"/>
                      <a:tailEnd type="none" w="med" len="med"/>
                    </a:lnB>
                    <a:solidFill>
                      <a:srgbClr val="FFFFFF"/>
                    </a:solidFill>
                  </a:tcPr>
                </a:tc>
                <a:extLst>
                  <a:ext uri="{0D108BD9-81ED-4DB2-BD59-A6C34878D82A}">
                    <a16:rowId xmlns:a16="http://schemas.microsoft.com/office/drawing/2014/main" val="1013260825"/>
                  </a:ext>
                </a:extLst>
              </a:tr>
              <a:tr h="0">
                <a:tc>
                  <a:txBody>
                    <a:bodyPr/>
                    <a:lstStyle/>
                    <a:p>
                      <a:r>
                        <a:rPr lang="en-IN">
                          <a:solidFill>
                            <a:srgbClr val="002060"/>
                          </a:solidFill>
                          <a:effectLst/>
                        </a:rPr>
                        <a:t>1</a:t>
                      </a:r>
                    </a:p>
                  </a:txBody>
                  <a:tcPr marL="76200" marR="76200" marT="76200" marB="76200" anchor="ctr">
                    <a:lnL w="7620" cap="flat" cmpd="sng" algn="ctr">
                      <a:solidFill>
                        <a:srgbClr val="F0A8DC"/>
                      </a:solidFill>
                      <a:prstDash val="solid"/>
                      <a:round/>
                      <a:headEnd type="none" w="med" len="med"/>
                      <a:tailEnd type="none" w="med" len="med"/>
                    </a:lnL>
                    <a:lnR w="7620" cap="flat" cmpd="sng" algn="ctr">
                      <a:solidFill>
                        <a:srgbClr val="B0B0DC"/>
                      </a:solidFill>
                      <a:prstDash val="solid"/>
                      <a:round/>
                      <a:headEnd type="none" w="med" len="med"/>
                      <a:tailEnd type="none" w="med" len="med"/>
                    </a:lnR>
                    <a:lnT w="7620" cap="flat" cmpd="sng" algn="ctr">
                      <a:solidFill>
                        <a:srgbClr val="F0A8DC"/>
                      </a:solidFill>
                      <a:prstDash val="solid"/>
                      <a:round/>
                      <a:headEnd type="none" w="med" len="med"/>
                      <a:tailEnd type="none" w="med" len="med"/>
                    </a:lnT>
                    <a:lnB w="7620" cap="flat" cmpd="sng" algn="ctr">
                      <a:solidFill>
                        <a:srgbClr val="50ACDC"/>
                      </a:solidFill>
                      <a:prstDash val="solid"/>
                      <a:round/>
                      <a:headEnd type="none" w="med" len="med"/>
                      <a:tailEnd type="none" w="med" len="med"/>
                    </a:lnB>
                    <a:solidFill>
                      <a:srgbClr val="FFFFFF"/>
                    </a:solidFill>
                  </a:tcPr>
                </a:tc>
                <a:tc>
                  <a:txBody>
                    <a:bodyPr/>
                    <a:lstStyle/>
                    <a:p>
                      <a:r>
                        <a:rPr lang="en-IN">
                          <a:solidFill>
                            <a:srgbClr val="002060"/>
                          </a:solidFill>
                          <a:effectLst/>
                        </a:rPr>
                        <a:t>John Tick</a:t>
                      </a:r>
                    </a:p>
                  </a:txBody>
                  <a:tcPr marL="76200" marR="76200" marT="76200" marB="76200" anchor="ctr">
                    <a:lnL w="7620" cap="flat" cmpd="sng" algn="ctr">
                      <a:solidFill>
                        <a:srgbClr val="B0B0DC"/>
                      </a:solidFill>
                      <a:prstDash val="solid"/>
                      <a:round/>
                      <a:headEnd type="none" w="med" len="med"/>
                      <a:tailEnd type="none" w="med" len="med"/>
                    </a:lnL>
                    <a:lnR w="7620" cap="flat" cmpd="sng" algn="ctr">
                      <a:solidFill>
                        <a:srgbClr val="10ABDC"/>
                      </a:solidFill>
                      <a:prstDash val="solid"/>
                      <a:round/>
                      <a:headEnd type="none" w="med" len="med"/>
                      <a:tailEnd type="none" w="med" len="med"/>
                    </a:lnR>
                    <a:lnT w="7620" cap="flat" cmpd="sng" algn="ctr">
                      <a:solidFill>
                        <a:srgbClr val="B0B0DC"/>
                      </a:solidFill>
                      <a:prstDash val="solid"/>
                      <a:round/>
                      <a:headEnd type="none" w="med" len="med"/>
                      <a:tailEnd type="none" w="med" len="med"/>
                    </a:lnT>
                    <a:lnB w="7620" cap="flat" cmpd="sng" algn="ctr">
                      <a:solidFill>
                        <a:srgbClr val="90ADDC"/>
                      </a:solidFill>
                      <a:prstDash val="solid"/>
                      <a:round/>
                      <a:headEnd type="none" w="med" len="med"/>
                      <a:tailEnd type="none" w="med" len="med"/>
                    </a:lnB>
                    <a:solidFill>
                      <a:srgbClr val="FFFFFF"/>
                    </a:solidFill>
                  </a:tcPr>
                </a:tc>
                <a:tc>
                  <a:txBody>
                    <a:bodyPr/>
                    <a:lstStyle/>
                    <a:p>
                      <a:r>
                        <a:rPr lang="en-IN">
                          <a:solidFill>
                            <a:srgbClr val="002060"/>
                          </a:solidFill>
                          <a:effectLst/>
                        </a:rPr>
                        <a:t>9999957773</a:t>
                      </a:r>
                    </a:p>
                  </a:txBody>
                  <a:tcPr marL="76200" marR="76200" marT="76200" marB="76200" anchor="ctr">
                    <a:lnL w="7620" cap="flat" cmpd="sng" algn="ctr">
                      <a:solidFill>
                        <a:srgbClr val="10ABDC"/>
                      </a:solidFill>
                      <a:prstDash val="solid"/>
                      <a:round/>
                      <a:headEnd type="none" w="med" len="med"/>
                      <a:tailEnd type="none" w="med" len="med"/>
                    </a:lnL>
                    <a:lnR w="7620" cap="flat" cmpd="sng" algn="ctr">
                      <a:solidFill>
                        <a:srgbClr val="10AADC"/>
                      </a:solidFill>
                      <a:prstDash val="solid"/>
                      <a:round/>
                      <a:headEnd type="none" w="med" len="med"/>
                      <a:tailEnd type="none" w="med" len="med"/>
                    </a:lnR>
                    <a:lnT w="7620" cap="flat" cmpd="sng" algn="ctr">
                      <a:solidFill>
                        <a:srgbClr val="10ABDC"/>
                      </a:solidFill>
                      <a:prstDash val="solid"/>
                      <a:round/>
                      <a:headEnd type="none" w="med" len="med"/>
                      <a:tailEnd type="none" w="med" len="med"/>
                    </a:lnT>
                    <a:lnB w="7620" cap="flat" cmpd="sng" algn="ctr">
                      <a:solidFill>
                        <a:srgbClr val="50B6DC"/>
                      </a:solidFill>
                      <a:prstDash val="solid"/>
                      <a:round/>
                      <a:headEnd type="none" w="med" len="med"/>
                      <a:tailEnd type="none" w="med" len="med"/>
                    </a:lnB>
                    <a:solidFill>
                      <a:srgbClr val="FFFFFF"/>
                    </a:solidFill>
                  </a:tcPr>
                </a:tc>
                <a:tc>
                  <a:txBody>
                    <a:bodyPr/>
                    <a:lstStyle/>
                    <a:p>
                      <a:r>
                        <a:rPr lang="en-IN">
                          <a:solidFill>
                            <a:srgbClr val="002060"/>
                          </a:solidFill>
                          <a:effectLst/>
                        </a:rPr>
                        <a:t>Python, JavaScript</a:t>
                      </a:r>
                    </a:p>
                  </a:txBody>
                  <a:tcPr marL="76200" marR="76200" marT="76200" marB="76200" anchor="ctr">
                    <a:lnL w="7620" cap="flat" cmpd="sng" algn="ctr">
                      <a:solidFill>
                        <a:srgbClr val="10AADC"/>
                      </a:solidFill>
                      <a:prstDash val="solid"/>
                      <a:round/>
                      <a:headEnd type="none" w="med" len="med"/>
                      <a:tailEnd type="none" w="med" len="med"/>
                    </a:lnL>
                    <a:lnR w="7620" cap="flat" cmpd="sng" algn="ctr">
                      <a:solidFill>
                        <a:srgbClr val="10AADC"/>
                      </a:solidFill>
                      <a:prstDash val="solid"/>
                      <a:round/>
                      <a:headEnd type="none" w="med" len="med"/>
                      <a:tailEnd type="none" w="med" len="med"/>
                    </a:lnR>
                    <a:lnT w="7620" cap="flat" cmpd="sng" algn="ctr">
                      <a:solidFill>
                        <a:srgbClr val="10AADC"/>
                      </a:solidFill>
                      <a:prstDash val="solid"/>
                      <a:round/>
                      <a:headEnd type="none" w="med" len="med"/>
                      <a:tailEnd type="none" w="med" len="med"/>
                    </a:lnT>
                    <a:lnB w="7620" cap="flat" cmpd="sng" algn="ctr">
                      <a:solidFill>
                        <a:srgbClr val="10B4DC"/>
                      </a:solidFill>
                      <a:prstDash val="solid"/>
                      <a:round/>
                      <a:headEnd type="none" w="med" len="med"/>
                      <a:tailEnd type="none" w="med" len="med"/>
                    </a:lnB>
                    <a:solidFill>
                      <a:srgbClr val="FFFFFF"/>
                    </a:solidFill>
                  </a:tcPr>
                </a:tc>
                <a:extLst>
                  <a:ext uri="{0D108BD9-81ED-4DB2-BD59-A6C34878D82A}">
                    <a16:rowId xmlns:a16="http://schemas.microsoft.com/office/drawing/2014/main" val="3709705458"/>
                  </a:ext>
                </a:extLst>
              </a:tr>
              <a:tr h="0">
                <a:tc>
                  <a:txBody>
                    <a:bodyPr/>
                    <a:lstStyle/>
                    <a:p>
                      <a:r>
                        <a:rPr lang="en-IN">
                          <a:solidFill>
                            <a:srgbClr val="002060"/>
                          </a:solidFill>
                          <a:effectLst/>
                        </a:rPr>
                        <a:t>2</a:t>
                      </a:r>
                    </a:p>
                  </a:txBody>
                  <a:tcPr marL="76200" marR="76200" marT="76200" marB="76200" anchor="ctr">
                    <a:lnL w="7620" cap="flat" cmpd="sng" algn="ctr">
                      <a:solidFill>
                        <a:srgbClr val="50ACDC"/>
                      </a:solidFill>
                      <a:prstDash val="solid"/>
                      <a:round/>
                      <a:headEnd type="none" w="med" len="med"/>
                      <a:tailEnd type="none" w="med" len="med"/>
                    </a:lnL>
                    <a:lnR w="7620" cap="flat" cmpd="sng" algn="ctr">
                      <a:solidFill>
                        <a:srgbClr val="90ADDC"/>
                      </a:solidFill>
                      <a:prstDash val="solid"/>
                      <a:round/>
                      <a:headEnd type="none" w="med" len="med"/>
                      <a:tailEnd type="none" w="med" len="med"/>
                    </a:lnR>
                    <a:lnT w="7620" cap="flat" cmpd="sng" algn="ctr">
                      <a:solidFill>
                        <a:srgbClr val="50ACDC"/>
                      </a:solidFill>
                      <a:prstDash val="solid"/>
                      <a:round/>
                      <a:headEnd type="none" w="med" len="med"/>
                      <a:tailEnd type="none" w="med" len="med"/>
                    </a:lnT>
                    <a:lnB w="7620" cap="flat" cmpd="sng" algn="ctr">
                      <a:solidFill>
                        <a:srgbClr val="50BFDC"/>
                      </a:solidFill>
                      <a:prstDash val="solid"/>
                      <a:round/>
                      <a:headEnd type="none" w="med" len="med"/>
                      <a:tailEnd type="none" w="med" len="med"/>
                    </a:lnB>
                    <a:solidFill>
                      <a:srgbClr val="FFFFFF"/>
                    </a:solidFill>
                  </a:tcPr>
                </a:tc>
                <a:tc>
                  <a:txBody>
                    <a:bodyPr/>
                    <a:lstStyle/>
                    <a:p>
                      <a:r>
                        <a:rPr lang="en-IN">
                          <a:solidFill>
                            <a:srgbClr val="002060"/>
                          </a:solidFill>
                          <a:effectLst/>
                        </a:rPr>
                        <a:t>Darth Trader</a:t>
                      </a:r>
                    </a:p>
                  </a:txBody>
                  <a:tcPr marL="76200" marR="76200" marT="76200" marB="76200" anchor="ctr">
                    <a:lnL w="7620" cap="flat" cmpd="sng" algn="ctr">
                      <a:solidFill>
                        <a:srgbClr val="90ADDC"/>
                      </a:solidFill>
                      <a:prstDash val="solid"/>
                      <a:round/>
                      <a:headEnd type="none" w="med" len="med"/>
                      <a:tailEnd type="none" w="med" len="med"/>
                    </a:lnL>
                    <a:lnR w="7620" cap="flat" cmpd="sng" algn="ctr">
                      <a:solidFill>
                        <a:srgbClr val="50B6DC"/>
                      </a:solidFill>
                      <a:prstDash val="solid"/>
                      <a:round/>
                      <a:headEnd type="none" w="med" len="med"/>
                      <a:tailEnd type="none" w="med" len="med"/>
                    </a:lnR>
                    <a:lnT w="7620" cap="flat" cmpd="sng" algn="ctr">
                      <a:solidFill>
                        <a:srgbClr val="90ADDC"/>
                      </a:solidFill>
                      <a:prstDash val="solid"/>
                      <a:round/>
                      <a:headEnd type="none" w="med" len="med"/>
                      <a:tailEnd type="none" w="med" len="med"/>
                    </a:lnT>
                    <a:lnB w="7620" cap="flat" cmpd="sng" algn="ctr">
                      <a:solidFill>
                        <a:srgbClr val="B0BBDC"/>
                      </a:solidFill>
                      <a:prstDash val="solid"/>
                      <a:round/>
                      <a:headEnd type="none" w="med" len="med"/>
                      <a:tailEnd type="none" w="med" len="med"/>
                    </a:lnB>
                    <a:solidFill>
                      <a:srgbClr val="FFFFFF"/>
                    </a:solidFill>
                  </a:tcPr>
                </a:tc>
                <a:tc>
                  <a:txBody>
                    <a:bodyPr/>
                    <a:lstStyle/>
                    <a:p>
                      <a:r>
                        <a:rPr lang="en-IN">
                          <a:solidFill>
                            <a:srgbClr val="002060"/>
                          </a:solidFill>
                          <a:effectLst/>
                        </a:rPr>
                        <a:t>8888853337</a:t>
                      </a:r>
                    </a:p>
                  </a:txBody>
                  <a:tcPr marL="76200" marR="76200" marT="76200" marB="76200" anchor="ctr">
                    <a:lnL w="7620" cap="flat" cmpd="sng" algn="ctr">
                      <a:solidFill>
                        <a:srgbClr val="50B6DC"/>
                      </a:solidFill>
                      <a:prstDash val="solid"/>
                      <a:round/>
                      <a:headEnd type="none" w="med" len="med"/>
                      <a:tailEnd type="none" w="med" len="med"/>
                    </a:lnL>
                    <a:lnR w="7620" cap="flat" cmpd="sng" algn="ctr">
                      <a:solidFill>
                        <a:srgbClr val="10B4DC"/>
                      </a:solidFill>
                      <a:prstDash val="solid"/>
                      <a:round/>
                      <a:headEnd type="none" w="med" len="med"/>
                      <a:tailEnd type="none" w="med" len="med"/>
                    </a:lnR>
                    <a:lnT w="7620" cap="flat" cmpd="sng" algn="ctr">
                      <a:solidFill>
                        <a:srgbClr val="50B6DC"/>
                      </a:solidFill>
                      <a:prstDash val="solid"/>
                      <a:round/>
                      <a:headEnd type="none" w="med" len="med"/>
                      <a:tailEnd type="none" w="med" len="med"/>
                    </a:lnT>
                    <a:lnB w="7620" cap="flat" cmpd="sng" algn="ctr">
                      <a:solidFill>
                        <a:srgbClr val="D0BFDC"/>
                      </a:solidFill>
                      <a:prstDash val="solid"/>
                      <a:round/>
                      <a:headEnd type="none" w="med" len="med"/>
                      <a:tailEnd type="none" w="med" len="med"/>
                    </a:lnB>
                    <a:solidFill>
                      <a:srgbClr val="FFFFFF"/>
                    </a:solidFill>
                  </a:tcPr>
                </a:tc>
                <a:tc>
                  <a:txBody>
                    <a:bodyPr/>
                    <a:lstStyle/>
                    <a:p>
                      <a:r>
                        <a:rPr lang="en-IN">
                          <a:solidFill>
                            <a:srgbClr val="002060"/>
                          </a:solidFill>
                          <a:effectLst/>
                        </a:rPr>
                        <a:t>HTML, CSS, JavaScript</a:t>
                      </a:r>
                    </a:p>
                  </a:txBody>
                  <a:tcPr marL="76200" marR="76200" marT="76200" marB="76200" anchor="ctr">
                    <a:lnL w="7620" cap="flat" cmpd="sng" algn="ctr">
                      <a:solidFill>
                        <a:srgbClr val="10B4DC"/>
                      </a:solidFill>
                      <a:prstDash val="solid"/>
                      <a:round/>
                      <a:headEnd type="none" w="med" len="med"/>
                      <a:tailEnd type="none" w="med" len="med"/>
                    </a:lnL>
                    <a:lnR w="7620" cap="flat" cmpd="sng" algn="ctr">
                      <a:solidFill>
                        <a:srgbClr val="10B4DC"/>
                      </a:solidFill>
                      <a:prstDash val="solid"/>
                      <a:round/>
                      <a:headEnd type="none" w="med" len="med"/>
                      <a:tailEnd type="none" w="med" len="med"/>
                    </a:lnR>
                    <a:lnT w="7620" cap="flat" cmpd="sng" algn="ctr">
                      <a:solidFill>
                        <a:srgbClr val="10B4DC"/>
                      </a:solidFill>
                      <a:prstDash val="solid"/>
                      <a:round/>
                      <a:headEnd type="none" w="med" len="med"/>
                      <a:tailEnd type="none" w="med" len="med"/>
                    </a:lnT>
                    <a:lnB w="7620" cap="flat" cmpd="sng" algn="ctr">
                      <a:solidFill>
                        <a:srgbClr val="B0BBDC"/>
                      </a:solidFill>
                      <a:prstDash val="solid"/>
                      <a:round/>
                      <a:headEnd type="none" w="med" len="med"/>
                      <a:tailEnd type="none" w="med" len="med"/>
                    </a:lnB>
                    <a:solidFill>
                      <a:srgbClr val="FFFFFF"/>
                    </a:solidFill>
                  </a:tcPr>
                </a:tc>
                <a:extLst>
                  <a:ext uri="{0D108BD9-81ED-4DB2-BD59-A6C34878D82A}">
                    <a16:rowId xmlns:a16="http://schemas.microsoft.com/office/drawing/2014/main" val="2454385898"/>
                  </a:ext>
                </a:extLst>
              </a:tr>
              <a:tr h="0">
                <a:tc>
                  <a:txBody>
                    <a:bodyPr/>
                    <a:lstStyle/>
                    <a:p>
                      <a:r>
                        <a:rPr lang="en-IN">
                          <a:solidFill>
                            <a:srgbClr val="002060"/>
                          </a:solidFill>
                          <a:effectLst/>
                        </a:rPr>
                        <a:t>3</a:t>
                      </a:r>
                    </a:p>
                  </a:txBody>
                  <a:tcPr marL="76200" marR="76200" marT="76200" marB="76200" anchor="ctr">
                    <a:lnL w="7620" cap="flat" cmpd="sng" algn="ctr">
                      <a:solidFill>
                        <a:srgbClr val="50BFDC"/>
                      </a:solidFill>
                      <a:prstDash val="solid"/>
                      <a:round/>
                      <a:headEnd type="none" w="med" len="med"/>
                      <a:tailEnd type="none" w="med" len="med"/>
                    </a:lnL>
                    <a:lnR w="7620" cap="flat" cmpd="sng" algn="ctr">
                      <a:solidFill>
                        <a:srgbClr val="B0BBDC"/>
                      </a:solidFill>
                      <a:prstDash val="solid"/>
                      <a:round/>
                      <a:headEnd type="none" w="med" len="med"/>
                      <a:tailEnd type="none" w="med" len="med"/>
                    </a:lnR>
                    <a:lnT w="7620" cap="flat" cmpd="sng" algn="ctr">
                      <a:solidFill>
                        <a:srgbClr val="50BFDC"/>
                      </a:solidFill>
                      <a:prstDash val="solid"/>
                      <a:round/>
                      <a:headEnd type="none" w="med" len="med"/>
                      <a:tailEnd type="none" w="med" len="med"/>
                    </a:lnT>
                    <a:lnB w="7620" cap="flat" cmpd="sng" algn="ctr">
                      <a:solidFill>
                        <a:srgbClr val="50BFDC"/>
                      </a:solidFill>
                      <a:prstDash val="solid"/>
                      <a:round/>
                      <a:headEnd type="none" w="med" len="med"/>
                      <a:tailEnd type="none" w="med" len="med"/>
                    </a:lnB>
                    <a:solidFill>
                      <a:srgbClr val="FFFFFF"/>
                    </a:solidFill>
                  </a:tcPr>
                </a:tc>
                <a:tc>
                  <a:txBody>
                    <a:bodyPr/>
                    <a:lstStyle/>
                    <a:p>
                      <a:r>
                        <a:rPr lang="en-IN">
                          <a:solidFill>
                            <a:srgbClr val="002060"/>
                          </a:solidFill>
                          <a:effectLst/>
                        </a:rPr>
                        <a:t>Rony Shark</a:t>
                      </a:r>
                    </a:p>
                  </a:txBody>
                  <a:tcPr marL="76200" marR="76200" marT="76200" marB="76200" anchor="ctr">
                    <a:lnL w="7620" cap="flat" cmpd="sng" algn="ctr">
                      <a:solidFill>
                        <a:srgbClr val="B0BBDC"/>
                      </a:solidFill>
                      <a:prstDash val="solid"/>
                      <a:round/>
                      <a:headEnd type="none" w="med" len="med"/>
                      <a:tailEnd type="none" w="med" len="med"/>
                    </a:lnL>
                    <a:lnR w="7620" cap="flat" cmpd="sng" algn="ctr">
                      <a:solidFill>
                        <a:srgbClr val="D0BFDC"/>
                      </a:solidFill>
                      <a:prstDash val="solid"/>
                      <a:round/>
                      <a:headEnd type="none" w="med" len="med"/>
                      <a:tailEnd type="none" w="med" len="med"/>
                    </a:lnR>
                    <a:lnT w="7620" cap="flat" cmpd="sng" algn="ctr">
                      <a:solidFill>
                        <a:srgbClr val="B0BBDC"/>
                      </a:solidFill>
                      <a:prstDash val="solid"/>
                      <a:round/>
                      <a:headEnd type="none" w="med" len="med"/>
                      <a:tailEnd type="none" w="med" len="med"/>
                    </a:lnT>
                    <a:lnB w="7620" cap="flat" cmpd="sng" algn="ctr">
                      <a:solidFill>
                        <a:srgbClr val="B0BBDC"/>
                      </a:solidFill>
                      <a:prstDash val="solid"/>
                      <a:round/>
                      <a:headEnd type="none" w="med" len="med"/>
                      <a:tailEnd type="none" w="med" len="med"/>
                    </a:lnB>
                    <a:solidFill>
                      <a:srgbClr val="FFFFFF"/>
                    </a:solidFill>
                  </a:tcPr>
                </a:tc>
                <a:tc>
                  <a:txBody>
                    <a:bodyPr/>
                    <a:lstStyle/>
                    <a:p>
                      <a:r>
                        <a:rPr lang="en-IN">
                          <a:solidFill>
                            <a:srgbClr val="002060"/>
                          </a:solidFill>
                          <a:effectLst/>
                        </a:rPr>
                        <a:t>7777720008</a:t>
                      </a:r>
                    </a:p>
                  </a:txBody>
                  <a:tcPr marL="76200" marR="76200" marT="76200" marB="76200" anchor="ctr">
                    <a:lnL w="7620" cap="flat" cmpd="sng" algn="ctr">
                      <a:solidFill>
                        <a:srgbClr val="D0BFDC"/>
                      </a:solidFill>
                      <a:prstDash val="solid"/>
                      <a:round/>
                      <a:headEnd type="none" w="med" len="med"/>
                      <a:tailEnd type="none" w="med" len="med"/>
                    </a:lnL>
                    <a:lnR w="7620" cap="flat" cmpd="sng" algn="ctr">
                      <a:solidFill>
                        <a:srgbClr val="B0BBDC"/>
                      </a:solidFill>
                      <a:prstDash val="solid"/>
                      <a:round/>
                      <a:headEnd type="none" w="med" len="med"/>
                      <a:tailEnd type="none" w="med" len="med"/>
                    </a:lnR>
                    <a:lnT w="7620" cap="flat" cmpd="sng" algn="ctr">
                      <a:solidFill>
                        <a:srgbClr val="D0BFDC"/>
                      </a:solidFill>
                      <a:prstDash val="solid"/>
                      <a:round/>
                      <a:headEnd type="none" w="med" len="med"/>
                      <a:tailEnd type="none" w="med" len="med"/>
                    </a:lnT>
                    <a:lnB w="7620" cap="flat" cmpd="sng" algn="ctr">
                      <a:solidFill>
                        <a:srgbClr val="D0BFDC"/>
                      </a:solidFill>
                      <a:prstDash val="solid"/>
                      <a:round/>
                      <a:headEnd type="none" w="med" len="med"/>
                      <a:tailEnd type="none" w="med" len="med"/>
                    </a:lnB>
                    <a:solidFill>
                      <a:srgbClr val="FFFFFF"/>
                    </a:solidFill>
                  </a:tcPr>
                </a:tc>
                <a:tc>
                  <a:txBody>
                    <a:bodyPr/>
                    <a:lstStyle/>
                    <a:p>
                      <a:r>
                        <a:rPr lang="en-IN" dirty="0">
                          <a:solidFill>
                            <a:srgbClr val="002060"/>
                          </a:solidFill>
                          <a:effectLst/>
                        </a:rPr>
                        <a:t>Java, Linux, C++</a:t>
                      </a:r>
                    </a:p>
                  </a:txBody>
                  <a:tcPr marL="76200" marR="76200" marT="76200" marB="76200" anchor="ctr">
                    <a:lnL w="7620" cap="flat" cmpd="sng" algn="ctr">
                      <a:solidFill>
                        <a:srgbClr val="B0BBDC"/>
                      </a:solidFill>
                      <a:prstDash val="solid"/>
                      <a:round/>
                      <a:headEnd type="none" w="med" len="med"/>
                      <a:tailEnd type="none" w="med" len="med"/>
                    </a:lnL>
                    <a:lnR w="7620" cap="flat" cmpd="sng" algn="ctr">
                      <a:solidFill>
                        <a:srgbClr val="B0BBDC"/>
                      </a:solidFill>
                      <a:prstDash val="solid"/>
                      <a:round/>
                      <a:headEnd type="none" w="med" len="med"/>
                      <a:tailEnd type="none" w="med" len="med"/>
                    </a:lnR>
                    <a:lnT w="7620" cap="flat" cmpd="sng" algn="ctr">
                      <a:solidFill>
                        <a:srgbClr val="B0BBDC"/>
                      </a:solidFill>
                      <a:prstDash val="solid"/>
                      <a:round/>
                      <a:headEnd type="none" w="med" len="med"/>
                      <a:tailEnd type="none" w="med" len="med"/>
                    </a:lnT>
                    <a:lnB w="7620" cap="flat" cmpd="sng" algn="ctr">
                      <a:solidFill>
                        <a:srgbClr val="B0BBDC"/>
                      </a:solidFill>
                      <a:prstDash val="solid"/>
                      <a:round/>
                      <a:headEnd type="none" w="med" len="med"/>
                      <a:tailEnd type="none" w="med" len="med"/>
                    </a:lnB>
                    <a:solidFill>
                      <a:srgbClr val="FFFFFF"/>
                    </a:solidFill>
                  </a:tcPr>
                </a:tc>
                <a:extLst>
                  <a:ext uri="{0D108BD9-81ED-4DB2-BD59-A6C34878D82A}">
                    <a16:rowId xmlns:a16="http://schemas.microsoft.com/office/drawing/2014/main" val="4083584827"/>
                  </a:ext>
                </a:extLst>
              </a:tr>
            </a:tbl>
          </a:graphicData>
        </a:graphic>
      </p:graphicFrame>
      <p:graphicFrame>
        <p:nvGraphicFramePr>
          <p:cNvPr id="6" name="Table 5">
            <a:extLst>
              <a:ext uri="{FF2B5EF4-FFF2-40B4-BE49-F238E27FC236}">
                <a16:creationId xmlns:a16="http://schemas.microsoft.com/office/drawing/2014/main" id="{D4EB86F4-12AB-0C99-10B9-55EAA7CA7C68}"/>
              </a:ext>
            </a:extLst>
          </p:cNvPr>
          <p:cNvGraphicFramePr>
            <a:graphicFrameLocks noGrp="1"/>
          </p:cNvGraphicFramePr>
          <p:nvPr>
            <p:extLst>
              <p:ext uri="{D42A27DB-BD31-4B8C-83A1-F6EECF244321}">
                <p14:modId xmlns:p14="http://schemas.microsoft.com/office/powerpoint/2010/main" val="3232545929"/>
              </p:ext>
            </p:extLst>
          </p:nvPr>
        </p:nvGraphicFramePr>
        <p:xfrm>
          <a:off x="4843527" y="2997146"/>
          <a:ext cx="6437848" cy="3840480"/>
        </p:xfrm>
        <a:graphic>
          <a:graphicData uri="http://schemas.openxmlformats.org/drawingml/2006/table">
            <a:tbl>
              <a:tblPr/>
              <a:tblGrid>
                <a:gridCol w="1609462">
                  <a:extLst>
                    <a:ext uri="{9D8B030D-6E8A-4147-A177-3AD203B41FA5}">
                      <a16:colId xmlns:a16="http://schemas.microsoft.com/office/drawing/2014/main" val="4154591415"/>
                    </a:ext>
                  </a:extLst>
                </a:gridCol>
                <a:gridCol w="1609462">
                  <a:extLst>
                    <a:ext uri="{9D8B030D-6E8A-4147-A177-3AD203B41FA5}">
                      <a16:colId xmlns:a16="http://schemas.microsoft.com/office/drawing/2014/main" val="3763002053"/>
                    </a:ext>
                  </a:extLst>
                </a:gridCol>
                <a:gridCol w="1609462">
                  <a:extLst>
                    <a:ext uri="{9D8B030D-6E8A-4147-A177-3AD203B41FA5}">
                      <a16:colId xmlns:a16="http://schemas.microsoft.com/office/drawing/2014/main" val="2506973992"/>
                    </a:ext>
                  </a:extLst>
                </a:gridCol>
                <a:gridCol w="1609462">
                  <a:extLst>
                    <a:ext uri="{9D8B030D-6E8A-4147-A177-3AD203B41FA5}">
                      <a16:colId xmlns:a16="http://schemas.microsoft.com/office/drawing/2014/main" val="2958407966"/>
                    </a:ext>
                  </a:extLst>
                </a:gridCol>
              </a:tblGrid>
              <a:tr h="0">
                <a:tc>
                  <a:txBody>
                    <a:bodyPr/>
                    <a:lstStyle/>
                    <a:p>
                      <a:pPr algn="l"/>
                      <a:r>
                        <a:rPr lang="en-IN">
                          <a:solidFill>
                            <a:srgbClr val="002060"/>
                          </a:solidFill>
                          <a:effectLst/>
                        </a:rPr>
                        <a:t>emp_id</a:t>
                      </a:r>
                    </a:p>
                  </a:txBody>
                  <a:tcPr marL="76200" marR="76200" marT="76200" marB="76200" anchor="ctr">
                    <a:lnL w="7620" cap="flat" cmpd="sng" algn="ctr">
                      <a:solidFill>
                        <a:srgbClr val="80A4B1"/>
                      </a:solidFill>
                      <a:prstDash val="solid"/>
                      <a:round/>
                      <a:headEnd type="none" w="med" len="med"/>
                      <a:tailEnd type="none" w="med" len="med"/>
                    </a:lnL>
                    <a:lnR w="7620" cap="flat" cmpd="sng" algn="ctr">
                      <a:solidFill>
                        <a:srgbClr val="20A2B1"/>
                      </a:solidFill>
                      <a:prstDash val="solid"/>
                      <a:round/>
                      <a:headEnd type="none" w="med" len="med"/>
                      <a:tailEnd type="none" w="med" len="med"/>
                    </a:lnR>
                    <a:lnT w="7620" cap="flat" cmpd="sng" algn="ctr">
                      <a:solidFill>
                        <a:srgbClr val="80A4B1"/>
                      </a:solidFill>
                      <a:prstDash val="solid"/>
                      <a:round/>
                      <a:headEnd type="none" w="med" len="med"/>
                      <a:tailEnd type="none" w="med" len="med"/>
                    </a:lnT>
                    <a:lnB w="7620" cap="flat" cmpd="sng" algn="ctr">
                      <a:solidFill>
                        <a:srgbClr val="E0A2B1"/>
                      </a:solidFill>
                      <a:prstDash val="solid"/>
                      <a:round/>
                      <a:headEnd type="none" w="med" len="med"/>
                      <a:tailEnd type="none" w="med" len="med"/>
                    </a:lnB>
                    <a:solidFill>
                      <a:srgbClr val="FFFFFF"/>
                    </a:solidFill>
                  </a:tcPr>
                </a:tc>
                <a:tc>
                  <a:txBody>
                    <a:bodyPr/>
                    <a:lstStyle/>
                    <a:p>
                      <a:pPr algn="l"/>
                      <a:r>
                        <a:rPr lang="en-IN">
                          <a:solidFill>
                            <a:srgbClr val="002060"/>
                          </a:solidFill>
                          <a:effectLst/>
                        </a:rPr>
                        <a:t>emp_name</a:t>
                      </a:r>
                    </a:p>
                  </a:txBody>
                  <a:tcPr marL="76200" marR="76200" marT="76200" marB="76200" anchor="ctr">
                    <a:lnL w="7620" cap="flat" cmpd="sng" algn="ctr">
                      <a:solidFill>
                        <a:srgbClr val="20A2B1"/>
                      </a:solidFill>
                      <a:prstDash val="solid"/>
                      <a:round/>
                      <a:headEnd type="none" w="med" len="med"/>
                      <a:tailEnd type="none" w="med" len="med"/>
                    </a:lnL>
                    <a:lnR w="7620" cap="flat" cmpd="sng" algn="ctr">
                      <a:solidFill>
                        <a:srgbClr val="E0A4B1"/>
                      </a:solidFill>
                      <a:prstDash val="solid"/>
                      <a:round/>
                      <a:headEnd type="none" w="med" len="med"/>
                      <a:tailEnd type="none" w="med" len="med"/>
                    </a:lnR>
                    <a:lnT w="7620" cap="flat" cmpd="sng" algn="ctr">
                      <a:solidFill>
                        <a:srgbClr val="20A2B1"/>
                      </a:solidFill>
                      <a:prstDash val="solid"/>
                      <a:round/>
                      <a:headEnd type="none" w="med" len="med"/>
                      <a:tailEnd type="none" w="med" len="med"/>
                    </a:lnT>
                    <a:lnB w="7620" cap="flat" cmpd="sng" algn="ctr">
                      <a:solidFill>
                        <a:srgbClr val="E0A6B1"/>
                      </a:solidFill>
                      <a:prstDash val="solid"/>
                      <a:round/>
                      <a:headEnd type="none" w="med" len="med"/>
                      <a:tailEnd type="none" w="med" len="med"/>
                    </a:lnB>
                    <a:solidFill>
                      <a:srgbClr val="FFFFFF"/>
                    </a:solidFill>
                  </a:tcPr>
                </a:tc>
                <a:tc>
                  <a:txBody>
                    <a:bodyPr/>
                    <a:lstStyle/>
                    <a:p>
                      <a:pPr algn="l"/>
                      <a:r>
                        <a:rPr lang="en-IN">
                          <a:solidFill>
                            <a:srgbClr val="002060"/>
                          </a:solidFill>
                          <a:effectLst/>
                        </a:rPr>
                        <a:t>emp_mobile</a:t>
                      </a:r>
                    </a:p>
                  </a:txBody>
                  <a:tcPr marL="76200" marR="76200" marT="76200" marB="76200" anchor="ctr">
                    <a:lnL w="7620" cap="flat" cmpd="sng" algn="ctr">
                      <a:solidFill>
                        <a:srgbClr val="E0A4B1"/>
                      </a:solidFill>
                      <a:prstDash val="solid"/>
                      <a:round/>
                      <a:headEnd type="none" w="med" len="med"/>
                      <a:tailEnd type="none" w="med" len="med"/>
                    </a:lnL>
                    <a:lnR w="7620" cap="flat" cmpd="sng" algn="ctr">
                      <a:solidFill>
                        <a:srgbClr val="C0A2B1"/>
                      </a:solidFill>
                      <a:prstDash val="solid"/>
                      <a:round/>
                      <a:headEnd type="none" w="med" len="med"/>
                      <a:tailEnd type="none" w="med" len="med"/>
                    </a:lnR>
                    <a:lnT w="7620" cap="flat" cmpd="sng" algn="ctr">
                      <a:solidFill>
                        <a:srgbClr val="E0A4B1"/>
                      </a:solidFill>
                      <a:prstDash val="solid"/>
                      <a:round/>
                      <a:headEnd type="none" w="med" len="med"/>
                      <a:tailEnd type="none" w="med" len="med"/>
                    </a:lnT>
                    <a:lnB w="7620" cap="flat" cmpd="sng" algn="ctr">
                      <a:solidFill>
                        <a:srgbClr val="00A3B1"/>
                      </a:solidFill>
                      <a:prstDash val="solid"/>
                      <a:round/>
                      <a:headEnd type="none" w="med" len="med"/>
                      <a:tailEnd type="none" w="med" len="med"/>
                    </a:lnB>
                    <a:solidFill>
                      <a:srgbClr val="FFFFFF"/>
                    </a:solidFill>
                  </a:tcPr>
                </a:tc>
                <a:tc>
                  <a:txBody>
                    <a:bodyPr/>
                    <a:lstStyle/>
                    <a:p>
                      <a:pPr algn="l"/>
                      <a:r>
                        <a:rPr lang="en-IN">
                          <a:solidFill>
                            <a:srgbClr val="002060"/>
                          </a:solidFill>
                          <a:effectLst/>
                        </a:rPr>
                        <a:t>emp_skill</a:t>
                      </a:r>
                    </a:p>
                  </a:txBody>
                  <a:tcPr marL="76200" marR="76200" marT="76200" marB="76200" anchor="ctr">
                    <a:lnL w="7620" cap="flat" cmpd="sng" algn="ctr">
                      <a:solidFill>
                        <a:srgbClr val="C0A2B1"/>
                      </a:solidFill>
                      <a:prstDash val="solid"/>
                      <a:round/>
                      <a:headEnd type="none" w="med" len="med"/>
                      <a:tailEnd type="none" w="med" len="med"/>
                    </a:lnL>
                    <a:lnR w="7620" cap="flat" cmpd="sng" algn="ctr">
                      <a:solidFill>
                        <a:srgbClr val="C0A2B1"/>
                      </a:solidFill>
                      <a:prstDash val="solid"/>
                      <a:round/>
                      <a:headEnd type="none" w="med" len="med"/>
                      <a:tailEnd type="none" w="med" len="med"/>
                    </a:lnR>
                    <a:lnT w="7620" cap="flat" cmpd="sng" algn="ctr">
                      <a:solidFill>
                        <a:srgbClr val="C0A2B1"/>
                      </a:solidFill>
                      <a:prstDash val="solid"/>
                      <a:round/>
                      <a:headEnd type="none" w="med" len="med"/>
                      <a:tailEnd type="none" w="med" len="med"/>
                    </a:lnT>
                    <a:lnB w="7620" cap="flat" cmpd="sng" algn="ctr">
                      <a:solidFill>
                        <a:srgbClr val="60A4B1"/>
                      </a:solidFill>
                      <a:prstDash val="solid"/>
                      <a:round/>
                      <a:headEnd type="none" w="med" len="med"/>
                      <a:tailEnd type="none" w="med" len="med"/>
                    </a:lnB>
                    <a:solidFill>
                      <a:srgbClr val="FFFFFF"/>
                    </a:solidFill>
                  </a:tcPr>
                </a:tc>
                <a:extLst>
                  <a:ext uri="{0D108BD9-81ED-4DB2-BD59-A6C34878D82A}">
                    <a16:rowId xmlns:a16="http://schemas.microsoft.com/office/drawing/2014/main" val="4075623513"/>
                  </a:ext>
                </a:extLst>
              </a:tr>
              <a:tr h="0">
                <a:tc>
                  <a:txBody>
                    <a:bodyPr/>
                    <a:lstStyle/>
                    <a:p>
                      <a:r>
                        <a:rPr lang="en-IN">
                          <a:solidFill>
                            <a:srgbClr val="002060"/>
                          </a:solidFill>
                          <a:effectLst/>
                        </a:rPr>
                        <a:t>1</a:t>
                      </a:r>
                    </a:p>
                  </a:txBody>
                  <a:tcPr marL="76200" marR="76200" marT="76200" marB="76200" anchor="ctr">
                    <a:lnL w="7620" cap="flat" cmpd="sng" algn="ctr">
                      <a:solidFill>
                        <a:srgbClr val="E0A2B1"/>
                      </a:solidFill>
                      <a:prstDash val="solid"/>
                      <a:round/>
                      <a:headEnd type="none" w="med" len="med"/>
                      <a:tailEnd type="none" w="med" len="med"/>
                    </a:lnL>
                    <a:lnR w="7620" cap="flat" cmpd="sng" algn="ctr">
                      <a:solidFill>
                        <a:srgbClr val="E0A6B1"/>
                      </a:solidFill>
                      <a:prstDash val="solid"/>
                      <a:round/>
                      <a:headEnd type="none" w="med" len="med"/>
                      <a:tailEnd type="none" w="med" len="med"/>
                    </a:lnR>
                    <a:lnT w="7620" cap="flat" cmpd="sng" algn="ctr">
                      <a:solidFill>
                        <a:srgbClr val="E0A2B1"/>
                      </a:solidFill>
                      <a:prstDash val="solid"/>
                      <a:round/>
                      <a:headEnd type="none" w="med" len="med"/>
                      <a:tailEnd type="none" w="med" len="med"/>
                    </a:lnT>
                    <a:lnB w="7620" cap="flat" cmpd="sng" algn="ctr">
                      <a:solidFill>
                        <a:srgbClr val="40A5B1"/>
                      </a:solidFill>
                      <a:prstDash val="solid"/>
                      <a:round/>
                      <a:headEnd type="none" w="med" len="med"/>
                      <a:tailEnd type="none" w="med" len="med"/>
                    </a:lnB>
                    <a:solidFill>
                      <a:srgbClr val="FFFFFF"/>
                    </a:solidFill>
                  </a:tcPr>
                </a:tc>
                <a:tc>
                  <a:txBody>
                    <a:bodyPr/>
                    <a:lstStyle/>
                    <a:p>
                      <a:r>
                        <a:rPr lang="en-IN">
                          <a:solidFill>
                            <a:srgbClr val="002060"/>
                          </a:solidFill>
                          <a:effectLst/>
                        </a:rPr>
                        <a:t>John Tick</a:t>
                      </a:r>
                    </a:p>
                  </a:txBody>
                  <a:tcPr marL="76200" marR="76200" marT="76200" marB="76200" anchor="ctr">
                    <a:lnL w="7620" cap="flat" cmpd="sng" algn="ctr">
                      <a:solidFill>
                        <a:srgbClr val="E0A6B1"/>
                      </a:solidFill>
                      <a:prstDash val="solid"/>
                      <a:round/>
                      <a:headEnd type="none" w="med" len="med"/>
                      <a:tailEnd type="none" w="med" len="med"/>
                    </a:lnL>
                    <a:lnR w="7620" cap="flat" cmpd="sng" algn="ctr">
                      <a:solidFill>
                        <a:srgbClr val="00A3B1"/>
                      </a:solidFill>
                      <a:prstDash val="solid"/>
                      <a:round/>
                      <a:headEnd type="none" w="med" len="med"/>
                      <a:tailEnd type="none" w="med" len="med"/>
                    </a:lnR>
                    <a:lnT w="7620" cap="flat" cmpd="sng" algn="ctr">
                      <a:solidFill>
                        <a:srgbClr val="E0A6B1"/>
                      </a:solidFill>
                      <a:prstDash val="solid"/>
                      <a:round/>
                      <a:headEnd type="none" w="med" len="med"/>
                      <a:tailEnd type="none" w="med" len="med"/>
                    </a:lnT>
                    <a:lnB w="7620" cap="flat" cmpd="sng" algn="ctr">
                      <a:solidFill>
                        <a:srgbClr val="A0A2B1"/>
                      </a:solidFill>
                      <a:prstDash val="solid"/>
                      <a:round/>
                      <a:headEnd type="none" w="med" len="med"/>
                      <a:tailEnd type="none" w="med" len="med"/>
                    </a:lnB>
                    <a:solidFill>
                      <a:srgbClr val="FFFFFF"/>
                    </a:solidFill>
                  </a:tcPr>
                </a:tc>
                <a:tc>
                  <a:txBody>
                    <a:bodyPr/>
                    <a:lstStyle/>
                    <a:p>
                      <a:r>
                        <a:rPr lang="en-IN">
                          <a:solidFill>
                            <a:srgbClr val="002060"/>
                          </a:solidFill>
                          <a:effectLst/>
                        </a:rPr>
                        <a:t>9999957773</a:t>
                      </a:r>
                    </a:p>
                  </a:txBody>
                  <a:tcPr marL="76200" marR="76200" marT="76200" marB="76200" anchor="ctr">
                    <a:lnL w="7620" cap="flat" cmpd="sng" algn="ctr">
                      <a:solidFill>
                        <a:srgbClr val="00A3B1"/>
                      </a:solidFill>
                      <a:prstDash val="solid"/>
                      <a:round/>
                      <a:headEnd type="none" w="med" len="med"/>
                      <a:tailEnd type="none" w="med" len="med"/>
                    </a:lnL>
                    <a:lnR w="7620" cap="flat" cmpd="sng" algn="ctr">
                      <a:solidFill>
                        <a:srgbClr val="60A4B1"/>
                      </a:solidFill>
                      <a:prstDash val="solid"/>
                      <a:round/>
                      <a:headEnd type="none" w="med" len="med"/>
                      <a:tailEnd type="none" w="med" len="med"/>
                    </a:lnR>
                    <a:lnT w="7620" cap="flat" cmpd="sng" algn="ctr">
                      <a:solidFill>
                        <a:srgbClr val="00A3B1"/>
                      </a:solidFill>
                      <a:prstDash val="solid"/>
                      <a:round/>
                      <a:headEnd type="none" w="med" len="med"/>
                      <a:tailEnd type="none" w="med" len="med"/>
                    </a:lnT>
                    <a:lnB w="7620" cap="flat" cmpd="sng" algn="ctr">
                      <a:solidFill>
                        <a:srgbClr val="A0A2B1"/>
                      </a:solidFill>
                      <a:prstDash val="solid"/>
                      <a:round/>
                      <a:headEnd type="none" w="med" len="med"/>
                      <a:tailEnd type="none" w="med" len="med"/>
                    </a:lnB>
                    <a:solidFill>
                      <a:srgbClr val="FFFFFF"/>
                    </a:solidFill>
                  </a:tcPr>
                </a:tc>
                <a:tc>
                  <a:txBody>
                    <a:bodyPr/>
                    <a:lstStyle/>
                    <a:p>
                      <a:r>
                        <a:rPr lang="en-IN">
                          <a:solidFill>
                            <a:srgbClr val="002060"/>
                          </a:solidFill>
                          <a:effectLst/>
                        </a:rPr>
                        <a:t>Python</a:t>
                      </a:r>
                    </a:p>
                  </a:txBody>
                  <a:tcPr marL="76200" marR="76200" marT="76200" marB="76200" anchor="ctr">
                    <a:lnL w="7620" cap="flat" cmpd="sng" algn="ctr">
                      <a:solidFill>
                        <a:srgbClr val="60A4B1"/>
                      </a:solidFill>
                      <a:prstDash val="solid"/>
                      <a:round/>
                      <a:headEnd type="none" w="med" len="med"/>
                      <a:tailEnd type="none" w="med" len="med"/>
                    </a:lnL>
                    <a:lnR w="7620" cap="flat" cmpd="sng" algn="ctr">
                      <a:solidFill>
                        <a:srgbClr val="60A4B1"/>
                      </a:solidFill>
                      <a:prstDash val="solid"/>
                      <a:round/>
                      <a:headEnd type="none" w="med" len="med"/>
                      <a:tailEnd type="none" w="med" len="med"/>
                    </a:lnR>
                    <a:lnT w="7620" cap="flat" cmpd="sng" algn="ctr">
                      <a:solidFill>
                        <a:srgbClr val="60A4B1"/>
                      </a:solidFill>
                      <a:prstDash val="solid"/>
                      <a:round/>
                      <a:headEnd type="none" w="med" len="med"/>
                      <a:tailEnd type="none" w="med" len="med"/>
                    </a:lnT>
                    <a:lnB w="7620" cap="flat" cmpd="sng" algn="ctr">
                      <a:solidFill>
                        <a:srgbClr val="40AEB1"/>
                      </a:solidFill>
                      <a:prstDash val="solid"/>
                      <a:round/>
                      <a:headEnd type="none" w="med" len="med"/>
                      <a:tailEnd type="none" w="med" len="med"/>
                    </a:lnB>
                    <a:solidFill>
                      <a:srgbClr val="FFFFFF"/>
                    </a:solidFill>
                  </a:tcPr>
                </a:tc>
                <a:extLst>
                  <a:ext uri="{0D108BD9-81ED-4DB2-BD59-A6C34878D82A}">
                    <a16:rowId xmlns:a16="http://schemas.microsoft.com/office/drawing/2014/main" val="4124327173"/>
                  </a:ext>
                </a:extLst>
              </a:tr>
              <a:tr h="0">
                <a:tc>
                  <a:txBody>
                    <a:bodyPr/>
                    <a:lstStyle/>
                    <a:p>
                      <a:r>
                        <a:rPr lang="en-IN" dirty="0">
                          <a:solidFill>
                            <a:srgbClr val="002060"/>
                          </a:solidFill>
                          <a:effectLst/>
                        </a:rPr>
                        <a:t>1</a:t>
                      </a:r>
                    </a:p>
                  </a:txBody>
                  <a:tcPr marL="76200" marR="76200" marT="76200" marB="76200" anchor="ctr">
                    <a:lnL w="7620" cap="flat" cmpd="sng" algn="ctr">
                      <a:solidFill>
                        <a:srgbClr val="40A5B1"/>
                      </a:solidFill>
                      <a:prstDash val="solid"/>
                      <a:round/>
                      <a:headEnd type="none" w="med" len="med"/>
                      <a:tailEnd type="none" w="med" len="med"/>
                    </a:lnL>
                    <a:lnR w="7620" cap="flat" cmpd="sng" algn="ctr">
                      <a:solidFill>
                        <a:srgbClr val="A0A2B1"/>
                      </a:solidFill>
                      <a:prstDash val="solid"/>
                      <a:round/>
                      <a:headEnd type="none" w="med" len="med"/>
                      <a:tailEnd type="none" w="med" len="med"/>
                    </a:lnR>
                    <a:lnT w="7620" cap="flat" cmpd="sng" algn="ctr">
                      <a:solidFill>
                        <a:srgbClr val="40A5B1"/>
                      </a:solidFill>
                      <a:prstDash val="solid"/>
                      <a:round/>
                      <a:headEnd type="none" w="med" len="med"/>
                      <a:tailEnd type="none" w="med" len="med"/>
                    </a:lnT>
                    <a:lnB w="7620" cap="flat" cmpd="sng" algn="ctr">
                      <a:solidFill>
                        <a:srgbClr val="40ABB1"/>
                      </a:solidFill>
                      <a:prstDash val="solid"/>
                      <a:round/>
                      <a:headEnd type="none" w="med" len="med"/>
                      <a:tailEnd type="none" w="med" len="med"/>
                    </a:lnB>
                    <a:solidFill>
                      <a:srgbClr val="FFFFFF"/>
                    </a:solidFill>
                  </a:tcPr>
                </a:tc>
                <a:tc>
                  <a:txBody>
                    <a:bodyPr/>
                    <a:lstStyle/>
                    <a:p>
                      <a:r>
                        <a:rPr lang="en-IN" dirty="0">
                          <a:solidFill>
                            <a:srgbClr val="002060"/>
                          </a:solidFill>
                          <a:effectLst/>
                        </a:rPr>
                        <a:t>John Tick</a:t>
                      </a:r>
                    </a:p>
                  </a:txBody>
                  <a:tcPr marL="76200" marR="76200" marT="76200" marB="76200" anchor="ctr">
                    <a:lnL w="7620" cap="flat" cmpd="sng" algn="ctr">
                      <a:solidFill>
                        <a:srgbClr val="A0A2B1"/>
                      </a:solidFill>
                      <a:prstDash val="solid"/>
                      <a:round/>
                      <a:headEnd type="none" w="med" len="med"/>
                      <a:tailEnd type="none" w="med" len="med"/>
                    </a:lnL>
                    <a:lnR w="7620" cap="flat" cmpd="sng" algn="ctr">
                      <a:solidFill>
                        <a:srgbClr val="A0A2B1"/>
                      </a:solidFill>
                      <a:prstDash val="solid"/>
                      <a:round/>
                      <a:headEnd type="none" w="med" len="med"/>
                      <a:tailEnd type="none" w="med" len="med"/>
                    </a:lnR>
                    <a:lnT w="7620" cap="flat" cmpd="sng" algn="ctr">
                      <a:solidFill>
                        <a:srgbClr val="A0A2B1"/>
                      </a:solidFill>
                      <a:prstDash val="solid"/>
                      <a:round/>
                      <a:headEnd type="none" w="med" len="med"/>
                      <a:tailEnd type="none" w="med" len="med"/>
                    </a:lnT>
                    <a:lnB w="7620" cap="flat" cmpd="sng" algn="ctr">
                      <a:solidFill>
                        <a:srgbClr val="E0A8B1"/>
                      </a:solidFill>
                      <a:prstDash val="solid"/>
                      <a:round/>
                      <a:headEnd type="none" w="med" len="med"/>
                      <a:tailEnd type="none" w="med" len="med"/>
                    </a:lnB>
                    <a:solidFill>
                      <a:srgbClr val="FFFFFF"/>
                    </a:solidFill>
                  </a:tcPr>
                </a:tc>
                <a:tc>
                  <a:txBody>
                    <a:bodyPr/>
                    <a:lstStyle/>
                    <a:p>
                      <a:r>
                        <a:rPr lang="en-IN">
                          <a:solidFill>
                            <a:srgbClr val="002060"/>
                          </a:solidFill>
                          <a:effectLst/>
                        </a:rPr>
                        <a:t>9999957773</a:t>
                      </a:r>
                    </a:p>
                  </a:txBody>
                  <a:tcPr marL="76200" marR="76200" marT="76200" marB="76200" anchor="ctr">
                    <a:lnL w="7620" cap="flat" cmpd="sng" algn="ctr">
                      <a:solidFill>
                        <a:srgbClr val="A0A2B1"/>
                      </a:solidFill>
                      <a:prstDash val="solid"/>
                      <a:round/>
                      <a:headEnd type="none" w="med" len="med"/>
                      <a:tailEnd type="none" w="med" len="med"/>
                    </a:lnL>
                    <a:lnR w="7620" cap="flat" cmpd="sng" algn="ctr">
                      <a:solidFill>
                        <a:srgbClr val="40AEB1"/>
                      </a:solidFill>
                      <a:prstDash val="solid"/>
                      <a:round/>
                      <a:headEnd type="none" w="med" len="med"/>
                      <a:tailEnd type="none" w="med" len="med"/>
                    </a:lnR>
                    <a:lnT w="7620" cap="flat" cmpd="sng" algn="ctr">
                      <a:solidFill>
                        <a:srgbClr val="A0A2B1"/>
                      </a:solidFill>
                      <a:prstDash val="solid"/>
                      <a:round/>
                      <a:headEnd type="none" w="med" len="med"/>
                      <a:tailEnd type="none" w="med" len="med"/>
                    </a:lnT>
                    <a:lnB w="7620" cap="flat" cmpd="sng" algn="ctr">
                      <a:solidFill>
                        <a:srgbClr val="40AFB1"/>
                      </a:solidFill>
                      <a:prstDash val="solid"/>
                      <a:round/>
                      <a:headEnd type="none" w="med" len="med"/>
                      <a:tailEnd type="none" w="med" len="med"/>
                    </a:lnB>
                    <a:solidFill>
                      <a:srgbClr val="FFFFFF"/>
                    </a:solidFill>
                  </a:tcPr>
                </a:tc>
                <a:tc>
                  <a:txBody>
                    <a:bodyPr/>
                    <a:lstStyle/>
                    <a:p>
                      <a:r>
                        <a:rPr lang="en-IN">
                          <a:solidFill>
                            <a:srgbClr val="002060"/>
                          </a:solidFill>
                          <a:effectLst/>
                        </a:rPr>
                        <a:t>JavaScript</a:t>
                      </a:r>
                    </a:p>
                  </a:txBody>
                  <a:tcPr marL="76200" marR="76200" marT="76200" marB="76200" anchor="ctr">
                    <a:lnL w="7620" cap="flat" cmpd="sng" algn="ctr">
                      <a:solidFill>
                        <a:srgbClr val="40AEB1"/>
                      </a:solidFill>
                      <a:prstDash val="solid"/>
                      <a:round/>
                      <a:headEnd type="none" w="med" len="med"/>
                      <a:tailEnd type="none" w="med" len="med"/>
                    </a:lnL>
                    <a:lnR w="7620" cap="flat" cmpd="sng" algn="ctr">
                      <a:solidFill>
                        <a:srgbClr val="40AEB1"/>
                      </a:solidFill>
                      <a:prstDash val="solid"/>
                      <a:round/>
                      <a:headEnd type="none" w="med" len="med"/>
                      <a:tailEnd type="none" w="med" len="med"/>
                    </a:lnR>
                    <a:lnT w="7620" cap="flat" cmpd="sng" algn="ctr">
                      <a:solidFill>
                        <a:srgbClr val="40AEB1"/>
                      </a:solidFill>
                      <a:prstDash val="solid"/>
                      <a:round/>
                      <a:headEnd type="none" w="med" len="med"/>
                      <a:tailEnd type="none" w="med" len="med"/>
                    </a:lnT>
                    <a:lnB w="7620" cap="flat" cmpd="sng" algn="ctr">
                      <a:solidFill>
                        <a:srgbClr val="E0AEB1"/>
                      </a:solidFill>
                      <a:prstDash val="solid"/>
                      <a:round/>
                      <a:headEnd type="none" w="med" len="med"/>
                      <a:tailEnd type="none" w="med" len="med"/>
                    </a:lnB>
                    <a:solidFill>
                      <a:srgbClr val="FFFFFF"/>
                    </a:solidFill>
                  </a:tcPr>
                </a:tc>
                <a:extLst>
                  <a:ext uri="{0D108BD9-81ED-4DB2-BD59-A6C34878D82A}">
                    <a16:rowId xmlns:a16="http://schemas.microsoft.com/office/drawing/2014/main" val="2588769860"/>
                  </a:ext>
                </a:extLst>
              </a:tr>
              <a:tr h="0">
                <a:tc>
                  <a:txBody>
                    <a:bodyPr/>
                    <a:lstStyle/>
                    <a:p>
                      <a:r>
                        <a:rPr lang="en-IN">
                          <a:solidFill>
                            <a:srgbClr val="002060"/>
                          </a:solidFill>
                          <a:effectLst/>
                        </a:rPr>
                        <a:t>2</a:t>
                      </a:r>
                    </a:p>
                  </a:txBody>
                  <a:tcPr marL="76200" marR="76200" marT="76200" marB="76200" anchor="ctr">
                    <a:lnL w="7620" cap="flat" cmpd="sng" algn="ctr">
                      <a:solidFill>
                        <a:srgbClr val="40ABB1"/>
                      </a:solidFill>
                      <a:prstDash val="solid"/>
                      <a:round/>
                      <a:headEnd type="none" w="med" len="med"/>
                      <a:tailEnd type="none" w="med" len="med"/>
                    </a:lnL>
                    <a:lnR w="7620" cap="flat" cmpd="sng" algn="ctr">
                      <a:solidFill>
                        <a:srgbClr val="E0A8B1"/>
                      </a:solidFill>
                      <a:prstDash val="solid"/>
                      <a:round/>
                      <a:headEnd type="none" w="med" len="med"/>
                      <a:tailEnd type="none" w="med" len="med"/>
                    </a:lnR>
                    <a:lnT w="7620" cap="flat" cmpd="sng" algn="ctr">
                      <a:solidFill>
                        <a:srgbClr val="40ABB1"/>
                      </a:solidFill>
                      <a:prstDash val="solid"/>
                      <a:round/>
                      <a:headEnd type="none" w="med" len="med"/>
                      <a:tailEnd type="none" w="med" len="med"/>
                    </a:lnT>
                    <a:lnB w="7620" cap="flat" cmpd="sng" algn="ctr">
                      <a:solidFill>
                        <a:srgbClr val="E0ACB1"/>
                      </a:solidFill>
                      <a:prstDash val="solid"/>
                      <a:round/>
                      <a:headEnd type="none" w="med" len="med"/>
                      <a:tailEnd type="none" w="med" len="med"/>
                    </a:lnB>
                    <a:solidFill>
                      <a:srgbClr val="FFFFFF"/>
                    </a:solidFill>
                  </a:tcPr>
                </a:tc>
                <a:tc>
                  <a:txBody>
                    <a:bodyPr/>
                    <a:lstStyle/>
                    <a:p>
                      <a:r>
                        <a:rPr lang="en-IN">
                          <a:solidFill>
                            <a:srgbClr val="002060"/>
                          </a:solidFill>
                          <a:effectLst/>
                        </a:rPr>
                        <a:t>Darth Trader</a:t>
                      </a:r>
                    </a:p>
                  </a:txBody>
                  <a:tcPr marL="76200" marR="76200" marT="76200" marB="76200" anchor="ctr">
                    <a:lnL w="7620" cap="flat" cmpd="sng" algn="ctr">
                      <a:solidFill>
                        <a:srgbClr val="E0A8B1"/>
                      </a:solidFill>
                      <a:prstDash val="solid"/>
                      <a:round/>
                      <a:headEnd type="none" w="med" len="med"/>
                      <a:tailEnd type="none" w="med" len="med"/>
                    </a:lnL>
                    <a:lnR w="7620" cap="flat" cmpd="sng" algn="ctr">
                      <a:solidFill>
                        <a:srgbClr val="40AFB1"/>
                      </a:solidFill>
                      <a:prstDash val="solid"/>
                      <a:round/>
                      <a:headEnd type="none" w="med" len="med"/>
                      <a:tailEnd type="none" w="med" len="med"/>
                    </a:lnR>
                    <a:lnT w="7620" cap="flat" cmpd="sng" algn="ctr">
                      <a:solidFill>
                        <a:srgbClr val="E0A8B1"/>
                      </a:solidFill>
                      <a:prstDash val="solid"/>
                      <a:round/>
                      <a:headEnd type="none" w="med" len="med"/>
                      <a:tailEnd type="none" w="med" len="med"/>
                    </a:lnT>
                    <a:lnB w="7620" cap="flat" cmpd="sng" algn="ctr">
                      <a:solidFill>
                        <a:srgbClr val="80ABB1"/>
                      </a:solidFill>
                      <a:prstDash val="solid"/>
                      <a:round/>
                      <a:headEnd type="none" w="med" len="med"/>
                      <a:tailEnd type="none" w="med" len="med"/>
                    </a:lnB>
                    <a:solidFill>
                      <a:srgbClr val="FFFFFF"/>
                    </a:solidFill>
                  </a:tcPr>
                </a:tc>
                <a:tc>
                  <a:txBody>
                    <a:bodyPr/>
                    <a:lstStyle/>
                    <a:p>
                      <a:r>
                        <a:rPr lang="en-IN">
                          <a:solidFill>
                            <a:srgbClr val="002060"/>
                          </a:solidFill>
                          <a:effectLst/>
                        </a:rPr>
                        <a:t>8888853337</a:t>
                      </a:r>
                    </a:p>
                  </a:txBody>
                  <a:tcPr marL="76200" marR="76200" marT="76200" marB="76200" anchor="ctr">
                    <a:lnL w="7620" cap="flat" cmpd="sng" algn="ctr">
                      <a:solidFill>
                        <a:srgbClr val="40AFB1"/>
                      </a:solidFill>
                      <a:prstDash val="solid"/>
                      <a:round/>
                      <a:headEnd type="none" w="med" len="med"/>
                      <a:tailEnd type="none" w="med" len="med"/>
                    </a:lnL>
                    <a:lnR w="7620" cap="flat" cmpd="sng" algn="ctr">
                      <a:solidFill>
                        <a:srgbClr val="E0AEB1"/>
                      </a:solidFill>
                      <a:prstDash val="solid"/>
                      <a:round/>
                      <a:headEnd type="none" w="med" len="med"/>
                      <a:tailEnd type="none" w="med" len="med"/>
                    </a:lnR>
                    <a:lnT w="7620" cap="flat" cmpd="sng" algn="ctr">
                      <a:solidFill>
                        <a:srgbClr val="40AFB1"/>
                      </a:solidFill>
                      <a:prstDash val="solid"/>
                      <a:round/>
                      <a:headEnd type="none" w="med" len="med"/>
                      <a:tailEnd type="none" w="med" len="med"/>
                    </a:lnT>
                    <a:lnB w="7620" cap="flat" cmpd="sng" algn="ctr">
                      <a:solidFill>
                        <a:srgbClr val="40AFB1"/>
                      </a:solidFill>
                      <a:prstDash val="solid"/>
                      <a:round/>
                      <a:headEnd type="none" w="med" len="med"/>
                      <a:tailEnd type="none" w="med" len="med"/>
                    </a:lnB>
                    <a:solidFill>
                      <a:srgbClr val="FFFFFF"/>
                    </a:solidFill>
                  </a:tcPr>
                </a:tc>
                <a:tc>
                  <a:txBody>
                    <a:bodyPr/>
                    <a:lstStyle/>
                    <a:p>
                      <a:r>
                        <a:rPr lang="en-IN">
                          <a:solidFill>
                            <a:srgbClr val="002060"/>
                          </a:solidFill>
                          <a:effectLst/>
                        </a:rPr>
                        <a:t>HTML</a:t>
                      </a:r>
                    </a:p>
                  </a:txBody>
                  <a:tcPr marL="76200" marR="76200" marT="76200" marB="76200" anchor="ctr">
                    <a:lnL w="7620" cap="flat" cmpd="sng" algn="ctr">
                      <a:solidFill>
                        <a:srgbClr val="E0AEB1"/>
                      </a:solidFill>
                      <a:prstDash val="solid"/>
                      <a:round/>
                      <a:headEnd type="none" w="med" len="med"/>
                      <a:tailEnd type="none" w="med" len="med"/>
                    </a:lnL>
                    <a:lnR w="7620" cap="flat" cmpd="sng" algn="ctr">
                      <a:solidFill>
                        <a:srgbClr val="E0AEB1"/>
                      </a:solidFill>
                      <a:prstDash val="solid"/>
                      <a:round/>
                      <a:headEnd type="none" w="med" len="med"/>
                      <a:tailEnd type="none" w="med" len="med"/>
                    </a:lnR>
                    <a:lnT w="7620" cap="flat" cmpd="sng" algn="ctr">
                      <a:solidFill>
                        <a:srgbClr val="E0AEB1"/>
                      </a:solidFill>
                      <a:prstDash val="solid"/>
                      <a:round/>
                      <a:headEnd type="none" w="med" len="med"/>
                      <a:tailEnd type="none" w="med" len="med"/>
                    </a:lnT>
                    <a:lnB w="7620" cap="flat" cmpd="sng" algn="ctr">
                      <a:solidFill>
                        <a:srgbClr val="00A9B1"/>
                      </a:solidFill>
                      <a:prstDash val="solid"/>
                      <a:round/>
                      <a:headEnd type="none" w="med" len="med"/>
                      <a:tailEnd type="none" w="med" len="med"/>
                    </a:lnB>
                    <a:solidFill>
                      <a:srgbClr val="FFFFFF"/>
                    </a:solidFill>
                  </a:tcPr>
                </a:tc>
                <a:extLst>
                  <a:ext uri="{0D108BD9-81ED-4DB2-BD59-A6C34878D82A}">
                    <a16:rowId xmlns:a16="http://schemas.microsoft.com/office/drawing/2014/main" val="588149508"/>
                  </a:ext>
                </a:extLst>
              </a:tr>
              <a:tr h="0">
                <a:tc>
                  <a:txBody>
                    <a:bodyPr/>
                    <a:lstStyle/>
                    <a:p>
                      <a:r>
                        <a:rPr lang="en-IN">
                          <a:solidFill>
                            <a:srgbClr val="002060"/>
                          </a:solidFill>
                          <a:effectLst/>
                        </a:rPr>
                        <a:t>2</a:t>
                      </a:r>
                    </a:p>
                  </a:txBody>
                  <a:tcPr marL="76200" marR="76200" marT="76200" marB="76200" anchor="ctr">
                    <a:lnL w="7620" cap="flat" cmpd="sng" algn="ctr">
                      <a:solidFill>
                        <a:srgbClr val="E0ACB1"/>
                      </a:solidFill>
                      <a:prstDash val="solid"/>
                      <a:round/>
                      <a:headEnd type="none" w="med" len="med"/>
                      <a:tailEnd type="none" w="med" len="med"/>
                    </a:lnL>
                    <a:lnR w="7620" cap="flat" cmpd="sng" algn="ctr">
                      <a:solidFill>
                        <a:srgbClr val="80ABB1"/>
                      </a:solidFill>
                      <a:prstDash val="solid"/>
                      <a:round/>
                      <a:headEnd type="none" w="med" len="med"/>
                      <a:tailEnd type="none" w="med" len="med"/>
                    </a:lnR>
                    <a:lnT w="7620" cap="flat" cmpd="sng" algn="ctr">
                      <a:solidFill>
                        <a:srgbClr val="E0ACB1"/>
                      </a:solidFill>
                      <a:prstDash val="solid"/>
                      <a:round/>
                      <a:headEnd type="none" w="med" len="med"/>
                      <a:tailEnd type="none" w="med" len="med"/>
                    </a:lnT>
                    <a:lnB w="7620" cap="flat" cmpd="sng" algn="ctr">
                      <a:solidFill>
                        <a:srgbClr val="80ABB1"/>
                      </a:solidFill>
                      <a:prstDash val="solid"/>
                      <a:round/>
                      <a:headEnd type="none" w="med" len="med"/>
                      <a:tailEnd type="none" w="med" len="med"/>
                    </a:lnB>
                    <a:solidFill>
                      <a:srgbClr val="FFFFFF"/>
                    </a:solidFill>
                  </a:tcPr>
                </a:tc>
                <a:tc>
                  <a:txBody>
                    <a:bodyPr/>
                    <a:lstStyle/>
                    <a:p>
                      <a:r>
                        <a:rPr lang="en-IN">
                          <a:solidFill>
                            <a:srgbClr val="002060"/>
                          </a:solidFill>
                          <a:effectLst/>
                        </a:rPr>
                        <a:t>Darth Trader</a:t>
                      </a:r>
                    </a:p>
                  </a:txBody>
                  <a:tcPr marL="76200" marR="76200" marT="76200" marB="76200" anchor="ctr">
                    <a:lnL w="7620" cap="flat" cmpd="sng" algn="ctr">
                      <a:solidFill>
                        <a:srgbClr val="80ABB1"/>
                      </a:solidFill>
                      <a:prstDash val="solid"/>
                      <a:round/>
                      <a:headEnd type="none" w="med" len="med"/>
                      <a:tailEnd type="none" w="med" len="med"/>
                    </a:lnL>
                    <a:lnR w="7620" cap="flat" cmpd="sng" algn="ctr">
                      <a:solidFill>
                        <a:srgbClr val="40AFB1"/>
                      </a:solidFill>
                      <a:prstDash val="solid"/>
                      <a:round/>
                      <a:headEnd type="none" w="med" len="med"/>
                      <a:tailEnd type="none" w="med" len="med"/>
                    </a:lnR>
                    <a:lnT w="7620" cap="flat" cmpd="sng" algn="ctr">
                      <a:solidFill>
                        <a:srgbClr val="80ABB1"/>
                      </a:solidFill>
                      <a:prstDash val="solid"/>
                      <a:round/>
                      <a:headEnd type="none" w="med" len="med"/>
                      <a:tailEnd type="none" w="med" len="med"/>
                    </a:lnT>
                    <a:lnB w="7620" cap="flat" cmpd="sng" algn="ctr">
                      <a:solidFill>
                        <a:srgbClr val="40A9B1"/>
                      </a:solidFill>
                      <a:prstDash val="solid"/>
                      <a:round/>
                      <a:headEnd type="none" w="med" len="med"/>
                      <a:tailEnd type="none" w="med" len="med"/>
                    </a:lnB>
                    <a:solidFill>
                      <a:srgbClr val="FFFFFF"/>
                    </a:solidFill>
                  </a:tcPr>
                </a:tc>
                <a:tc>
                  <a:txBody>
                    <a:bodyPr/>
                    <a:lstStyle/>
                    <a:p>
                      <a:r>
                        <a:rPr lang="en-IN">
                          <a:solidFill>
                            <a:srgbClr val="002060"/>
                          </a:solidFill>
                          <a:effectLst/>
                        </a:rPr>
                        <a:t>8888853337</a:t>
                      </a:r>
                    </a:p>
                  </a:txBody>
                  <a:tcPr marL="76200" marR="76200" marT="76200" marB="76200" anchor="ctr">
                    <a:lnL w="7620" cap="flat" cmpd="sng" algn="ctr">
                      <a:solidFill>
                        <a:srgbClr val="40AFB1"/>
                      </a:solidFill>
                      <a:prstDash val="solid"/>
                      <a:round/>
                      <a:headEnd type="none" w="med" len="med"/>
                      <a:tailEnd type="none" w="med" len="med"/>
                    </a:lnL>
                    <a:lnR w="7620" cap="flat" cmpd="sng" algn="ctr">
                      <a:solidFill>
                        <a:srgbClr val="00A9B1"/>
                      </a:solidFill>
                      <a:prstDash val="solid"/>
                      <a:round/>
                      <a:headEnd type="none" w="med" len="med"/>
                      <a:tailEnd type="none" w="med" len="med"/>
                    </a:lnR>
                    <a:lnT w="7620" cap="flat" cmpd="sng" algn="ctr">
                      <a:solidFill>
                        <a:srgbClr val="40AFB1"/>
                      </a:solidFill>
                      <a:prstDash val="solid"/>
                      <a:round/>
                      <a:headEnd type="none" w="med" len="med"/>
                      <a:tailEnd type="none" w="med" len="med"/>
                    </a:lnT>
                    <a:lnB w="7620" cap="flat" cmpd="sng" algn="ctr">
                      <a:solidFill>
                        <a:srgbClr val="A0AFB1"/>
                      </a:solidFill>
                      <a:prstDash val="solid"/>
                      <a:round/>
                      <a:headEnd type="none" w="med" len="med"/>
                      <a:tailEnd type="none" w="med" len="med"/>
                    </a:lnB>
                    <a:solidFill>
                      <a:srgbClr val="FFFFFF"/>
                    </a:solidFill>
                  </a:tcPr>
                </a:tc>
                <a:tc>
                  <a:txBody>
                    <a:bodyPr/>
                    <a:lstStyle/>
                    <a:p>
                      <a:r>
                        <a:rPr lang="en-IN">
                          <a:solidFill>
                            <a:srgbClr val="002060"/>
                          </a:solidFill>
                          <a:effectLst/>
                        </a:rPr>
                        <a:t>CSS</a:t>
                      </a:r>
                    </a:p>
                  </a:txBody>
                  <a:tcPr marL="76200" marR="76200" marT="76200" marB="76200" anchor="ctr">
                    <a:lnL w="7620" cap="flat" cmpd="sng" algn="ctr">
                      <a:solidFill>
                        <a:srgbClr val="00A9B1"/>
                      </a:solidFill>
                      <a:prstDash val="solid"/>
                      <a:round/>
                      <a:headEnd type="none" w="med" len="med"/>
                      <a:tailEnd type="none" w="med" len="med"/>
                    </a:lnL>
                    <a:lnR w="7620" cap="flat" cmpd="sng" algn="ctr">
                      <a:solidFill>
                        <a:srgbClr val="00A9B1"/>
                      </a:solidFill>
                      <a:prstDash val="solid"/>
                      <a:round/>
                      <a:headEnd type="none" w="med" len="med"/>
                      <a:tailEnd type="none" w="med" len="med"/>
                    </a:lnR>
                    <a:lnT w="7620" cap="flat" cmpd="sng" algn="ctr">
                      <a:solidFill>
                        <a:srgbClr val="00A9B1"/>
                      </a:solidFill>
                      <a:prstDash val="solid"/>
                      <a:round/>
                      <a:headEnd type="none" w="med" len="med"/>
                      <a:tailEnd type="none" w="med" len="med"/>
                    </a:lnT>
                    <a:lnB w="7620" cap="flat" cmpd="sng" algn="ctr">
                      <a:solidFill>
                        <a:srgbClr val="00AEB1"/>
                      </a:solidFill>
                      <a:prstDash val="solid"/>
                      <a:round/>
                      <a:headEnd type="none" w="med" len="med"/>
                      <a:tailEnd type="none" w="med" len="med"/>
                    </a:lnB>
                    <a:solidFill>
                      <a:srgbClr val="FFFFFF"/>
                    </a:solidFill>
                  </a:tcPr>
                </a:tc>
                <a:extLst>
                  <a:ext uri="{0D108BD9-81ED-4DB2-BD59-A6C34878D82A}">
                    <a16:rowId xmlns:a16="http://schemas.microsoft.com/office/drawing/2014/main" val="3710532069"/>
                  </a:ext>
                </a:extLst>
              </a:tr>
              <a:tr h="0">
                <a:tc>
                  <a:txBody>
                    <a:bodyPr/>
                    <a:lstStyle/>
                    <a:p>
                      <a:r>
                        <a:rPr lang="en-IN">
                          <a:solidFill>
                            <a:srgbClr val="002060"/>
                          </a:solidFill>
                          <a:effectLst/>
                        </a:rPr>
                        <a:t>2</a:t>
                      </a:r>
                    </a:p>
                  </a:txBody>
                  <a:tcPr marL="76200" marR="76200" marT="76200" marB="76200" anchor="ctr">
                    <a:lnL w="7620" cap="flat" cmpd="sng" algn="ctr">
                      <a:solidFill>
                        <a:srgbClr val="80ABB1"/>
                      </a:solidFill>
                      <a:prstDash val="solid"/>
                      <a:round/>
                      <a:headEnd type="none" w="med" len="med"/>
                      <a:tailEnd type="none" w="med" len="med"/>
                    </a:lnL>
                    <a:lnR w="7620" cap="flat" cmpd="sng" algn="ctr">
                      <a:solidFill>
                        <a:srgbClr val="40A9B1"/>
                      </a:solidFill>
                      <a:prstDash val="solid"/>
                      <a:round/>
                      <a:headEnd type="none" w="med" len="med"/>
                      <a:tailEnd type="none" w="med" len="med"/>
                    </a:lnR>
                    <a:lnT w="7620" cap="flat" cmpd="sng" algn="ctr">
                      <a:solidFill>
                        <a:srgbClr val="80ABB1"/>
                      </a:solidFill>
                      <a:prstDash val="solid"/>
                      <a:round/>
                      <a:headEnd type="none" w="med" len="med"/>
                      <a:tailEnd type="none" w="med" len="med"/>
                    </a:lnT>
                    <a:lnB w="7620" cap="flat" cmpd="sng" algn="ctr">
                      <a:solidFill>
                        <a:srgbClr val="60A8B1"/>
                      </a:solidFill>
                      <a:prstDash val="solid"/>
                      <a:round/>
                      <a:headEnd type="none" w="med" len="med"/>
                      <a:tailEnd type="none" w="med" len="med"/>
                    </a:lnB>
                    <a:solidFill>
                      <a:srgbClr val="FFFFFF"/>
                    </a:solidFill>
                  </a:tcPr>
                </a:tc>
                <a:tc>
                  <a:txBody>
                    <a:bodyPr/>
                    <a:lstStyle/>
                    <a:p>
                      <a:r>
                        <a:rPr lang="en-IN">
                          <a:solidFill>
                            <a:srgbClr val="002060"/>
                          </a:solidFill>
                          <a:effectLst/>
                        </a:rPr>
                        <a:t>Darth Trader</a:t>
                      </a:r>
                    </a:p>
                  </a:txBody>
                  <a:tcPr marL="76200" marR="76200" marT="76200" marB="76200" anchor="ctr">
                    <a:lnL w="7620" cap="flat" cmpd="sng" algn="ctr">
                      <a:solidFill>
                        <a:srgbClr val="40A9B1"/>
                      </a:solidFill>
                      <a:prstDash val="solid"/>
                      <a:round/>
                      <a:headEnd type="none" w="med" len="med"/>
                      <a:tailEnd type="none" w="med" len="med"/>
                    </a:lnL>
                    <a:lnR w="7620" cap="flat" cmpd="sng" algn="ctr">
                      <a:solidFill>
                        <a:srgbClr val="A0AFB1"/>
                      </a:solidFill>
                      <a:prstDash val="solid"/>
                      <a:round/>
                      <a:headEnd type="none" w="med" len="med"/>
                      <a:tailEnd type="none" w="med" len="med"/>
                    </a:lnR>
                    <a:lnT w="7620" cap="flat" cmpd="sng" algn="ctr">
                      <a:solidFill>
                        <a:srgbClr val="40A9B1"/>
                      </a:solidFill>
                      <a:prstDash val="solid"/>
                      <a:round/>
                      <a:headEnd type="none" w="med" len="med"/>
                      <a:tailEnd type="none" w="med" len="med"/>
                    </a:lnT>
                    <a:lnB w="7620" cap="flat" cmpd="sng" algn="ctr">
                      <a:solidFill>
                        <a:srgbClr val="A0A8B1"/>
                      </a:solidFill>
                      <a:prstDash val="solid"/>
                      <a:round/>
                      <a:headEnd type="none" w="med" len="med"/>
                      <a:tailEnd type="none" w="med" len="med"/>
                    </a:lnB>
                    <a:solidFill>
                      <a:srgbClr val="FFFFFF"/>
                    </a:solidFill>
                  </a:tcPr>
                </a:tc>
                <a:tc>
                  <a:txBody>
                    <a:bodyPr/>
                    <a:lstStyle/>
                    <a:p>
                      <a:r>
                        <a:rPr lang="en-IN">
                          <a:solidFill>
                            <a:srgbClr val="002060"/>
                          </a:solidFill>
                          <a:effectLst/>
                        </a:rPr>
                        <a:t>8888853337</a:t>
                      </a:r>
                    </a:p>
                  </a:txBody>
                  <a:tcPr marL="76200" marR="76200" marT="76200" marB="76200" anchor="ctr">
                    <a:lnL w="7620" cap="flat" cmpd="sng" algn="ctr">
                      <a:solidFill>
                        <a:srgbClr val="A0AFB1"/>
                      </a:solidFill>
                      <a:prstDash val="solid"/>
                      <a:round/>
                      <a:headEnd type="none" w="med" len="med"/>
                      <a:tailEnd type="none" w="med" len="med"/>
                    </a:lnL>
                    <a:lnR w="7620" cap="flat" cmpd="sng" algn="ctr">
                      <a:solidFill>
                        <a:srgbClr val="00AEB1"/>
                      </a:solidFill>
                      <a:prstDash val="solid"/>
                      <a:round/>
                      <a:headEnd type="none" w="med" len="med"/>
                      <a:tailEnd type="none" w="med" len="med"/>
                    </a:lnR>
                    <a:lnT w="7620" cap="flat" cmpd="sng" algn="ctr">
                      <a:solidFill>
                        <a:srgbClr val="A0AFB1"/>
                      </a:solidFill>
                      <a:prstDash val="solid"/>
                      <a:round/>
                      <a:headEnd type="none" w="med" len="med"/>
                      <a:tailEnd type="none" w="med" len="med"/>
                    </a:lnT>
                    <a:lnB w="7620" cap="flat" cmpd="sng" algn="ctr">
                      <a:solidFill>
                        <a:srgbClr val="C0ABB1"/>
                      </a:solidFill>
                      <a:prstDash val="solid"/>
                      <a:round/>
                      <a:headEnd type="none" w="med" len="med"/>
                      <a:tailEnd type="none" w="med" len="med"/>
                    </a:lnB>
                    <a:solidFill>
                      <a:srgbClr val="FFFFFF"/>
                    </a:solidFill>
                  </a:tcPr>
                </a:tc>
                <a:tc>
                  <a:txBody>
                    <a:bodyPr/>
                    <a:lstStyle/>
                    <a:p>
                      <a:r>
                        <a:rPr lang="en-IN">
                          <a:solidFill>
                            <a:srgbClr val="002060"/>
                          </a:solidFill>
                          <a:effectLst/>
                        </a:rPr>
                        <a:t>JavaScript</a:t>
                      </a:r>
                    </a:p>
                  </a:txBody>
                  <a:tcPr marL="76200" marR="76200" marT="76200" marB="76200" anchor="ctr">
                    <a:lnL w="7620" cap="flat" cmpd="sng" algn="ctr">
                      <a:solidFill>
                        <a:srgbClr val="00AEB1"/>
                      </a:solidFill>
                      <a:prstDash val="solid"/>
                      <a:round/>
                      <a:headEnd type="none" w="med" len="med"/>
                      <a:tailEnd type="none" w="med" len="med"/>
                    </a:lnL>
                    <a:lnR w="7620" cap="flat" cmpd="sng" algn="ctr">
                      <a:solidFill>
                        <a:srgbClr val="00AEB1"/>
                      </a:solidFill>
                      <a:prstDash val="solid"/>
                      <a:round/>
                      <a:headEnd type="none" w="med" len="med"/>
                      <a:tailEnd type="none" w="med" len="med"/>
                    </a:lnR>
                    <a:lnT w="7620" cap="flat" cmpd="sng" algn="ctr">
                      <a:solidFill>
                        <a:srgbClr val="00AEB1"/>
                      </a:solidFill>
                      <a:prstDash val="solid"/>
                      <a:round/>
                      <a:headEnd type="none" w="med" len="med"/>
                      <a:tailEnd type="none" w="med" len="med"/>
                    </a:lnT>
                    <a:lnB w="7620" cap="flat" cmpd="sng" algn="ctr">
                      <a:solidFill>
                        <a:srgbClr val="20ACB1"/>
                      </a:solidFill>
                      <a:prstDash val="solid"/>
                      <a:round/>
                      <a:headEnd type="none" w="med" len="med"/>
                      <a:tailEnd type="none" w="med" len="med"/>
                    </a:lnB>
                    <a:solidFill>
                      <a:srgbClr val="FFFFFF"/>
                    </a:solidFill>
                  </a:tcPr>
                </a:tc>
                <a:extLst>
                  <a:ext uri="{0D108BD9-81ED-4DB2-BD59-A6C34878D82A}">
                    <a16:rowId xmlns:a16="http://schemas.microsoft.com/office/drawing/2014/main" val="3230191915"/>
                  </a:ext>
                </a:extLst>
              </a:tr>
              <a:tr h="0">
                <a:tc>
                  <a:txBody>
                    <a:bodyPr/>
                    <a:lstStyle/>
                    <a:p>
                      <a:r>
                        <a:rPr lang="en-IN">
                          <a:solidFill>
                            <a:srgbClr val="002060"/>
                          </a:solidFill>
                          <a:effectLst/>
                        </a:rPr>
                        <a:t>3</a:t>
                      </a:r>
                    </a:p>
                  </a:txBody>
                  <a:tcPr marL="76200" marR="76200" marT="76200" marB="76200" anchor="ctr">
                    <a:lnL w="7620" cap="flat" cmpd="sng" algn="ctr">
                      <a:solidFill>
                        <a:srgbClr val="60A8B1"/>
                      </a:solidFill>
                      <a:prstDash val="solid"/>
                      <a:round/>
                      <a:headEnd type="none" w="med" len="med"/>
                      <a:tailEnd type="none" w="med" len="med"/>
                    </a:lnL>
                    <a:lnR w="7620" cap="flat" cmpd="sng" algn="ctr">
                      <a:solidFill>
                        <a:srgbClr val="A0A8B1"/>
                      </a:solidFill>
                      <a:prstDash val="solid"/>
                      <a:round/>
                      <a:headEnd type="none" w="med" len="med"/>
                      <a:tailEnd type="none" w="med" len="med"/>
                    </a:lnR>
                    <a:lnT w="7620" cap="flat" cmpd="sng" algn="ctr">
                      <a:solidFill>
                        <a:srgbClr val="60A8B1"/>
                      </a:solidFill>
                      <a:prstDash val="solid"/>
                      <a:round/>
                      <a:headEnd type="none" w="med" len="med"/>
                      <a:tailEnd type="none" w="med" len="med"/>
                    </a:lnT>
                    <a:lnB w="7620" cap="flat" cmpd="sng" algn="ctr">
                      <a:solidFill>
                        <a:srgbClr val="80B1B1"/>
                      </a:solidFill>
                      <a:prstDash val="solid"/>
                      <a:round/>
                      <a:headEnd type="none" w="med" len="med"/>
                      <a:tailEnd type="none" w="med" len="med"/>
                    </a:lnB>
                    <a:solidFill>
                      <a:srgbClr val="FFFFFF"/>
                    </a:solidFill>
                  </a:tcPr>
                </a:tc>
                <a:tc>
                  <a:txBody>
                    <a:bodyPr/>
                    <a:lstStyle/>
                    <a:p>
                      <a:r>
                        <a:rPr lang="en-IN">
                          <a:solidFill>
                            <a:srgbClr val="002060"/>
                          </a:solidFill>
                          <a:effectLst/>
                        </a:rPr>
                        <a:t>Rony Shark</a:t>
                      </a:r>
                    </a:p>
                  </a:txBody>
                  <a:tcPr marL="76200" marR="76200" marT="76200" marB="76200" anchor="ctr">
                    <a:lnL w="7620" cap="flat" cmpd="sng" algn="ctr">
                      <a:solidFill>
                        <a:srgbClr val="A0A8B1"/>
                      </a:solidFill>
                      <a:prstDash val="solid"/>
                      <a:round/>
                      <a:headEnd type="none" w="med" len="med"/>
                      <a:tailEnd type="none" w="med" len="med"/>
                    </a:lnL>
                    <a:lnR w="7620" cap="flat" cmpd="sng" algn="ctr">
                      <a:solidFill>
                        <a:srgbClr val="C0ABB1"/>
                      </a:solidFill>
                      <a:prstDash val="solid"/>
                      <a:round/>
                      <a:headEnd type="none" w="med" len="med"/>
                      <a:tailEnd type="none" w="med" len="med"/>
                    </a:lnR>
                    <a:lnT w="7620" cap="flat" cmpd="sng" algn="ctr">
                      <a:solidFill>
                        <a:srgbClr val="A0A8B1"/>
                      </a:solidFill>
                      <a:prstDash val="solid"/>
                      <a:round/>
                      <a:headEnd type="none" w="med" len="med"/>
                      <a:tailEnd type="none" w="med" len="med"/>
                    </a:lnT>
                    <a:lnB w="7620" cap="flat" cmpd="sng" algn="ctr">
                      <a:solidFill>
                        <a:srgbClr val="A0B1B1"/>
                      </a:solidFill>
                      <a:prstDash val="solid"/>
                      <a:round/>
                      <a:headEnd type="none" w="med" len="med"/>
                      <a:tailEnd type="none" w="med" len="med"/>
                    </a:lnB>
                    <a:solidFill>
                      <a:srgbClr val="FFFFFF"/>
                    </a:solidFill>
                  </a:tcPr>
                </a:tc>
                <a:tc>
                  <a:txBody>
                    <a:bodyPr/>
                    <a:lstStyle/>
                    <a:p>
                      <a:r>
                        <a:rPr lang="en-IN">
                          <a:solidFill>
                            <a:srgbClr val="002060"/>
                          </a:solidFill>
                          <a:effectLst/>
                        </a:rPr>
                        <a:t>7777720008</a:t>
                      </a:r>
                    </a:p>
                  </a:txBody>
                  <a:tcPr marL="76200" marR="76200" marT="76200" marB="76200" anchor="ctr">
                    <a:lnL w="7620" cap="flat" cmpd="sng" algn="ctr">
                      <a:solidFill>
                        <a:srgbClr val="C0ABB1"/>
                      </a:solidFill>
                      <a:prstDash val="solid"/>
                      <a:round/>
                      <a:headEnd type="none" w="med" len="med"/>
                      <a:tailEnd type="none" w="med" len="med"/>
                    </a:lnL>
                    <a:lnR w="7620" cap="flat" cmpd="sng" algn="ctr">
                      <a:solidFill>
                        <a:srgbClr val="20ACB1"/>
                      </a:solidFill>
                      <a:prstDash val="solid"/>
                      <a:round/>
                      <a:headEnd type="none" w="med" len="med"/>
                      <a:tailEnd type="none" w="med" len="med"/>
                    </a:lnR>
                    <a:lnT w="7620" cap="flat" cmpd="sng" algn="ctr">
                      <a:solidFill>
                        <a:srgbClr val="C0ABB1"/>
                      </a:solidFill>
                      <a:prstDash val="solid"/>
                      <a:round/>
                      <a:headEnd type="none" w="med" len="med"/>
                      <a:tailEnd type="none" w="med" len="med"/>
                    </a:lnT>
                    <a:lnB w="7620" cap="flat" cmpd="sng" algn="ctr">
                      <a:solidFill>
                        <a:srgbClr val="60B7B1"/>
                      </a:solidFill>
                      <a:prstDash val="solid"/>
                      <a:round/>
                      <a:headEnd type="none" w="med" len="med"/>
                      <a:tailEnd type="none" w="med" len="med"/>
                    </a:lnB>
                    <a:solidFill>
                      <a:srgbClr val="FFFFFF"/>
                    </a:solidFill>
                  </a:tcPr>
                </a:tc>
                <a:tc>
                  <a:txBody>
                    <a:bodyPr/>
                    <a:lstStyle/>
                    <a:p>
                      <a:r>
                        <a:rPr lang="en-IN">
                          <a:solidFill>
                            <a:srgbClr val="002060"/>
                          </a:solidFill>
                          <a:effectLst/>
                        </a:rPr>
                        <a:t>Java</a:t>
                      </a:r>
                    </a:p>
                  </a:txBody>
                  <a:tcPr marL="76200" marR="76200" marT="76200" marB="76200" anchor="ctr">
                    <a:lnL w="7620" cap="flat" cmpd="sng" algn="ctr">
                      <a:solidFill>
                        <a:srgbClr val="20ACB1"/>
                      </a:solidFill>
                      <a:prstDash val="solid"/>
                      <a:round/>
                      <a:headEnd type="none" w="med" len="med"/>
                      <a:tailEnd type="none" w="med" len="med"/>
                    </a:lnL>
                    <a:lnR w="7620" cap="flat" cmpd="sng" algn="ctr">
                      <a:solidFill>
                        <a:srgbClr val="20ACB1"/>
                      </a:solidFill>
                      <a:prstDash val="solid"/>
                      <a:round/>
                      <a:headEnd type="none" w="med" len="med"/>
                      <a:tailEnd type="none" w="med" len="med"/>
                    </a:lnR>
                    <a:lnT w="7620" cap="flat" cmpd="sng" algn="ctr">
                      <a:solidFill>
                        <a:srgbClr val="20ACB1"/>
                      </a:solidFill>
                      <a:prstDash val="solid"/>
                      <a:round/>
                      <a:headEnd type="none" w="med" len="med"/>
                      <a:tailEnd type="none" w="med" len="med"/>
                    </a:lnT>
                    <a:lnB w="7620" cap="flat" cmpd="sng" algn="ctr">
                      <a:solidFill>
                        <a:srgbClr val="00B8B1"/>
                      </a:solidFill>
                      <a:prstDash val="solid"/>
                      <a:round/>
                      <a:headEnd type="none" w="med" len="med"/>
                      <a:tailEnd type="none" w="med" len="med"/>
                    </a:lnB>
                    <a:solidFill>
                      <a:srgbClr val="FFFFFF"/>
                    </a:solidFill>
                  </a:tcPr>
                </a:tc>
                <a:extLst>
                  <a:ext uri="{0D108BD9-81ED-4DB2-BD59-A6C34878D82A}">
                    <a16:rowId xmlns:a16="http://schemas.microsoft.com/office/drawing/2014/main" val="1900771862"/>
                  </a:ext>
                </a:extLst>
              </a:tr>
              <a:tr h="0">
                <a:tc>
                  <a:txBody>
                    <a:bodyPr/>
                    <a:lstStyle/>
                    <a:p>
                      <a:r>
                        <a:rPr lang="en-IN">
                          <a:solidFill>
                            <a:srgbClr val="002060"/>
                          </a:solidFill>
                          <a:effectLst/>
                        </a:rPr>
                        <a:t>3</a:t>
                      </a:r>
                    </a:p>
                  </a:txBody>
                  <a:tcPr marL="76200" marR="76200" marT="76200" marB="76200" anchor="ctr">
                    <a:lnL w="7620" cap="flat" cmpd="sng" algn="ctr">
                      <a:solidFill>
                        <a:srgbClr val="80B1B1"/>
                      </a:solidFill>
                      <a:prstDash val="solid"/>
                      <a:round/>
                      <a:headEnd type="none" w="med" len="med"/>
                      <a:tailEnd type="none" w="med" len="med"/>
                    </a:lnL>
                    <a:lnR w="7620" cap="flat" cmpd="sng" algn="ctr">
                      <a:solidFill>
                        <a:srgbClr val="A0B1B1"/>
                      </a:solidFill>
                      <a:prstDash val="solid"/>
                      <a:round/>
                      <a:headEnd type="none" w="med" len="med"/>
                      <a:tailEnd type="none" w="med" len="med"/>
                    </a:lnR>
                    <a:lnT w="7620" cap="flat" cmpd="sng" algn="ctr">
                      <a:solidFill>
                        <a:srgbClr val="80B1B1"/>
                      </a:solidFill>
                      <a:prstDash val="solid"/>
                      <a:round/>
                      <a:headEnd type="none" w="med" len="med"/>
                      <a:tailEnd type="none" w="med" len="med"/>
                    </a:lnT>
                    <a:lnB w="7620" cap="flat" cmpd="sng" algn="ctr">
                      <a:solidFill>
                        <a:srgbClr val="40B6B1"/>
                      </a:solidFill>
                      <a:prstDash val="solid"/>
                      <a:round/>
                      <a:headEnd type="none" w="med" len="med"/>
                      <a:tailEnd type="none" w="med" len="med"/>
                    </a:lnB>
                    <a:solidFill>
                      <a:srgbClr val="FFFFFF"/>
                    </a:solidFill>
                  </a:tcPr>
                </a:tc>
                <a:tc>
                  <a:txBody>
                    <a:bodyPr/>
                    <a:lstStyle/>
                    <a:p>
                      <a:r>
                        <a:rPr lang="en-IN">
                          <a:solidFill>
                            <a:srgbClr val="002060"/>
                          </a:solidFill>
                          <a:effectLst/>
                        </a:rPr>
                        <a:t>Rony Shark</a:t>
                      </a:r>
                    </a:p>
                  </a:txBody>
                  <a:tcPr marL="76200" marR="76200" marT="76200" marB="76200" anchor="ctr">
                    <a:lnL w="7620" cap="flat" cmpd="sng" algn="ctr">
                      <a:solidFill>
                        <a:srgbClr val="A0B1B1"/>
                      </a:solidFill>
                      <a:prstDash val="solid"/>
                      <a:round/>
                      <a:headEnd type="none" w="med" len="med"/>
                      <a:tailEnd type="none" w="med" len="med"/>
                    </a:lnL>
                    <a:lnR w="7620" cap="flat" cmpd="sng" algn="ctr">
                      <a:solidFill>
                        <a:srgbClr val="60B7B1"/>
                      </a:solidFill>
                      <a:prstDash val="solid"/>
                      <a:round/>
                      <a:headEnd type="none" w="med" len="med"/>
                      <a:tailEnd type="none" w="med" len="med"/>
                    </a:lnR>
                    <a:lnT w="7620" cap="flat" cmpd="sng" algn="ctr">
                      <a:solidFill>
                        <a:srgbClr val="A0B1B1"/>
                      </a:solidFill>
                      <a:prstDash val="solid"/>
                      <a:round/>
                      <a:headEnd type="none" w="med" len="med"/>
                      <a:tailEnd type="none" w="med" len="med"/>
                    </a:lnT>
                    <a:lnB w="7620" cap="flat" cmpd="sng" algn="ctr">
                      <a:solidFill>
                        <a:srgbClr val="40B4B1"/>
                      </a:solidFill>
                      <a:prstDash val="solid"/>
                      <a:round/>
                      <a:headEnd type="none" w="med" len="med"/>
                      <a:tailEnd type="none" w="med" len="med"/>
                    </a:lnB>
                    <a:solidFill>
                      <a:srgbClr val="FFFFFF"/>
                    </a:solidFill>
                  </a:tcPr>
                </a:tc>
                <a:tc>
                  <a:txBody>
                    <a:bodyPr/>
                    <a:lstStyle/>
                    <a:p>
                      <a:r>
                        <a:rPr lang="en-IN">
                          <a:solidFill>
                            <a:srgbClr val="002060"/>
                          </a:solidFill>
                          <a:effectLst/>
                        </a:rPr>
                        <a:t>7777720008</a:t>
                      </a:r>
                    </a:p>
                  </a:txBody>
                  <a:tcPr marL="76200" marR="76200" marT="76200" marB="76200" anchor="ctr">
                    <a:lnL w="7620" cap="flat" cmpd="sng" algn="ctr">
                      <a:solidFill>
                        <a:srgbClr val="60B7B1"/>
                      </a:solidFill>
                      <a:prstDash val="solid"/>
                      <a:round/>
                      <a:headEnd type="none" w="med" len="med"/>
                      <a:tailEnd type="none" w="med" len="med"/>
                    </a:lnL>
                    <a:lnR w="7620" cap="flat" cmpd="sng" algn="ctr">
                      <a:solidFill>
                        <a:srgbClr val="00B8B1"/>
                      </a:solidFill>
                      <a:prstDash val="solid"/>
                      <a:round/>
                      <a:headEnd type="none" w="med" len="med"/>
                      <a:tailEnd type="none" w="med" len="med"/>
                    </a:lnR>
                    <a:lnT w="7620" cap="flat" cmpd="sng" algn="ctr">
                      <a:solidFill>
                        <a:srgbClr val="60B7B1"/>
                      </a:solidFill>
                      <a:prstDash val="solid"/>
                      <a:round/>
                      <a:headEnd type="none" w="med" len="med"/>
                      <a:tailEnd type="none" w="med" len="med"/>
                    </a:lnT>
                    <a:lnB w="7620" cap="flat" cmpd="sng" algn="ctr">
                      <a:solidFill>
                        <a:srgbClr val="E0B5B1"/>
                      </a:solidFill>
                      <a:prstDash val="solid"/>
                      <a:round/>
                      <a:headEnd type="none" w="med" len="med"/>
                      <a:tailEnd type="none" w="med" len="med"/>
                    </a:lnB>
                    <a:solidFill>
                      <a:srgbClr val="FFFFFF"/>
                    </a:solidFill>
                  </a:tcPr>
                </a:tc>
                <a:tc>
                  <a:txBody>
                    <a:bodyPr/>
                    <a:lstStyle/>
                    <a:p>
                      <a:r>
                        <a:rPr lang="en-IN">
                          <a:solidFill>
                            <a:srgbClr val="002060"/>
                          </a:solidFill>
                          <a:effectLst/>
                        </a:rPr>
                        <a:t>Linux</a:t>
                      </a:r>
                    </a:p>
                  </a:txBody>
                  <a:tcPr marL="76200" marR="76200" marT="76200" marB="76200" anchor="ctr">
                    <a:lnL w="7620" cap="flat" cmpd="sng" algn="ctr">
                      <a:solidFill>
                        <a:srgbClr val="00B8B1"/>
                      </a:solidFill>
                      <a:prstDash val="solid"/>
                      <a:round/>
                      <a:headEnd type="none" w="med" len="med"/>
                      <a:tailEnd type="none" w="med" len="med"/>
                    </a:lnL>
                    <a:lnR w="7620" cap="flat" cmpd="sng" algn="ctr">
                      <a:solidFill>
                        <a:srgbClr val="00B8B1"/>
                      </a:solidFill>
                      <a:prstDash val="solid"/>
                      <a:round/>
                      <a:headEnd type="none" w="med" len="med"/>
                      <a:tailEnd type="none" w="med" len="med"/>
                    </a:lnR>
                    <a:lnT w="7620" cap="flat" cmpd="sng" algn="ctr">
                      <a:solidFill>
                        <a:srgbClr val="00B8B1"/>
                      </a:solidFill>
                      <a:prstDash val="solid"/>
                      <a:round/>
                      <a:headEnd type="none" w="med" len="med"/>
                      <a:tailEnd type="none" w="med" len="med"/>
                    </a:lnT>
                    <a:lnB w="7620" cap="flat" cmpd="sng" algn="ctr">
                      <a:solidFill>
                        <a:srgbClr val="00B1B1"/>
                      </a:solidFill>
                      <a:prstDash val="solid"/>
                      <a:round/>
                      <a:headEnd type="none" w="med" len="med"/>
                      <a:tailEnd type="none" w="med" len="med"/>
                    </a:lnB>
                    <a:solidFill>
                      <a:srgbClr val="FFFFFF"/>
                    </a:solidFill>
                  </a:tcPr>
                </a:tc>
                <a:extLst>
                  <a:ext uri="{0D108BD9-81ED-4DB2-BD59-A6C34878D82A}">
                    <a16:rowId xmlns:a16="http://schemas.microsoft.com/office/drawing/2014/main" val="667695541"/>
                  </a:ext>
                </a:extLst>
              </a:tr>
              <a:tr h="0">
                <a:tc>
                  <a:txBody>
                    <a:bodyPr/>
                    <a:lstStyle/>
                    <a:p>
                      <a:r>
                        <a:rPr lang="en-IN">
                          <a:solidFill>
                            <a:srgbClr val="002060"/>
                          </a:solidFill>
                          <a:effectLst/>
                        </a:rPr>
                        <a:t>3</a:t>
                      </a:r>
                    </a:p>
                  </a:txBody>
                  <a:tcPr marL="76200" marR="76200" marT="76200" marB="76200" anchor="ctr">
                    <a:lnL w="7620" cap="flat" cmpd="sng" algn="ctr">
                      <a:solidFill>
                        <a:srgbClr val="40B6B1"/>
                      </a:solidFill>
                      <a:prstDash val="solid"/>
                      <a:round/>
                      <a:headEnd type="none" w="med" len="med"/>
                      <a:tailEnd type="none" w="med" len="med"/>
                    </a:lnL>
                    <a:lnR w="7620" cap="flat" cmpd="sng" algn="ctr">
                      <a:solidFill>
                        <a:srgbClr val="40B4B1"/>
                      </a:solidFill>
                      <a:prstDash val="solid"/>
                      <a:round/>
                      <a:headEnd type="none" w="med" len="med"/>
                      <a:tailEnd type="none" w="med" len="med"/>
                    </a:lnR>
                    <a:lnT w="7620" cap="flat" cmpd="sng" algn="ctr">
                      <a:solidFill>
                        <a:srgbClr val="40B6B1"/>
                      </a:solidFill>
                      <a:prstDash val="solid"/>
                      <a:round/>
                      <a:headEnd type="none" w="med" len="med"/>
                      <a:tailEnd type="none" w="med" len="med"/>
                    </a:lnT>
                    <a:lnB w="7620" cap="flat" cmpd="sng" algn="ctr">
                      <a:solidFill>
                        <a:srgbClr val="40B6B1"/>
                      </a:solidFill>
                      <a:prstDash val="solid"/>
                      <a:round/>
                      <a:headEnd type="none" w="med" len="med"/>
                      <a:tailEnd type="none" w="med" len="med"/>
                    </a:lnB>
                    <a:solidFill>
                      <a:srgbClr val="FFFFFF"/>
                    </a:solidFill>
                  </a:tcPr>
                </a:tc>
                <a:tc>
                  <a:txBody>
                    <a:bodyPr/>
                    <a:lstStyle/>
                    <a:p>
                      <a:r>
                        <a:rPr lang="en-IN">
                          <a:solidFill>
                            <a:srgbClr val="002060"/>
                          </a:solidFill>
                          <a:effectLst/>
                        </a:rPr>
                        <a:t>Rony Shark</a:t>
                      </a:r>
                    </a:p>
                  </a:txBody>
                  <a:tcPr marL="76200" marR="76200" marT="76200" marB="76200" anchor="ctr">
                    <a:lnL w="7620" cap="flat" cmpd="sng" algn="ctr">
                      <a:solidFill>
                        <a:srgbClr val="40B4B1"/>
                      </a:solidFill>
                      <a:prstDash val="solid"/>
                      <a:round/>
                      <a:headEnd type="none" w="med" len="med"/>
                      <a:tailEnd type="none" w="med" len="med"/>
                    </a:lnL>
                    <a:lnR w="7620" cap="flat" cmpd="sng" algn="ctr">
                      <a:solidFill>
                        <a:srgbClr val="E0B5B1"/>
                      </a:solidFill>
                      <a:prstDash val="solid"/>
                      <a:round/>
                      <a:headEnd type="none" w="med" len="med"/>
                      <a:tailEnd type="none" w="med" len="med"/>
                    </a:lnR>
                    <a:lnT w="7620" cap="flat" cmpd="sng" algn="ctr">
                      <a:solidFill>
                        <a:srgbClr val="40B4B1"/>
                      </a:solidFill>
                      <a:prstDash val="solid"/>
                      <a:round/>
                      <a:headEnd type="none" w="med" len="med"/>
                      <a:tailEnd type="none" w="med" len="med"/>
                    </a:lnT>
                    <a:lnB w="7620" cap="flat" cmpd="sng" algn="ctr">
                      <a:solidFill>
                        <a:srgbClr val="40B4B1"/>
                      </a:solidFill>
                      <a:prstDash val="solid"/>
                      <a:round/>
                      <a:headEnd type="none" w="med" len="med"/>
                      <a:tailEnd type="none" w="med" len="med"/>
                    </a:lnB>
                    <a:solidFill>
                      <a:srgbClr val="FFFFFF"/>
                    </a:solidFill>
                  </a:tcPr>
                </a:tc>
                <a:tc>
                  <a:txBody>
                    <a:bodyPr/>
                    <a:lstStyle/>
                    <a:p>
                      <a:r>
                        <a:rPr lang="en-IN">
                          <a:solidFill>
                            <a:srgbClr val="002060"/>
                          </a:solidFill>
                          <a:effectLst/>
                        </a:rPr>
                        <a:t>7777720008</a:t>
                      </a:r>
                    </a:p>
                  </a:txBody>
                  <a:tcPr marL="76200" marR="76200" marT="76200" marB="76200" anchor="ctr">
                    <a:lnL w="7620" cap="flat" cmpd="sng" algn="ctr">
                      <a:solidFill>
                        <a:srgbClr val="E0B5B1"/>
                      </a:solidFill>
                      <a:prstDash val="solid"/>
                      <a:round/>
                      <a:headEnd type="none" w="med" len="med"/>
                      <a:tailEnd type="none" w="med" len="med"/>
                    </a:lnL>
                    <a:lnR w="7620" cap="flat" cmpd="sng" algn="ctr">
                      <a:solidFill>
                        <a:srgbClr val="00B1B1"/>
                      </a:solidFill>
                      <a:prstDash val="solid"/>
                      <a:round/>
                      <a:headEnd type="none" w="med" len="med"/>
                      <a:tailEnd type="none" w="med" len="med"/>
                    </a:lnR>
                    <a:lnT w="7620" cap="flat" cmpd="sng" algn="ctr">
                      <a:solidFill>
                        <a:srgbClr val="E0B5B1"/>
                      </a:solidFill>
                      <a:prstDash val="solid"/>
                      <a:round/>
                      <a:headEnd type="none" w="med" len="med"/>
                      <a:tailEnd type="none" w="med" len="med"/>
                    </a:lnT>
                    <a:lnB w="7620" cap="flat" cmpd="sng" algn="ctr">
                      <a:solidFill>
                        <a:srgbClr val="E0B5B1"/>
                      </a:solidFill>
                      <a:prstDash val="solid"/>
                      <a:round/>
                      <a:headEnd type="none" w="med" len="med"/>
                      <a:tailEnd type="none" w="med" len="med"/>
                    </a:lnB>
                    <a:solidFill>
                      <a:srgbClr val="FFFFFF"/>
                    </a:solidFill>
                  </a:tcPr>
                </a:tc>
                <a:tc>
                  <a:txBody>
                    <a:bodyPr/>
                    <a:lstStyle/>
                    <a:p>
                      <a:r>
                        <a:rPr lang="en-IN" dirty="0">
                          <a:solidFill>
                            <a:srgbClr val="002060"/>
                          </a:solidFill>
                          <a:effectLst/>
                        </a:rPr>
                        <a:t>C++</a:t>
                      </a:r>
                    </a:p>
                  </a:txBody>
                  <a:tcPr marL="76200" marR="76200" marT="76200" marB="76200" anchor="ctr">
                    <a:lnL w="7620" cap="flat" cmpd="sng" algn="ctr">
                      <a:solidFill>
                        <a:srgbClr val="00B1B1"/>
                      </a:solidFill>
                      <a:prstDash val="solid"/>
                      <a:round/>
                      <a:headEnd type="none" w="med" len="med"/>
                      <a:tailEnd type="none" w="med" len="med"/>
                    </a:lnL>
                    <a:lnR w="7620" cap="flat" cmpd="sng" algn="ctr">
                      <a:solidFill>
                        <a:srgbClr val="00B1B1"/>
                      </a:solidFill>
                      <a:prstDash val="solid"/>
                      <a:round/>
                      <a:headEnd type="none" w="med" len="med"/>
                      <a:tailEnd type="none" w="med" len="med"/>
                    </a:lnR>
                    <a:lnT w="7620" cap="flat" cmpd="sng" algn="ctr">
                      <a:solidFill>
                        <a:srgbClr val="00B1B1"/>
                      </a:solidFill>
                      <a:prstDash val="solid"/>
                      <a:round/>
                      <a:headEnd type="none" w="med" len="med"/>
                      <a:tailEnd type="none" w="med" len="med"/>
                    </a:lnT>
                    <a:lnB w="7620" cap="flat" cmpd="sng" algn="ctr">
                      <a:solidFill>
                        <a:srgbClr val="00B1B1"/>
                      </a:solidFill>
                      <a:prstDash val="solid"/>
                      <a:round/>
                      <a:headEnd type="none" w="med" len="med"/>
                      <a:tailEnd type="none" w="med" len="med"/>
                    </a:lnB>
                    <a:solidFill>
                      <a:srgbClr val="FFFFFF"/>
                    </a:solidFill>
                  </a:tcPr>
                </a:tc>
                <a:extLst>
                  <a:ext uri="{0D108BD9-81ED-4DB2-BD59-A6C34878D82A}">
                    <a16:rowId xmlns:a16="http://schemas.microsoft.com/office/drawing/2014/main" val="2889668117"/>
                  </a:ext>
                </a:extLst>
              </a:tr>
            </a:tbl>
          </a:graphicData>
        </a:graphic>
      </p:graphicFrame>
    </p:spTree>
    <p:extLst>
      <p:ext uri="{BB962C8B-B14F-4D97-AF65-F5344CB8AC3E}">
        <p14:creationId xmlns:p14="http://schemas.microsoft.com/office/powerpoint/2010/main" val="220874418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324465" y="-76966"/>
            <a:ext cx="5004619" cy="1387880"/>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Second Normal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Form</a:t>
            </a:r>
            <a:r>
              <a:rPr kumimoji="0" lang="fr-FR" sz="2800" b="1" i="0" u="none" strike="noStrike" kern="0" cap="none" spc="-100" normalizeH="0" noProof="0" dirty="0">
                <a:ln>
                  <a:noFill/>
                </a:ln>
                <a:solidFill>
                  <a:srgbClr val="111111"/>
                </a:solidFill>
                <a:effectLst/>
                <a:uLnTx/>
                <a:uFillTx/>
                <a:latin typeface="Arial" panose="020B0604020202020204" pitchFamily="34" charset="0"/>
              </a:rPr>
              <a:t> ( 2NF )</a:t>
            </a:r>
          </a:p>
        </p:txBody>
      </p:sp>
      <p:sp>
        <p:nvSpPr>
          <p:cNvPr id="23" name="TextBox 22">
            <a:extLst>
              <a:ext uri="{FF2B5EF4-FFF2-40B4-BE49-F238E27FC236}">
                <a16:creationId xmlns:a16="http://schemas.microsoft.com/office/drawing/2014/main" id="{C3338280-FCE9-4AA0-9D3E-77628740ED92}"/>
              </a:ext>
            </a:extLst>
          </p:cNvPr>
          <p:cNvSpPr txBox="1"/>
          <p:nvPr/>
        </p:nvSpPr>
        <p:spPr>
          <a:xfrm>
            <a:off x="393290" y="1389572"/>
            <a:ext cx="11405419" cy="4361322"/>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a:solidFill>
                  <a:srgbClr val="111111"/>
                </a:solidFill>
                <a:effectLst/>
                <a:latin typeface="Work Sans" pitchFamily="2" charset="0"/>
              </a:rPr>
              <a:t>It should be in the First Normal form.</a:t>
            </a:r>
          </a:p>
          <a:p>
            <a:pPr marL="342900" indent="-342900">
              <a:buFont typeface="Arial" panose="020B0604020202020204" pitchFamily="34" charset="0"/>
              <a:buChar char="•"/>
              <a:defRPr/>
            </a:pPr>
            <a:r>
              <a:rPr lang="en-US" sz="2200" b="0" i="0" dirty="0">
                <a:solidFill>
                  <a:srgbClr val="111111"/>
                </a:solidFill>
                <a:effectLst/>
                <a:latin typeface="Work Sans" pitchFamily="2" charset="0"/>
              </a:rPr>
              <a:t>And, it should not have </a:t>
            </a:r>
            <a:r>
              <a:rPr lang="en-US" sz="2200" b="1" i="0" dirty="0">
                <a:solidFill>
                  <a:srgbClr val="111111"/>
                </a:solidFill>
                <a:effectLst/>
                <a:latin typeface="Work Sans" pitchFamily="2" charset="0"/>
              </a:rPr>
              <a:t>Partial Dependency.</a:t>
            </a:r>
          </a:p>
          <a:p>
            <a:pPr marL="342900" indent="-342900">
              <a:buFont typeface="Arial" panose="020B0604020202020204" pitchFamily="34" charset="0"/>
              <a:buChar char="•"/>
              <a:defRPr/>
            </a:pPr>
            <a:endParaRPr lang="en-US" sz="2200" b="1" dirty="0">
              <a:solidFill>
                <a:srgbClr val="111111"/>
              </a:solidFill>
              <a:latin typeface="Work Sans" pitchFamily="2" charset="0"/>
            </a:endParaRPr>
          </a:p>
          <a:p>
            <a:pPr marL="342900" indent="-342900">
              <a:buFont typeface="Arial" panose="020B0604020202020204" pitchFamily="34" charset="0"/>
              <a:buChar char="•"/>
              <a:defRPr/>
            </a:pPr>
            <a:r>
              <a:rPr lang="en-US" sz="2200" b="1" dirty="0">
                <a:solidFill>
                  <a:srgbClr val="111111"/>
                </a:solidFill>
                <a:latin typeface="Work Sans" pitchFamily="2" charset="0"/>
              </a:rPr>
              <a:t>What is Partial Dependency?</a:t>
            </a:r>
          </a:p>
          <a:p>
            <a:pPr marL="342900" indent="-342900">
              <a:buFont typeface="Arial" panose="020B0604020202020204" pitchFamily="34" charset="0"/>
              <a:buChar char="•"/>
              <a:defRPr/>
            </a:pPr>
            <a:endParaRPr lang="en-US" sz="2200" b="1" dirty="0">
              <a:solidFill>
                <a:srgbClr val="111111"/>
              </a:solidFill>
              <a:latin typeface="Work Sans" pitchFamily="2" charset="0"/>
            </a:endParaRPr>
          </a:p>
          <a:p>
            <a:pPr marL="342900" indent="-342900">
              <a:buFont typeface="Arial" panose="020B0604020202020204" pitchFamily="34" charset="0"/>
              <a:buChar char="•"/>
              <a:defRPr/>
            </a:pPr>
            <a:r>
              <a:rPr lang="en-US" sz="2200" dirty="0">
                <a:solidFill>
                  <a:srgbClr val="111111"/>
                </a:solidFill>
                <a:latin typeface="Work Sans" pitchFamily="2" charset="0"/>
              </a:rPr>
              <a:t>When a table has a primary key that is made up of two or more columns, then all the columns(not included in the primary key) in that table should depend on the entire primary key and not on a part of it. If any column(which is not in the primary key) depends on a part of the primary key then we say we have Partial dependency in the table.</a:t>
            </a:r>
          </a:p>
        </p:txBody>
      </p:sp>
    </p:spTree>
    <p:extLst>
      <p:ext uri="{BB962C8B-B14F-4D97-AF65-F5344CB8AC3E}">
        <p14:creationId xmlns:p14="http://schemas.microsoft.com/office/powerpoint/2010/main" val="293278518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9916A53-588A-D962-966B-CA771284DE97}"/>
              </a:ext>
            </a:extLst>
          </p:cNvPr>
          <p:cNvGraphicFramePr>
            <a:graphicFrameLocks noGrp="1"/>
          </p:cNvGraphicFramePr>
          <p:nvPr>
            <p:extLst>
              <p:ext uri="{D42A27DB-BD31-4B8C-83A1-F6EECF244321}">
                <p14:modId xmlns:p14="http://schemas.microsoft.com/office/powerpoint/2010/main" val="3379183891"/>
              </p:ext>
            </p:extLst>
          </p:nvPr>
        </p:nvGraphicFramePr>
        <p:xfrm>
          <a:off x="163374" y="480362"/>
          <a:ext cx="5490173" cy="1280160"/>
        </p:xfrm>
        <a:graphic>
          <a:graphicData uri="http://schemas.openxmlformats.org/drawingml/2006/table">
            <a:tbl>
              <a:tblPr/>
              <a:tblGrid>
                <a:gridCol w="1193877">
                  <a:extLst>
                    <a:ext uri="{9D8B030D-6E8A-4147-A177-3AD203B41FA5}">
                      <a16:colId xmlns:a16="http://schemas.microsoft.com/office/drawing/2014/main" val="3384443734"/>
                    </a:ext>
                  </a:extLst>
                </a:gridCol>
                <a:gridCol w="1811142">
                  <a:extLst>
                    <a:ext uri="{9D8B030D-6E8A-4147-A177-3AD203B41FA5}">
                      <a16:colId xmlns:a16="http://schemas.microsoft.com/office/drawing/2014/main" val="3123314683"/>
                    </a:ext>
                  </a:extLst>
                </a:gridCol>
                <a:gridCol w="2485154">
                  <a:extLst>
                    <a:ext uri="{9D8B030D-6E8A-4147-A177-3AD203B41FA5}">
                      <a16:colId xmlns:a16="http://schemas.microsoft.com/office/drawing/2014/main" val="1999345191"/>
                    </a:ext>
                  </a:extLst>
                </a:gridCol>
              </a:tblGrid>
              <a:tr h="0">
                <a:tc>
                  <a:txBody>
                    <a:bodyPr/>
                    <a:lstStyle/>
                    <a:p>
                      <a:pPr algn="l"/>
                      <a:r>
                        <a:rPr lang="en-IN">
                          <a:solidFill>
                            <a:srgbClr val="002060"/>
                          </a:solidFill>
                          <a:effectLst/>
                        </a:rPr>
                        <a:t>student_id</a:t>
                      </a:r>
                    </a:p>
                  </a:txBody>
                  <a:tcPr marL="76200" marR="76200" marT="76200" marB="76200" anchor="ctr">
                    <a:lnL w="7620" cap="flat" cmpd="sng" algn="ctr">
                      <a:solidFill>
                        <a:srgbClr val="8089EF"/>
                      </a:solidFill>
                      <a:prstDash val="solid"/>
                      <a:round/>
                      <a:headEnd type="none" w="med" len="med"/>
                      <a:tailEnd type="none" w="med" len="med"/>
                    </a:lnL>
                    <a:lnR w="7620" cap="flat" cmpd="sng" algn="ctr">
                      <a:solidFill>
                        <a:srgbClr val="E087EF"/>
                      </a:solidFill>
                      <a:prstDash val="solid"/>
                      <a:round/>
                      <a:headEnd type="none" w="med" len="med"/>
                      <a:tailEnd type="none" w="med" len="med"/>
                    </a:lnR>
                    <a:lnT w="7620" cap="flat" cmpd="sng" algn="ctr">
                      <a:solidFill>
                        <a:srgbClr val="8089EF"/>
                      </a:solidFill>
                      <a:prstDash val="solid"/>
                      <a:round/>
                      <a:headEnd type="none" w="med" len="med"/>
                      <a:tailEnd type="none" w="med" len="med"/>
                    </a:lnT>
                    <a:lnB w="7620" cap="flat" cmpd="sng" algn="ctr">
                      <a:solidFill>
                        <a:srgbClr val="4089EF"/>
                      </a:solidFill>
                      <a:prstDash val="solid"/>
                      <a:round/>
                      <a:headEnd type="none" w="med" len="med"/>
                      <a:tailEnd type="none" w="med" len="med"/>
                    </a:lnB>
                    <a:solidFill>
                      <a:srgbClr val="FFFFFF"/>
                    </a:solidFill>
                  </a:tcPr>
                </a:tc>
                <a:tc>
                  <a:txBody>
                    <a:bodyPr/>
                    <a:lstStyle/>
                    <a:p>
                      <a:pPr algn="l"/>
                      <a:r>
                        <a:rPr lang="en-IN" dirty="0" err="1">
                          <a:solidFill>
                            <a:srgbClr val="002060"/>
                          </a:solidFill>
                          <a:effectLst/>
                        </a:rPr>
                        <a:t>student_name</a:t>
                      </a:r>
                      <a:endParaRPr lang="en-IN" dirty="0">
                        <a:solidFill>
                          <a:srgbClr val="002060"/>
                        </a:solidFill>
                        <a:effectLst/>
                      </a:endParaRPr>
                    </a:p>
                  </a:txBody>
                  <a:tcPr marL="76200" marR="76200" marT="76200" marB="76200" anchor="ctr">
                    <a:lnL w="7620" cap="flat" cmpd="sng" algn="ctr">
                      <a:solidFill>
                        <a:srgbClr val="E087EF"/>
                      </a:solidFill>
                      <a:prstDash val="solid"/>
                      <a:round/>
                      <a:headEnd type="none" w="med" len="med"/>
                      <a:tailEnd type="none" w="med" len="med"/>
                    </a:lnL>
                    <a:lnR w="7620" cap="flat" cmpd="sng" algn="ctr">
                      <a:solidFill>
                        <a:srgbClr val="808EEF"/>
                      </a:solidFill>
                      <a:prstDash val="solid"/>
                      <a:round/>
                      <a:headEnd type="none" w="med" len="med"/>
                      <a:tailEnd type="none" w="med" len="med"/>
                    </a:lnR>
                    <a:lnT w="7620" cap="flat" cmpd="sng" algn="ctr">
                      <a:solidFill>
                        <a:srgbClr val="E087EF"/>
                      </a:solidFill>
                      <a:prstDash val="solid"/>
                      <a:round/>
                      <a:headEnd type="none" w="med" len="med"/>
                      <a:tailEnd type="none" w="med" len="med"/>
                    </a:lnT>
                    <a:lnB w="7620" cap="flat" cmpd="sng" algn="ctr">
                      <a:solidFill>
                        <a:srgbClr val="A08EEF"/>
                      </a:solidFill>
                      <a:prstDash val="solid"/>
                      <a:round/>
                      <a:headEnd type="none" w="med" len="med"/>
                      <a:tailEnd type="none" w="med" len="med"/>
                    </a:lnB>
                    <a:solidFill>
                      <a:srgbClr val="FFFFFF"/>
                    </a:solidFill>
                  </a:tcPr>
                </a:tc>
                <a:tc>
                  <a:txBody>
                    <a:bodyPr/>
                    <a:lstStyle/>
                    <a:p>
                      <a:pPr algn="l"/>
                      <a:r>
                        <a:rPr lang="en-IN">
                          <a:solidFill>
                            <a:srgbClr val="002060"/>
                          </a:solidFill>
                          <a:effectLst/>
                        </a:rPr>
                        <a:t>branch</a:t>
                      </a:r>
                    </a:p>
                  </a:txBody>
                  <a:tcPr marL="76200" marR="76200" marT="76200" marB="76200" anchor="ctr">
                    <a:lnL w="7620" cap="flat" cmpd="sng" algn="ctr">
                      <a:solidFill>
                        <a:srgbClr val="808EEF"/>
                      </a:solidFill>
                      <a:prstDash val="solid"/>
                      <a:round/>
                      <a:headEnd type="none" w="med" len="med"/>
                      <a:tailEnd type="none" w="med" len="med"/>
                    </a:lnL>
                    <a:lnR w="7620" cap="flat" cmpd="sng" algn="ctr">
                      <a:solidFill>
                        <a:srgbClr val="808EEF"/>
                      </a:solidFill>
                      <a:prstDash val="solid"/>
                      <a:round/>
                      <a:headEnd type="none" w="med" len="med"/>
                      <a:tailEnd type="none" w="med" len="med"/>
                    </a:lnR>
                    <a:lnT w="7620" cap="flat" cmpd="sng" algn="ctr">
                      <a:solidFill>
                        <a:srgbClr val="808EEF"/>
                      </a:solidFill>
                      <a:prstDash val="solid"/>
                      <a:round/>
                      <a:headEnd type="none" w="med" len="med"/>
                      <a:tailEnd type="none" w="med" len="med"/>
                    </a:lnT>
                    <a:lnB w="7620" cap="flat" cmpd="sng" algn="ctr">
                      <a:solidFill>
                        <a:srgbClr val="008BEF"/>
                      </a:solidFill>
                      <a:prstDash val="solid"/>
                      <a:round/>
                      <a:headEnd type="none" w="med" len="med"/>
                      <a:tailEnd type="none" w="med" len="med"/>
                    </a:lnB>
                    <a:solidFill>
                      <a:srgbClr val="FFFFFF"/>
                    </a:solidFill>
                  </a:tcPr>
                </a:tc>
                <a:extLst>
                  <a:ext uri="{0D108BD9-81ED-4DB2-BD59-A6C34878D82A}">
                    <a16:rowId xmlns:a16="http://schemas.microsoft.com/office/drawing/2014/main" val="264920245"/>
                  </a:ext>
                </a:extLst>
              </a:tr>
              <a:tr h="0">
                <a:tc>
                  <a:txBody>
                    <a:bodyPr/>
                    <a:lstStyle/>
                    <a:p>
                      <a:r>
                        <a:rPr lang="en-IN">
                          <a:solidFill>
                            <a:srgbClr val="002060"/>
                          </a:solidFill>
                          <a:effectLst/>
                        </a:rPr>
                        <a:t>1</a:t>
                      </a:r>
                    </a:p>
                  </a:txBody>
                  <a:tcPr marL="76200" marR="76200" marT="76200" marB="76200" anchor="ctr">
                    <a:lnL w="7620" cap="flat" cmpd="sng" algn="ctr">
                      <a:solidFill>
                        <a:srgbClr val="4089EF"/>
                      </a:solidFill>
                      <a:prstDash val="solid"/>
                      <a:round/>
                      <a:headEnd type="none" w="med" len="med"/>
                      <a:tailEnd type="none" w="med" len="med"/>
                    </a:lnL>
                    <a:lnR w="7620" cap="flat" cmpd="sng" algn="ctr">
                      <a:solidFill>
                        <a:srgbClr val="A08EEF"/>
                      </a:solidFill>
                      <a:prstDash val="solid"/>
                      <a:round/>
                      <a:headEnd type="none" w="med" len="med"/>
                      <a:tailEnd type="none" w="med" len="med"/>
                    </a:lnR>
                    <a:lnT w="7620" cap="flat" cmpd="sng" algn="ctr">
                      <a:solidFill>
                        <a:srgbClr val="4089EF"/>
                      </a:solidFill>
                      <a:prstDash val="solid"/>
                      <a:round/>
                      <a:headEnd type="none" w="med" len="med"/>
                      <a:tailEnd type="none" w="med" len="med"/>
                    </a:lnT>
                    <a:lnB w="7620" cap="flat" cmpd="sng" algn="ctr">
                      <a:solidFill>
                        <a:srgbClr val="808BEF"/>
                      </a:solidFill>
                      <a:prstDash val="solid"/>
                      <a:round/>
                      <a:headEnd type="none" w="med" len="med"/>
                      <a:tailEnd type="none" w="med" len="med"/>
                    </a:lnB>
                    <a:solidFill>
                      <a:srgbClr val="FFFFFF"/>
                    </a:solidFill>
                  </a:tcPr>
                </a:tc>
                <a:tc>
                  <a:txBody>
                    <a:bodyPr/>
                    <a:lstStyle/>
                    <a:p>
                      <a:r>
                        <a:rPr lang="en-IN">
                          <a:solidFill>
                            <a:srgbClr val="002060"/>
                          </a:solidFill>
                          <a:effectLst/>
                        </a:rPr>
                        <a:t>Akon</a:t>
                      </a:r>
                    </a:p>
                  </a:txBody>
                  <a:tcPr marL="76200" marR="76200" marT="76200" marB="76200" anchor="ctr">
                    <a:lnL w="7620" cap="flat" cmpd="sng" algn="ctr">
                      <a:solidFill>
                        <a:srgbClr val="A08EEF"/>
                      </a:solidFill>
                      <a:prstDash val="solid"/>
                      <a:round/>
                      <a:headEnd type="none" w="med" len="med"/>
                      <a:tailEnd type="none" w="med" len="med"/>
                    </a:lnL>
                    <a:lnR w="7620" cap="flat" cmpd="sng" algn="ctr">
                      <a:solidFill>
                        <a:srgbClr val="008BEF"/>
                      </a:solidFill>
                      <a:prstDash val="solid"/>
                      <a:round/>
                      <a:headEnd type="none" w="med" len="med"/>
                      <a:tailEnd type="none" w="med" len="med"/>
                    </a:lnR>
                    <a:lnT w="7620" cap="flat" cmpd="sng" algn="ctr">
                      <a:solidFill>
                        <a:srgbClr val="A08EEF"/>
                      </a:solidFill>
                      <a:prstDash val="solid"/>
                      <a:round/>
                      <a:headEnd type="none" w="med" len="med"/>
                      <a:tailEnd type="none" w="med" len="med"/>
                    </a:lnT>
                    <a:lnB w="7620" cap="flat" cmpd="sng" algn="ctr">
                      <a:solidFill>
                        <a:srgbClr val="808BEF"/>
                      </a:solidFill>
                      <a:prstDash val="solid"/>
                      <a:round/>
                      <a:headEnd type="none" w="med" len="med"/>
                      <a:tailEnd type="none" w="med" len="med"/>
                    </a:lnB>
                    <a:solidFill>
                      <a:srgbClr val="FFFFFF"/>
                    </a:solidFill>
                  </a:tcPr>
                </a:tc>
                <a:tc>
                  <a:txBody>
                    <a:bodyPr/>
                    <a:lstStyle/>
                    <a:p>
                      <a:r>
                        <a:rPr lang="en-IN">
                          <a:solidFill>
                            <a:srgbClr val="002060"/>
                          </a:solidFill>
                          <a:effectLst/>
                        </a:rPr>
                        <a:t>CSE</a:t>
                      </a:r>
                    </a:p>
                  </a:txBody>
                  <a:tcPr marL="76200" marR="76200" marT="76200" marB="76200" anchor="ctr">
                    <a:lnL w="7620" cap="flat" cmpd="sng" algn="ctr">
                      <a:solidFill>
                        <a:srgbClr val="008BEF"/>
                      </a:solidFill>
                      <a:prstDash val="solid"/>
                      <a:round/>
                      <a:headEnd type="none" w="med" len="med"/>
                      <a:tailEnd type="none" w="med" len="med"/>
                    </a:lnL>
                    <a:lnR w="7620" cap="flat" cmpd="sng" algn="ctr">
                      <a:solidFill>
                        <a:srgbClr val="008BEF"/>
                      </a:solidFill>
                      <a:prstDash val="solid"/>
                      <a:round/>
                      <a:headEnd type="none" w="med" len="med"/>
                      <a:tailEnd type="none" w="med" len="med"/>
                    </a:lnR>
                    <a:lnT w="7620" cap="flat" cmpd="sng" algn="ctr">
                      <a:solidFill>
                        <a:srgbClr val="008BEF"/>
                      </a:solidFill>
                      <a:prstDash val="solid"/>
                      <a:round/>
                      <a:headEnd type="none" w="med" len="med"/>
                      <a:tailEnd type="none" w="med" len="med"/>
                    </a:lnT>
                    <a:lnB w="7620" cap="flat" cmpd="sng" algn="ctr">
                      <a:solidFill>
                        <a:srgbClr val="608EEF"/>
                      </a:solidFill>
                      <a:prstDash val="solid"/>
                      <a:round/>
                      <a:headEnd type="none" w="med" len="med"/>
                      <a:tailEnd type="none" w="med" len="med"/>
                    </a:lnB>
                    <a:solidFill>
                      <a:srgbClr val="FFFFFF"/>
                    </a:solidFill>
                  </a:tcPr>
                </a:tc>
                <a:extLst>
                  <a:ext uri="{0D108BD9-81ED-4DB2-BD59-A6C34878D82A}">
                    <a16:rowId xmlns:a16="http://schemas.microsoft.com/office/drawing/2014/main" val="4063755304"/>
                  </a:ext>
                </a:extLst>
              </a:tr>
              <a:tr h="0">
                <a:tc>
                  <a:txBody>
                    <a:bodyPr/>
                    <a:lstStyle/>
                    <a:p>
                      <a:r>
                        <a:rPr lang="en-IN">
                          <a:solidFill>
                            <a:srgbClr val="002060"/>
                          </a:solidFill>
                          <a:effectLst/>
                        </a:rPr>
                        <a:t>2</a:t>
                      </a:r>
                    </a:p>
                  </a:txBody>
                  <a:tcPr marL="76200" marR="76200" marT="76200" marB="76200" anchor="ctr">
                    <a:lnL w="7620" cap="flat" cmpd="sng" algn="ctr">
                      <a:solidFill>
                        <a:srgbClr val="808BEF"/>
                      </a:solidFill>
                      <a:prstDash val="solid"/>
                      <a:round/>
                      <a:headEnd type="none" w="med" len="med"/>
                      <a:tailEnd type="none" w="med" len="med"/>
                    </a:lnL>
                    <a:lnR w="7620" cap="flat" cmpd="sng" algn="ctr">
                      <a:solidFill>
                        <a:srgbClr val="808BEF"/>
                      </a:solidFill>
                      <a:prstDash val="solid"/>
                      <a:round/>
                      <a:headEnd type="none" w="med" len="med"/>
                      <a:tailEnd type="none" w="med" len="med"/>
                    </a:lnR>
                    <a:lnT w="7620" cap="flat" cmpd="sng" algn="ctr">
                      <a:solidFill>
                        <a:srgbClr val="808BEF"/>
                      </a:solidFill>
                      <a:prstDash val="solid"/>
                      <a:round/>
                      <a:headEnd type="none" w="med" len="med"/>
                      <a:tailEnd type="none" w="med" len="med"/>
                    </a:lnT>
                    <a:lnB w="7620" cap="flat" cmpd="sng" algn="ctr">
                      <a:solidFill>
                        <a:srgbClr val="808BEF"/>
                      </a:solidFill>
                      <a:prstDash val="solid"/>
                      <a:round/>
                      <a:headEnd type="none" w="med" len="med"/>
                      <a:tailEnd type="none" w="med" len="med"/>
                    </a:lnB>
                    <a:solidFill>
                      <a:srgbClr val="FFFFFF"/>
                    </a:solidFill>
                  </a:tcPr>
                </a:tc>
                <a:tc>
                  <a:txBody>
                    <a:bodyPr/>
                    <a:lstStyle/>
                    <a:p>
                      <a:r>
                        <a:rPr lang="en-IN">
                          <a:solidFill>
                            <a:srgbClr val="002060"/>
                          </a:solidFill>
                          <a:effectLst/>
                        </a:rPr>
                        <a:t>Bkon</a:t>
                      </a:r>
                    </a:p>
                  </a:txBody>
                  <a:tcPr marL="76200" marR="76200" marT="76200" marB="76200" anchor="ctr">
                    <a:lnL w="7620" cap="flat" cmpd="sng" algn="ctr">
                      <a:solidFill>
                        <a:srgbClr val="808BEF"/>
                      </a:solidFill>
                      <a:prstDash val="solid"/>
                      <a:round/>
                      <a:headEnd type="none" w="med" len="med"/>
                      <a:tailEnd type="none" w="med" len="med"/>
                    </a:lnL>
                    <a:lnR w="7620" cap="flat" cmpd="sng" algn="ctr">
                      <a:solidFill>
                        <a:srgbClr val="608EEF"/>
                      </a:solidFill>
                      <a:prstDash val="solid"/>
                      <a:round/>
                      <a:headEnd type="none" w="med" len="med"/>
                      <a:tailEnd type="none" w="med" len="med"/>
                    </a:lnR>
                    <a:lnT w="7620" cap="flat" cmpd="sng" algn="ctr">
                      <a:solidFill>
                        <a:srgbClr val="808BEF"/>
                      </a:solidFill>
                      <a:prstDash val="solid"/>
                      <a:round/>
                      <a:headEnd type="none" w="med" len="med"/>
                      <a:tailEnd type="none" w="med" len="med"/>
                    </a:lnT>
                    <a:lnB w="7620" cap="flat" cmpd="sng" algn="ctr">
                      <a:solidFill>
                        <a:srgbClr val="808BEF"/>
                      </a:solidFill>
                      <a:prstDash val="solid"/>
                      <a:round/>
                      <a:headEnd type="none" w="med" len="med"/>
                      <a:tailEnd type="none" w="med" len="med"/>
                    </a:lnB>
                    <a:solidFill>
                      <a:srgbClr val="FFFFFF"/>
                    </a:solidFill>
                  </a:tcPr>
                </a:tc>
                <a:tc>
                  <a:txBody>
                    <a:bodyPr/>
                    <a:lstStyle/>
                    <a:p>
                      <a:r>
                        <a:rPr lang="en-IN" dirty="0">
                          <a:solidFill>
                            <a:srgbClr val="002060"/>
                          </a:solidFill>
                          <a:effectLst/>
                        </a:rPr>
                        <a:t>Mechanical</a:t>
                      </a:r>
                    </a:p>
                  </a:txBody>
                  <a:tcPr marL="76200" marR="76200" marT="76200" marB="76200" anchor="ctr">
                    <a:lnL w="7620" cap="flat" cmpd="sng" algn="ctr">
                      <a:solidFill>
                        <a:srgbClr val="608EEF"/>
                      </a:solidFill>
                      <a:prstDash val="solid"/>
                      <a:round/>
                      <a:headEnd type="none" w="med" len="med"/>
                      <a:tailEnd type="none" w="med" len="med"/>
                    </a:lnL>
                    <a:lnR w="7620" cap="flat" cmpd="sng" algn="ctr">
                      <a:solidFill>
                        <a:srgbClr val="608EEF"/>
                      </a:solidFill>
                      <a:prstDash val="solid"/>
                      <a:round/>
                      <a:headEnd type="none" w="med" len="med"/>
                      <a:tailEnd type="none" w="med" len="med"/>
                    </a:lnR>
                    <a:lnT w="7620" cap="flat" cmpd="sng" algn="ctr">
                      <a:solidFill>
                        <a:srgbClr val="608EEF"/>
                      </a:solidFill>
                      <a:prstDash val="solid"/>
                      <a:round/>
                      <a:headEnd type="none" w="med" len="med"/>
                      <a:tailEnd type="none" w="med" len="med"/>
                    </a:lnT>
                    <a:lnB w="7620" cap="flat" cmpd="sng" algn="ctr">
                      <a:solidFill>
                        <a:srgbClr val="608EEF"/>
                      </a:solidFill>
                      <a:prstDash val="solid"/>
                      <a:round/>
                      <a:headEnd type="none" w="med" len="med"/>
                      <a:tailEnd type="none" w="med" len="med"/>
                    </a:lnB>
                    <a:solidFill>
                      <a:srgbClr val="FFFFFF"/>
                    </a:solidFill>
                  </a:tcPr>
                </a:tc>
                <a:extLst>
                  <a:ext uri="{0D108BD9-81ED-4DB2-BD59-A6C34878D82A}">
                    <a16:rowId xmlns:a16="http://schemas.microsoft.com/office/drawing/2014/main" val="3533154887"/>
                  </a:ext>
                </a:extLst>
              </a:tr>
            </a:tbl>
          </a:graphicData>
        </a:graphic>
      </p:graphicFrame>
      <p:graphicFrame>
        <p:nvGraphicFramePr>
          <p:cNvPr id="3" name="Table 2">
            <a:extLst>
              <a:ext uri="{FF2B5EF4-FFF2-40B4-BE49-F238E27FC236}">
                <a16:creationId xmlns:a16="http://schemas.microsoft.com/office/drawing/2014/main" id="{F333B374-45C4-B517-9339-BEF6BADA04A0}"/>
              </a:ext>
            </a:extLst>
          </p:cNvPr>
          <p:cNvGraphicFramePr>
            <a:graphicFrameLocks noGrp="1"/>
          </p:cNvGraphicFramePr>
          <p:nvPr>
            <p:extLst>
              <p:ext uri="{D42A27DB-BD31-4B8C-83A1-F6EECF244321}">
                <p14:modId xmlns:p14="http://schemas.microsoft.com/office/powerpoint/2010/main" val="1350797005"/>
              </p:ext>
            </p:extLst>
          </p:nvPr>
        </p:nvGraphicFramePr>
        <p:xfrm>
          <a:off x="6436352" y="267002"/>
          <a:ext cx="4713429" cy="1706880"/>
        </p:xfrm>
        <a:graphic>
          <a:graphicData uri="http://schemas.openxmlformats.org/drawingml/2006/table">
            <a:tbl>
              <a:tblPr/>
              <a:tblGrid>
                <a:gridCol w="1528874">
                  <a:extLst>
                    <a:ext uri="{9D8B030D-6E8A-4147-A177-3AD203B41FA5}">
                      <a16:colId xmlns:a16="http://schemas.microsoft.com/office/drawing/2014/main" val="3079895821"/>
                    </a:ext>
                  </a:extLst>
                </a:gridCol>
                <a:gridCol w="3184555">
                  <a:extLst>
                    <a:ext uri="{9D8B030D-6E8A-4147-A177-3AD203B41FA5}">
                      <a16:colId xmlns:a16="http://schemas.microsoft.com/office/drawing/2014/main" val="3056113631"/>
                    </a:ext>
                  </a:extLst>
                </a:gridCol>
              </a:tblGrid>
              <a:tr h="0">
                <a:tc>
                  <a:txBody>
                    <a:bodyPr/>
                    <a:lstStyle/>
                    <a:p>
                      <a:pPr algn="l"/>
                      <a:r>
                        <a:rPr lang="en-IN">
                          <a:solidFill>
                            <a:srgbClr val="002060"/>
                          </a:solidFill>
                          <a:effectLst/>
                        </a:rPr>
                        <a:t>subject_id</a:t>
                      </a:r>
                    </a:p>
                  </a:txBody>
                  <a:tcPr marL="76200" marR="76200" marT="76200" marB="76200" anchor="ctr">
                    <a:lnL w="7620" cap="flat" cmpd="sng" algn="ctr">
                      <a:solidFill>
                        <a:srgbClr val="A08DE0"/>
                      </a:solidFill>
                      <a:prstDash val="solid"/>
                      <a:round/>
                      <a:headEnd type="none" w="med" len="med"/>
                      <a:tailEnd type="none" w="med" len="med"/>
                    </a:lnL>
                    <a:lnR w="7620" cap="flat" cmpd="sng" algn="ctr">
                      <a:solidFill>
                        <a:srgbClr val="E08CE0"/>
                      </a:solidFill>
                      <a:prstDash val="solid"/>
                      <a:round/>
                      <a:headEnd type="none" w="med" len="med"/>
                      <a:tailEnd type="none" w="med" len="med"/>
                    </a:lnR>
                    <a:lnT w="7620" cap="flat" cmpd="sng" algn="ctr">
                      <a:solidFill>
                        <a:srgbClr val="A08DE0"/>
                      </a:solidFill>
                      <a:prstDash val="solid"/>
                      <a:round/>
                      <a:headEnd type="none" w="med" len="med"/>
                      <a:tailEnd type="none" w="med" len="med"/>
                    </a:lnT>
                    <a:lnB w="7620" cap="flat" cmpd="sng" algn="ctr">
                      <a:solidFill>
                        <a:srgbClr val="808DE0"/>
                      </a:solidFill>
                      <a:prstDash val="solid"/>
                      <a:round/>
                      <a:headEnd type="none" w="med" len="med"/>
                      <a:tailEnd type="none" w="med" len="med"/>
                    </a:lnB>
                    <a:solidFill>
                      <a:srgbClr val="FFFFFF"/>
                    </a:solidFill>
                  </a:tcPr>
                </a:tc>
                <a:tc>
                  <a:txBody>
                    <a:bodyPr/>
                    <a:lstStyle/>
                    <a:p>
                      <a:pPr algn="l"/>
                      <a:r>
                        <a:rPr lang="en-IN">
                          <a:solidFill>
                            <a:srgbClr val="002060"/>
                          </a:solidFill>
                          <a:effectLst/>
                        </a:rPr>
                        <a:t>subject_name</a:t>
                      </a:r>
                    </a:p>
                  </a:txBody>
                  <a:tcPr marL="76200" marR="76200" marT="76200" marB="76200" anchor="ctr">
                    <a:lnL w="7620" cap="flat" cmpd="sng" algn="ctr">
                      <a:solidFill>
                        <a:srgbClr val="E08CE0"/>
                      </a:solidFill>
                      <a:prstDash val="solid"/>
                      <a:round/>
                      <a:headEnd type="none" w="med" len="med"/>
                      <a:tailEnd type="none" w="med" len="med"/>
                    </a:lnL>
                    <a:lnR w="7620" cap="flat" cmpd="sng" algn="ctr">
                      <a:solidFill>
                        <a:srgbClr val="E08CE0"/>
                      </a:solidFill>
                      <a:prstDash val="solid"/>
                      <a:round/>
                      <a:headEnd type="none" w="med" len="med"/>
                      <a:tailEnd type="none" w="med" len="med"/>
                    </a:lnR>
                    <a:lnT w="7620" cap="flat" cmpd="sng" algn="ctr">
                      <a:solidFill>
                        <a:srgbClr val="E08CE0"/>
                      </a:solidFill>
                      <a:prstDash val="solid"/>
                      <a:round/>
                      <a:headEnd type="none" w="med" len="med"/>
                      <a:tailEnd type="none" w="med" len="med"/>
                    </a:lnT>
                    <a:lnB w="7620" cap="flat" cmpd="sng" algn="ctr">
                      <a:solidFill>
                        <a:srgbClr val="E097E0"/>
                      </a:solidFill>
                      <a:prstDash val="solid"/>
                      <a:round/>
                      <a:headEnd type="none" w="med" len="med"/>
                      <a:tailEnd type="none" w="med" len="med"/>
                    </a:lnB>
                    <a:solidFill>
                      <a:srgbClr val="FFFFFF"/>
                    </a:solidFill>
                  </a:tcPr>
                </a:tc>
                <a:extLst>
                  <a:ext uri="{0D108BD9-81ED-4DB2-BD59-A6C34878D82A}">
                    <a16:rowId xmlns:a16="http://schemas.microsoft.com/office/drawing/2014/main" val="783329611"/>
                  </a:ext>
                </a:extLst>
              </a:tr>
              <a:tr h="0">
                <a:tc>
                  <a:txBody>
                    <a:bodyPr/>
                    <a:lstStyle/>
                    <a:p>
                      <a:r>
                        <a:rPr lang="en-IN">
                          <a:solidFill>
                            <a:srgbClr val="002060"/>
                          </a:solidFill>
                          <a:effectLst/>
                        </a:rPr>
                        <a:t>1</a:t>
                      </a:r>
                    </a:p>
                  </a:txBody>
                  <a:tcPr marL="76200" marR="76200" marT="76200" marB="76200" anchor="ctr">
                    <a:lnL w="7620" cap="flat" cmpd="sng" algn="ctr">
                      <a:solidFill>
                        <a:srgbClr val="808DE0"/>
                      </a:solidFill>
                      <a:prstDash val="solid"/>
                      <a:round/>
                      <a:headEnd type="none" w="med" len="med"/>
                      <a:tailEnd type="none" w="med" len="med"/>
                    </a:lnL>
                    <a:lnR w="7620" cap="flat" cmpd="sng" algn="ctr">
                      <a:solidFill>
                        <a:srgbClr val="E097E0"/>
                      </a:solidFill>
                      <a:prstDash val="solid"/>
                      <a:round/>
                      <a:headEnd type="none" w="med" len="med"/>
                      <a:tailEnd type="none" w="med" len="med"/>
                    </a:lnR>
                    <a:lnT w="7620" cap="flat" cmpd="sng" algn="ctr">
                      <a:solidFill>
                        <a:srgbClr val="808DE0"/>
                      </a:solidFill>
                      <a:prstDash val="solid"/>
                      <a:round/>
                      <a:headEnd type="none" w="med" len="med"/>
                      <a:tailEnd type="none" w="med" len="med"/>
                    </a:lnT>
                    <a:lnB w="7620" cap="flat" cmpd="sng" algn="ctr">
                      <a:solidFill>
                        <a:srgbClr val="E097E0"/>
                      </a:solidFill>
                      <a:prstDash val="solid"/>
                      <a:round/>
                      <a:headEnd type="none" w="med" len="med"/>
                      <a:tailEnd type="none" w="med" len="med"/>
                    </a:lnB>
                    <a:solidFill>
                      <a:srgbClr val="FFFFFF"/>
                    </a:solidFill>
                  </a:tcPr>
                </a:tc>
                <a:tc>
                  <a:txBody>
                    <a:bodyPr/>
                    <a:lstStyle/>
                    <a:p>
                      <a:r>
                        <a:rPr lang="en-IN">
                          <a:solidFill>
                            <a:srgbClr val="002060"/>
                          </a:solidFill>
                          <a:effectLst/>
                        </a:rPr>
                        <a:t>C Language</a:t>
                      </a:r>
                    </a:p>
                  </a:txBody>
                  <a:tcPr marL="76200" marR="76200" marT="76200" marB="76200" anchor="ctr">
                    <a:lnL w="7620" cap="flat" cmpd="sng" algn="ctr">
                      <a:solidFill>
                        <a:srgbClr val="E097E0"/>
                      </a:solidFill>
                      <a:prstDash val="solid"/>
                      <a:round/>
                      <a:headEnd type="none" w="med" len="med"/>
                      <a:tailEnd type="none" w="med" len="med"/>
                    </a:lnL>
                    <a:lnR w="7620" cap="flat" cmpd="sng" algn="ctr">
                      <a:solidFill>
                        <a:srgbClr val="E097E0"/>
                      </a:solidFill>
                      <a:prstDash val="solid"/>
                      <a:round/>
                      <a:headEnd type="none" w="med" len="med"/>
                      <a:tailEnd type="none" w="med" len="med"/>
                    </a:lnR>
                    <a:lnT w="7620" cap="flat" cmpd="sng" algn="ctr">
                      <a:solidFill>
                        <a:srgbClr val="E097E0"/>
                      </a:solidFill>
                      <a:prstDash val="solid"/>
                      <a:round/>
                      <a:headEnd type="none" w="med" len="med"/>
                      <a:tailEnd type="none" w="med" len="med"/>
                    </a:lnT>
                    <a:lnB w="7620" cap="flat" cmpd="sng" algn="ctr">
                      <a:solidFill>
                        <a:srgbClr val="A098E0"/>
                      </a:solidFill>
                      <a:prstDash val="solid"/>
                      <a:round/>
                      <a:headEnd type="none" w="med" len="med"/>
                      <a:tailEnd type="none" w="med" len="med"/>
                    </a:lnB>
                    <a:solidFill>
                      <a:srgbClr val="FFFFFF"/>
                    </a:solidFill>
                  </a:tcPr>
                </a:tc>
                <a:extLst>
                  <a:ext uri="{0D108BD9-81ED-4DB2-BD59-A6C34878D82A}">
                    <a16:rowId xmlns:a16="http://schemas.microsoft.com/office/drawing/2014/main" val="656312163"/>
                  </a:ext>
                </a:extLst>
              </a:tr>
              <a:tr h="0">
                <a:tc>
                  <a:txBody>
                    <a:bodyPr/>
                    <a:lstStyle/>
                    <a:p>
                      <a:r>
                        <a:rPr lang="en-IN">
                          <a:solidFill>
                            <a:srgbClr val="002060"/>
                          </a:solidFill>
                          <a:effectLst/>
                        </a:rPr>
                        <a:t>2</a:t>
                      </a:r>
                    </a:p>
                  </a:txBody>
                  <a:tcPr marL="76200" marR="76200" marT="76200" marB="76200" anchor="ctr">
                    <a:lnL w="7620" cap="flat" cmpd="sng" algn="ctr">
                      <a:solidFill>
                        <a:srgbClr val="E097E0"/>
                      </a:solidFill>
                      <a:prstDash val="solid"/>
                      <a:round/>
                      <a:headEnd type="none" w="med" len="med"/>
                      <a:tailEnd type="none" w="med" len="med"/>
                    </a:lnL>
                    <a:lnR w="7620" cap="flat" cmpd="sng" algn="ctr">
                      <a:solidFill>
                        <a:srgbClr val="A098E0"/>
                      </a:solidFill>
                      <a:prstDash val="solid"/>
                      <a:round/>
                      <a:headEnd type="none" w="med" len="med"/>
                      <a:tailEnd type="none" w="med" len="med"/>
                    </a:lnR>
                    <a:lnT w="7620" cap="flat" cmpd="sng" algn="ctr">
                      <a:solidFill>
                        <a:srgbClr val="E097E0"/>
                      </a:solidFill>
                      <a:prstDash val="solid"/>
                      <a:round/>
                      <a:headEnd type="none" w="med" len="med"/>
                      <a:tailEnd type="none" w="med" len="med"/>
                    </a:lnT>
                    <a:lnB w="7620" cap="flat" cmpd="sng" algn="ctr">
                      <a:solidFill>
                        <a:srgbClr val="E09EE0"/>
                      </a:solidFill>
                      <a:prstDash val="solid"/>
                      <a:round/>
                      <a:headEnd type="none" w="med" len="med"/>
                      <a:tailEnd type="none" w="med" len="med"/>
                    </a:lnB>
                    <a:solidFill>
                      <a:srgbClr val="FFFFFF"/>
                    </a:solidFill>
                  </a:tcPr>
                </a:tc>
                <a:tc>
                  <a:txBody>
                    <a:bodyPr/>
                    <a:lstStyle/>
                    <a:p>
                      <a:r>
                        <a:rPr lang="en-IN">
                          <a:solidFill>
                            <a:srgbClr val="002060"/>
                          </a:solidFill>
                          <a:effectLst/>
                        </a:rPr>
                        <a:t>DSA</a:t>
                      </a:r>
                    </a:p>
                  </a:txBody>
                  <a:tcPr marL="76200" marR="76200" marT="76200" marB="76200" anchor="ctr">
                    <a:lnL w="7620" cap="flat" cmpd="sng" algn="ctr">
                      <a:solidFill>
                        <a:srgbClr val="A098E0"/>
                      </a:solidFill>
                      <a:prstDash val="solid"/>
                      <a:round/>
                      <a:headEnd type="none" w="med" len="med"/>
                      <a:tailEnd type="none" w="med" len="med"/>
                    </a:lnL>
                    <a:lnR w="7620" cap="flat" cmpd="sng" algn="ctr">
                      <a:solidFill>
                        <a:srgbClr val="A098E0"/>
                      </a:solidFill>
                      <a:prstDash val="solid"/>
                      <a:round/>
                      <a:headEnd type="none" w="med" len="med"/>
                      <a:tailEnd type="none" w="med" len="med"/>
                    </a:lnR>
                    <a:lnT w="7620" cap="flat" cmpd="sng" algn="ctr">
                      <a:solidFill>
                        <a:srgbClr val="A098E0"/>
                      </a:solidFill>
                      <a:prstDash val="solid"/>
                      <a:round/>
                      <a:headEnd type="none" w="med" len="med"/>
                      <a:tailEnd type="none" w="med" len="med"/>
                    </a:lnT>
                    <a:lnB w="7620" cap="flat" cmpd="sng" algn="ctr">
                      <a:solidFill>
                        <a:srgbClr val="609AE0"/>
                      </a:solidFill>
                      <a:prstDash val="solid"/>
                      <a:round/>
                      <a:headEnd type="none" w="med" len="med"/>
                      <a:tailEnd type="none" w="med" len="med"/>
                    </a:lnB>
                    <a:solidFill>
                      <a:srgbClr val="FFFFFF"/>
                    </a:solidFill>
                  </a:tcPr>
                </a:tc>
                <a:extLst>
                  <a:ext uri="{0D108BD9-81ED-4DB2-BD59-A6C34878D82A}">
                    <a16:rowId xmlns:a16="http://schemas.microsoft.com/office/drawing/2014/main" val="449153080"/>
                  </a:ext>
                </a:extLst>
              </a:tr>
              <a:tr h="0">
                <a:tc>
                  <a:txBody>
                    <a:bodyPr/>
                    <a:lstStyle/>
                    <a:p>
                      <a:r>
                        <a:rPr lang="en-IN">
                          <a:solidFill>
                            <a:srgbClr val="002060"/>
                          </a:solidFill>
                          <a:effectLst/>
                        </a:rPr>
                        <a:t>3</a:t>
                      </a:r>
                    </a:p>
                  </a:txBody>
                  <a:tcPr marL="76200" marR="76200" marT="76200" marB="76200" anchor="ctr">
                    <a:lnL w="7620" cap="flat" cmpd="sng" algn="ctr">
                      <a:solidFill>
                        <a:srgbClr val="E09EE0"/>
                      </a:solidFill>
                      <a:prstDash val="solid"/>
                      <a:round/>
                      <a:headEnd type="none" w="med" len="med"/>
                      <a:tailEnd type="none" w="med" len="med"/>
                    </a:lnL>
                    <a:lnR w="7620" cap="flat" cmpd="sng" algn="ctr">
                      <a:solidFill>
                        <a:srgbClr val="609AE0"/>
                      </a:solidFill>
                      <a:prstDash val="solid"/>
                      <a:round/>
                      <a:headEnd type="none" w="med" len="med"/>
                      <a:tailEnd type="none" w="med" len="med"/>
                    </a:lnR>
                    <a:lnT w="7620" cap="flat" cmpd="sng" algn="ctr">
                      <a:solidFill>
                        <a:srgbClr val="E09EE0"/>
                      </a:solidFill>
                      <a:prstDash val="solid"/>
                      <a:round/>
                      <a:headEnd type="none" w="med" len="med"/>
                      <a:tailEnd type="none" w="med" len="med"/>
                    </a:lnT>
                    <a:lnB w="7620" cap="flat" cmpd="sng" algn="ctr">
                      <a:solidFill>
                        <a:srgbClr val="E09EE0"/>
                      </a:solidFill>
                      <a:prstDash val="solid"/>
                      <a:round/>
                      <a:headEnd type="none" w="med" len="med"/>
                      <a:tailEnd type="none" w="med" len="med"/>
                    </a:lnB>
                    <a:solidFill>
                      <a:srgbClr val="FFFFFF"/>
                    </a:solidFill>
                  </a:tcPr>
                </a:tc>
                <a:tc>
                  <a:txBody>
                    <a:bodyPr/>
                    <a:lstStyle/>
                    <a:p>
                      <a:r>
                        <a:rPr lang="en-IN" dirty="0">
                          <a:solidFill>
                            <a:srgbClr val="002060"/>
                          </a:solidFill>
                          <a:effectLst/>
                        </a:rPr>
                        <a:t>Operating System</a:t>
                      </a:r>
                    </a:p>
                  </a:txBody>
                  <a:tcPr marL="76200" marR="76200" marT="76200" marB="76200" anchor="ctr">
                    <a:lnL w="7620" cap="flat" cmpd="sng" algn="ctr">
                      <a:solidFill>
                        <a:srgbClr val="609AE0"/>
                      </a:solidFill>
                      <a:prstDash val="solid"/>
                      <a:round/>
                      <a:headEnd type="none" w="med" len="med"/>
                      <a:tailEnd type="none" w="med" len="med"/>
                    </a:lnL>
                    <a:lnR w="7620" cap="flat" cmpd="sng" algn="ctr">
                      <a:solidFill>
                        <a:srgbClr val="609AE0"/>
                      </a:solidFill>
                      <a:prstDash val="solid"/>
                      <a:round/>
                      <a:headEnd type="none" w="med" len="med"/>
                      <a:tailEnd type="none" w="med" len="med"/>
                    </a:lnR>
                    <a:lnT w="7620" cap="flat" cmpd="sng" algn="ctr">
                      <a:solidFill>
                        <a:srgbClr val="609AE0"/>
                      </a:solidFill>
                      <a:prstDash val="solid"/>
                      <a:round/>
                      <a:headEnd type="none" w="med" len="med"/>
                      <a:tailEnd type="none" w="med" len="med"/>
                    </a:lnT>
                    <a:lnB w="7620" cap="flat" cmpd="sng" algn="ctr">
                      <a:solidFill>
                        <a:srgbClr val="609AE0"/>
                      </a:solidFill>
                      <a:prstDash val="solid"/>
                      <a:round/>
                      <a:headEnd type="none" w="med" len="med"/>
                      <a:tailEnd type="none" w="med" len="med"/>
                    </a:lnB>
                    <a:solidFill>
                      <a:srgbClr val="FFFFFF"/>
                    </a:solidFill>
                  </a:tcPr>
                </a:tc>
                <a:extLst>
                  <a:ext uri="{0D108BD9-81ED-4DB2-BD59-A6C34878D82A}">
                    <a16:rowId xmlns:a16="http://schemas.microsoft.com/office/drawing/2014/main" val="1090738070"/>
                  </a:ext>
                </a:extLst>
              </a:tr>
            </a:tbl>
          </a:graphicData>
        </a:graphic>
      </p:graphicFrame>
      <p:graphicFrame>
        <p:nvGraphicFramePr>
          <p:cNvPr id="4" name="Table 3">
            <a:extLst>
              <a:ext uri="{FF2B5EF4-FFF2-40B4-BE49-F238E27FC236}">
                <a16:creationId xmlns:a16="http://schemas.microsoft.com/office/drawing/2014/main" id="{14DA4D47-C707-D292-804D-04A1C021BECF}"/>
              </a:ext>
            </a:extLst>
          </p:cNvPr>
          <p:cNvGraphicFramePr>
            <a:graphicFrameLocks noGrp="1"/>
          </p:cNvGraphicFramePr>
          <p:nvPr>
            <p:extLst>
              <p:ext uri="{D42A27DB-BD31-4B8C-83A1-F6EECF244321}">
                <p14:modId xmlns:p14="http://schemas.microsoft.com/office/powerpoint/2010/main" val="2581489213"/>
              </p:ext>
            </p:extLst>
          </p:nvPr>
        </p:nvGraphicFramePr>
        <p:xfrm>
          <a:off x="2877076" y="2184892"/>
          <a:ext cx="6437848" cy="1706880"/>
        </p:xfrm>
        <a:graphic>
          <a:graphicData uri="http://schemas.openxmlformats.org/drawingml/2006/table">
            <a:tbl>
              <a:tblPr/>
              <a:tblGrid>
                <a:gridCol w="1609462">
                  <a:extLst>
                    <a:ext uri="{9D8B030D-6E8A-4147-A177-3AD203B41FA5}">
                      <a16:colId xmlns:a16="http://schemas.microsoft.com/office/drawing/2014/main" val="3315946507"/>
                    </a:ext>
                  </a:extLst>
                </a:gridCol>
                <a:gridCol w="1609462">
                  <a:extLst>
                    <a:ext uri="{9D8B030D-6E8A-4147-A177-3AD203B41FA5}">
                      <a16:colId xmlns:a16="http://schemas.microsoft.com/office/drawing/2014/main" val="776403393"/>
                    </a:ext>
                  </a:extLst>
                </a:gridCol>
                <a:gridCol w="1609462">
                  <a:extLst>
                    <a:ext uri="{9D8B030D-6E8A-4147-A177-3AD203B41FA5}">
                      <a16:colId xmlns:a16="http://schemas.microsoft.com/office/drawing/2014/main" val="3825045800"/>
                    </a:ext>
                  </a:extLst>
                </a:gridCol>
                <a:gridCol w="1609462">
                  <a:extLst>
                    <a:ext uri="{9D8B030D-6E8A-4147-A177-3AD203B41FA5}">
                      <a16:colId xmlns:a16="http://schemas.microsoft.com/office/drawing/2014/main" val="2946706577"/>
                    </a:ext>
                  </a:extLst>
                </a:gridCol>
              </a:tblGrid>
              <a:tr h="0">
                <a:tc>
                  <a:txBody>
                    <a:bodyPr/>
                    <a:lstStyle/>
                    <a:p>
                      <a:pPr algn="l"/>
                      <a:r>
                        <a:rPr lang="en-IN">
                          <a:solidFill>
                            <a:srgbClr val="002060"/>
                          </a:solidFill>
                          <a:effectLst/>
                        </a:rPr>
                        <a:t>student_id</a:t>
                      </a:r>
                    </a:p>
                  </a:txBody>
                  <a:tcPr marL="76200" marR="76200" marT="76200" marB="76200" anchor="ctr">
                    <a:lnL w="7620" cap="flat" cmpd="sng" algn="ctr">
                      <a:solidFill>
                        <a:srgbClr val="5099FE"/>
                      </a:solidFill>
                      <a:prstDash val="solid"/>
                      <a:round/>
                      <a:headEnd type="none" w="med" len="med"/>
                      <a:tailEnd type="none" w="med" len="med"/>
                    </a:lnL>
                    <a:lnR w="7620" cap="flat" cmpd="sng" algn="ctr">
                      <a:solidFill>
                        <a:srgbClr val="B09DFE"/>
                      </a:solidFill>
                      <a:prstDash val="solid"/>
                      <a:round/>
                      <a:headEnd type="none" w="med" len="med"/>
                      <a:tailEnd type="none" w="med" len="med"/>
                    </a:lnR>
                    <a:lnT w="7620" cap="flat" cmpd="sng" algn="ctr">
                      <a:solidFill>
                        <a:srgbClr val="5099FE"/>
                      </a:solidFill>
                      <a:prstDash val="solid"/>
                      <a:round/>
                      <a:headEnd type="none" w="med" len="med"/>
                      <a:tailEnd type="none" w="med" len="med"/>
                    </a:lnT>
                    <a:lnB w="7620" cap="flat" cmpd="sng" algn="ctr">
                      <a:solidFill>
                        <a:srgbClr val="30A0FE"/>
                      </a:solidFill>
                      <a:prstDash val="solid"/>
                      <a:round/>
                      <a:headEnd type="none" w="med" len="med"/>
                      <a:tailEnd type="none" w="med" len="med"/>
                    </a:lnB>
                    <a:solidFill>
                      <a:srgbClr val="FFFFFF"/>
                    </a:solidFill>
                  </a:tcPr>
                </a:tc>
                <a:tc>
                  <a:txBody>
                    <a:bodyPr/>
                    <a:lstStyle/>
                    <a:p>
                      <a:pPr algn="l"/>
                      <a:r>
                        <a:rPr lang="en-IN">
                          <a:solidFill>
                            <a:srgbClr val="002060"/>
                          </a:solidFill>
                          <a:effectLst/>
                        </a:rPr>
                        <a:t>subject_id</a:t>
                      </a:r>
                    </a:p>
                  </a:txBody>
                  <a:tcPr marL="76200" marR="76200" marT="76200" marB="76200" anchor="ctr">
                    <a:lnL w="7620" cap="flat" cmpd="sng" algn="ctr">
                      <a:solidFill>
                        <a:srgbClr val="B09DFE"/>
                      </a:solidFill>
                      <a:prstDash val="solid"/>
                      <a:round/>
                      <a:headEnd type="none" w="med" len="med"/>
                      <a:tailEnd type="none" w="med" len="med"/>
                    </a:lnL>
                    <a:lnR w="7620" cap="flat" cmpd="sng" algn="ctr">
                      <a:solidFill>
                        <a:srgbClr val="909FFE"/>
                      </a:solidFill>
                      <a:prstDash val="solid"/>
                      <a:round/>
                      <a:headEnd type="none" w="med" len="med"/>
                      <a:tailEnd type="none" w="med" len="med"/>
                    </a:lnR>
                    <a:lnT w="7620" cap="flat" cmpd="sng" algn="ctr">
                      <a:solidFill>
                        <a:srgbClr val="B09DFE"/>
                      </a:solidFill>
                      <a:prstDash val="solid"/>
                      <a:round/>
                      <a:headEnd type="none" w="med" len="med"/>
                      <a:tailEnd type="none" w="med" len="med"/>
                    </a:lnT>
                    <a:lnB w="7620" cap="flat" cmpd="sng" algn="ctr">
                      <a:solidFill>
                        <a:srgbClr val="D09CFE"/>
                      </a:solidFill>
                      <a:prstDash val="solid"/>
                      <a:round/>
                      <a:headEnd type="none" w="med" len="med"/>
                      <a:tailEnd type="none" w="med" len="med"/>
                    </a:lnB>
                    <a:solidFill>
                      <a:srgbClr val="FFFFFF"/>
                    </a:solidFill>
                  </a:tcPr>
                </a:tc>
                <a:tc>
                  <a:txBody>
                    <a:bodyPr/>
                    <a:lstStyle/>
                    <a:p>
                      <a:pPr algn="l"/>
                      <a:r>
                        <a:rPr lang="en-IN">
                          <a:solidFill>
                            <a:srgbClr val="002060"/>
                          </a:solidFill>
                          <a:effectLst/>
                        </a:rPr>
                        <a:t>marks</a:t>
                      </a:r>
                    </a:p>
                  </a:txBody>
                  <a:tcPr marL="76200" marR="76200" marT="76200" marB="76200" anchor="ctr">
                    <a:lnL w="7620" cap="flat" cmpd="sng" algn="ctr">
                      <a:solidFill>
                        <a:srgbClr val="909FFE"/>
                      </a:solidFill>
                      <a:prstDash val="solid"/>
                      <a:round/>
                      <a:headEnd type="none" w="med" len="med"/>
                      <a:tailEnd type="none" w="med" len="med"/>
                    </a:lnL>
                    <a:lnR w="7620" cap="flat" cmpd="sng" algn="ctr">
                      <a:solidFill>
                        <a:srgbClr val="90A2FE"/>
                      </a:solidFill>
                      <a:prstDash val="solid"/>
                      <a:round/>
                      <a:headEnd type="none" w="med" len="med"/>
                      <a:tailEnd type="none" w="med" len="med"/>
                    </a:lnR>
                    <a:lnT w="7620" cap="flat" cmpd="sng" algn="ctr">
                      <a:solidFill>
                        <a:srgbClr val="909FFE"/>
                      </a:solidFill>
                      <a:prstDash val="solid"/>
                      <a:round/>
                      <a:headEnd type="none" w="med" len="med"/>
                      <a:tailEnd type="none" w="med" len="med"/>
                    </a:lnT>
                    <a:lnB w="7620" cap="flat" cmpd="sng" algn="ctr">
                      <a:solidFill>
                        <a:srgbClr val="50A1FE"/>
                      </a:solidFill>
                      <a:prstDash val="solid"/>
                      <a:round/>
                      <a:headEnd type="none" w="med" len="med"/>
                      <a:tailEnd type="none" w="med" len="med"/>
                    </a:lnB>
                    <a:solidFill>
                      <a:srgbClr val="FFFFFF"/>
                    </a:solidFill>
                  </a:tcPr>
                </a:tc>
                <a:tc>
                  <a:txBody>
                    <a:bodyPr/>
                    <a:lstStyle/>
                    <a:p>
                      <a:pPr algn="l"/>
                      <a:r>
                        <a:rPr lang="en-IN">
                          <a:solidFill>
                            <a:srgbClr val="002060"/>
                          </a:solidFill>
                          <a:effectLst/>
                        </a:rPr>
                        <a:t>teacher_name</a:t>
                      </a:r>
                    </a:p>
                  </a:txBody>
                  <a:tcPr marL="76200" marR="76200" marT="76200" marB="76200" anchor="ctr">
                    <a:lnL w="7620" cap="flat" cmpd="sng" algn="ctr">
                      <a:solidFill>
                        <a:srgbClr val="90A2FE"/>
                      </a:solidFill>
                      <a:prstDash val="solid"/>
                      <a:round/>
                      <a:headEnd type="none" w="med" len="med"/>
                      <a:tailEnd type="none" w="med" len="med"/>
                    </a:lnL>
                    <a:lnR w="7620" cap="flat" cmpd="sng" algn="ctr">
                      <a:solidFill>
                        <a:srgbClr val="90A2FE"/>
                      </a:solidFill>
                      <a:prstDash val="solid"/>
                      <a:round/>
                      <a:headEnd type="none" w="med" len="med"/>
                      <a:tailEnd type="none" w="med" len="med"/>
                    </a:lnR>
                    <a:lnT w="7620" cap="flat" cmpd="sng" algn="ctr">
                      <a:solidFill>
                        <a:srgbClr val="90A2FE"/>
                      </a:solidFill>
                      <a:prstDash val="solid"/>
                      <a:round/>
                      <a:headEnd type="none" w="med" len="med"/>
                      <a:tailEnd type="none" w="med" len="med"/>
                    </a:lnT>
                    <a:lnB w="7620" cap="flat" cmpd="sng" algn="ctr">
                      <a:solidFill>
                        <a:srgbClr val="F0A2FE"/>
                      </a:solidFill>
                      <a:prstDash val="solid"/>
                      <a:round/>
                      <a:headEnd type="none" w="med" len="med"/>
                      <a:tailEnd type="none" w="med" len="med"/>
                    </a:lnB>
                    <a:solidFill>
                      <a:srgbClr val="FFFFFF"/>
                    </a:solidFill>
                  </a:tcPr>
                </a:tc>
                <a:extLst>
                  <a:ext uri="{0D108BD9-81ED-4DB2-BD59-A6C34878D82A}">
                    <a16:rowId xmlns:a16="http://schemas.microsoft.com/office/drawing/2014/main" val="3548176669"/>
                  </a:ext>
                </a:extLst>
              </a:tr>
              <a:tr h="0">
                <a:tc>
                  <a:txBody>
                    <a:bodyPr/>
                    <a:lstStyle/>
                    <a:p>
                      <a:r>
                        <a:rPr lang="en-IN">
                          <a:solidFill>
                            <a:srgbClr val="002060"/>
                          </a:solidFill>
                          <a:effectLst/>
                        </a:rPr>
                        <a:t>1</a:t>
                      </a:r>
                    </a:p>
                  </a:txBody>
                  <a:tcPr marL="76200" marR="76200" marT="76200" marB="76200" anchor="ctr">
                    <a:lnL w="7620" cap="flat" cmpd="sng" algn="ctr">
                      <a:solidFill>
                        <a:srgbClr val="30A0FE"/>
                      </a:solidFill>
                      <a:prstDash val="solid"/>
                      <a:round/>
                      <a:headEnd type="none" w="med" len="med"/>
                      <a:tailEnd type="none" w="med" len="med"/>
                    </a:lnL>
                    <a:lnR w="7620" cap="flat" cmpd="sng" algn="ctr">
                      <a:solidFill>
                        <a:srgbClr val="D09CFE"/>
                      </a:solidFill>
                      <a:prstDash val="solid"/>
                      <a:round/>
                      <a:headEnd type="none" w="med" len="med"/>
                      <a:tailEnd type="none" w="med" len="med"/>
                    </a:lnR>
                    <a:lnT w="7620" cap="flat" cmpd="sng" algn="ctr">
                      <a:solidFill>
                        <a:srgbClr val="30A0FE"/>
                      </a:solidFill>
                      <a:prstDash val="solid"/>
                      <a:round/>
                      <a:headEnd type="none" w="med" len="med"/>
                      <a:tailEnd type="none" w="med" len="med"/>
                    </a:lnT>
                    <a:lnB w="7620" cap="flat" cmpd="sng" algn="ctr">
                      <a:solidFill>
                        <a:srgbClr val="50A1FE"/>
                      </a:solidFill>
                      <a:prstDash val="solid"/>
                      <a:round/>
                      <a:headEnd type="none" w="med" len="med"/>
                      <a:tailEnd type="none" w="med" len="med"/>
                    </a:lnB>
                    <a:solidFill>
                      <a:srgbClr val="FFFFFF"/>
                    </a:solidFill>
                  </a:tcPr>
                </a:tc>
                <a:tc>
                  <a:txBody>
                    <a:bodyPr/>
                    <a:lstStyle/>
                    <a:p>
                      <a:r>
                        <a:rPr lang="en-IN">
                          <a:solidFill>
                            <a:srgbClr val="002060"/>
                          </a:solidFill>
                          <a:effectLst/>
                        </a:rPr>
                        <a:t>1</a:t>
                      </a:r>
                    </a:p>
                  </a:txBody>
                  <a:tcPr marL="76200" marR="76200" marT="76200" marB="76200" anchor="ctr">
                    <a:lnL w="7620" cap="flat" cmpd="sng" algn="ctr">
                      <a:solidFill>
                        <a:srgbClr val="D09CFE"/>
                      </a:solidFill>
                      <a:prstDash val="solid"/>
                      <a:round/>
                      <a:headEnd type="none" w="med" len="med"/>
                      <a:tailEnd type="none" w="med" len="med"/>
                    </a:lnL>
                    <a:lnR w="7620" cap="flat" cmpd="sng" algn="ctr">
                      <a:solidFill>
                        <a:srgbClr val="50A1FE"/>
                      </a:solidFill>
                      <a:prstDash val="solid"/>
                      <a:round/>
                      <a:headEnd type="none" w="med" len="med"/>
                      <a:tailEnd type="none" w="med" len="med"/>
                    </a:lnR>
                    <a:lnT w="7620" cap="flat" cmpd="sng" algn="ctr">
                      <a:solidFill>
                        <a:srgbClr val="D09CFE"/>
                      </a:solidFill>
                      <a:prstDash val="solid"/>
                      <a:round/>
                      <a:headEnd type="none" w="med" len="med"/>
                      <a:tailEnd type="none" w="med" len="med"/>
                    </a:lnT>
                    <a:lnB w="7620" cap="flat" cmpd="sng" algn="ctr">
                      <a:solidFill>
                        <a:srgbClr val="709EFE"/>
                      </a:solidFill>
                      <a:prstDash val="solid"/>
                      <a:round/>
                      <a:headEnd type="none" w="med" len="med"/>
                      <a:tailEnd type="none" w="med" len="med"/>
                    </a:lnB>
                    <a:solidFill>
                      <a:srgbClr val="FFFFFF"/>
                    </a:solidFill>
                  </a:tcPr>
                </a:tc>
                <a:tc>
                  <a:txBody>
                    <a:bodyPr/>
                    <a:lstStyle/>
                    <a:p>
                      <a:r>
                        <a:rPr lang="en-IN">
                          <a:solidFill>
                            <a:srgbClr val="002060"/>
                          </a:solidFill>
                          <a:effectLst/>
                        </a:rPr>
                        <a:t>70</a:t>
                      </a:r>
                    </a:p>
                  </a:txBody>
                  <a:tcPr marL="76200" marR="76200" marT="76200" marB="76200" anchor="ctr">
                    <a:lnL w="7620" cap="flat" cmpd="sng" algn="ctr">
                      <a:solidFill>
                        <a:srgbClr val="50A1FE"/>
                      </a:solidFill>
                      <a:prstDash val="solid"/>
                      <a:round/>
                      <a:headEnd type="none" w="med" len="med"/>
                      <a:tailEnd type="none" w="med" len="med"/>
                    </a:lnL>
                    <a:lnR w="7620" cap="flat" cmpd="sng" algn="ctr">
                      <a:solidFill>
                        <a:srgbClr val="F0A2FE"/>
                      </a:solidFill>
                      <a:prstDash val="solid"/>
                      <a:round/>
                      <a:headEnd type="none" w="med" len="med"/>
                      <a:tailEnd type="none" w="med" len="med"/>
                    </a:lnR>
                    <a:lnT w="7620" cap="flat" cmpd="sng" algn="ctr">
                      <a:solidFill>
                        <a:srgbClr val="50A1FE"/>
                      </a:solidFill>
                      <a:prstDash val="solid"/>
                      <a:round/>
                      <a:headEnd type="none" w="med" len="med"/>
                      <a:tailEnd type="none" w="med" len="med"/>
                    </a:lnT>
                    <a:lnB w="7620" cap="flat" cmpd="sng" algn="ctr">
                      <a:solidFill>
                        <a:srgbClr val="109BFE"/>
                      </a:solidFill>
                      <a:prstDash val="solid"/>
                      <a:round/>
                      <a:headEnd type="none" w="med" len="med"/>
                      <a:tailEnd type="none" w="med" len="med"/>
                    </a:lnB>
                    <a:solidFill>
                      <a:srgbClr val="FFFFFF"/>
                    </a:solidFill>
                  </a:tcPr>
                </a:tc>
                <a:tc>
                  <a:txBody>
                    <a:bodyPr/>
                    <a:lstStyle/>
                    <a:p>
                      <a:r>
                        <a:rPr lang="en-IN">
                          <a:solidFill>
                            <a:srgbClr val="002060"/>
                          </a:solidFill>
                          <a:effectLst/>
                        </a:rPr>
                        <a:t>Miss. C</a:t>
                      </a:r>
                    </a:p>
                  </a:txBody>
                  <a:tcPr marL="76200" marR="76200" marT="76200" marB="76200" anchor="ctr">
                    <a:lnL w="7620" cap="flat" cmpd="sng" algn="ctr">
                      <a:solidFill>
                        <a:srgbClr val="F0A2FE"/>
                      </a:solidFill>
                      <a:prstDash val="solid"/>
                      <a:round/>
                      <a:headEnd type="none" w="med" len="med"/>
                      <a:tailEnd type="none" w="med" len="med"/>
                    </a:lnL>
                    <a:lnR w="7620" cap="flat" cmpd="sng" algn="ctr">
                      <a:solidFill>
                        <a:srgbClr val="F0A2FE"/>
                      </a:solidFill>
                      <a:prstDash val="solid"/>
                      <a:round/>
                      <a:headEnd type="none" w="med" len="med"/>
                      <a:tailEnd type="none" w="med" len="med"/>
                    </a:lnR>
                    <a:lnT w="7620" cap="flat" cmpd="sng" algn="ctr">
                      <a:solidFill>
                        <a:srgbClr val="F0A2FE"/>
                      </a:solidFill>
                      <a:prstDash val="solid"/>
                      <a:round/>
                      <a:headEnd type="none" w="med" len="med"/>
                      <a:tailEnd type="none" w="med" len="med"/>
                    </a:lnT>
                    <a:lnB w="7620" cap="flat" cmpd="sng" algn="ctr">
                      <a:solidFill>
                        <a:srgbClr val="909EFE"/>
                      </a:solidFill>
                      <a:prstDash val="solid"/>
                      <a:round/>
                      <a:headEnd type="none" w="med" len="med"/>
                      <a:tailEnd type="none" w="med" len="med"/>
                    </a:lnB>
                    <a:solidFill>
                      <a:srgbClr val="FFFFFF"/>
                    </a:solidFill>
                  </a:tcPr>
                </a:tc>
                <a:extLst>
                  <a:ext uri="{0D108BD9-81ED-4DB2-BD59-A6C34878D82A}">
                    <a16:rowId xmlns:a16="http://schemas.microsoft.com/office/drawing/2014/main" val="1322044344"/>
                  </a:ext>
                </a:extLst>
              </a:tr>
              <a:tr h="0">
                <a:tc>
                  <a:txBody>
                    <a:bodyPr/>
                    <a:lstStyle/>
                    <a:p>
                      <a:r>
                        <a:rPr lang="en-IN">
                          <a:solidFill>
                            <a:srgbClr val="002060"/>
                          </a:solidFill>
                          <a:effectLst/>
                        </a:rPr>
                        <a:t>1</a:t>
                      </a:r>
                    </a:p>
                  </a:txBody>
                  <a:tcPr marL="76200" marR="76200" marT="76200" marB="76200" anchor="ctr">
                    <a:lnL w="7620" cap="flat" cmpd="sng" algn="ctr">
                      <a:solidFill>
                        <a:srgbClr val="50A1FE"/>
                      </a:solidFill>
                      <a:prstDash val="solid"/>
                      <a:round/>
                      <a:headEnd type="none" w="med" len="med"/>
                      <a:tailEnd type="none" w="med" len="med"/>
                    </a:lnL>
                    <a:lnR w="7620" cap="flat" cmpd="sng" algn="ctr">
                      <a:solidFill>
                        <a:srgbClr val="709EFE"/>
                      </a:solidFill>
                      <a:prstDash val="solid"/>
                      <a:round/>
                      <a:headEnd type="none" w="med" len="med"/>
                      <a:tailEnd type="none" w="med" len="med"/>
                    </a:lnR>
                    <a:lnT w="7620" cap="flat" cmpd="sng" algn="ctr">
                      <a:solidFill>
                        <a:srgbClr val="50A1FE"/>
                      </a:solidFill>
                      <a:prstDash val="solid"/>
                      <a:round/>
                      <a:headEnd type="none" w="med" len="med"/>
                      <a:tailEnd type="none" w="med" len="med"/>
                    </a:lnT>
                    <a:lnB w="7620" cap="flat" cmpd="sng" algn="ctr">
                      <a:solidFill>
                        <a:srgbClr val="F0A2FE"/>
                      </a:solidFill>
                      <a:prstDash val="solid"/>
                      <a:round/>
                      <a:headEnd type="none" w="med" len="med"/>
                      <a:tailEnd type="none" w="med" len="med"/>
                    </a:lnB>
                    <a:solidFill>
                      <a:srgbClr val="FFFFFF"/>
                    </a:solidFill>
                  </a:tcPr>
                </a:tc>
                <a:tc>
                  <a:txBody>
                    <a:bodyPr/>
                    <a:lstStyle/>
                    <a:p>
                      <a:r>
                        <a:rPr lang="en-IN">
                          <a:solidFill>
                            <a:srgbClr val="002060"/>
                          </a:solidFill>
                          <a:effectLst/>
                        </a:rPr>
                        <a:t>2</a:t>
                      </a:r>
                    </a:p>
                  </a:txBody>
                  <a:tcPr marL="76200" marR="76200" marT="76200" marB="76200" anchor="ctr">
                    <a:lnL w="7620" cap="flat" cmpd="sng" algn="ctr">
                      <a:solidFill>
                        <a:srgbClr val="709EFE"/>
                      </a:solidFill>
                      <a:prstDash val="solid"/>
                      <a:round/>
                      <a:headEnd type="none" w="med" len="med"/>
                      <a:tailEnd type="none" w="med" len="med"/>
                    </a:lnL>
                    <a:lnR w="7620" cap="flat" cmpd="sng" algn="ctr">
                      <a:solidFill>
                        <a:srgbClr val="109BFE"/>
                      </a:solidFill>
                      <a:prstDash val="solid"/>
                      <a:round/>
                      <a:headEnd type="none" w="med" len="med"/>
                      <a:tailEnd type="none" w="med" len="med"/>
                    </a:lnR>
                    <a:lnT w="7620" cap="flat" cmpd="sng" algn="ctr">
                      <a:solidFill>
                        <a:srgbClr val="709EFE"/>
                      </a:solidFill>
                      <a:prstDash val="solid"/>
                      <a:round/>
                      <a:headEnd type="none" w="med" len="med"/>
                      <a:tailEnd type="none" w="med" len="med"/>
                    </a:lnT>
                    <a:lnB w="7620" cap="flat" cmpd="sng" algn="ctr">
                      <a:solidFill>
                        <a:srgbClr val="909BFE"/>
                      </a:solidFill>
                      <a:prstDash val="solid"/>
                      <a:round/>
                      <a:headEnd type="none" w="med" len="med"/>
                      <a:tailEnd type="none" w="med" len="med"/>
                    </a:lnB>
                    <a:solidFill>
                      <a:srgbClr val="FFFFFF"/>
                    </a:solidFill>
                  </a:tcPr>
                </a:tc>
                <a:tc>
                  <a:txBody>
                    <a:bodyPr/>
                    <a:lstStyle/>
                    <a:p>
                      <a:r>
                        <a:rPr lang="en-IN">
                          <a:solidFill>
                            <a:srgbClr val="002060"/>
                          </a:solidFill>
                          <a:effectLst/>
                        </a:rPr>
                        <a:t>82</a:t>
                      </a:r>
                    </a:p>
                  </a:txBody>
                  <a:tcPr marL="76200" marR="76200" marT="76200" marB="76200" anchor="ctr">
                    <a:lnL w="7620" cap="flat" cmpd="sng" algn="ctr">
                      <a:solidFill>
                        <a:srgbClr val="109BFE"/>
                      </a:solidFill>
                      <a:prstDash val="solid"/>
                      <a:round/>
                      <a:headEnd type="none" w="med" len="med"/>
                      <a:tailEnd type="none" w="med" len="med"/>
                    </a:lnL>
                    <a:lnR w="7620" cap="flat" cmpd="sng" algn="ctr">
                      <a:solidFill>
                        <a:srgbClr val="909EFE"/>
                      </a:solidFill>
                      <a:prstDash val="solid"/>
                      <a:round/>
                      <a:headEnd type="none" w="med" len="med"/>
                      <a:tailEnd type="none" w="med" len="med"/>
                    </a:lnR>
                    <a:lnT w="7620" cap="flat" cmpd="sng" algn="ctr">
                      <a:solidFill>
                        <a:srgbClr val="109BFE"/>
                      </a:solidFill>
                      <a:prstDash val="solid"/>
                      <a:round/>
                      <a:headEnd type="none" w="med" len="med"/>
                      <a:tailEnd type="none" w="med" len="med"/>
                    </a:lnT>
                    <a:lnB w="7620" cap="flat" cmpd="sng" algn="ctr">
                      <a:solidFill>
                        <a:srgbClr val="309DFE"/>
                      </a:solidFill>
                      <a:prstDash val="solid"/>
                      <a:round/>
                      <a:headEnd type="none" w="med" len="med"/>
                      <a:tailEnd type="none" w="med" len="med"/>
                    </a:lnB>
                    <a:solidFill>
                      <a:srgbClr val="FFFFFF"/>
                    </a:solidFill>
                  </a:tcPr>
                </a:tc>
                <a:tc>
                  <a:txBody>
                    <a:bodyPr/>
                    <a:lstStyle/>
                    <a:p>
                      <a:r>
                        <a:rPr lang="en-IN">
                          <a:solidFill>
                            <a:srgbClr val="002060"/>
                          </a:solidFill>
                          <a:effectLst/>
                        </a:rPr>
                        <a:t>Mr. D</a:t>
                      </a:r>
                    </a:p>
                  </a:txBody>
                  <a:tcPr marL="76200" marR="76200" marT="76200" marB="76200" anchor="ctr">
                    <a:lnL w="7620" cap="flat" cmpd="sng" algn="ctr">
                      <a:solidFill>
                        <a:srgbClr val="909EFE"/>
                      </a:solidFill>
                      <a:prstDash val="solid"/>
                      <a:round/>
                      <a:headEnd type="none" w="med" len="med"/>
                      <a:tailEnd type="none" w="med" len="med"/>
                    </a:lnL>
                    <a:lnR w="7620" cap="flat" cmpd="sng" algn="ctr">
                      <a:solidFill>
                        <a:srgbClr val="909EFE"/>
                      </a:solidFill>
                      <a:prstDash val="solid"/>
                      <a:round/>
                      <a:headEnd type="none" w="med" len="med"/>
                      <a:tailEnd type="none" w="med" len="med"/>
                    </a:lnR>
                    <a:lnT w="7620" cap="flat" cmpd="sng" algn="ctr">
                      <a:solidFill>
                        <a:srgbClr val="909EFE"/>
                      </a:solidFill>
                      <a:prstDash val="solid"/>
                      <a:round/>
                      <a:headEnd type="none" w="med" len="med"/>
                      <a:tailEnd type="none" w="med" len="med"/>
                    </a:lnT>
                    <a:lnB w="7620" cap="flat" cmpd="sng" algn="ctr">
                      <a:solidFill>
                        <a:srgbClr val="10A7FE"/>
                      </a:solidFill>
                      <a:prstDash val="solid"/>
                      <a:round/>
                      <a:headEnd type="none" w="med" len="med"/>
                      <a:tailEnd type="none" w="med" len="med"/>
                    </a:lnB>
                    <a:solidFill>
                      <a:srgbClr val="FFFFFF"/>
                    </a:solidFill>
                  </a:tcPr>
                </a:tc>
                <a:extLst>
                  <a:ext uri="{0D108BD9-81ED-4DB2-BD59-A6C34878D82A}">
                    <a16:rowId xmlns:a16="http://schemas.microsoft.com/office/drawing/2014/main" val="2765569189"/>
                  </a:ext>
                </a:extLst>
              </a:tr>
              <a:tr h="0">
                <a:tc>
                  <a:txBody>
                    <a:bodyPr/>
                    <a:lstStyle/>
                    <a:p>
                      <a:r>
                        <a:rPr lang="en-IN">
                          <a:solidFill>
                            <a:srgbClr val="002060"/>
                          </a:solidFill>
                          <a:effectLst/>
                        </a:rPr>
                        <a:t>2</a:t>
                      </a:r>
                    </a:p>
                  </a:txBody>
                  <a:tcPr marL="76200" marR="76200" marT="76200" marB="76200" anchor="ctr">
                    <a:lnL w="7620" cap="flat" cmpd="sng" algn="ctr">
                      <a:solidFill>
                        <a:srgbClr val="F0A2FE"/>
                      </a:solidFill>
                      <a:prstDash val="solid"/>
                      <a:round/>
                      <a:headEnd type="none" w="med" len="med"/>
                      <a:tailEnd type="none" w="med" len="med"/>
                    </a:lnL>
                    <a:lnR w="7620" cap="flat" cmpd="sng" algn="ctr">
                      <a:solidFill>
                        <a:srgbClr val="909BFE"/>
                      </a:solidFill>
                      <a:prstDash val="solid"/>
                      <a:round/>
                      <a:headEnd type="none" w="med" len="med"/>
                      <a:tailEnd type="none" w="med" len="med"/>
                    </a:lnR>
                    <a:lnT w="7620" cap="flat" cmpd="sng" algn="ctr">
                      <a:solidFill>
                        <a:srgbClr val="F0A2FE"/>
                      </a:solidFill>
                      <a:prstDash val="solid"/>
                      <a:round/>
                      <a:headEnd type="none" w="med" len="med"/>
                      <a:tailEnd type="none" w="med" len="med"/>
                    </a:lnT>
                    <a:lnB w="7620" cap="flat" cmpd="sng" algn="ctr">
                      <a:solidFill>
                        <a:srgbClr val="F0A2FE"/>
                      </a:solidFill>
                      <a:prstDash val="solid"/>
                      <a:round/>
                      <a:headEnd type="none" w="med" len="med"/>
                      <a:tailEnd type="none" w="med" len="med"/>
                    </a:lnB>
                    <a:solidFill>
                      <a:srgbClr val="FFFFFF"/>
                    </a:solidFill>
                  </a:tcPr>
                </a:tc>
                <a:tc>
                  <a:txBody>
                    <a:bodyPr/>
                    <a:lstStyle/>
                    <a:p>
                      <a:r>
                        <a:rPr lang="en-IN">
                          <a:solidFill>
                            <a:srgbClr val="002060"/>
                          </a:solidFill>
                          <a:effectLst/>
                        </a:rPr>
                        <a:t>1</a:t>
                      </a:r>
                    </a:p>
                  </a:txBody>
                  <a:tcPr marL="76200" marR="76200" marT="76200" marB="76200" anchor="ctr">
                    <a:lnL w="7620" cap="flat" cmpd="sng" algn="ctr">
                      <a:solidFill>
                        <a:srgbClr val="909BFE"/>
                      </a:solidFill>
                      <a:prstDash val="solid"/>
                      <a:round/>
                      <a:headEnd type="none" w="med" len="med"/>
                      <a:tailEnd type="none" w="med" len="med"/>
                    </a:lnL>
                    <a:lnR w="7620" cap="flat" cmpd="sng" algn="ctr">
                      <a:solidFill>
                        <a:srgbClr val="309DFE"/>
                      </a:solidFill>
                      <a:prstDash val="solid"/>
                      <a:round/>
                      <a:headEnd type="none" w="med" len="med"/>
                      <a:tailEnd type="none" w="med" len="med"/>
                    </a:lnR>
                    <a:lnT w="7620" cap="flat" cmpd="sng" algn="ctr">
                      <a:solidFill>
                        <a:srgbClr val="909BFE"/>
                      </a:solidFill>
                      <a:prstDash val="solid"/>
                      <a:round/>
                      <a:headEnd type="none" w="med" len="med"/>
                      <a:tailEnd type="none" w="med" len="med"/>
                    </a:lnT>
                    <a:lnB w="7620" cap="flat" cmpd="sng" algn="ctr">
                      <a:solidFill>
                        <a:srgbClr val="909BFE"/>
                      </a:solidFill>
                      <a:prstDash val="solid"/>
                      <a:round/>
                      <a:headEnd type="none" w="med" len="med"/>
                      <a:tailEnd type="none" w="med" len="med"/>
                    </a:lnB>
                    <a:solidFill>
                      <a:srgbClr val="FFFFFF"/>
                    </a:solidFill>
                  </a:tcPr>
                </a:tc>
                <a:tc>
                  <a:txBody>
                    <a:bodyPr/>
                    <a:lstStyle/>
                    <a:p>
                      <a:r>
                        <a:rPr lang="en-IN">
                          <a:solidFill>
                            <a:srgbClr val="002060"/>
                          </a:solidFill>
                          <a:effectLst/>
                        </a:rPr>
                        <a:t>65</a:t>
                      </a:r>
                    </a:p>
                  </a:txBody>
                  <a:tcPr marL="76200" marR="76200" marT="76200" marB="76200" anchor="ctr">
                    <a:lnL w="7620" cap="flat" cmpd="sng" algn="ctr">
                      <a:solidFill>
                        <a:srgbClr val="309DFE"/>
                      </a:solidFill>
                      <a:prstDash val="solid"/>
                      <a:round/>
                      <a:headEnd type="none" w="med" len="med"/>
                      <a:tailEnd type="none" w="med" len="med"/>
                    </a:lnL>
                    <a:lnR w="7620" cap="flat" cmpd="sng" algn="ctr">
                      <a:solidFill>
                        <a:srgbClr val="10A7FE"/>
                      </a:solidFill>
                      <a:prstDash val="solid"/>
                      <a:round/>
                      <a:headEnd type="none" w="med" len="med"/>
                      <a:tailEnd type="none" w="med" len="med"/>
                    </a:lnR>
                    <a:lnT w="7620" cap="flat" cmpd="sng" algn="ctr">
                      <a:solidFill>
                        <a:srgbClr val="309DFE"/>
                      </a:solidFill>
                      <a:prstDash val="solid"/>
                      <a:round/>
                      <a:headEnd type="none" w="med" len="med"/>
                      <a:tailEnd type="none" w="med" len="med"/>
                    </a:lnT>
                    <a:lnB w="7620" cap="flat" cmpd="sng" algn="ctr">
                      <a:solidFill>
                        <a:srgbClr val="309DFE"/>
                      </a:solidFill>
                      <a:prstDash val="solid"/>
                      <a:round/>
                      <a:headEnd type="none" w="med" len="med"/>
                      <a:tailEnd type="none" w="med" len="med"/>
                    </a:lnB>
                    <a:solidFill>
                      <a:srgbClr val="FFFFFF"/>
                    </a:solidFill>
                  </a:tcPr>
                </a:tc>
                <a:tc>
                  <a:txBody>
                    <a:bodyPr/>
                    <a:lstStyle/>
                    <a:p>
                      <a:r>
                        <a:rPr lang="en-IN" dirty="0">
                          <a:solidFill>
                            <a:srgbClr val="002060"/>
                          </a:solidFill>
                          <a:effectLst/>
                        </a:rPr>
                        <a:t>Mr. Op</a:t>
                      </a:r>
                    </a:p>
                  </a:txBody>
                  <a:tcPr marL="76200" marR="76200" marT="76200" marB="76200" anchor="ctr">
                    <a:lnL w="7620" cap="flat" cmpd="sng" algn="ctr">
                      <a:solidFill>
                        <a:srgbClr val="10A7FE"/>
                      </a:solidFill>
                      <a:prstDash val="solid"/>
                      <a:round/>
                      <a:headEnd type="none" w="med" len="med"/>
                      <a:tailEnd type="none" w="med" len="med"/>
                    </a:lnL>
                    <a:lnR w="7620" cap="flat" cmpd="sng" algn="ctr">
                      <a:solidFill>
                        <a:srgbClr val="10A7FE"/>
                      </a:solidFill>
                      <a:prstDash val="solid"/>
                      <a:round/>
                      <a:headEnd type="none" w="med" len="med"/>
                      <a:tailEnd type="none" w="med" len="med"/>
                    </a:lnR>
                    <a:lnT w="7620" cap="flat" cmpd="sng" algn="ctr">
                      <a:solidFill>
                        <a:srgbClr val="10A7FE"/>
                      </a:solidFill>
                      <a:prstDash val="solid"/>
                      <a:round/>
                      <a:headEnd type="none" w="med" len="med"/>
                      <a:tailEnd type="none" w="med" len="med"/>
                    </a:lnT>
                    <a:lnB w="7620" cap="flat" cmpd="sng" algn="ctr">
                      <a:solidFill>
                        <a:srgbClr val="10A7FE"/>
                      </a:solidFill>
                      <a:prstDash val="solid"/>
                      <a:round/>
                      <a:headEnd type="none" w="med" len="med"/>
                      <a:tailEnd type="none" w="med" len="med"/>
                    </a:lnB>
                    <a:solidFill>
                      <a:srgbClr val="FFFFFF"/>
                    </a:solidFill>
                  </a:tcPr>
                </a:tc>
                <a:extLst>
                  <a:ext uri="{0D108BD9-81ED-4DB2-BD59-A6C34878D82A}">
                    <a16:rowId xmlns:a16="http://schemas.microsoft.com/office/drawing/2014/main" val="3974452089"/>
                  </a:ext>
                </a:extLst>
              </a:tr>
            </a:tbl>
          </a:graphicData>
        </a:graphic>
      </p:graphicFrame>
      <p:graphicFrame>
        <p:nvGraphicFramePr>
          <p:cNvPr id="5" name="Table 4">
            <a:extLst>
              <a:ext uri="{FF2B5EF4-FFF2-40B4-BE49-F238E27FC236}">
                <a16:creationId xmlns:a16="http://schemas.microsoft.com/office/drawing/2014/main" id="{F7426442-FD74-0EF7-6938-4AC175ADDB95}"/>
              </a:ext>
            </a:extLst>
          </p:cNvPr>
          <p:cNvGraphicFramePr>
            <a:graphicFrameLocks noGrp="1"/>
          </p:cNvGraphicFramePr>
          <p:nvPr>
            <p:extLst>
              <p:ext uri="{D42A27DB-BD31-4B8C-83A1-F6EECF244321}">
                <p14:modId xmlns:p14="http://schemas.microsoft.com/office/powerpoint/2010/main" val="774367030"/>
              </p:ext>
            </p:extLst>
          </p:nvPr>
        </p:nvGraphicFramePr>
        <p:xfrm>
          <a:off x="360018" y="4884118"/>
          <a:ext cx="5490173" cy="1706880"/>
        </p:xfrm>
        <a:graphic>
          <a:graphicData uri="http://schemas.openxmlformats.org/drawingml/2006/table">
            <a:tbl>
              <a:tblPr/>
              <a:tblGrid>
                <a:gridCol w="1311266">
                  <a:extLst>
                    <a:ext uri="{9D8B030D-6E8A-4147-A177-3AD203B41FA5}">
                      <a16:colId xmlns:a16="http://schemas.microsoft.com/office/drawing/2014/main" val="3752625377"/>
                    </a:ext>
                  </a:extLst>
                </a:gridCol>
                <a:gridCol w="1827911">
                  <a:extLst>
                    <a:ext uri="{9D8B030D-6E8A-4147-A177-3AD203B41FA5}">
                      <a16:colId xmlns:a16="http://schemas.microsoft.com/office/drawing/2014/main" val="3621428284"/>
                    </a:ext>
                  </a:extLst>
                </a:gridCol>
                <a:gridCol w="2350996">
                  <a:extLst>
                    <a:ext uri="{9D8B030D-6E8A-4147-A177-3AD203B41FA5}">
                      <a16:colId xmlns:a16="http://schemas.microsoft.com/office/drawing/2014/main" val="3395623240"/>
                    </a:ext>
                  </a:extLst>
                </a:gridCol>
              </a:tblGrid>
              <a:tr h="0">
                <a:tc>
                  <a:txBody>
                    <a:bodyPr/>
                    <a:lstStyle/>
                    <a:p>
                      <a:pPr algn="l"/>
                      <a:r>
                        <a:rPr lang="en-IN">
                          <a:solidFill>
                            <a:srgbClr val="002060"/>
                          </a:solidFill>
                          <a:effectLst/>
                        </a:rPr>
                        <a:t>subject_id</a:t>
                      </a:r>
                    </a:p>
                  </a:txBody>
                  <a:tcPr marL="76200" marR="76200" marT="76200" marB="76200" anchor="ctr">
                    <a:lnL w="7620" cap="flat" cmpd="sng" algn="ctr">
                      <a:solidFill>
                        <a:srgbClr val="40F527"/>
                      </a:solidFill>
                      <a:prstDash val="solid"/>
                      <a:round/>
                      <a:headEnd type="none" w="med" len="med"/>
                      <a:tailEnd type="none" w="med" len="med"/>
                    </a:lnL>
                    <a:lnR w="7620" cap="flat" cmpd="sng" algn="ctr">
                      <a:solidFill>
                        <a:srgbClr val="C0F727"/>
                      </a:solidFill>
                      <a:prstDash val="solid"/>
                      <a:round/>
                      <a:headEnd type="none" w="med" len="med"/>
                      <a:tailEnd type="none" w="med" len="med"/>
                    </a:lnR>
                    <a:lnT w="7620" cap="flat" cmpd="sng" algn="ctr">
                      <a:solidFill>
                        <a:srgbClr val="40F527"/>
                      </a:solidFill>
                      <a:prstDash val="solid"/>
                      <a:round/>
                      <a:headEnd type="none" w="med" len="med"/>
                      <a:tailEnd type="none" w="med" len="med"/>
                    </a:lnT>
                    <a:lnB w="7620" cap="flat" cmpd="sng" algn="ctr">
                      <a:solidFill>
                        <a:srgbClr val="40F527"/>
                      </a:solidFill>
                      <a:prstDash val="solid"/>
                      <a:round/>
                      <a:headEnd type="none" w="med" len="med"/>
                      <a:tailEnd type="none" w="med" len="med"/>
                    </a:lnB>
                    <a:solidFill>
                      <a:srgbClr val="FFFFFF"/>
                    </a:solidFill>
                  </a:tcPr>
                </a:tc>
                <a:tc>
                  <a:txBody>
                    <a:bodyPr/>
                    <a:lstStyle/>
                    <a:p>
                      <a:pPr algn="l"/>
                      <a:r>
                        <a:rPr lang="en-IN">
                          <a:solidFill>
                            <a:srgbClr val="002060"/>
                          </a:solidFill>
                          <a:effectLst/>
                        </a:rPr>
                        <a:t>subject_name</a:t>
                      </a:r>
                    </a:p>
                  </a:txBody>
                  <a:tcPr marL="76200" marR="76200" marT="76200" marB="76200" anchor="ctr">
                    <a:lnL w="7620" cap="flat" cmpd="sng" algn="ctr">
                      <a:solidFill>
                        <a:srgbClr val="C0F727"/>
                      </a:solidFill>
                      <a:prstDash val="solid"/>
                      <a:round/>
                      <a:headEnd type="none" w="med" len="med"/>
                      <a:tailEnd type="none" w="med" len="med"/>
                    </a:lnL>
                    <a:lnR w="7620" cap="flat" cmpd="sng" algn="ctr">
                      <a:solidFill>
                        <a:srgbClr val="E0FA27"/>
                      </a:solidFill>
                      <a:prstDash val="solid"/>
                      <a:round/>
                      <a:headEnd type="none" w="med" len="med"/>
                      <a:tailEnd type="none" w="med" len="med"/>
                    </a:lnR>
                    <a:lnT w="7620" cap="flat" cmpd="sng" algn="ctr">
                      <a:solidFill>
                        <a:srgbClr val="C0F727"/>
                      </a:solidFill>
                      <a:prstDash val="solid"/>
                      <a:round/>
                      <a:headEnd type="none" w="med" len="med"/>
                      <a:tailEnd type="none" w="med" len="med"/>
                    </a:lnT>
                    <a:lnB w="7620" cap="flat" cmpd="sng" algn="ctr">
                      <a:solidFill>
                        <a:srgbClr val="000128"/>
                      </a:solidFill>
                      <a:prstDash val="solid"/>
                      <a:round/>
                      <a:headEnd type="none" w="med" len="med"/>
                      <a:tailEnd type="none" w="med" len="med"/>
                    </a:lnB>
                    <a:solidFill>
                      <a:srgbClr val="FFFFFF"/>
                    </a:solidFill>
                  </a:tcPr>
                </a:tc>
                <a:tc>
                  <a:txBody>
                    <a:bodyPr/>
                    <a:lstStyle/>
                    <a:p>
                      <a:pPr algn="l"/>
                      <a:r>
                        <a:rPr lang="en-IN">
                          <a:solidFill>
                            <a:srgbClr val="002060"/>
                          </a:solidFill>
                          <a:effectLst/>
                        </a:rPr>
                        <a:t>teacher_name</a:t>
                      </a:r>
                    </a:p>
                  </a:txBody>
                  <a:tcPr marL="76200" marR="76200" marT="76200" marB="76200" anchor="ctr">
                    <a:lnL w="7620" cap="flat" cmpd="sng" algn="ctr">
                      <a:solidFill>
                        <a:srgbClr val="E0FA27"/>
                      </a:solidFill>
                      <a:prstDash val="solid"/>
                      <a:round/>
                      <a:headEnd type="none" w="med" len="med"/>
                      <a:tailEnd type="none" w="med" len="med"/>
                    </a:lnL>
                    <a:lnR w="7620" cap="flat" cmpd="sng" algn="ctr">
                      <a:solidFill>
                        <a:srgbClr val="E0FA27"/>
                      </a:solidFill>
                      <a:prstDash val="solid"/>
                      <a:round/>
                      <a:headEnd type="none" w="med" len="med"/>
                      <a:tailEnd type="none" w="med" len="med"/>
                    </a:lnR>
                    <a:lnT w="7620" cap="flat" cmpd="sng" algn="ctr">
                      <a:solidFill>
                        <a:srgbClr val="E0FA27"/>
                      </a:solidFill>
                      <a:prstDash val="solid"/>
                      <a:round/>
                      <a:headEnd type="none" w="med" len="med"/>
                      <a:tailEnd type="none" w="med" len="med"/>
                    </a:lnT>
                    <a:lnB w="7620" cap="flat" cmpd="sng" algn="ctr">
                      <a:solidFill>
                        <a:srgbClr val="800128"/>
                      </a:solidFill>
                      <a:prstDash val="solid"/>
                      <a:round/>
                      <a:headEnd type="none" w="med" len="med"/>
                      <a:tailEnd type="none" w="med" len="med"/>
                    </a:lnB>
                    <a:solidFill>
                      <a:srgbClr val="FFFFFF"/>
                    </a:solidFill>
                  </a:tcPr>
                </a:tc>
                <a:extLst>
                  <a:ext uri="{0D108BD9-81ED-4DB2-BD59-A6C34878D82A}">
                    <a16:rowId xmlns:a16="http://schemas.microsoft.com/office/drawing/2014/main" val="2151959310"/>
                  </a:ext>
                </a:extLst>
              </a:tr>
              <a:tr h="0">
                <a:tc>
                  <a:txBody>
                    <a:bodyPr/>
                    <a:lstStyle/>
                    <a:p>
                      <a:r>
                        <a:rPr lang="en-IN">
                          <a:solidFill>
                            <a:srgbClr val="002060"/>
                          </a:solidFill>
                          <a:effectLst/>
                        </a:rPr>
                        <a:t>1</a:t>
                      </a:r>
                    </a:p>
                  </a:txBody>
                  <a:tcPr marL="76200" marR="76200" marT="76200" marB="76200" anchor="ctr">
                    <a:lnL w="7620" cap="flat" cmpd="sng" algn="ctr">
                      <a:solidFill>
                        <a:srgbClr val="40F527"/>
                      </a:solidFill>
                      <a:prstDash val="solid"/>
                      <a:round/>
                      <a:headEnd type="none" w="med" len="med"/>
                      <a:tailEnd type="none" w="med" len="med"/>
                    </a:lnL>
                    <a:lnR w="7620" cap="flat" cmpd="sng" algn="ctr">
                      <a:solidFill>
                        <a:srgbClr val="000128"/>
                      </a:solidFill>
                      <a:prstDash val="solid"/>
                      <a:round/>
                      <a:headEnd type="none" w="med" len="med"/>
                      <a:tailEnd type="none" w="med" len="med"/>
                    </a:lnR>
                    <a:lnT w="7620" cap="flat" cmpd="sng" algn="ctr">
                      <a:solidFill>
                        <a:srgbClr val="40F527"/>
                      </a:solidFill>
                      <a:prstDash val="solid"/>
                      <a:round/>
                      <a:headEnd type="none" w="med" len="med"/>
                      <a:tailEnd type="none" w="med" len="med"/>
                    </a:lnT>
                    <a:lnB w="7620" cap="flat" cmpd="sng" algn="ctr">
                      <a:solidFill>
                        <a:srgbClr val="A0FF27"/>
                      </a:solidFill>
                      <a:prstDash val="solid"/>
                      <a:round/>
                      <a:headEnd type="none" w="med" len="med"/>
                      <a:tailEnd type="none" w="med" len="med"/>
                    </a:lnB>
                    <a:solidFill>
                      <a:srgbClr val="FFFFFF"/>
                    </a:solidFill>
                  </a:tcPr>
                </a:tc>
                <a:tc>
                  <a:txBody>
                    <a:bodyPr/>
                    <a:lstStyle/>
                    <a:p>
                      <a:r>
                        <a:rPr lang="en-IN">
                          <a:solidFill>
                            <a:srgbClr val="002060"/>
                          </a:solidFill>
                          <a:effectLst/>
                        </a:rPr>
                        <a:t>C Language</a:t>
                      </a:r>
                    </a:p>
                  </a:txBody>
                  <a:tcPr marL="76200" marR="76200" marT="76200" marB="76200" anchor="ctr">
                    <a:lnL w="7620" cap="flat" cmpd="sng" algn="ctr">
                      <a:solidFill>
                        <a:srgbClr val="000128"/>
                      </a:solidFill>
                      <a:prstDash val="solid"/>
                      <a:round/>
                      <a:headEnd type="none" w="med" len="med"/>
                      <a:tailEnd type="none" w="med" len="med"/>
                    </a:lnL>
                    <a:lnR w="7620" cap="flat" cmpd="sng" algn="ctr">
                      <a:solidFill>
                        <a:srgbClr val="800128"/>
                      </a:solidFill>
                      <a:prstDash val="solid"/>
                      <a:round/>
                      <a:headEnd type="none" w="med" len="med"/>
                      <a:tailEnd type="none" w="med" len="med"/>
                    </a:lnR>
                    <a:lnT w="7620" cap="flat" cmpd="sng" algn="ctr">
                      <a:solidFill>
                        <a:srgbClr val="000128"/>
                      </a:solidFill>
                      <a:prstDash val="solid"/>
                      <a:round/>
                      <a:headEnd type="none" w="med" len="med"/>
                      <a:tailEnd type="none" w="med" len="med"/>
                    </a:lnT>
                    <a:lnB w="7620" cap="flat" cmpd="sng" algn="ctr">
                      <a:solidFill>
                        <a:srgbClr val="800128"/>
                      </a:solidFill>
                      <a:prstDash val="solid"/>
                      <a:round/>
                      <a:headEnd type="none" w="med" len="med"/>
                      <a:tailEnd type="none" w="med" len="med"/>
                    </a:lnB>
                    <a:solidFill>
                      <a:srgbClr val="FFFFFF"/>
                    </a:solidFill>
                  </a:tcPr>
                </a:tc>
                <a:tc>
                  <a:txBody>
                    <a:bodyPr/>
                    <a:lstStyle/>
                    <a:p>
                      <a:r>
                        <a:rPr lang="en-IN">
                          <a:solidFill>
                            <a:srgbClr val="002060"/>
                          </a:solidFill>
                          <a:effectLst/>
                        </a:rPr>
                        <a:t>Miss. C</a:t>
                      </a:r>
                    </a:p>
                  </a:txBody>
                  <a:tcPr marL="76200" marR="76200" marT="76200" marB="76200" anchor="ctr">
                    <a:lnL w="7620" cap="flat" cmpd="sng" algn="ctr">
                      <a:solidFill>
                        <a:srgbClr val="800128"/>
                      </a:solidFill>
                      <a:prstDash val="solid"/>
                      <a:round/>
                      <a:headEnd type="none" w="med" len="med"/>
                      <a:tailEnd type="none" w="med" len="med"/>
                    </a:lnL>
                    <a:lnR w="7620" cap="flat" cmpd="sng" algn="ctr">
                      <a:solidFill>
                        <a:srgbClr val="800128"/>
                      </a:solidFill>
                      <a:prstDash val="solid"/>
                      <a:round/>
                      <a:headEnd type="none" w="med" len="med"/>
                      <a:tailEnd type="none" w="med" len="med"/>
                    </a:lnR>
                    <a:lnT w="7620" cap="flat" cmpd="sng" algn="ctr">
                      <a:solidFill>
                        <a:srgbClr val="800128"/>
                      </a:solidFill>
                      <a:prstDash val="solid"/>
                      <a:round/>
                      <a:headEnd type="none" w="med" len="med"/>
                      <a:tailEnd type="none" w="med" len="med"/>
                    </a:lnT>
                    <a:lnB w="7620" cap="flat" cmpd="sng" algn="ctr">
                      <a:solidFill>
                        <a:srgbClr val="C0FF27"/>
                      </a:solidFill>
                      <a:prstDash val="solid"/>
                      <a:round/>
                      <a:headEnd type="none" w="med" len="med"/>
                      <a:tailEnd type="none" w="med" len="med"/>
                    </a:lnB>
                    <a:solidFill>
                      <a:srgbClr val="FFFFFF"/>
                    </a:solidFill>
                  </a:tcPr>
                </a:tc>
                <a:extLst>
                  <a:ext uri="{0D108BD9-81ED-4DB2-BD59-A6C34878D82A}">
                    <a16:rowId xmlns:a16="http://schemas.microsoft.com/office/drawing/2014/main" val="2529280454"/>
                  </a:ext>
                </a:extLst>
              </a:tr>
              <a:tr h="0">
                <a:tc>
                  <a:txBody>
                    <a:bodyPr/>
                    <a:lstStyle/>
                    <a:p>
                      <a:r>
                        <a:rPr lang="en-IN">
                          <a:solidFill>
                            <a:srgbClr val="002060"/>
                          </a:solidFill>
                          <a:effectLst/>
                        </a:rPr>
                        <a:t>2</a:t>
                      </a:r>
                    </a:p>
                  </a:txBody>
                  <a:tcPr marL="76200" marR="76200" marT="76200" marB="76200" anchor="ctr">
                    <a:lnL w="7620" cap="flat" cmpd="sng" algn="ctr">
                      <a:solidFill>
                        <a:srgbClr val="A0FF27"/>
                      </a:solidFill>
                      <a:prstDash val="solid"/>
                      <a:round/>
                      <a:headEnd type="none" w="med" len="med"/>
                      <a:tailEnd type="none" w="med" len="med"/>
                    </a:lnL>
                    <a:lnR w="7620" cap="flat" cmpd="sng" algn="ctr">
                      <a:solidFill>
                        <a:srgbClr val="800128"/>
                      </a:solidFill>
                      <a:prstDash val="solid"/>
                      <a:round/>
                      <a:headEnd type="none" w="med" len="med"/>
                      <a:tailEnd type="none" w="med" len="med"/>
                    </a:lnR>
                    <a:lnT w="7620" cap="flat" cmpd="sng" algn="ctr">
                      <a:solidFill>
                        <a:srgbClr val="A0FF27"/>
                      </a:solidFill>
                      <a:prstDash val="solid"/>
                      <a:round/>
                      <a:headEnd type="none" w="med" len="med"/>
                      <a:tailEnd type="none" w="med" len="med"/>
                    </a:lnT>
                    <a:lnB w="7620" cap="flat" cmpd="sng" algn="ctr">
                      <a:solidFill>
                        <a:srgbClr val="800128"/>
                      </a:solidFill>
                      <a:prstDash val="solid"/>
                      <a:round/>
                      <a:headEnd type="none" w="med" len="med"/>
                      <a:tailEnd type="none" w="med" len="med"/>
                    </a:lnB>
                    <a:solidFill>
                      <a:srgbClr val="FFFFFF"/>
                    </a:solidFill>
                  </a:tcPr>
                </a:tc>
                <a:tc>
                  <a:txBody>
                    <a:bodyPr/>
                    <a:lstStyle/>
                    <a:p>
                      <a:r>
                        <a:rPr lang="en-IN">
                          <a:solidFill>
                            <a:srgbClr val="002060"/>
                          </a:solidFill>
                          <a:effectLst/>
                        </a:rPr>
                        <a:t>DSA</a:t>
                      </a:r>
                    </a:p>
                  </a:txBody>
                  <a:tcPr marL="76200" marR="76200" marT="76200" marB="76200" anchor="ctr">
                    <a:lnL w="7620" cap="flat" cmpd="sng" algn="ctr">
                      <a:solidFill>
                        <a:srgbClr val="800128"/>
                      </a:solidFill>
                      <a:prstDash val="solid"/>
                      <a:round/>
                      <a:headEnd type="none" w="med" len="med"/>
                      <a:tailEnd type="none" w="med" len="med"/>
                    </a:lnL>
                    <a:lnR w="7620" cap="flat" cmpd="sng" algn="ctr">
                      <a:solidFill>
                        <a:srgbClr val="C0FF27"/>
                      </a:solidFill>
                      <a:prstDash val="solid"/>
                      <a:round/>
                      <a:headEnd type="none" w="med" len="med"/>
                      <a:tailEnd type="none" w="med" len="med"/>
                    </a:lnR>
                    <a:lnT w="7620" cap="flat" cmpd="sng" algn="ctr">
                      <a:solidFill>
                        <a:srgbClr val="800128"/>
                      </a:solidFill>
                      <a:prstDash val="solid"/>
                      <a:round/>
                      <a:headEnd type="none" w="med" len="med"/>
                      <a:tailEnd type="none" w="med" len="med"/>
                    </a:lnT>
                    <a:lnB w="7620" cap="flat" cmpd="sng" algn="ctr">
                      <a:solidFill>
                        <a:srgbClr val="20FC27"/>
                      </a:solidFill>
                      <a:prstDash val="solid"/>
                      <a:round/>
                      <a:headEnd type="none" w="med" len="med"/>
                      <a:tailEnd type="none" w="med" len="med"/>
                    </a:lnB>
                    <a:solidFill>
                      <a:srgbClr val="FFFFFF"/>
                    </a:solidFill>
                  </a:tcPr>
                </a:tc>
                <a:tc>
                  <a:txBody>
                    <a:bodyPr/>
                    <a:lstStyle/>
                    <a:p>
                      <a:r>
                        <a:rPr lang="en-IN">
                          <a:solidFill>
                            <a:srgbClr val="002060"/>
                          </a:solidFill>
                          <a:effectLst/>
                        </a:rPr>
                        <a:t>Mr. D</a:t>
                      </a:r>
                    </a:p>
                  </a:txBody>
                  <a:tcPr marL="76200" marR="76200" marT="76200" marB="76200" anchor="ctr">
                    <a:lnL w="7620" cap="flat" cmpd="sng" algn="ctr">
                      <a:solidFill>
                        <a:srgbClr val="C0FF27"/>
                      </a:solidFill>
                      <a:prstDash val="solid"/>
                      <a:round/>
                      <a:headEnd type="none" w="med" len="med"/>
                      <a:tailEnd type="none" w="med" len="med"/>
                    </a:lnL>
                    <a:lnR w="7620" cap="flat" cmpd="sng" algn="ctr">
                      <a:solidFill>
                        <a:srgbClr val="C0FF27"/>
                      </a:solidFill>
                      <a:prstDash val="solid"/>
                      <a:round/>
                      <a:headEnd type="none" w="med" len="med"/>
                      <a:tailEnd type="none" w="med" len="med"/>
                    </a:lnR>
                    <a:lnT w="7620" cap="flat" cmpd="sng" algn="ctr">
                      <a:solidFill>
                        <a:srgbClr val="C0FF27"/>
                      </a:solidFill>
                      <a:prstDash val="solid"/>
                      <a:round/>
                      <a:headEnd type="none" w="med" len="med"/>
                      <a:tailEnd type="none" w="med" len="med"/>
                    </a:lnT>
                    <a:lnB w="7620" cap="flat" cmpd="sng" algn="ctr">
                      <a:solidFill>
                        <a:srgbClr val="80FF27"/>
                      </a:solidFill>
                      <a:prstDash val="solid"/>
                      <a:round/>
                      <a:headEnd type="none" w="med" len="med"/>
                      <a:tailEnd type="none" w="med" len="med"/>
                    </a:lnB>
                    <a:solidFill>
                      <a:srgbClr val="FFFFFF"/>
                    </a:solidFill>
                  </a:tcPr>
                </a:tc>
                <a:extLst>
                  <a:ext uri="{0D108BD9-81ED-4DB2-BD59-A6C34878D82A}">
                    <a16:rowId xmlns:a16="http://schemas.microsoft.com/office/drawing/2014/main" val="538224211"/>
                  </a:ext>
                </a:extLst>
              </a:tr>
              <a:tr h="0">
                <a:tc>
                  <a:txBody>
                    <a:bodyPr/>
                    <a:lstStyle/>
                    <a:p>
                      <a:r>
                        <a:rPr lang="en-IN">
                          <a:solidFill>
                            <a:srgbClr val="002060"/>
                          </a:solidFill>
                          <a:effectLst/>
                        </a:rPr>
                        <a:t>3</a:t>
                      </a:r>
                    </a:p>
                  </a:txBody>
                  <a:tcPr marL="76200" marR="76200" marT="76200" marB="76200" anchor="ctr">
                    <a:lnL w="7620" cap="flat" cmpd="sng" algn="ctr">
                      <a:solidFill>
                        <a:srgbClr val="800128"/>
                      </a:solidFill>
                      <a:prstDash val="solid"/>
                      <a:round/>
                      <a:headEnd type="none" w="med" len="med"/>
                      <a:tailEnd type="none" w="med" len="med"/>
                    </a:lnL>
                    <a:lnR w="7620" cap="flat" cmpd="sng" algn="ctr">
                      <a:solidFill>
                        <a:srgbClr val="20FC27"/>
                      </a:solidFill>
                      <a:prstDash val="solid"/>
                      <a:round/>
                      <a:headEnd type="none" w="med" len="med"/>
                      <a:tailEnd type="none" w="med" len="med"/>
                    </a:lnR>
                    <a:lnT w="7620" cap="flat" cmpd="sng" algn="ctr">
                      <a:solidFill>
                        <a:srgbClr val="800128"/>
                      </a:solidFill>
                      <a:prstDash val="solid"/>
                      <a:round/>
                      <a:headEnd type="none" w="med" len="med"/>
                      <a:tailEnd type="none" w="med" len="med"/>
                    </a:lnT>
                    <a:lnB w="7620" cap="flat" cmpd="sng" algn="ctr">
                      <a:solidFill>
                        <a:srgbClr val="800128"/>
                      </a:solidFill>
                      <a:prstDash val="solid"/>
                      <a:round/>
                      <a:headEnd type="none" w="med" len="med"/>
                      <a:tailEnd type="none" w="med" len="med"/>
                    </a:lnB>
                    <a:solidFill>
                      <a:srgbClr val="FFFFFF"/>
                    </a:solidFill>
                  </a:tcPr>
                </a:tc>
                <a:tc>
                  <a:txBody>
                    <a:bodyPr/>
                    <a:lstStyle/>
                    <a:p>
                      <a:r>
                        <a:rPr lang="en-IN">
                          <a:solidFill>
                            <a:srgbClr val="002060"/>
                          </a:solidFill>
                          <a:effectLst/>
                        </a:rPr>
                        <a:t>Operating System</a:t>
                      </a:r>
                    </a:p>
                  </a:txBody>
                  <a:tcPr marL="76200" marR="76200" marT="76200" marB="76200" anchor="ctr">
                    <a:lnL w="7620" cap="flat" cmpd="sng" algn="ctr">
                      <a:solidFill>
                        <a:srgbClr val="20FC27"/>
                      </a:solidFill>
                      <a:prstDash val="solid"/>
                      <a:round/>
                      <a:headEnd type="none" w="med" len="med"/>
                      <a:tailEnd type="none" w="med" len="med"/>
                    </a:lnL>
                    <a:lnR w="7620" cap="flat" cmpd="sng" algn="ctr">
                      <a:solidFill>
                        <a:srgbClr val="80FF27"/>
                      </a:solidFill>
                      <a:prstDash val="solid"/>
                      <a:round/>
                      <a:headEnd type="none" w="med" len="med"/>
                      <a:tailEnd type="none" w="med" len="med"/>
                    </a:lnR>
                    <a:lnT w="7620" cap="flat" cmpd="sng" algn="ctr">
                      <a:solidFill>
                        <a:srgbClr val="20FC27"/>
                      </a:solidFill>
                      <a:prstDash val="solid"/>
                      <a:round/>
                      <a:headEnd type="none" w="med" len="med"/>
                      <a:tailEnd type="none" w="med" len="med"/>
                    </a:lnT>
                    <a:lnB w="7620" cap="flat" cmpd="sng" algn="ctr">
                      <a:solidFill>
                        <a:srgbClr val="20FC27"/>
                      </a:solidFill>
                      <a:prstDash val="solid"/>
                      <a:round/>
                      <a:headEnd type="none" w="med" len="med"/>
                      <a:tailEnd type="none" w="med" len="med"/>
                    </a:lnB>
                    <a:solidFill>
                      <a:srgbClr val="FFFFFF"/>
                    </a:solidFill>
                  </a:tcPr>
                </a:tc>
                <a:tc>
                  <a:txBody>
                    <a:bodyPr/>
                    <a:lstStyle/>
                    <a:p>
                      <a:r>
                        <a:rPr lang="en-IN" dirty="0">
                          <a:solidFill>
                            <a:srgbClr val="002060"/>
                          </a:solidFill>
                          <a:effectLst/>
                        </a:rPr>
                        <a:t>Mr. Op</a:t>
                      </a:r>
                    </a:p>
                  </a:txBody>
                  <a:tcPr marL="76200" marR="76200" marT="76200" marB="76200" anchor="ctr">
                    <a:lnL w="7620" cap="flat" cmpd="sng" algn="ctr">
                      <a:solidFill>
                        <a:srgbClr val="80FF27"/>
                      </a:solidFill>
                      <a:prstDash val="solid"/>
                      <a:round/>
                      <a:headEnd type="none" w="med" len="med"/>
                      <a:tailEnd type="none" w="med" len="med"/>
                    </a:lnL>
                    <a:lnR w="7620" cap="flat" cmpd="sng" algn="ctr">
                      <a:solidFill>
                        <a:srgbClr val="80FF27"/>
                      </a:solidFill>
                      <a:prstDash val="solid"/>
                      <a:round/>
                      <a:headEnd type="none" w="med" len="med"/>
                      <a:tailEnd type="none" w="med" len="med"/>
                    </a:lnR>
                    <a:lnT w="7620" cap="flat" cmpd="sng" algn="ctr">
                      <a:solidFill>
                        <a:srgbClr val="80FF27"/>
                      </a:solidFill>
                      <a:prstDash val="solid"/>
                      <a:round/>
                      <a:headEnd type="none" w="med" len="med"/>
                      <a:tailEnd type="none" w="med" len="med"/>
                    </a:lnT>
                    <a:lnB w="7620" cap="flat" cmpd="sng" algn="ctr">
                      <a:solidFill>
                        <a:srgbClr val="80FF27"/>
                      </a:solidFill>
                      <a:prstDash val="solid"/>
                      <a:round/>
                      <a:headEnd type="none" w="med" len="med"/>
                      <a:tailEnd type="none" w="med" len="med"/>
                    </a:lnB>
                    <a:solidFill>
                      <a:srgbClr val="FFFFFF"/>
                    </a:solidFill>
                  </a:tcPr>
                </a:tc>
                <a:extLst>
                  <a:ext uri="{0D108BD9-81ED-4DB2-BD59-A6C34878D82A}">
                    <a16:rowId xmlns:a16="http://schemas.microsoft.com/office/drawing/2014/main" val="1440118538"/>
                  </a:ext>
                </a:extLst>
              </a:tr>
            </a:tbl>
          </a:graphicData>
        </a:graphic>
      </p:graphicFrame>
      <p:graphicFrame>
        <p:nvGraphicFramePr>
          <p:cNvPr id="6" name="Table 5">
            <a:extLst>
              <a:ext uri="{FF2B5EF4-FFF2-40B4-BE49-F238E27FC236}">
                <a16:creationId xmlns:a16="http://schemas.microsoft.com/office/drawing/2014/main" id="{D9B44D4D-2BEE-8031-A9E1-9C0A4ACB5D01}"/>
              </a:ext>
            </a:extLst>
          </p:cNvPr>
          <p:cNvGraphicFramePr>
            <a:graphicFrameLocks noGrp="1"/>
          </p:cNvGraphicFramePr>
          <p:nvPr>
            <p:extLst>
              <p:ext uri="{D42A27DB-BD31-4B8C-83A1-F6EECF244321}">
                <p14:modId xmlns:p14="http://schemas.microsoft.com/office/powerpoint/2010/main" val="5948172"/>
              </p:ext>
            </p:extLst>
          </p:nvPr>
        </p:nvGraphicFramePr>
        <p:xfrm>
          <a:off x="6436352" y="4780009"/>
          <a:ext cx="5273864" cy="1706880"/>
        </p:xfrm>
        <a:graphic>
          <a:graphicData uri="http://schemas.openxmlformats.org/drawingml/2006/table">
            <a:tbl>
              <a:tblPr/>
              <a:tblGrid>
                <a:gridCol w="1154895">
                  <a:extLst>
                    <a:ext uri="{9D8B030D-6E8A-4147-A177-3AD203B41FA5}">
                      <a16:colId xmlns:a16="http://schemas.microsoft.com/office/drawing/2014/main" val="1532492554"/>
                    </a:ext>
                  </a:extLst>
                </a:gridCol>
                <a:gridCol w="1433709">
                  <a:extLst>
                    <a:ext uri="{9D8B030D-6E8A-4147-A177-3AD203B41FA5}">
                      <a16:colId xmlns:a16="http://schemas.microsoft.com/office/drawing/2014/main" val="638027785"/>
                    </a:ext>
                  </a:extLst>
                </a:gridCol>
                <a:gridCol w="2685260">
                  <a:extLst>
                    <a:ext uri="{9D8B030D-6E8A-4147-A177-3AD203B41FA5}">
                      <a16:colId xmlns:a16="http://schemas.microsoft.com/office/drawing/2014/main" val="776605734"/>
                    </a:ext>
                  </a:extLst>
                </a:gridCol>
              </a:tblGrid>
              <a:tr h="0">
                <a:tc>
                  <a:txBody>
                    <a:bodyPr/>
                    <a:lstStyle/>
                    <a:p>
                      <a:pPr algn="l"/>
                      <a:r>
                        <a:rPr lang="en-IN">
                          <a:solidFill>
                            <a:srgbClr val="002060"/>
                          </a:solidFill>
                          <a:effectLst/>
                        </a:rPr>
                        <a:t>student_id</a:t>
                      </a:r>
                    </a:p>
                  </a:txBody>
                  <a:tcPr marL="76200" marR="76200" marT="76200" marB="76200" anchor="ctr">
                    <a:lnL w="7620" cap="flat" cmpd="sng" algn="ctr">
                      <a:solidFill>
                        <a:srgbClr val="B072FE"/>
                      </a:solidFill>
                      <a:prstDash val="solid"/>
                      <a:round/>
                      <a:headEnd type="none" w="med" len="med"/>
                      <a:tailEnd type="none" w="med" len="med"/>
                    </a:lnL>
                    <a:lnR w="7620" cap="flat" cmpd="sng" algn="ctr">
                      <a:solidFill>
                        <a:srgbClr val="F06EFE"/>
                      </a:solidFill>
                      <a:prstDash val="solid"/>
                      <a:round/>
                      <a:headEnd type="none" w="med" len="med"/>
                      <a:tailEnd type="none" w="med" len="med"/>
                    </a:lnR>
                    <a:lnT w="7620" cap="flat" cmpd="sng" algn="ctr">
                      <a:solidFill>
                        <a:srgbClr val="B072FE"/>
                      </a:solidFill>
                      <a:prstDash val="solid"/>
                      <a:round/>
                      <a:headEnd type="none" w="med" len="med"/>
                      <a:tailEnd type="none" w="med" len="med"/>
                    </a:lnT>
                    <a:lnB w="7620" cap="flat" cmpd="sng" algn="ctr">
                      <a:solidFill>
                        <a:srgbClr val="D071FE"/>
                      </a:solidFill>
                      <a:prstDash val="solid"/>
                      <a:round/>
                      <a:headEnd type="none" w="med" len="med"/>
                      <a:tailEnd type="none" w="med" len="med"/>
                    </a:lnB>
                    <a:solidFill>
                      <a:srgbClr val="FFFFFF"/>
                    </a:solidFill>
                  </a:tcPr>
                </a:tc>
                <a:tc>
                  <a:txBody>
                    <a:bodyPr/>
                    <a:lstStyle/>
                    <a:p>
                      <a:pPr algn="l"/>
                      <a:r>
                        <a:rPr lang="en-IN">
                          <a:solidFill>
                            <a:srgbClr val="002060"/>
                          </a:solidFill>
                          <a:effectLst/>
                        </a:rPr>
                        <a:t>subject_id</a:t>
                      </a:r>
                    </a:p>
                  </a:txBody>
                  <a:tcPr marL="76200" marR="76200" marT="76200" marB="76200" anchor="ctr">
                    <a:lnL w="7620" cap="flat" cmpd="sng" algn="ctr">
                      <a:solidFill>
                        <a:srgbClr val="F06EFE"/>
                      </a:solidFill>
                      <a:prstDash val="solid"/>
                      <a:round/>
                      <a:headEnd type="none" w="med" len="med"/>
                      <a:tailEnd type="none" w="med" len="med"/>
                    </a:lnL>
                    <a:lnR w="7620" cap="flat" cmpd="sng" algn="ctr">
                      <a:solidFill>
                        <a:srgbClr val="B070FE"/>
                      </a:solidFill>
                      <a:prstDash val="solid"/>
                      <a:round/>
                      <a:headEnd type="none" w="med" len="med"/>
                      <a:tailEnd type="none" w="med" len="med"/>
                    </a:lnR>
                    <a:lnT w="7620" cap="flat" cmpd="sng" algn="ctr">
                      <a:solidFill>
                        <a:srgbClr val="F06EFE"/>
                      </a:solidFill>
                      <a:prstDash val="solid"/>
                      <a:round/>
                      <a:headEnd type="none" w="med" len="med"/>
                      <a:tailEnd type="none" w="med" len="med"/>
                    </a:lnT>
                    <a:lnB w="7620" cap="flat" cmpd="sng" algn="ctr">
                      <a:solidFill>
                        <a:srgbClr val="106BFE"/>
                      </a:solidFill>
                      <a:prstDash val="solid"/>
                      <a:round/>
                      <a:headEnd type="none" w="med" len="med"/>
                      <a:tailEnd type="none" w="med" len="med"/>
                    </a:lnB>
                    <a:solidFill>
                      <a:srgbClr val="FFFFFF"/>
                    </a:solidFill>
                  </a:tcPr>
                </a:tc>
                <a:tc>
                  <a:txBody>
                    <a:bodyPr/>
                    <a:lstStyle/>
                    <a:p>
                      <a:pPr algn="l"/>
                      <a:r>
                        <a:rPr lang="en-IN">
                          <a:solidFill>
                            <a:srgbClr val="002060"/>
                          </a:solidFill>
                          <a:effectLst/>
                        </a:rPr>
                        <a:t>marks</a:t>
                      </a:r>
                    </a:p>
                  </a:txBody>
                  <a:tcPr marL="76200" marR="76200" marT="76200" marB="76200" anchor="ctr">
                    <a:lnL w="7620" cap="flat" cmpd="sng" algn="ctr">
                      <a:solidFill>
                        <a:srgbClr val="B070FE"/>
                      </a:solidFill>
                      <a:prstDash val="solid"/>
                      <a:round/>
                      <a:headEnd type="none" w="med" len="med"/>
                      <a:tailEnd type="none" w="med" len="med"/>
                    </a:lnL>
                    <a:lnR w="7620" cap="flat" cmpd="sng" algn="ctr">
                      <a:solidFill>
                        <a:srgbClr val="B070FE"/>
                      </a:solidFill>
                      <a:prstDash val="solid"/>
                      <a:round/>
                      <a:headEnd type="none" w="med" len="med"/>
                      <a:tailEnd type="none" w="med" len="med"/>
                    </a:lnR>
                    <a:lnT w="7620" cap="flat" cmpd="sng" algn="ctr">
                      <a:solidFill>
                        <a:srgbClr val="B070FE"/>
                      </a:solidFill>
                      <a:prstDash val="solid"/>
                      <a:round/>
                      <a:headEnd type="none" w="med" len="med"/>
                      <a:tailEnd type="none" w="med" len="med"/>
                    </a:lnT>
                    <a:lnB w="7620" cap="flat" cmpd="sng" algn="ctr">
                      <a:solidFill>
                        <a:srgbClr val="1070FE"/>
                      </a:solidFill>
                      <a:prstDash val="solid"/>
                      <a:round/>
                      <a:headEnd type="none" w="med" len="med"/>
                      <a:tailEnd type="none" w="med" len="med"/>
                    </a:lnB>
                    <a:solidFill>
                      <a:srgbClr val="FFFFFF"/>
                    </a:solidFill>
                  </a:tcPr>
                </a:tc>
                <a:extLst>
                  <a:ext uri="{0D108BD9-81ED-4DB2-BD59-A6C34878D82A}">
                    <a16:rowId xmlns:a16="http://schemas.microsoft.com/office/drawing/2014/main" val="4024156546"/>
                  </a:ext>
                </a:extLst>
              </a:tr>
              <a:tr h="0">
                <a:tc>
                  <a:txBody>
                    <a:bodyPr/>
                    <a:lstStyle/>
                    <a:p>
                      <a:r>
                        <a:rPr lang="en-IN">
                          <a:solidFill>
                            <a:srgbClr val="002060"/>
                          </a:solidFill>
                          <a:effectLst/>
                        </a:rPr>
                        <a:t>1</a:t>
                      </a:r>
                    </a:p>
                  </a:txBody>
                  <a:tcPr marL="76200" marR="76200" marT="76200" marB="76200" anchor="ctr">
                    <a:lnL w="7620" cap="flat" cmpd="sng" algn="ctr">
                      <a:solidFill>
                        <a:srgbClr val="D071FE"/>
                      </a:solidFill>
                      <a:prstDash val="solid"/>
                      <a:round/>
                      <a:headEnd type="none" w="med" len="med"/>
                      <a:tailEnd type="none" w="med" len="med"/>
                    </a:lnL>
                    <a:lnR w="7620" cap="flat" cmpd="sng" algn="ctr">
                      <a:solidFill>
                        <a:srgbClr val="106BFE"/>
                      </a:solidFill>
                      <a:prstDash val="solid"/>
                      <a:round/>
                      <a:headEnd type="none" w="med" len="med"/>
                      <a:tailEnd type="none" w="med" len="med"/>
                    </a:lnR>
                    <a:lnT w="7620" cap="flat" cmpd="sng" algn="ctr">
                      <a:solidFill>
                        <a:srgbClr val="D071FE"/>
                      </a:solidFill>
                      <a:prstDash val="solid"/>
                      <a:round/>
                      <a:headEnd type="none" w="med" len="med"/>
                      <a:tailEnd type="none" w="med" len="med"/>
                    </a:lnT>
                    <a:lnB w="7620" cap="flat" cmpd="sng" algn="ctr">
                      <a:solidFill>
                        <a:srgbClr val="1070FE"/>
                      </a:solidFill>
                      <a:prstDash val="solid"/>
                      <a:round/>
                      <a:headEnd type="none" w="med" len="med"/>
                      <a:tailEnd type="none" w="med" len="med"/>
                    </a:lnB>
                    <a:solidFill>
                      <a:srgbClr val="FFFFFF"/>
                    </a:solidFill>
                  </a:tcPr>
                </a:tc>
                <a:tc>
                  <a:txBody>
                    <a:bodyPr/>
                    <a:lstStyle/>
                    <a:p>
                      <a:r>
                        <a:rPr lang="en-IN">
                          <a:solidFill>
                            <a:srgbClr val="002060"/>
                          </a:solidFill>
                          <a:effectLst/>
                        </a:rPr>
                        <a:t>1</a:t>
                      </a:r>
                    </a:p>
                  </a:txBody>
                  <a:tcPr marL="76200" marR="76200" marT="76200" marB="76200" anchor="ctr">
                    <a:lnL w="7620" cap="flat" cmpd="sng" algn="ctr">
                      <a:solidFill>
                        <a:srgbClr val="106BFE"/>
                      </a:solidFill>
                      <a:prstDash val="solid"/>
                      <a:round/>
                      <a:headEnd type="none" w="med" len="med"/>
                      <a:tailEnd type="none" w="med" len="med"/>
                    </a:lnL>
                    <a:lnR w="7620" cap="flat" cmpd="sng" algn="ctr">
                      <a:solidFill>
                        <a:srgbClr val="1070FE"/>
                      </a:solidFill>
                      <a:prstDash val="solid"/>
                      <a:round/>
                      <a:headEnd type="none" w="med" len="med"/>
                      <a:tailEnd type="none" w="med" len="med"/>
                    </a:lnR>
                    <a:lnT w="7620" cap="flat" cmpd="sng" algn="ctr">
                      <a:solidFill>
                        <a:srgbClr val="106BFE"/>
                      </a:solidFill>
                      <a:prstDash val="solid"/>
                      <a:round/>
                      <a:headEnd type="none" w="med" len="med"/>
                      <a:tailEnd type="none" w="med" len="med"/>
                    </a:lnT>
                    <a:lnB w="7620" cap="flat" cmpd="sng" algn="ctr">
                      <a:solidFill>
                        <a:srgbClr val="F070FE"/>
                      </a:solidFill>
                      <a:prstDash val="solid"/>
                      <a:round/>
                      <a:headEnd type="none" w="med" len="med"/>
                      <a:tailEnd type="none" w="med" len="med"/>
                    </a:lnB>
                    <a:solidFill>
                      <a:srgbClr val="FFFFFF"/>
                    </a:solidFill>
                  </a:tcPr>
                </a:tc>
                <a:tc>
                  <a:txBody>
                    <a:bodyPr/>
                    <a:lstStyle/>
                    <a:p>
                      <a:r>
                        <a:rPr lang="en-IN">
                          <a:solidFill>
                            <a:srgbClr val="002060"/>
                          </a:solidFill>
                          <a:effectLst/>
                        </a:rPr>
                        <a:t>70</a:t>
                      </a:r>
                    </a:p>
                  </a:txBody>
                  <a:tcPr marL="76200" marR="76200" marT="76200" marB="76200" anchor="ctr">
                    <a:lnL w="7620" cap="flat" cmpd="sng" algn="ctr">
                      <a:solidFill>
                        <a:srgbClr val="1070FE"/>
                      </a:solidFill>
                      <a:prstDash val="solid"/>
                      <a:round/>
                      <a:headEnd type="none" w="med" len="med"/>
                      <a:tailEnd type="none" w="med" len="med"/>
                    </a:lnL>
                    <a:lnR w="7620" cap="flat" cmpd="sng" algn="ctr">
                      <a:solidFill>
                        <a:srgbClr val="1070FE"/>
                      </a:solidFill>
                      <a:prstDash val="solid"/>
                      <a:round/>
                      <a:headEnd type="none" w="med" len="med"/>
                      <a:tailEnd type="none" w="med" len="med"/>
                    </a:lnR>
                    <a:lnT w="7620" cap="flat" cmpd="sng" algn="ctr">
                      <a:solidFill>
                        <a:srgbClr val="1070FE"/>
                      </a:solidFill>
                      <a:prstDash val="solid"/>
                      <a:round/>
                      <a:headEnd type="none" w="med" len="med"/>
                      <a:tailEnd type="none" w="med" len="med"/>
                    </a:lnT>
                    <a:lnB w="7620" cap="flat" cmpd="sng" algn="ctr">
                      <a:solidFill>
                        <a:srgbClr val="D06CFE"/>
                      </a:solidFill>
                      <a:prstDash val="solid"/>
                      <a:round/>
                      <a:headEnd type="none" w="med" len="med"/>
                      <a:tailEnd type="none" w="med" len="med"/>
                    </a:lnB>
                    <a:solidFill>
                      <a:srgbClr val="FFFFFF"/>
                    </a:solidFill>
                  </a:tcPr>
                </a:tc>
                <a:extLst>
                  <a:ext uri="{0D108BD9-81ED-4DB2-BD59-A6C34878D82A}">
                    <a16:rowId xmlns:a16="http://schemas.microsoft.com/office/drawing/2014/main" val="521200772"/>
                  </a:ext>
                </a:extLst>
              </a:tr>
              <a:tr h="0">
                <a:tc>
                  <a:txBody>
                    <a:bodyPr/>
                    <a:lstStyle/>
                    <a:p>
                      <a:r>
                        <a:rPr lang="en-IN">
                          <a:solidFill>
                            <a:srgbClr val="002060"/>
                          </a:solidFill>
                          <a:effectLst/>
                        </a:rPr>
                        <a:t>1</a:t>
                      </a:r>
                    </a:p>
                  </a:txBody>
                  <a:tcPr marL="76200" marR="76200" marT="76200" marB="76200" anchor="ctr">
                    <a:lnL w="7620" cap="flat" cmpd="sng" algn="ctr">
                      <a:solidFill>
                        <a:srgbClr val="1070FE"/>
                      </a:solidFill>
                      <a:prstDash val="solid"/>
                      <a:round/>
                      <a:headEnd type="none" w="med" len="med"/>
                      <a:tailEnd type="none" w="med" len="med"/>
                    </a:lnL>
                    <a:lnR w="7620" cap="flat" cmpd="sng" algn="ctr">
                      <a:solidFill>
                        <a:srgbClr val="F070FE"/>
                      </a:solidFill>
                      <a:prstDash val="solid"/>
                      <a:round/>
                      <a:headEnd type="none" w="med" len="med"/>
                      <a:tailEnd type="none" w="med" len="med"/>
                    </a:lnR>
                    <a:lnT w="7620" cap="flat" cmpd="sng" algn="ctr">
                      <a:solidFill>
                        <a:srgbClr val="1070FE"/>
                      </a:solidFill>
                      <a:prstDash val="solid"/>
                      <a:round/>
                      <a:headEnd type="none" w="med" len="med"/>
                      <a:tailEnd type="none" w="med" len="med"/>
                    </a:lnT>
                    <a:lnB w="7620" cap="flat" cmpd="sng" algn="ctr">
                      <a:solidFill>
                        <a:srgbClr val="B06BFE"/>
                      </a:solidFill>
                      <a:prstDash val="solid"/>
                      <a:round/>
                      <a:headEnd type="none" w="med" len="med"/>
                      <a:tailEnd type="none" w="med" len="med"/>
                    </a:lnB>
                    <a:solidFill>
                      <a:srgbClr val="FFFFFF"/>
                    </a:solidFill>
                  </a:tcPr>
                </a:tc>
                <a:tc>
                  <a:txBody>
                    <a:bodyPr/>
                    <a:lstStyle/>
                    <a:p>
                      <a:r>
                        <a:rPr lang="en-IN">
                          <a:solidFill>
                            <a:srgbClr val="002060"/>
                          </a:solidFill>
                          <a:effectLst/>
                        </a:rPr>
                        <a:t>2</a:t>
                      </a:r>
                    </a:p>
                  </a:txBody>
                  <a:tcPr marL="76200" marR="76200" marT="76200" marB="76200" anchor="ctr">
                    <a:lnL w="7620" cap="flat" cmpd="sng" algn="ctr">
                      <a:solidFill>
                        <a:srgbClr val="F070FE"/>
                      </a:solidFill>
                      <a:prstDash val="solid"/>
                      <a:round/>
                      <a:headEnd type="none" w="med" len="med"/>
                      <a:tailEnd type="none" w="med" len="med"/>
                    </a:lnL>
                    <a:lnR w="7620" cap="flat" cmpd="sng" algn="ctr">
                      <a:solidFill>
                        <a:srgbClr val="D06CFE"/>
                      </a:solidFill>
                      <a:prstDash val="solid"/>
                      <a:round/>
                      <a:headEnd type="none" w="med" len="med"/>
                      <a:tailEnd type="none" w="med" len="med"/>
                    </a:lnR>
                    <a:lnT w="7620" cap="flat" cmpd="sng" algn="ctr">
                      <a:solidFill>
                        <a:srgbClr val="F070FE"/>
                      </a:solidFill>
                      <a:prstDash val="solid"/>
                      <a:round/>
                      <a:headEnd type="none" w="med" len="med"/>
                      <a:tailEnd type="none" w="med" len="med"/>
                    </a:lnT>
                    <a:lnB w="7620" cap="flat" cmpd="sng" algn="ctr">
                      <a:solidFill>
                        <a:srgbClr val="3075FE"/>
                      </a:solidFill>
                      <a:prstDash val="solid"/>
                      <a:round/>
                      <a:headEnd type="none" w="med" len="med"/>
                      <a:tailEnd type="none" w="med" len="med"/>
                    </a:lnB>
                    <a:solidFill>
                      <a:srgbClr val="FFFFFF"/>
                    </a:solidFill>
                  </a:tcPr>
                </a:tc>
                <a:tc>
                  <a:txBody>
                    <a:bodyPr/>
                    <a:lstStyle/>
                    <a:p>
                      <a:r>
                        <a:rPr lang="en-IN">
                          <a:solidFill>
                            <a:srgbClr val="002060"/>
                          </a:solidFill>
                          <a:effectLst/>
                        </a:rPr>
                        <a:t>82</a:t>
                      </a:r>
                    </a:p>
                  </a:txBody>
                  <a:tcPr marL="76200" marR="76200" marT="76200" marB="76200" anchor="ctr">
                    <a:lnL w="7620" cap="flat" cmpd="sng" algn="ctr">
                      <a:solidFill>
                        <a:srgbClr val="D06CFE"/>
                      </a:solidFill>
                      <a:prstDash val="solid"/>
                      <a:round/>
                      <a:headEnd type="none" w="med" len="med"/>
                      <a:tailEnd type="none" w="med" len="med"/>
                    </a:lnL>
                    <a:lnR w="7620" cap="flat" cmpd="sng" algn="ctr">
                      <a:solidFill>
                        <a:srgbClr val="D06CFE"/>
                      </a:solidFill>
                      <a:prstDash val="solid"/>
                      <a:round/>
                      <a:headEnd type="none" w="med" len="med"/>
                      <a:tailEnd type="none" w="med" len="med"/>
                    </a:lnR>
                    <a:lnT w="7620" cap="flat" cmpd="sng" algn="ctr">
                      <a:solidFill>
                        <a:srgbClr val="D06CFE"/>
                      </a:solidFill>
                      <a:prstDash val="solid"/>
                      <a:round/>
                      <a:headEnd type="none" w="med" len="med"/>
                      <a:tailEnd type="none" w="med" len="med"/>
                    </a:lnT>
                    <a:lnB w="7620" cap="flat" cmpd="sng" algn="ctr">
                      <a:solidFill>
                        <a:srgbClr val="5079FE"/>
                      </a:solidFill>
                      <a:prstDash val="solid"/>
                      <a:round/>
                      <a:headEnd type="none" w="med" len="med"/>
                      <a:tailEnd type="none" w="med" len="med"/>
                    </a:lnB>
                    <a:solidFill>
                      <a:srgbClr val="FFFFFF"/>
                    </a:solidFill>
                  </a:tcPr>
                </a:tc>
                <a:extLst>
                  <a:ext uri="{0D108BD9-81ED-4DB2-BD59-A6C34878D82A}">
                    <a16:rowId xmlns:a16="http://schemas.microsoft.com/office/drawing/2014/main" val="4172139334"/>
                  </a:ext>
                </a:extLst>
              </a:tr>
              <a:tr h="0">
                <a:tc>
                  <a:txBody>
                    <a:bodyPr/>
                    <a:lstStyle/>
                    <a:p>
                      <a:r>
                        <a:rPr lang="en-IN">
                          <a:solidFill>
                            <a:srgbClr val="002060"/>
                          </a:solidFill>
                          <a:effectLst/>
                        </a:rPr>
                        <a:t>2</a:t>
                      </a:r>
                    </a:p>
                  </a:txBody>
                  <a:tcPr marL="76200" marR="76200" marT="76200" marB="76200" anchor="ctr">
                    <a:lnL w="7620" cap="flat" cmpd="sng" algn="ctr">
                      <a:solidFill>
                        <a:srgbClr val="B06BFE"/>
                      </a:solidFill>
                      <a:prstDash val="solid"/>
                      <a:round/>
                      <a:headEnd type="none" w="med" len="med"/>
                      <a:tailEnd type="none" w="med" len="med"/>
                    </a:lnL>
                    <a:lnR w="7620" cap="flat" cmpd="sng" algn="ctr">
                      <a:solidFill>
                        <a:srgbClr val="3075FE"/>
                      </a:solidFill>
                      <a:prstDash val="solid"/>
                      <a:round/>
                      <a:headEnd type="none" w="med" len="med"/>
                      <a:tailEnd type="none" w="med" len="med"/>
                    </a:lnR>
                    <a:lnT w="7620" cap="flat" cmpd="sng" algn="ctr">
                      <a:solidFill>
                        <a:srgbClr val="B06BFE"/>
                      </a:solidFill>
                      <a:prstDash val="solid"/>
                      <a:round/>
                      <a:headEnd type="none" w="med" len="med"/>
                      <a:tailEnd type="none" w="med" len="med"/>
                    </a:lnT>
                    <a:lnB w="7620" cap="flat" cmpd="sng" algn="ctr">
                      <a:solidFill>
                        <a:srgbClr val="B06BFE"/>
                      </a:solidFill>
                      <a:prstDash val="solid"/>
                      <a:round/>
                      <a:headEnd type="none" w="med" len="med"/>
                      <a:tailEnd type="none" w="med" len="med"/>
                    </a:lnB>
                    <a:solidFill>
                      <a:srgbClr val="FFFFFF"/>
                    </a:solidFill>
                  </a:tcPr>
                </a:tc>
                <a:tc>
                  <a:txBody>
                    <a:bodyPr/>
                    <a:lstStyle/>
                    <a:p>
                      <a:r>
                        <a:rPr lang="en-IN">
                          <a:solidFill>
                            <a:srgbClr val="002060"/>
                          </a:solidFill>
                          <a:effectLst/>
                        </a:rPr>
                        <a:t>1</a:t>
                      </a:r>
                    </a:p>
                  </a:txBody>
                  <a:tcPr marL="76200" marR="76200" marT="76200" marB="76200" anchor="ctr">
                    <a:lnL w="7620" cap="flat" cmpd="sng" algn="ctr">
                      <a:solidFill>
                        <a:srgbClr val="3075FE"/>
                      </a:solidFill>
                      <a:prstDash val="solid"/>
                      <a:round/>
                      <a:headEnd type="none" w="med" len="med"/>
                      <a:tailEnd type="none" w="med" len="med"/>
                    </a:lnL>
                    <a:lnR w="7620" cap="flat" cmpd="sng" algn="ctr">
                      <a:solidFill>
                        <a:srgbClr val="5079FE"/>
                      </a:solidFill>
                      <a:prstDash val="solid"/>
                      <a:round/>
                      <a:headEnd type="none" w="med" len="med"/>
                      <a:tailEnd type="none" w="med" len="med"/>
                    </a:lnR>
                    <a:lnT w="7620" cap="flat" cmpd="sng" algn="ctr">
                      <a:solidFill>
                        <a:srgbClr val="3075FE"/>
                      </a:solidFill>
                      <a:prstDash val="solid"/>
                      <a:round/>
                      <a:headEnd type="none" w="med" len="med"/>
                      <a:tailEnd type="none" w="med" len="med"/>
                    </a:lnT>
                    <a:lnB w="7620" cap="flat" cmpd="sng" algn="ctr">
                      <a:solidFill>
                        <a:srgbClr val="3075FE"/>
                      </a:solidFill>
                      <a:prstDash val="solid"/>
                      <a:round/>
                      <a:headEnd type="none" w="med" len="med"/>
                      <a:tailEnd type="none" w="med" len="med"/>
                    </a:lnB>
                    <a:solidFill>
                      <a:srgbClr val="FFFFFF"/>
                    </a:solidFill>
                  </a:tcPr>
                </a:tc>
                <a:tc>
                  <a:txBody>
                    <a:bodyPr/>
                    <a:lstStyle/>
                    <a:p>
                      <a:r>
                        <a:rPr lang="en-IN" dirty="0">
                          <a:solidFill>
                            <a:srgbClr val="002060"/>
                          </a:solidFill>
                          <a:effectLst/>
                        </a:rPr>
                        <a:t>65</a:t>
                      </a:r>
                    </a:p>
                  </a:txBody>
                  <a:tcPr marL="76200" marR="76200" marT="76200" marB="76200" anchor="ctr">
                    <a:lnL w="7620" cap="flat" cmpd="sng" algn="ctr">
                      <a:solidFill>
                        <a:srgbClr val="5079FE"/>
                      </a:solidFill>
                      <a:prstDash val="solid"/>
                      <a:round/>
                      <a:headEnd type="none" w="med" len="med"/>
                      <a:tailEnd type="none" w="med" len="med"/>
                    </a:lnL>
                    <a:lnR w="7620" cap="flat" cmpd="sng" algn="ctr">
                      <a:solidFill>
                        <a:srgbClr val="5079FE"/>
                      </a:solidFill>
                      <a:prstDash val="solid"/>
                      <a:round/>
                      <a:headEnd type="none" w="med" len="med"/>
                      <a:tailEnd type="none" w="med" len="med"/>
                    </a:lnR>
                    <a:lnT w="7620" cap="flat" cmpd="sng" algn="ctr">
                      <a:solidFill>
                        <a:srgbClr val="5079FE"/>
                      </a:solidFill>
                      <a:prstDash val="solid"/>
                      <a:round/>
                      <a:headEnd type="none" w="med" len="med"/>
                      <a:tailEnd type="none" w="med" len="med"/>
                    </a:lnT>
                    <a:lnB w="7620" cap="flat" cmpd="sng" algn="ctr">
                      <a:solidFill>
                        <a:srgbClr val="5079FE"/>
                      </a:solidFill>
                      <a:prstDash val="solid"/>
                      <a:round/>
                      <a:headEnd type="none" w="med" len="med"/>
                      <a:tailEnd type="none" w="med" len="med"/>
                    </a:lnB>
                    <a:solidFill>
                      <a:srgbClr val="FFFFFF"/>
                    </a:solidFill>
                  </a:tcPr>
                </a:tc>
                <a:extLst>
                  <a:ext uri="{0D108BD9-81ED-4DB2-BD59-A6C34878D82A}">
                    <a16:rowId xmlns:a16="http://schemas.microsoft.com/office/drawing/2014/main" val="203992382"/>
                  </a:ext>
                </a:extLst>
              </a:tr>
            </a:tbl>
          </a:graphicData>
        </a:graphic>
      </p:graphicFrame>
    </p:spTree>
    <p:extLst>
      <p:ext uri="{BB962C8B-B14F-4D97-AF65-F5344CB8AC3E}">
        <p14:creationId xmlns:p14="http://schemas.microsoft.com/office/powerpoint/2010/main" val="301684843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530943" y="227834"/>
            <a:ext cx="5004619" cy="1387880"/>
          </a:xfrm>
          <a:prstGeom prst="rect">
            <a:avLst/>
          </a:prstGeom>
        </p:spPr>
        <p:txBody>
          <a:bodyPr wrap="square" lIns="0" tIns="0" rIns="0" bIns="0" anchor="ctr">
            <a:noAutofit/>
          </a:bodyPr>
          <a:lstStyle/>
          <a:p>
            <a:pPr algn="l"/>
            <a:r>
              <a:rPr lang="en-IN" sz="2800" b="0" i="0" dirty="0">
                <a:solidFill>
                  <a:srgbClr val="212529"/>
                </a:solidFill>
                <a:effectLst/>
                <a:latin typeface="system-ui"/>
              </a:rPr>
              <a:t>Third Normal Form (3NF)</a:t>
            </a:r>
          </a:p>
        </p:txBody>
      </p:sp>
      <p:sp>
        <p:nvSpPr>
          <p:cNvPr id="23" name="TextBox 22">
            <a:extLst>
              <a:ext uri="{FF2B5EF4-FFF2-40B4-BE49-F238E27FC236}">
                <a16:creationId xmlns:a16="http://schemas.microsoft.com/office/drawing/2014/main" id="{C3338280-FCE9-4AA0-9D3E-77628740ED92}"/>
              </a:ext>
            </a:extLst>
          </p:cNvPr>
          <p:cNvSpPr txBox="1"/>
          <p:nvPr/>
        </p:nvSpPr>
        <p:spPr>
          <a:xfrm>
            <a:off x="393290" y="1615714"/>
            <a:ext cx="11405419" cy="4361322"/>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a:solidFill>
                  <a:srgbClr val="111111"/>
                </a:solidFill>
                <a:effectLst/>
                <a:latin typeface="Work Sans" pitchFamily="2" charset="0"/>
              </a:rPr>
              <a:t>It satisfies the First Normal Form and the Second Normal form.</a:t>
            </a:r>
          </a:p>
          <a:p>
            <a:pPr marL="342900" indent="-342900">
              <a:buFont typeface="Arial" panose="020B0604020202020204" pitchFamily="34" charset="0"/>
              <a:buChar char="•"/>
              <a:defRPr/>
            </a:pPr>
            <a:endParaRPr lang="en-US" sz="2200" b="0" i="0" dirty="0">
              <a:solidFill>
                <a:srgbClr val="111111"/>
              </a:solidFill>
              <a:effectLst/>
              <a:latin typeface="Work Sans" pitchFamily="2" charset="0"/>
            </a:endParaRPr>
          </a:p>
          <a:p>
            <a:pPr marL="342900" indent="-342900">
              <a:buFont typeface="Arial" panose="020B0604020202020204" pitchFamily="34" charset="0"/>
              <a:buChar char="•"/>
              <a:defRPr/>
            </a:pPr>
            <a:r>
              <a:rPr lang="en-US" sz="2200" b="0" i="0" dirty="0">
                <a:solidFill>
                  <a:srgbClr val="111111"/>
                </a:solidFill>
                <a:effectLst/>
                <a:latin typeface="Work Sans" pitchFamily="2" charset="0"/>
              </a:rPr>
              <a:t>And, it doesn't have </a:t>
            </a:r>
            <a:r>
              <a:rPr lang="en-US" sz="2200" b="1" i="0" dirty="0">
                <a:solidFill>
                  <a:srgbClr val="111111"/>
                </a:solidFill>
                <a:effectLst/>
                <a:latin typeface="Work Sans" pitchFamily="2" charset="0"/>
              </a:rPr>
              <a:t>Transitive Dependency.</a:t>
            </a:r>
          </a:p>
          <a:p>
            <a:pPr marL="342900" indent="-342900">
              <a:buFont typeface="Arial" panose="020B0604020202020204" pitchFamily="34" charset="0"/>
              <a:buChar char="•"/>
              <a:defRPr/>
            </a:pPr>
            <a:endParaRPr lang="en-US" sz="2200" b="1" dirty="0">
              <a:solidFill>
                <a:srgbClr val="111111"/>
              </a:solidFill>
              <a:latin typeface="Work Sans" pitchFamily="2" charset="0"/>
            </a:endParaRPr>
          </a:p>
          <a:p>
            <a:pPr>
              <a:defRPr/>
            </a:pPr>
            <a:r>
              <a:rPr lang="en-US" sz="2200" b="1" dirty="0">
                <a:solidFill>
                  <a:srgbClr val="111111"/>
                </a:solidFill>
                <a:latin typeface="Work Sans" pitchFamily="2" charset="0"/>
              </a:rPr>
              <a:t>What is Transitive Dependency?</a:t>
            </a:r>
          </a:p>
          <a:p>
            <a:pPr>
              <a:defRPr/>
            </a:pPr>
            <a:endParaRPr lang="en-US" sz="2200" b="1" dirty="0">
              <a:solidFill>
                <a:srgbClr val="111111"/>
              </a:solidFill>
              <a:latin typeface="Work Sans" pitchFamily="2" charset="0"/>
            </a:endParaRPr>
          </a:p>
          <a:p>
            <a:pPr>
              <a:defRPr/>
            </a:pPr>
            <a:r>
              <a:rPr lang="en-US" sz="2200" dirty="0">
                <a:solidFill>
                  <a:srgbClr val="111111"/>
                </a:solidFill>
                <a:latin typeface="Work Sans" pitchFamily="2" charset="0"/>
              </a:rPr>
              <a:t>In a table we have some column that acts as the primary key and other columns depends on this column. But what if a column that is not the primary key depends on another column that is also not a primary key or part of it? Then we have Transitive dependency in our table.</a:t>
            </a:r>
          </a:p>
        </p:txBody>
      </p:sp>
    </p:spTree>
    <p:extLst>
      <p:ext uri="{BB962C8B-B14F-4D97-AF65-F5344CB8AC3E}">
        <p14:creationId xmlns:p14="http://schemas.microsoft.com/office/powerpoint/2010/main" val="32317295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436030" y="350711"/>
            <a:ext cx="5979870"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Types of Triggers</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5BD1357-0922-0556-5315-42A9CEB9E717}"/>
              </a:ext>
            </a:extLst>
          </p:cNvPr>
          <p:cNvSpPr txBox="1"/>
          <p:nvPr/>
        </p:nvSpPr>
        <p:spPr>
          <a:xfrm>
            <a:off x="580956" y="1720840"/>
            <a:ext cx="11030088" cy="3416320"/>
          </a:xfrm>
          <a:prstGeom prst="rect">
            <a:avLst/>
          </a:prstGeom>
          <a:noFill/>
        </p:spPr>
        <p:txBody>
          <a:bodyPr wrap="square">
            <a:spAutoFit/>
          </a:bodyPr>
          <a:lstStyle>
            <a:defPPr>
              <a:defRPr lang="fr-FR"/>
            </a:defPPr>
            <a:lvl1pPr>
              <a:defRPr sz="2400">
                <a:solidFill>
                  <a:srgbClr val="002060"/>
                </a:solidFill>
                <a:latin typeface="Work Sans" pitchFamily="2" charset="0"/>
              </a:defRPr>
            </a:lvl1pPr>
          </a:lstStyle>
          <a:p>
            <a:pPr marL="342900" indent="-342900">
              <a:buFont typeface="Arial" panose="020B0604020202020204" pitchFamily="34" charset="0"/>
              <a:buChar char="•"/>
            </a:pPr>
            <a:r>
              <a:rPr lang="en-US" b="1" dirty="0"/>
              <a:t>DML triggers </a:t>
            </a:r>
            <a:r>
              <a:rPr lang="en-US" dirty="0"/>
              <a:t>are automatically fired when an INSERT, UPDATE or DELETE event occurs on a table.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DDL triggers </a:t>
            </a:r>
            <a:r>
              <a:rPr lang="en-US" dirty="0"/>
              <a:t>are automatically invoked when a CREATE, ALTER, or DROP event occurs in a database. It is fired in response to a server scoped or database scoped event.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Logon trigger </a:t>
            </a:r>
            <a:r>
              <a:rPr lang="en-US" dirty="0"/>
              <a:t>is invoked when a LOGON event is raised when a user session is established.</a:t>
            </a:r>
            <a:endParaRPr lang="en-IN" dirty="0"/>
          </a:p>
        </p:txBody>
      </p:sp>
    </p:spTree>
    <p:extLst>
      <p:ext uri="{BB962C8B-B14F-4D97-AF65-F5344CB8AC3E}">
        <p14:creationId xmlns:p14="http://schemas.microsoft.com/office/powerpoint/2010/main" val="305702830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38464BC-364D-99F9-55A5-215D4C441F85}"/>
              </a:ext>
            </a:extLst>
          </p:cNvPr>
          <p:cNvGraphicFramePr>
            <a:graphicFrameLocks noGrp="1"/>
          </p:cNvGraphicFramePr>
          <p:nvPr>
            <p:extLst>
              <p:ext uri="{D42A27DB-BD31-4B8C-83A1-F6EECF244321}">
                <p14:modId xmlns:p14="http://schemas.microsoft.com/office/powerpoint/2010/main" val="515665813"/>
              </p:ext>
            </p:extLst>
          </p:nvPr>
        </p:nvGraphicFramePr>
        <p:xfrm>
          <a:off x="2041333" y="1073248"/>
          <a:ext cx="6437850" cy="1706880"/>
        </p:xfrm>
        <a:graphic>
          <a:graphicData uri="http://schemas.openxmlformats.org/drawingml/2006/table">
            <a:tbl>
              <a:tblPr/>
              <a:tblGrid>
                <a:gridCol w="1287570">
                  <a:extLst>
                    <a:ext uri="{9D8B030D-6E8A-4147-A177-3AD203B41FA5}">
                      <a16:colId xmlns:a16="http://schemas.microsoft.com/office/drawing/2014/main" val="3171410087"/>
                    </a:ext>
                  </a:extLst>
                </a:gridCol>
                <a:gridCol w="1287570">
                  <a:extLst>
                    <a:ext uri="{9D8B030D-6E8A-4147-A177-3AD203B41FA5}">
                      <a16:colId xmlns:a16="http://schemas.microsoft.com/office/drawing/2014/main" val="3225729054"/>
                    </a:ext>
                  </a:extLst>
                </a:gridCol>
                <a:gridCol w="1287570">
                  <a:extLst>
                    <a:ext uri="{9D8B030D-6E8A-4147-A177-3AD203B41FA5}">
                      <a16:colId xmlns:a16="http://schemas.microsoft.com/office/drawing/2014/main" val="593435156"/>
                    </a:ext>
                  </a:extLst>
                </a:gridCol>
                <a:gridCol w="1287570">
                  <a:extLst>
                    <a:ext uri="{9D8B030D-6E8A-4147-A177-3AD203B41FA5}">
                      <a16:colId xmlns:a16="http://schemas.microsoft.com/office/drawing/2014/main" val="2298637717"/>
                    </a:ext>
                  </a:extLst>
                </a:gridCol>
                <a:gridCol w="1287570">
                  <a:extLst>
                    <a:ext uri="{9D8B030D-6E8A-4147-A177-3AD203B41FA5}">
                      <a16:colId xmlns:a16="http://schemas.microsoft.com/office/drawing/2014/main" val="3307224169"/>
                    </a:ext>
                  </a:extLst>
                </a:gridCol>
              </a:tblGrid>
              <a:tr h="0">
                <a:tc>
                  <a:txBody>
                    <a:bodyPr/>
                    <a:lstStyle/>
                    <a:p>
                      <a:pPr algn="l"/>
                      <a:r>
                        <a:rPr lang="en-IN">
                          <a:solidFill>
                            <a:srgbClr val="002060"/>
                          </a:solidFill>
                          <a:effectLst/>
                        </a:rPr>
                        <a:t>student_id</a:t>
                      </a:r>
                    </a:p>
                  </a:txBody>
                  <a:tcPr marL="76200" marR="76200" marT="76200" marB="76200" anchor="ctr">
                    <a:lnL w="7620" cap="flat" cmpd="sng" algn="ctr">
                      <a:solidFill>
                        <a:srgbClr val="30C8F1"/>
                      </a:solidFill>
                      <a:prstDash val="solid"/>
                      <a:round/>
                      <a:headEnd type="none" w="med" len="med"/>
                      <a:tailEnd type="none" w="med" len="med"/>
                    </a:lnL>
                    <a:lnR w="7620" cap="flat" cmpd="sng" algn="ctr">
                      <a:solidFill>
                        <a:srgbClr val="70C2F1"/>
                      </a:solidFill>
                      <a:prstDash val="solid"/>
                      <a:round/>
                      <a:headEnd type="none" w="med" len="med"/>
                      <a:tailEnd type="none" w="med" len="med"/>
                    </a:lnR>
                    <a:lnT w="7620" cap="flat" cmpd="sng" algn="ctr">
                      <a:solidFill>
                        <a:srgbClr val="30C8F1"/>
                      </a:solidFill>
                      <a:prstDash val="solid"/>
                      <a:round/>
                      <a:headEnd type="none" w="med" len="med"/>
                      <a:tailEnd type="none" w="med" len="med"/>
                    </a:lnT>
                    <a:lnB w="7620" cap="flat" cmpd="sng" algn="ctr">
                      <a:solidFill>
                        <a:srgbClr val="10F1F1"/>
                      </a:solidFill>
                      <a:prstDash val="solid"/>
                      <a:round/>
                      <a:headEnd type="none" w="med" len="med"/>
                      <a:tailEnd type="none" w="med" len="med"/>
                    </a:lnB>
                    <a:solidFill>
                      <a:srgbClr val="FFFFFF"/>
                    </a:solidFill>
                  </a:tcPr>
                </a:tc>
                <a:tc>
                  <a:txBody>
                    <a:bodyPr/>
                    <a:lstStyle/>
                    <a:p>
                      <a:pPr algn="l"/>
                      <a:r>
                        <a:rPr lang="en-IN">
                          <a:solidFill>
                            <a:srgbClr val="002060"/>
                          </a:solidFill>
                          <a:effectLst/>
                        </a:rPr>
                        <a:t>subject_id</a:t>
                      </a:r>
                    </a:p>
                  </a:txBody>
                  <a:tcPr marL="76200" marR="76200" marT="76200" marB="76200" anchor="ctr">
                    <a:lnL w="7620" cap="flat" cmpd="sng" algn="ctr">
                      <a:solidFill>
                        <a:srgbClr val="70C2F1"/>
                      </a:solidFill>
                      <a:prstDash val="solid"/>
                      <a:round/>
                      <a:headEnd type="none" w="med" len="med"/>
                      <a:tailEnd type="none" w="med" len="med"/>
                    </a:lnL>
                    <a:lnR w="7620" cap="flat" cmpd="sng" algn="ctr">
                      <a:solidFill>
                        <a:srgbClr val="90C2F1"/>
                      </a:solidFill>
                      <a:prstDash val="solid"/>
                      <a:round/>
                      <a:headEnd type="none" w="med" len="med"/>
                      <a:tailEnd type="none" w="med" len="med"/>
                    </a:lnR>
                    <a:lnT w="7620" cap="flat" cmpd="sng" algn="ctr">
                      <a:solidFill>
                        <a:srgbClr val="70C2F1"/>
                      </a:solidFill>
                      <a:prstDash val="solid"/>
                      <a:round/>
                      <a:headEnd type="none" w="med" len="med"/>
                      <a:tailEnd type="none" w="med" len="med"/>
                    </a:lnT>
                    <a:lnB w="7620" cap="flat" cmpd="sng" algn="ctr">
                      <a:solidFill>
                        <a:srgbClr val="F0F6F1"/>
                      </a:solidFill>
                      <a:prstDash val="solid"/>
                      <a:round/>
                      <a:headEnd type="none" w="med" len="med"/>
                      <a:tailEnd type="none" w="med" len="med"/>
                    </a:lnB>
                    <a:solidFill>
                      <a:srgbClr val="FFFFFF"/>
                    </a:solidFill>
                  </a:tcPr>
                </a:tc>
                <a:tc>
                  <a:txBody>
                    <a:bodyPr/>
                    <a:lstStyle/>
                    <a:p>
                      <a:pPr algn="l"/>
                      <a:r>
                        <a:rPr lang="en-IN">
                          <a:solidFill>
                            <a:srgbClr val="002060"/>
                          </a:solidFill>
                          <a:effectLst/>
                        </a:rPr>
                        <a:t>marks</a:t>
                      </a:r>
                    </a:p>
                  </a:txBody>
                  <a:tcPr marL="76200" marR="76200" marT="76200" marB="76200" anchor="ctr">
                    <a:lnL w="7620" cap="flat" cmpd="sng" algn="ctr">
                      <a:solidFill>
                        <a:srgbClr val="90C2F1"/>
                      </a:solidFill>
                      <a:prstDash val="solid"/>
                      <a:round/>
                      <a:headEnd type="none" w="med" len="med"/>
                      <a:tailEnd type="none" w="med" len="med"/>
                    </a:lnL>
                    <a:lnR w="7620" cap="flat" cmpd="sng" algn="ctr">
                      <a:solidFill>
                        <a:srgbClr val="F0F0F1"/>
                      </a:solidFill>
                      <a:prstDash val="solid"/>
                      <a:round/>
                      <a:headEnd type="none" w="med" len="med"/>
                      <a:tailEnd type="none" w="med" len="med"/>
                    </a:lnR>
                    <a:lnT w="7620" cap="flat" cmpd="sng" algn="ctr">
                      <a:solidFill>
                        <a:srgbClr val="90C2F1"/>
                      </a:solidFill>
                      <a:prstDash val="solid"/>
                      <a:round/>
                      <a:headEnd type="none" w="med" len="med"/>
                      <a:tailEnd type="none" w="med" len="med"/>
                    </a:lnT>
                    <a:lnB w="7620" cap="flat" cmpd="sng" algn="ctr">
                      <a:solidFill>
                        <a:srgbClr val="70F7F1"/>
                      </a:solidFill>
                      <a:prstDash val="solid"/>
                      <a:round/>
                      <a:headEnd type="none" w="med" len="med"/>
                      <a:tailEnd type="none" w="med" len="med"/>
                    </a:lnB>
                    <a:solidFill>
                      <a:srgbClr val="FFFFFF"/>
                    </a:solidFill>
                  </a:tcPr>
                </a:tc>
                <a:tc>
                  <a:txBody>
                    <a:bodyPr/>
                    <a:lstStyle/>
                    <a:p>
                      <a:pPr algn="l"/>
                      <a:r>
                        <a:rPr lang="en-IN">
                          <a:solidFill>
                            <a:srgbClr val="002060"/>
                          </a:solidFill>
                          <a:effectLst/>
                        </a:rPr>
                        <a:t>exam_type</a:t>
                      </a:r>
                    </a:p>
                  </a:txBody>
                  <a:tcPr marL="76200" marR="76200" marT="76200" marB="76200" anchor="ctr">
                    <a:lnL w="7620" cap="flat" cmpd="sng" algn="ctr">
                      <a:solidFill>
                        <a:srgbClr val="F0F0F1"/>
                      </a:solidFill>
                      <a:prstDash val="solid"/>
                      <a:round/>
                      <a:headEnd type="none" w="med" len="med"/>
                      <a:tailEnd type="none" w="med" len="med"/>
                    </a:lnL>
                    <a:lnR w="7620" cap="flat" cmpd="sng" algn="ctr">
                      <a:solidFill>
                        <a:srgbClr val="10F1F1"/>
                      </a:solidFill>
                      <a:prstDash val="solid"/>
                      <a:round/>
                      <a:headEnd type="none" w="med" len="med"/>
                      <a:tailEnd type="none" w="med" len="med"/>
                    </a:lnR>
                    <a:lnT w="7620" cap="flat" cmpd="sng" algn="ctr">
                      <a:solidFill>
                        <a:srgbClr val="F0F0F1"/>
                      </a:solidFill>
                      <a:prstDash val="solid"/>
                      <a:round/>
                      <a:headEnd type="none" w="med" len="med"/>
                      <a:tailEnd type="none" w="med" len="med"/>
                    </a:lnT>
                    <a:lnB w="7620" cap="flat" cmpd="sng" algn="ctr">
                      <a:solidFill>
                        <a:srgbClr val="D0F1F1"/>
                      </a:solidFill>
                      <a:prstDash val="solid"/>
                      <a:round/>
                      <a:headEnd type="none" w="med" len="med"/>
                      <a:tailEnd type="none" w="med" len="med"/>
                    </a:lnB>
                    <a:solidFill>
                      <a:srgbClr val="FFFFFF"/>
                    </a:solidFill>
                  </a:tcPr>
                </a:tc>
                <a:tc>
                  <a:txBody>
                    <a:bodyPr/>
                    <a:lstStyle/>
                    <a:p>
                      <a:pPr algn="l"/>
                      <a:r>
                        <a:rPr lang="en-IN">
                          <a:solidFill>
                            <a:srgbClr val="002060"/>
                          </a:solidFill>
                          <a:effectLst/>
                        </a:rPr>
                        <a:t>total_marks</a:t>
                      </a:r>
                    </a:p>
                  </a:txBody>
                  <a:tcPr marL="76200" marR="76200" marT="76200" marB="76200" anchor="ctr">
                    <a:lnL w="7620" cap="flat" cmpd="sng" algn="ctr">
                      <a:solidFill>
                        <a:srgbClr val="10F1F1"/>
                      </a:solidFill>
                      <a:prstDash val="solid"/>
                      <a:round/>
                      <a:headEnd type="none" w="med" len="med"/>
                      <a:tailEnd type="none" w="med" len="med"/>
                    </a:lnL>
                    <a:lnR w="7620" cap="flat" cmpd="sng" algn="ctr">
                      <a:solidFill>
                        <a:srgbClr val="10F1F1"/>
                      </a:solidFill>
                      <a:prstDash val="solid"/>
                      <a:round/>
                      <a:headEnd type="none" w="med" len="med"/>
                      <a:tailEnd type="none" w="med" len="med"/>
                    </a:lnR>
                    <a:lnT w="7620" cap="flat" cmpd="sng" algn="ctr">
                      <a:solidFill>
                        <a:srgbClr val="10F1F1"/>
                      </a:solidFill>
                      <a:prstDash val="solid"/>
                      <a:round/>
                      <a:headEnd type="none" w="med" len="med"/>
                      <a:tailEnd type="none" w="med" len="med"/>
                    </a:lnT>
                    <a:lnB w="7620" cap="flat" cmpd="sng" algn="ctr">
                      <a:solidFill>
                        <a:srgbClr val="90F8F1"/>
                      </a:solidFill>
                      <a:prstDash val="solid"/>
                      <a:round/>
                      <a:headEnd type="none" w="med" len="med"/>
                      <a:tailEnd type="none" w="med" len="med"/>
                    </a:lnB>
                    <a:solidFill>
                      <a:srgbClr val="FFFFFF"/>
                    </a:solidFill>
                  </a:tcPr>
                </a:tc>
                <a:extLst>
                  <a:ext uri="{0D108BD9-81ED-4DB2-BD59-A6C34878D82A}">
                    <a16:rowId xmlns:a16="http://schemas.microsoft.com/office/drawing/2014/main" val="740993124"/>
                  </a:ext>
                </a:extLst>
              </a:tr>
              <a:tr h="0">
                <a:tc>
                  <a:txBody>
                    <a:bodyPr/>
                    <a:lstStyle/>
                    <a:p>
                      <a:r>
                        <a:rPr lang="en-IN">
                          <a:solidFill>
                            <a:srgbClr val="002060"/>
                          </a:solidFill>
                          <a:effectLst/>
                        </a:rPr>
                        <a:t>1</a:t>
                      </a:r>
                    </a:p>
                  </a:txBody>
                  <a:tcPr marL="76200" marR="76200" marT="76200" marB="76200" anchor="ctr">
                    <a:lnL w="7620" cap="flat" cmpd="sng" algn="ctr">
                      <a:solidFill>
                        <a:srgbClr val="10F1F1"/>
                      </a:solidFill>
                      <a:prstDash val="solid"/>
                      <a:round/>
                      <a:headEnd type="none" w="med" len="med"/>
                      <a:tailEnd type="none" w="med" len="med"/>
                    </a:lnL>
                    <a:lnR w="7620" cap="flat" cmpd="sng" algn="ctr">
                      <a:solidFill>
                        <a:srgbClr val="F0F6F1"/>
                      </a:solidFill>
                      <a:prstDash val="solid"/>
                      <a:round/>
                      <a:headEnd type="none" w="med" len="med"/>
                      <a:tailEnd type="none" w="med" len="med"/>
                    </a:lnR>
                    <a:lnT w="7620" cap="flat" cmpd="sng" algn="ctr">
                      <a:solidFill>
                        <a:srgbClr val="10F1F1"/>
                      </a:solidFill>
                      <a:prstDash val="solid"/>
                      <a:round/>
                      <a:headEnd type="none" w="med" len="med"/>
                      <a:tailEnd type="none" w="med" len="med"/>
                    </a:lnT>
                    <a:lnB w="7620" cap="flat" cmpd="sng" algn="ctr">
                      <a:solidFill>
                        <a:srgbClr val="D0F6F1"/>
                      </a:solidFill>
                      <a:prstDash val="solid"/>
                      <a:round/>
                      <a:headEnd type="none" w="med" len="med"/>
                      <a:tailEnd type="none" w="med" len="med"/>
                    </a:lnB>
                    <a:solidFill>
                      <a:srgbClr val="FFFFFF"/>
                    </a:solidFill>
                  </a:tcPr>
                </a:tc>
                <a:tc>
                  <a:txBody>
                    <a:bodyPr/>
                    <a:lstStyle/>
                    <a:p>
                      <a:r>
                        <a:rPr lang="en-IN">
                          <a:solidFill>
                            <a:srgbClr val="002060"/>
                          </a:solidFill>
                          <a:effectLst/>
                        </a:rPr>
                        <a:t>1</a:t>
                      </a:r>
                    </a:p>
                  </a:txBody>
                  <a:tcPr marL="76200" marR="76200" marT="76200" marB="76200" anchor="ctr">
                    <a:lnL w="7620" cap="flat" cmpd="sng" algn="ctr">
                      <a:solidFill>
                        <a:srgbClr val="F0F6F1"/>
                      </a:solidFill>
                      <a:prstDash val="solid"/>
                      <a:round/>
                      <a:headEnd type="none" w="med" len="med"/>
                      <a:tailEnd type="none" w="med" len="med"/>
                    </a:lnL>
                    <a:lnR w="7620" cap="flat" cmpd="sng" algn="ctr">
                      <a:solidFill>
                        <a:srgbClr val="70F7F1"/>
                      </a:solidFill>
                      <a:prstDash val="solid"/>
                      <a:round/>
                      <a:headEnd type="none" w="med" len="med"/>
                      <a:tailEnd type="none" w="med" len="med"/>
                    </a:lnR>
                    <a:lnT w="7620" cap="flat" cmpd="sng" algn="ctr">
                      <a:solidFill>
                        <a:srgbClr val="F0F6F1"/>
                      </a:solidFill>
                      <a:prstDash val="solid"/>
                      <a:round/>
                      <a:headEnd type="none" w="med" len="med"/>
                      <a:tailEnd type="none" w="med" len="med"/>
                    </a:lnT>
                    <a:lnB w="7620" cap="flat" cmpd="sng" algn="ctr">
                      <a:solidFill>
                        <a:srgbClr val="70F3F1"/>
                      </a:solidFill>
                      <a:prstDash val="solid"/>
                      <a:round/>
                      <a:headEnd type="none" w="med" len="med"/>
                      <a:tailEnd type="none" w="med" len="med"/>
                    </a:lnB>
                    <a:solidFill>
                      <a:srgbClr val="FFFFFF"/>
                    </a:solidFill>
                  </a:tcPr>
                </a:tc>
                <a:tc>
                  <a:txBody>
                    <a:bodyPr/>
                    <a:lstStyle/>
                    <a:p>
                      <a:r>
                        <a:rPr lang="en-IN">
                          <a:solidFill>
                            <a:srgbClr val="002060"/>
                          </a:solidFill>
                          <a:effectLst/>
                        </a:rPr>
                        <a:t>70</a:t>
                      </a:r>
                    </a:p>
                  </a:txBody>
                  <a:tcPr marL="76200" marR="76200" marT="76200" marB="76200" anchor="ctr">
                    <a:lnL w="7620" cap="flat" cmpd="sng" algn="ctr">
                      <a:solidFill>
                        <a:srgbClr val="70F7F1"/>
                      </a:solidFill>
                      <a:prstDash val="solid"/>
                      <a:round/>
                      <a:headEnd type="none" w="med" len="med"/>
                      <a:tailEnd type="none" w="med" len="med"/>
                    </a:lnL>
                    <a:lnR w="7620" cap="flat" cmpd="sng" algn="ctr">
                      <a:solidFill>
                        <a:srgbClr val="D0F1F1"/>
                      </a:solidFill>
                      <a:prstDash val="solid"/>
                      <a:round/>
                      <a:headEnd type="none" w="med" len="med"/>
                      <a:tailEnd type="none" w="med" len="med"/>
                    </a:lnR>
                    <a:lnT w="7620" cap="flat" cmpd="sng" algn="ctr">
                      <a:solidFill>
                        <a:srgbClr val="70F7F1"/>
                      </a:solidFill>
                      <a:prstDash val="solid"/>
                      <a:round/>
                      <a:headEnd type="none" w="med" len="med"/>
                      <a:tailEnd type="none" w="med" len="med"/>
                    </a:lnT>
                    <a:lnB w="7620" cap="flat" cmpd="sng" algn="ctr">
                      <a:solidFill>
                        <a:srgbClr val="D0F6F1"/>
                      </a:solidFill>
                      <a:prstDash val="solid"/>
                      <a:round/>
                      <a:headEnd type="none" w="med" len="med"/>
                      <a:tailEnd type="none" w="med" len="med"/>
                    </a:lnB>
                    <a:solidFill>
                      <a:srgbClr val="FFFFFF"/>
                    </a:solidFill>
                  </a:tcPr>
                </a:tc>
                <a:tc>
                  <a:txBody>
                    <a:bodyPr/>
                    <a:lstStyle/>
                    <a:p>
                      <a:r>
                        <a:rPr lang="en-IN">
                          <a:solidFill>
                            <a:srgbClr val="002060"/>
                          </a:solidFill>
                          <a:effectLst/>
                        </a:rPr>
                        <a:t>Theory</a:t>
                      </a:r>
                    </a:p>
                  </a:txBody>
                  <a:tcPr marL="76200" marR="76200" marT="76200" marB="76200" anchor="ctr">
                    <a:lnL w="7620" cap="flat" cmpd="sng" algn="ctr">
                      <a:solidFill>
                        <a:srgbClr val="D0F1F1"/>
                      </a:solidFill>
                      <a:prstDash val="solid"/>
                      <a:round/>
                      <a:headEnd type="none" w="med" len="med"/>
                      <a:tailEnd type="none" w="med" len="med"/>
                    </a:lnL>
                    <a:lnR w="7620" cap="flat" cmpd="sng" algn="ctr">
                      <a:solidFill>
                        <a:srgbClr val="90F8F1"/>
                      </a:solidFill>
                      <a:prstDash val="solid"/>
                      <a:round/>
                      <a:headEnd type="none" w="med" len="med"/>
                      <a:tailEnd type="none" w="med" len="med"/>
                    </a:lnR>
                    <a:lnT w="7620" cap="flat" cmpd="sng" algn="ctr">
                      <a:solidFill>
                        <a:srgbClr val="D0F1F1"/>
                      </a:solidFill>
                      <a:prstDash val="solid"/>
                      <a:round/>
                      <a:headEnd type="none" w="med" len="med"/>
                      <a:tailEnd type="none" w="med" len="med"/>
                    </a:lnT>
                    <a:lnB w="7620" cap="flat" cmpd="sng" algn="ctr">
                      <a:solidFill>
                        <a:srgbClr val="10F2F1"/>
                      </a:solidFill>
                      <a:prstDash val="solid"/>
                      <a:round/>
                      <a:headEnd type="none" w="med" len="med"/>
                      <a:tailEnd type="none" w="med" len="med"/>
                    </a:lnB>
                    <a:solidFill>
                      <a:srgbClr val="FFFFFF"/>
                    </a:solidFill>
                  </a:tcPr>
                </a:tc>
                <a:tc>
                  <a:txBody>
                    <a:bodyPr/>
                    <a:lstStyle/>
                    <a:p>
                      <a:r>
                        <a:rPr lang="en-IN">
                          <a:solidFill>
                            <a:srgbClr val="002060"/>
                          </a:solidFill>
                          <a:effectLst/>
                        </a:rPr>
                        <a:t>100</a:t>
                      </a:r>
                    </a:p>
                  </a:txBody>
                  <a:tcPr marL="76200" marR="76200" marT="76200" marB="76200" anchor="ctr">
                    <a:lnL w="7620" cap="flat" cmpd="sng" algn="ctr">
                      <a:solidFill>
                        <a:srgbClr val="90F8F1"/>
                      </a:solidFill>
                      <a:prstDash val="solid"/>
                      <a:round/>
                      <a:headEnd type="none" w="med" len="med"/>
                      <a:tailEnd type="none" w="med" len="med"/>
                    </a:lnL>
                    <a:lnR w="7620" cap="flat" cmpd="sng" algn="ctr">
                      <a:solidFill>
                        <a:srgbClr val="90F8F1"/>
                      </a:solidFill>
                      <a:prstDash val="solid"/>
                      <a:round/>
                      <a:headEnd type="none" w="med" len="med"/>
                      <a:tailEnd type="none" w="med" len="med"/>
                    </a:lnR>
                    <a:lnT w="7620" cap="flat" cmpd="sng" algn="ctr">
                      <a:solidFill>
                        <a:srgbClr val="90F8F1"/>
                      </a:solidFill>
                      <a:prstDash val="solid"/>
                      <a:round/>
                      <a:headEnd type="none" w="med" len="med"/>
                      <a:tailEnd type="none" w="med" len="med"/>
                    </a:lnT>
                    <a:lnB w="7620" cap="flat" cmpd="sng" algn="ctr">
                      <a:solidFill>
                        <a:srgbClr val="10FDF1"/>
                      </a:solidFill>
                      <a:prstDash val="solid"/>
                      <a:round/>
                      <a:headEnd type="none" w="med" len="med"/>
                      <a:tailEnd type="none" w="med" len="med"/>
                    </a:lnB>
                    <a:solidFill>
                      <a:srgbClr val="FFFFFF"/>
                    </a:solidFill>
                  </a:tcPr>
                </a:tc>
                <a:extLst>
                  <a:ext uri="{0D108BD9-81ED-4DB2-BD59-A6C34878D82A}">
                    <a16:rowId xmlns:a16="http://schemas.microsoft.com/office/drawing/2014/main" val="1744798798"/>
                  </a:ext>
                </a:extLst>
              </a:tr>
              <a:tr h="0">
                <a:tc>
                  <a:txBody>
                    <a:bodyPr/>
                    <a:lstStyle/>
                    <a:p>
                      <a:r>
                        <a:rPr lang="en-IN">
                          <a:solidFill>
                            <a:srgbClr val="002060"/>
                          </a:solidFill>
                          <a:effectLst/>
                        </a:rPr>
                        <a:t>1</a:t>
                      </a:r>
                    </a:p>
                  </a:txBody>
                  <a:tcPr marL="76200" marR="76200" marT="76200" marB="76200" anchor="ctr">
                    <a:lnL w="7620" cap="flat" cmpd="sng" algn="ctr">
                      <a:solidFill>
                        <a:srgbClr val="D0F6F1"/>
                      </a:solidFill>
                      <a:prstDash val="solid"/>
                      <a:round/>
                      <a:headEnd type="none" w="med" len="med"/>
                      <a:tailEnd type="none" w="med" len="med"/>
                    </a:lnL>
                    <a:lnR w="7620" cap="flat" cmpd="sng" algn="ctr">
                      <a:solidFill>
                        <a:srgbClr val="70F3F1"/>
                      </a:solidFill>
                      <a:prstDash val="solid"/>
                      <a:round/>
                      <a:headEnd type="none" w="med" len="med"/>
                      <a:tailEnd type="none" w="med" len="med"/>
                    </a:lnR>
                    <a:lnT w="7620" cap="flat" cmpd="sng" algn="ctr">
                      <a:solidFill>
                        <a:srgbClr val="D0F6F1"/>
                      </a:solidFill>
                      <a:prstDash val="solid"/>
                      <a:round/>
                      <a:headEnd type="none" w="med" len="med"/>
                      <a:tailEnd type="none" w="med" len="med"/>
                    </a:lnT>
                    <a:lnB w="7620" cap="flat" cmpd="sng" algn="ctr">
                      <a:solidFill>
                        <a:srgbClr val="D0F9F1"/>
                      </a:solidFill>
                      <a:prstDash val="solid"/>
                      <a:round/>
                      <a:headEnd type="none" w="med" len="med"/>
                      <a:tailEnd type="none" w="med" len="med"/>
                    </a:lnB>
                    <a:solidFill>
                      <a:srgbClr val="FFFFFF"/>
                    </a:solidFill>
                  </a:tcPr>
                </a:tc>
                <a:tc>
                  <a:txBody>
                    <a:bodyPr/>
                    <a:lstStyle/>
                    <a:p>
                      <a:r>
                        <a:rPr lang="en-IN">
                          <a:solidFill>
                            <a:srgbClr val="002060"/>
                          </a:solidFill>
                          <a:effectLst/>
                        </a:rPr>
                        <a:t>2</a:t>
                      </a:r>
                    </a:p>
                  </a:txBody>
                  <a:tcPr marL="76200" marR="76200" marT="76200" marB="76200" anchor="ctr">
                    <a:lnL w="7620" cap="flat" cmpd="sng" algn="ctr">
                      <a:solidFill>
                        <a:srgbClr val="70F3F1"/>
                      </a:solidFill>
                      <a:prstDash val="solid"/>
                      <a:round/>
                      <a:headEnd type="none" w="med" len="med"/>
                      <a:tailEnd type="none" w="med" len="med"/>
                    </a:lnL>
                    <a:lnR w="7620" cap="flat" cmpd="sng" algn="ctr">
                      <a:solidFill>
                        <a:srgbClr val="D0F6F1"/>
                      </a:solidFill>
                      <a:prstDash val="solid"/>
                      <a:round/>
                      <a:headEnd type="none" w="med" len="med"/>
                      <a:tailEnd type="none" w="med" len="med"/>
                    </a:lnR>
                    <a:lnT w="7620" cap="flat" cmpd="sng" algn="ctr">
                      <a:solidFill>
                        <a:srgbClr val="70F3F1"/>
                      </a:solidFill>
                      <a:prstDash val="solid"/>
                      <a:round/>
                      <a:headEnd type="none" w="med" len="med"/>
                      <a:tailEnd type="none" w="med" len="med"/>
                    </a:lnT>
                    <a:lnB w="7620" cap="flat" cmpd="sng" algn="ctr">
                      <a:solidFill>
                        <a:srgbClr val="10C7F1"/>
                      </a:solidFill>
                      <a:prstDash val="solid"/>
                      <a:round/>
                      <a:headEnd type="none" w="med" len="med"/>
                      <a:tailEnd type="none" w="med" len="med"/>
                    </a:lnB>
                    <a:solidFill>
                      <a:srgbClr val="FFFFFF"/>
                    </a:solidFill>
                  </a:tcPr>
                </a:tc>
                <a:tc>
                  <a:txBody>
                    <a:bodyPr/>
                    <a:lstStyle/>
                    <a:p>
                      <a:r>
                        <a:rPr lang="en-IN">
                          <a:solidFill>
                            <a:srgbClr val="002060"/>
                          </a:solidFill>
                          <a:effectLst/>
                        </a:rPr>
                        <a:t>82</a:t>
                      </a:r>
                    </a:p>
                  </a:txBody>
                  <a:tcPr marL="76200" marR="76200" marT="76200" marB="76200" anchor="ctr">
                    <a:lnL w="7620" cap="flat" cmpd="sng" algn="ctr">
                      <a:solidFill>
                        <a:srgbClr val="D0F6F1"/>
                      </a:solidFill>
                      <a:prstDash val="solid"/>
                      <a:round/>
                      <a:headEnd type="none" w="med" len="med"/>
                      <a:tailEnd type="none" w="med" len="med"/>
                    </a:lnL>
                    <a:lnR w="7620" cap="flat" cmpd="sng" algn="ctr">
                      <a:solidFill>
                        <a:srgbClr val="10F2F1"/>
                      </a:solidFill>
                      <a:prstDash val="solid"/>
                      <a:round/>
                      <a:headEnd type="none" w="med" len="med"/>
                      <a:tailEnd type="none" w="med" len="med"/>
                    </a:lnR>
                    <a:lnT w="7620" cap="flat" cmpd="sng" algn="ctr">
                      <a:solidFill>
                        <a:srgbClr val="D0F6F1"/>
                      </a:solidFill>
                      <a:prstDash val="solid"/>
                      <a:round/>
                      <a:headEnd type="none" w="med" len="med"/>
                      <a:tailEnd type="none" w="med" len="med"/>
                    </a:lnT>
                    <a:lnB w="7620" cap="flat" cmpd="sng" algn="ctr">
                      <a:solidFill>
                        <a:srgbClr val="9000F2"/>
                      </a:solidFill>
                      <a:prstDash val="solid"/>
                      <a:round/>
                      <a:headEnd type="none" w="med" len="med"/>
                      <a:tailEnd type="none" w="med" len="med"/>
                    </a:lnB>
                    <a:solidFill>
                      <a:srgbClr val="FFFFFF"/>
                    </a:solidFill>
                  </a:tcPr>
                </a:tc>
                <a:tc>
                  <a:txBody>
                    <a:bodyPr/>
                    <a:lstStyle/>
                    <a:p>
                      <a:r>
                        <a:rPr lang="en-IN">
                          <a:solidFill>
                            <a:srgbClr val="002060"/>
                          </a:solidFill>
                          <a:effectLst/>
                        </a:rPr>
                        <a:t>Theory</a:t>
                      </a:r>
                    </a:p>
                  </a:txBody>
                  <a:tcPr marL="76200" marR="76200" marT="76200" marB="76200" anchor="ctr">
                    <a:lnL w="7620" cap="flat" cmpd="sng" algn="ctr">
                      <a:solidFill>
                        <a:srgbClr val="10F2F1"/>
                      </a:solidFill>
                      <a:prstDash val="solid"/>
                      <a:round/>
                      <a:headEnd type="none" w="med" len="med"/>
                      <a:tailEnd type="none" w="med" len="med"/>
                    </a:lnL>
                    <a:lnR w="7620" cap="flat" cmpd="sng" algn="ctr">
                      <a:solidFill>
                        <a:srgbClr val="10FDF1"/>
                      </a:solidFill>
                      <a:prstDash val="solid"/>
                      <a:round/>
                      <a:headEnd type="none" w="med" len="med"/>
                      <a:tailEnd type="none" w="med" len="med"/>
                    </a:lnR>
                    <a:lnT w="7620" cap="flat" cmpd="sng" algn="ctr">
                      <a:solidFill>
                        <a:srgbClr val="10F2F1"/>
                      </a:solidFill>
                      <a:prstDash val="solid"/>
                      <a:round/>
                      <a:headEnd type="none" w="med" len="med"/>
                      <a:tailEnd type="none" w="med" len="med"/>
                    </a:lnT>
                    <a:lnB w="7620" cap="flat" cmpd="sng" algn="ctr">
                      <a:solidFill>
                        <a:srgbClr val="90FFF1"/>
                      </a:solidFill>
                      <a:prstDash val="solid"/>
                      <a:round/>
                      <a:headEnd type="none" w="med" len="med"/>
                      <a:tailEnd type="none" w="med" len="med"/>
                    </a:lnB>
                    <a:solidFill>
                      <a:srgbClr val="FFFFFF"/>
                    </a:solidFill>
                  </a:tcPr>
                </a:tc>
                <a:tc>
                  <a:txBody>
                    <a:bodyPr/>
                    <a:lstStyle/>
                    <a:p>
                      <a:r>
                        <a:rPr lang="en-IN">
                          <a:solidFill>
                            <a:srgbClr val="002060"/>
                          </a:solidFill>
                          <a:effectLst/>
                        </a:rPr>
                        <a:t>100</a:t>
                      </a:r>
                    </a:p>
                  </a:txBody>
                  <a:tcPr marL="76200" marR="76200" marT="76200" marB="76200" anchor="ctr">
                    <a:lnL w="7620" cap="flat" cmpd="sng" algn="ctr">
                      <a:solidFill>
                        <a:srgbClr val="10FDF1"/>
                      </a:solidFill>
                      <a:prstDash val="solid"/>
                      <a:round/>
                      <a:headEnd type="none" w="med" len="med"/>
                      <a:tailEnd type="none" w="med" len="med"/>
                    </a:lnL>
                    <a:lnR w="7620" cap="flat" cmpd="sng" algn="ctr">
                      <a:solidFill>
                        <a:srgbClr val="10FDF1"/>
                      </a:solidFill>
                      <a:prstDash val="solid"/>
                      <a:round/>
                      <a:headEnd type="none" w="med" len="med"/>
                      <a:tailEnd type="none" w="med" len="med"/>
                    </a:lnR>
                    <a:lnT w="7620" cap="flat" cmpd="sng" algn="ctr">
                      <a:solidFill>
                        <a:srgbClr val="10FDF1"/>
                      </a:solidFill>
                      <a:prstDash val="solid"/>
                      <a:round/>
                      <a:headEnd type="none" w="med" len="med"/>
                      <a:tailEnd type="none" w="med" len="med"/>
                    </a:lnT>
                    <a:lnB w="7620" cap="flat" cmpd="sng" algn="ctr">
                      <a:solidFill>
                        <a:srgbClr val="90FFF1"/>
                      </a:solidFill>
                      <a:prstDash val="solid"/>
                      <a:round/>
                      <a:headEnd type="none" w="med" len="med"/>
                      <a:tailEnd type="none" w="med" len="med"/>
                    </a:lnB>
                    <a:solidFill>
                      <a:srgbClr val="FFFFFF"/>
                    </a:solidFill>
                  </a:tcPr>
                </a:tc>
                <a:extLst>
                  <a:ext uri="{0D108BD9-81ED-4DB2-BD59-A6C34878D82A}">
                    <a16:rowId xmlns:a16="http://schemas.microsoft.com/office/drawing/2014/main" val="3894059019"/>
                  </a:ext>
                </a:extLst>
              </a:tr>
              <a:tr h="0">
                <a:tc>
                  <a:txBody>
                    <a:bodyPr/>
                    <a:lstStyle/>
                    <a:p>
                      <a:r>
                        <a:rPr lang="en-IN">
                          <a:solidFill>
                            <a:srgbClr val="002060"/>
                          </a:solidFill>
                          <a:effectLst/>
                        </a:rPr>
                        <a:t>2</a:t>
                      </a:r>
                    </a:p>
                  </a:txBody>
                  <a:tcPr marL="76200" marR="76200" marT="76200" marB="76200" anchor="ctr">
                    <a:lnL w="7620" cap="flat" cmpd="sng" algn="ctr">
                      <a:solidFill>
                        <a:srgbClr val="D0F9F1"/>
                      </a:solidFill>
                      <a:prstDash val="solid"/>
                      <a:round/>
                      <a:headEnd type="none" w="med" len="med"/>
                      <a:tailEnd type="none" w="med" len="med"/>
                    </a:lnL>
                    <a:lnR w="7620" cap="flat" cmpd="sng" algn="ctr">
                      <a:solidFill>
                        <a:srgbClr val="10C7F1"/>
                      </a:solidFill>
                      <a:prstDash val="solid"/>
                      <a:round/>
                      <a:headEnd type="none" w="med" len="med"/>
                      <a:tailEnd type="none" w="med" len="med"/>
                    </a:lnR>
                    <a:lnT w="7620" cap="flat" cmpd="sng" algn="ctr">
                      <a:solidFill>
                        <a:srgbClr val="D0F9F1"/>
                      </a:solidFill>
                      <a:prstDash val="solid"/>
                      <a:round/>
                      <a:headEnd type="none" w="med" len="med"/>
                      <a:tailEnd type="none" w="med" len="med"/>
                    </a:lnT>
                    <a:lnB w="7620" cap="flat" cmpd="sng" algn="ctr">
                      <a:solidFill>
                        <a:srgbClr val="D0F9F1"/>
                      </a:solidFill>
                      <a:prstDash val="solid"/>
                      <a:round/>
                      <a:headEnd type="none" w="med" len="med"/>
                      <a:tailEnd type="none" w="med" len="med"/>
                    </a:lnB>
                    <a:solidFill>
                      <a:srgbClr val="FFFFFF"/>
                    </a:solidFill>
                  </a:tcPr>
                </a:tc>
                <a:tc>
                  <a:txBody>
                    <a:bodyPr/>
                    <a:lstStyle/>
                    <a:p>
                      <a:r>
                        <a:rPr lang="en-IN">
                          <a:solidFill>
                            <a:srgbClr val="002060"/>
                          </a:solidFill>
                          <a:effectLst/>
                        </a:rPr>
                        <a:t>1</a:t>
                      </a:r>
                    </a:p>
                  </a:txBody>
                  <a:tcPr marL="76200" marR="76200" marT="76200" marB="76200" anchor="ctr">
                    <a:lnL w="7620" cap="flat" cmpd="sng" algn="ctr">
                      <a:solidFill>
                        <a:srgbClr val="10C7F1"/>
                      </a:solidFill>
                      <a:prstDash val="solid"/>
                      <a:round/>
                      <a:headEnd type="none" w="med" len="med"/>
                      <a:tailEnd type="none" w="med" len="med"/>
                    </a:lnL>
                    <a:lnR w="7620" cap="flat" cmpd="sng" algn="ctr">
                      <a:solidFill>
                        <a:srgbClr val="9000F2"/>
                      </a:solidFill>
                      <a:prstDash val="solid"/>
                      <a:round/>
                      <a:headEnd type="none" w="med" len="med"/>
                      <a:tailEnd type="none" w="med" len="med"/>
                    </a:lnR>
                    <a:lnT w="7620" cap="flat" cmpd="sng" algn="ctr">
                      <a:solidFill>
                        <a:srgbClr val="10C7F1"/>
                      </a:solidFill>
                      <a:prstDash val="solid"/>
                      <a:round/>
                      <a:headEnd type="none" w="med" len="med"/>
                      <a:tailEnd type="none" w="med" len="med"/>
                    </a:lnT>
                    <a:lnB w="7620" cap="flat" cmpd="sng" algn="ctr">
                      <a:solidFill>
                        <a:srgbClr val="10C7F1"/>
                      </a:solidFill>
                      <a:prstDash val="solid"/>
                      <a:round/>
                      <a:headEnd type="none" w="med" len="med"/>
                      <a:tailEnd type="none" w="med" len="med"/>
                    </a:lnB>
                    <a:solidFill>
                      <a:srgbClr val="FFFFFF"/>
                    </a:solidFill>
                  </a:tcPr>
                </a:tc>
                <a:tc>
                  <a:txBody>
                    <a:bodyPr/>
                    <a:lstStyle/>
                    <a:p>
                      <a:r>
                        <a:rPr lang="en-IN">
                          <a:solidFill>
                            <a:srgbClr val="002060"/>
                          </a:solidFill>
                          <a:effectLst/>
                        </a:rPr>
                        <a:t>42</a:t>
                      </a:r>
                    </a:p>
                  </a:txBody>
                  <a:tcPr marL="76200" marR="76200" marT="76200" marB="76200" anchor="ctr">
                    <a:lnL w="7620" cap="flat" cmpd="sng" algn="ctr">
                      <a:solidFill>
                        <a:srgbClr val="9000F2"/>
                      </a:solidFill>
                      <a:prstDash val="solid"/>
                      <a:round/>
                      <a:headEnd type="none" w="med" len="med"/>
                      <a:tailEnd type="none" w="med" len="med"/>
                    </a:lnL>
                    <a:lnR w="7620" cap="flat" cmpd="sng" algn="ctr">
                      <a:solidFill>
                        <a:srgbClr val="90FFF1"/>
                      </a:solidFill>
                      <a:prstDash val="solid"/>
                      <a:round/>
                      <a:headEnd type="none" w="med" len="med"/>
                      <a:tailEnd type="none" w="med" len="med"/>
                    </a:lnR>
                    <a:lnT w="7620" cap="flat" cmpd="sng" algn="ctr">
                      <a:solidFill>
                        <a:srgbClr val="9000F2"/>
                      </a:solidFill>
                      <a:prstDash val="solid"/>
                      <a:round/>
                      <a:headEnd type="none" w="med" len="med"/>
                      <a:tailEnd type="none" w="med" len="med"/>
                    </a:lnT>
                    <a:lnB w="7620" cap="flat" cmpd="sng" algn="ctr">
                      <a:solidFill>
                        <a:srgbClr val="9000F2"/>
                      </a:solidFill>
                      <a:prstDash val="solid"/>
                      <a:round/>
                      <a:headEnd type="none" w="med" len="med"/>
                      <a:tailEnd type="none" w="med" len="med"/>
                    </a:lnB>
                    <a:solidFill>
                      <a:srgbClr val="FFFFFF"/>
                    </a:solidFill>
                  </a:tcPr>
                </a:tc>
                <a:tc>
                  <a:txBody>
                    <a:bodyPr/>
                    <a:lstStyle/>
                    <a:p>
                      <a:r>
                        <a:rPr lang="en-IN">
                          <a:solidFill>
                            <a:srgbClr val="002060"/>
                          </a:solidFill>
                          <a:effectLst/>
                        </a:rPr>
                        <a:t>Practical</a:t>
                      </a:r>
                    </a:p>
                  </a:txBody>
                  <a:tcPr marL="76200" marR="76200" marT="76200" marB="76200" anchor="ctr">
                    <a:lnL w="7620" cap="flat" cmpd="sng" algn="ctr">
                      <a:solidFill>
                        <a:srgbClr val="90FFF1"/>
                      </a:solidFill>
                      <a:prstDash val="solid"/>
                      <a:round/>
                      <a:headEnd type="none" w="med" len="med"/>
                      <a:tailEnd type="none" w="med" len="med"/>
                    </a:lnL>
                    <a:lnR w="7620" cap="flat" cmpd="sng" algn="ctr">
                      <a:solidFill>
                        <a:srgbClr val="90FFF1"/>
                      </a:solidFill>
                      <a:prstDash val="solid"/>
                      <a:round/>
                      <a:headEnd type="none" w="med" len="med"/>
                      <a:tailEnd type="none" w="med" len="med"/>
                    </a:lnR>
                    <a:lnT w="7620" cap="flat" cmpd="sng" algn="ctr">
                      <a:solidFill>
                        <a:srgbClr val="90FFF1"/>
                      </a:solidFill>
                      <a:prstDash val="solid"/>
                      <a:round/>
                      <a:headEnd type="none" w="med" len="med"/>
                      <a:tailEnd type="none" w="med" len="med"/>
                    </a:lnT>
                    <a:lnB w="7620" cap="flat" cmpd="sng" algn="ctr">
                      <a:solidFill>
                        <a:srgbClr val="90FFF1"/>
                      </a:solidFill>
                      <a:prstDash val="solid"/>
                      <a:round/>
                      <a:headEnd type="none" w="med" len="med"/>
                      <a:tailEnd type="none" w="med" len="med"/>
                    </a:lnB>
                    <a:solidFill>
                      <a:srgbClr val="FFFFFF"/>
                    </a:solidFill>
                  </a:tcPr>
                </a:tc>
                <a:tc>
                  <a:txBody>
                    <a:bodyPr/>
                    <a:lstStyle/>
                    <a:p>
                      <a:r>
                        <a:rPr lang="en-IN" dirty="0">
                          <a:solidFill>
                            <a:srgbClr val="002060"/>
                          </a:solidFill>
                          <a:effectLst/>
                        </a:rPr>
                        <a:t>50</a:t>
                      </a:r>
                    </a:p>
                  </a:txBody>
                  <a:tcPr marL="76200" marR="76200" marT="76200" marB="76200" anchor="ctr">
                    <a:lnL w="7620" cap="flat" cmpd="sng" algn="ctr">
                      <a:solidFill>
                        <a:srgbClr val="90FFF1"/>
                      </a:solidFill>
                      <a:prstDash val="solid"/>
                      <a:round/>
                      <a:headEnd type="none" w="med" len="med"/>
                      <a:tailEnd type="none" w="med" len="med"/>
                    </a:lnL>
                    <a:lnR w="7620" cap="flat" cmpd="sng" algn="ctr">
                      <a:solidFill>
                        <a:srgbClr val="90FFF1"/>
                      </a:solidFill>
                      <a:prstDash val="solid"/>
                      <a:round/>
                      <a:headEnd type="none" w="med" len="med"/>
                      <a:tailEnd type="none" w="med" len="med"/>
                    </a:lnR>
                    <a:lnT w="7620" cap="flat" cmpd="sng" algn="ctr">
                      <a:solidFill>
                        <a:srgbClr val="90FFF1"/>
                      </a:solidFill>
                      <a:prstDash val="solid"/>
                      <a:round/>
                      <a:headEnd type="none" w="med" len="med"/>
                      <a:tailEnd type="none" w="med" len="med"/>
                    </a:lnT>
                    <a:lnB w="7620" cap="flat" cmpd="sng" algn="ctr">
                      <a:solidFill>
                        <a:srgbClr val="90FFF1"/>
                      </a:solidFill>
                      <a:prstDash val="solid"/>
                      <a:round/>
                      <a:headEnd type="none" w="med" len="med"/>
                      <a:tailEnd type="none" w="med" len="med"/>
                    </a:lnB>
                    <a:solidFill>
                      <a:srgbClr val="FFFFFF"/>
                    </a:solidFill>
                  </a:tcPr>
                </a:tc>
                <a:extLst>
                  <a:ext uri="{0D108BD9-81ED-4DB2-BD59-A6C34878D82A}">
                    <a16:rowId xmlns:a16="http://schemas.microsoft.com/office/drawing/2014/main" val="416836090"/>
                  </a:ext>
                </a:extLst>
              </a:tr>
            </a:tbl>
          </a:graphicData>
        </a:graphic>
      </p:graphicFrame>
      <p:graphicFrame>
        <p:nvGraphicFramePr>
          <p:cNvPr id="4" name="Table 3">
            <a:extLst>
              <a:ext uri="{FF2B5EF4-FFF2-40B4-BE49-F238E27FC236}">
                <a16:creationId xmlns:a16="http://schemas.microsoft.com/office/drawing/2014/main" id="{8B780402-61B3-C01E-FD12-33B9A9CEA9DE}"/>
              </a:ext>
            </a:extLst>
          </p:cNvPr>
          <p:cNvGraphicFramePr>
            <a:graphicFrameLocks noGrp="1"/>
          </p:cNvGraphicFramePr>
          <p:nvPr>
            <p:extLst>
              <p:ext uri="{D42A27DB-BD31-4B8C-83A1-F6EECF244321}">
                <p14:modId xmlns:p14="http://schemas.microsoft.com/office/powerpoint/2010/main" val="3375283464"/>
              </p:ext>
            </p:extLst>
          </p:nvPr>
        </p:nvGraphicFramePr>
        <p:xfrm>
          <a:off x="2149489" y="3885273"/>
          <a:ext cx="6437848" cy="1706880"/>
        </p:xfrm>
        <a:graphic>
          <a:graphicData uri="http://schemas.openxmlformats.org/drawingml/2006/table">
            <a:tbl>
              <a:tblPr/>
              <a:tblGrid>
                <a:gridCol w="1609462">
                  <a:extLst>
                    <a:ext uri="{9D8B030D-6E8A-4147-A177-3AD203B41FA5}">
                      <a16:colId xmlns:a16="http://schemas.microsoft.com/office/drawing/2014/main" val="2324977177"/>
                    </a:ext>
                  </a:extLst>
                </a:gridCol>
                <a:gridCol w="1609462">
                  <a:extLst>
                    <a:ext uri="{9D8B030D-6E8A-4147-A177-3AD203B41FA5}">
                      <a16:colId xmlns:a16="http://schemas.microsoft.com/office/drawing/2014/main" val="1965710281"/>
                    </a:ext>
                  </a:extLst>
                </a:gridCol>
                <a:gridCol w="1609462">
                  <a:extLst>
                    <a:ext uri="{9D8B030D-6E8A-4147-A177-3AD203B41FA5}">
                      <a16:colId xmlns:a16="http://schemas.microsoft.com/office/drawing/2014/main" val="468643337"/>
                    </a:ext>
                  </a:extLst>
                </a:gridCol>
                <a:gridCol w="1609462">
                  <a:extLst>
                    <a:ext uri="{9D8B030D-6E8A-4147-A177-3AD203B41FA5}">
                      <a16:colId xmlns:a16="http://schemas.microsoft.com/office/drawing/2014/main" val="3748002276"/>
                    </a:ext>
                  </a:extLst>
                </a:gridCol>
              </a:tblGrid>
              <a:tr h="0">
                <a:tc>
                  <a:txBody>
                    <a:bodyPr/>
                    <a:lstStyle/>
                    <a:p>
                      <a:pPr algn="l"/>
                      <a:r>
                        <a:rPr lang="en-IN">
                          <a:solidFill>
                            <a:srgbClr val="002060"/>
                          </a:solidFill>
                          <a:effectLst/>
                        </a:rPr>
                        <a:t>exam_type_id</a:t>
                      </a:r>
                    </a:p>
                  </a:txBody>
                  <a:tcPr marL="76200" marR="76200" marT="76200" marB="76200" anchor="ctr">
                    <a:lnL w="7620" cap="flat" cmpd="sng" algn="ctr">
                      <a:solidFill>
                        <a:srgbClr val="D01401"/>
                      </a:solidFill>
                      <a:prstDash val="solid"/>
                      <a:round/>
                      <a:headEnd type="none" w="med" len="med"/>
                      <a:tailEnd type="none" w="med" len="med"/>
                    </a:lnL>
                    <a:lnR w="7620" cap="flat" cmpd="sng" algn="ctr">
                      <a:solidFill>
                        <a:srgbClr val="F01401"/>
                      </a:solidFill>
                      <a:prstDash val="solid"/>
                      <a:round/>
                      <a:headEnd type="none" w="med" len="med"/>
                      <a:tailEnd type="none" w="med" len="med"/>
                    </a:lnR>
                    <a:lnT w="7620" cap="flat" cmpd="sng" algn="ctr">
                      <a:solidFill>
                        <a:srgbClr val="D01401"/>
                      </a:solidFill>
                      <a:prstDash val="solid"/>
                      <a:round/>
                      <a:headEnd type="none" w="med" len="med"/>
                      <a:tailEnd type="none" w="med" len="med"/>
                    </a:lnT>
                    <a:lnB w="7620" cap="flat" cmpd="sng" algn="ctr">
                      <a:solidFill>
                        <a:srgbClr val="F01E01"/>
                      </a:solidFill>
                      <a:prstDash val="solid"/>
                      <a:round/>
                      <a:headEnd type="none" w="med" len="med"/>
                      <a:tailEnd type="none" w="med" len="med"/>
                    </a:lnB>
                    <a:solidFill>
                      <a:srgbClr val="FFFFFF"/>
                    </a:solidFill>
                  </a:tcPr>
                </a:tc>
                <a:tc>
                  <a:txBody>
                    <a:bodyPr/>
                    <a:lstStyle/>
                    <a:p>
                      <a:pPr algn="l"/>
                      <a:r>
                        <a:rPr lang="en-IN">
                          <a:solidFill>
                            <a:srgbClr val="002060"/>
                          </a:solidFill>
                          <a:effectLst/>
                        </a:rPr>
                        <a:t>exam_type</a:t>
                      </a:r>
                    </a:p>
                  </a:txBody>
                  <a:tcPr marL="76200" marR="76200" marT="76200" marB="76200" anchor="ctr">
                    <a:lnL w="7620" cap="flat" cmpd="sng" algn="ctr">
                      <a:solidFill>
                        <a:srgbClr val="F01401"/>
                      </a:solidFill>
                      <a:prstDash val="solid"/>
                      <a:round/>
                      <a:headEnd type="none" w="med" len="med"/>
                      <a:tailEnd type="none" w="med" len="med"/>
                    </a:lnL>
                    <a:lnR w="7620" cap="flat" cmpd="sng" algn="ctr">
                      <a:solidFill>
                        <a:srgbClr val="501501"/>
                      </a:solidFill>
                      <a:prstDash val="solid"/>
                      <a:round/>
                      <a:headEnd type="none" w="med" len="med"/>
                      <a:tailEnd type="none" w="med" len="med"/>
                    </a:lnR>
                    <a:lnT w="7620" cap="flat" cmpd="sng" algn="ctr">
                      <a:solidFill>
                        <a:srgbClr val="F01401"/>
                      </a:solidFill>
                      <a:prstDash val="solid"/>
                      <a:round/>
                      <a:headEnd type="none" w="med" len="med"/>
                      <a:tailEnd type="none" w="med" len="med"/>
                    </a:lnT>
                    <a:lnB w="7620" cap="flat" cmpd="sng" algn="ctr">
                      <a:solidFill>
                        <a:srgbClr val="301A01"/>
                      </a:solidFill>
                      <a:prstDash val="solid"/>
                      <a:round/>
                      <a:headEnd type="none" w="med" len="med"/>
                      <a:tailEnd type="none" w="med" len="med"/>
                    </a:lnB>
                    <a:solidFill>
                      <a:srgbClr val="FFFFFF"/>
                    </a:solidFill>
                  </a:tcPr>
                </a:tc>
                <a:tc>
                  <a:txBody>
                    <a:bodyPr/>
                    <a:lstStyle/>
                    <a:p>
                      <a:pPr algn="l"/>
                      <a:r>
                        <a:rPr lang="en-IN">
                          <a:solidFill>
                            <a:srgbClr val="002060"/>
                          </a:solidFill>
                          <a:effectLst/>
                        </a:rPr>
                        <a:t>total_marks</a:t>
                      </a:r>
                    </a:p>
                  </a:txBody>
                  <a:tcPr marL="76200" marR="76200" marT="76200" marB="76200" anchor="ctr">
                    <a:lnL w="7620" cap="flat" cmpd="sng" algn="ctr">
                      <a:solidFill>
                        <a:srgbClr val="501501"/>
                      </a:solidFill>
                      <a:prstDash val="solid"/>
                      <a:round/>
                      <a:headEnd type="none" w="med" len="med"/>
                      <a:tailEnd type="none" w="med" len="med"/>
                    </a:lnL>
                    <a:lnR w="7620" cap="flat" cmpd="sng" algn="ctr">
                      <a:solidFill>
                        <a:srgbClr val="501501"/>
                      </a:solidFill>
                      <a:prstDash val="solid"/>
                      <a:round/>
                      <a:headEnd type="none" w="med" len="med"/>
                      <a:tailEnd type="none" w="med" len="med"/>
                    </a:lnR>
                    <a:lnT w="7620" cap="flat" cmpd="sng" algn="ctr">
                      <a:solidFill>
                        <a:srgbClr val="501501"/>
                      </a:solidFill>
                      <a:prstDash val="solid"/>
                      <a:round/>
                      <a:headEnd type="none" w="med" len="med"/>
                      <a:tailEnd type="none" w="med" len="med"/>
                    </a:lnT>
                    <a:lnB w="7620" cap="flat" cmpd="sng" algn="ctr">
                      <a:solidFill>
                        <a:srgbClr val="102101"/>
                      </a:solidFill>
                      <a:prstDash val="solid"/>
                      <a:round/>
                      <a:headEnd type="none" w="med" len="med"/>
                      <a:tailEnd type="none" w="med" len="med"/>
                    </a:lnB>
                    <a:solidFill>
                      <a:srgbClr val="FFFFFF"/>
                    </a:solidFill>
                  </a:tcPr>
                </a:tc>
                <a:tc>
                  <a:txBody>
                    <a:bodyPr/>
                    <a:lstStyle/>
                    <a:p>
                      <a:pPr algn="l"/>
                      <a:r>
                        <a:rPr lang="en-IN">
                          <a:solidFill>
                            <a:srgbClr val="002060"/>
                          </a:solidFill>
                          <a:effectLst/>
                        </a:rPr>
                        <a:t>duration</a:t>
                      </a:r>
                    </a:p>
                  </a:txBody>
                  <a:tcPr marL="76200" marR="76200" marT="76200" marB="76200" anchor="ctr">
                    <a:lnL w="7620" cap="flat" cmpd="sng" algn="ctr">
                      <a:solidFill>
                        <a:srgbClr val="501501"/>
                      </a:solidFill>
                      <a:prstDash val="solid"/>
                      <a:round/>
                      <a:headEnd type="none" w="med" len="med"/>
                      <a:tailEnd type="none" w="med" len="med"/>
                    </a:lnL>
                    <a:lnR w="7620" cap="flat" cmpd="sng" algn="ctr">
                      <a:solidFill>
                        <a:srgbClr val="501501"/>
                      </a:solidFill>
                      <a:prstDash val="solid"/>
                      <a:round/>
                      <a:headEnd type="none" w="med" len="med"/>
                      <a:tailEnd type="none" w="med" len="med"/>
                    </a:lnR>
                    <a:lnT w="7620" cap="flat" cmpd="sng" algn="ctr">
                      <a:solidFill>
                        <a:srgbClr val="501501"/>
                      </a:solidFill>
                      <a:prstDash val="solid"/>
                      <a:round/>
                      <a:headEnd type="none" w="med" len="med"/>
                      <a:tailEnd type="none" w="med" len="med"/>
                    </a:lnT>
                    <a:lnB w="7620" cap="flat" cmpd="sng" algn="ctr">
                      <a:solidFill>
                        <a:srgbClr val="302101"/>
                      </a:solidFill>
                      <a:prstDash val="solid"/>
                      <a:round/>
                      <a:headEnd type="none" w="med" len="med"/>
                      <a:tailEnd type="none" w="med" len="med"/>
                    </a:lnB>
                    <a:solidFill>
                      <a:srgbClr val="FFFFFF"/>
                    </a:solidFill>
                  </a:tcPr>
                </a:tc>
                <a:extLst>
                  <a:ext uri="{0D108BD9-81ED-4DB2-BD59-A6C34878D82A}">
                    <a16:rowId xmlns:a16="http://schemas.microsoft.com/office/drawing/2014/main" val="1084929589"/>
                  </a:ext>
                </a:extLst>
              </a:tr>
              <a:tr h="0">
                <a:tc>
                  <a:txBody>
                    <a:bodyPr/>
                    <a:lstStyle/>
                    <a:p>
                      <a:r>
                        <a:rPr lang="en-IN">
                          <a:solidFill>
                            <a:srgbClr val="002060"/>
                          </a:solidFill>
                          <a:effectLst/>
                        </a:rPr>
                        <a:t>1</a:t>
                      </a:r>
                    </a:p>
                  </a:txBody>
                  <a:tcPr marL="76200" marR="76200" marT="76200" marB="76200" anchor="ctr">
                    <a:lnL w="7620" cap="flat" cmpd="sng" algn="ctr">
                      <a:solidFill>
                        <a:srgbClr val="F01E01"/>
                      </a:solidFill>
                      <a:prstDash val="solid"/>
                      <a:round/>
                      <a:headEnd type="none" w="med" len="med"/>
                      <a:tailEnd type="none" w="med" len="med"/>
                    </a:lnL>
                    <a:lnR w="7620" cap="flat" cmpd="sng" algn="ctr">
                      <a:solidFill>
                        <a:srgbClr val="301A01"/>
                      </a:solidFill>
                      <a:prstDash val="solid"/>
                      <a:round/>
                      <a:headEnd type="none" w="med" len="med"/>
                      <a:tailEnd type="none" w="med" len="med"/>
                    </a:lnR>
                    <a:lnT w="7620" cap="flat" cmpd="sng" algn="ctr">
                      <a:solidFill>
                        <a:srgbClr val="F01E01"/>
                      </a:solidFill>
                      <a:prstDash val="solid"/>
                      <a:round/>
                      <a:headEnd type="none" w="med" len="med"/>
                      <a:tailEnd type="none" w="med" len="med"/>
                    </a:lnT>
                    <a:lnB w="7620" cap="flat" cmpd="sng" algn="ctr">
                      <a:solidFill>
                        <a:srgbClr val="501C01"/>
                      </a:solidFill>
                      <a:prstDash val="solid"/>
                      <a:round/>
                      <a:headEnd type="none" w="med" len="med"/>
                      <a:tailEnd type="none" w="med" len="med"/>
                    </a:lnB>
                    <a:solidFill>
                      <a:srgbClr val="FFFFFF"/>
                    </a:solidFill>
                  </a:tcPr>
                </a:tc>
                <a:tc>
                  <a:txBody>
                    <a:bodyPr/>
                    <a:lstStyle/>
                    <a:p>
                      <a:r>
                        <a:rPr lang="en-IN">
                          <a:solidFill>
                            <a:srgbClr val="002060"/>
                          </a:solidFill>
                          <a:effectLst/>
                        </a:rPr>
                        <a:t>Practical</a:t>
                      </a:r>
                    </a:p>
                  </a:txBody>
                  <a:tcPr marL="76200" marR="76200" marT="76200" marB="76200" anchor="ctr">
                    <a:lnL w="7620" cap="flat" cmpd="sng" algn="ctr">
                      <a:solidFill>
                        <a:srgbClr val="301A01"/>
                      </a:solidFill>
                      <a:prstDash val="solid"/>
                      <a:round/>
                      <a:headEnd type="none" w="med" len="med"/>
                      <a:tailEnd type="none" w="med" len="med"/>
                    </a:lnL>
                    <a:lnR w="7620" cap="flat" cmpd="sng" algn="ctr">
                      <a:solidFill>
                        <a:srgbClr val="102101"/>
                      </a:solidFill>
                      <a:prstDash val="solid"/>
                      <a:round/>
                      <a:headEnd type="none" w="med" len="med"/>
                      <a:tailEnd type="none" w="med" len="med"/>
                    </a:lnR>
                    <a:lnT w="7620" cap="flat" cmpd="sng" algn="ctr">
                      <a:solidFill>
                        <a:srgbClr val="301A01"/>
                      </a:solidFill>
                      <a:prstDash val="solid"/>
                      <a:round/>
                      <a:headEnd type="none" w="med" len="med"/>
                      <a:tailEnd type="none" w="med" len="med"/>
                    </a:lnT>
                    <a:lnB w="7620" cap="flat" cmpd="sng" algn="ctr">
                      <a:solidFill>
                        <a:srgbClr val="902001"/>
                      </a:solidFill>
                      <a:prstDash val="solid"/>
                      <a:round/>
                      <a:headEnd type="none" w="med" len="med"/>
                      <a:tailEnd type="none" w="med" len="med"/>
                    </a:lnB>
                    <a:solidFill>
                      <a:srgbClr val="FFFFFF"/>
                    </a:solidFill>
                  </a:tcPr>
                </a:tc>
                <a:tc>
                  <a:txBody>
                    <a:bodyPr/>
                    <a:lstStyle/>
                    <a:p>
                      <a:r>
                        <a:rPr lang="en-IN">
                          <a:solidFill>
                            <a:srgbClr val="002060"/>
                          </a:solidFill>
                          <a:effectLst/>
                        </a:rPr>
                        <a:t>50</a:t>
                      </a:r>
                    </a:p>
                  </a:txBody>
                  <a:tcPr marL="76200" marR="76200" marT="76200" marB="76200" anchor="ctr">
                    <a:lnL w="7620" cap="flat" cmpd="sng" algn="ctr">
                      <a:solidFill>
                        <a:srgbClr val="102101"/>
                      </a:solidFill>
                      <a:prstDash val="solid"/>
                      <a:round/>
                      <a:headEnd type="none" w="med" len="med"/>
                      <a:tailEnd type="none" w="med" len="med"/>
                    </a:lnL>
                    <a:lnR w="7620" cap="flat" cmpd="sng" algn="ctr">
                      <a:solidFill>
                        <a:srgbClr val="302101"/>
                      </a:solidFill>
                      <a:prstDash val="solid"/>
                      <a:round/>
                      <a:headEnd type="none" w="med" len="med"/>
                      <a:tailEnd type="none" w="med" len="med"/>
                    </a:lnR>
                    <a:lnT w="7620" cap="flat" cmpd="sng" algn="ctr">
                      <a:solidFill>
                        <a:srgbClr val="102101"/>
                      </a:solidFill>
                      <a:prstDash val="solid"/>
                      <a:round/>
                      <a:headEnd type="none" w="med" len="med"/>
                      <a:tailEnd type="none" w="med" len="med"/>
                    </a:lnT>
                    <a:lnB w="7620" cap="flat" cmpd="sng" algn="ctr">
                      <a:solidFill>
                        <a:srgbClr val="301D01"/>
                      </a:solidFill>
                      <a:prstDash val="solid"/>
                      <a:round/>
                      <a:headEnd type="none" w="med" len="med"/>
                      <a:tailEnd type="none" w="med" len="med"/>
                    </a:lnB>
                    <a:solidFill>
                      <a:srgbClr val="FFFFFF"/>
                    </a:solidFill>
                  </a:tcPr>
                </a:tc>
                <a:tc>
                  <a:txBody>
                    <a:bodyPr/>
                    <a:lstStyle/>
                    <a:p>
                      <a:r>
                        <a:rPr lang="en-IN">
                          <a:solidFill>
                            <a:srgbClr val="002060"/>
                          </a:solidFill>
                          <a:effectLst/>
                        </a:rPr>
                        <a:t>45</a:t>
                      </a:r>
                    </a:p>
                  </a:txBody>
                  <a:tcPr marL="76200" marR="76200" marT="76200" marB="76200" anchor="ctr">
                    <a:lnL w="7620" cap="flat" cmpd="sng" algn="ctr">
                      <a:solidFill>
                        <a:srgbClr val="302101"/>
                      </a:solidFill>
                      <a:prstDash val="solid"/>
                      <a:round/>
                      <a:headEnd type="none" w="med" len="med"/>
                      <a:tailEnd type="none" w="med" len="med"/>
                    </a:lnL>
                    <a:lnR w="7620" cap="flat" cmpd="sng" algn="ctr">
                      <a:solidFill>
                        <a:srgbClr val="302101"/>
                      </a:solidFill>
                      <a:prstDash val="solid"/>
                      <a:round/>
                      <a:headEnd type="none" w="med" len="med"/>
                      <a:tailEnd type="none" w="med" len="med"/>
                    </a:lnR>
                    <a:lnT w="7620" cap="flat" cmpd="sng" algn="ctr">
                      <a:solidFill>
                        <a:srgbClr val="302101"/>
                      </a:solidFill>
                      <a:prstDash val="solid"/>
                      <a:round/>
                      <a:headEnd type="none" w="med" len="med"/>
                      <a:tailEnd type="none" w="med" len="med"/>
                    </a:lnT>
                    <a:lnB w="7620" cap="flat" cmpd="sng" algn="ctr">
                      <a:solidFill>
                        <a:srgbClr val="901E01"/>
                      </a:solidFill>
                      <a:prstDash val="solid"/>
                      <a:round/>
                      <a:headEnd type="none" w="med" len="med"/>
                      <a:tailEnd type="none" w="med" len="med"/>
                    </a:lnB>
                    <a:solidFill>
                      <a:srgbClr val="FFFFFF"/>
                    </a:solidFill>
                  </a:tcPr>
                </a:tc>
                <a:extLst>
                  <a:ext uri="{0D108BD9-81ED-4DB2-BD59-A6C34878D82A}">
                    <a16:rowId xmlns:a16="http://schemas.microsoft.com/office/drawing/2014/main" val="742781553"/>
                  </a:ext>
                </a:extLst>
              </a:tr>
              <a:tr h="0">
                <a:tc>
                  <a:txBody>
                    <a:bodyPr/>
                    <a:lstStyle/>
                    <a:p>
                      <a:r>
                        <a:rPr lang="en-IN">
                          <a:solidFill>
                            <a:srgbClr val="002060"/>
                          </a:solidFill>
                          <a:effectLst/>
                        </a:rPr>
                        <a:t>2</a:t>
                      </a:r>
                    </a:p>
                  </a:txBody>
                  <a:tcPr marL="76200" marR="76200" marT="76200" marB="76200" anchor="ctr">
                    <a:lnL w="7620" cap="flat" cmpd="sng" algn="ctr">
                      <a:solidFill>
                        <a:srgbClr val="501C01"/>
                      </a:solidFill>
                      <a:prstDash val="solid"/>
                      <a:round/>
                      <a:headEnd type="none" w="med" len="med"/>
                      <a:tailEnd type="none" w="med" len="med"/>
                    </a:lnL>
                    <a:lnR w="7620" cap="flat" cmpd="sng" algn="ctr">
                      <a:solidFill>
                        <a:srgbClr val="902001"/>
                      </a:solidFill>
                      <a:prstDash val="solid"/>
                      <a:round/>
                      <a:headEnd type="none" w="med" len="med"/>
                      <a:tailEnd type="none" w="med" len="med"/>
                    </a:lnR>
                    <a:lnT w="7620" cap="flat" cmpd="sng" algn="ctr">
                      <a:solidFill>
                        <a:srgbClr val="501C01"/>
                      </a:solidFill>
                      <a:prstDash val="solid"/>
                      <a:round/>
                      <a:headEnd type="none" w="med" len="med"/>
                      <a:tailEnd type="none" w="med" len="med"/>
                    </a:lnT>
                    <a:lnB w="7620" cap="flat" cmpd="sng" algn="ctr">
                      <a:solidFill>
                        <a:srgbClr val="502101"/>
                      </a:solidFill>
                      <a:prstDash val="solid"/>
                      <a:round/>
                      <a:headEnd type="none" w="med" len="med"/>
                      <a:tailEnd type="none" w="med" len="med"/>
                    </a:lnB>
                    <a:solidFill>
                      <a:srgbClr val="FFFFFF"/>
                    </a:solidFill>
                  </a:tcPr>
                </a:tc>
                <a:tc>
                  <a:txBody>
                    <a:bodyPr/>
                    <a:lstStyle/>
                    <a:p>
                      <a:r>
                        <a:rPr lang="en-IN">
                          <a:solidFill>
                            <a:srgbClr val="002060"/>
                          </a:solidFill>
                          <a:effectLst/>
                        </a:rPr>
                        <a:t>Theory</a:t>
                      </a:r>
                    </a:p>
                  </a:txBody>
                  <a:tcPr marL="76200" marR="76200" marT="76200" marB="76200" anchor="ctr">
                    <a:lnL w="7620" cap="flat" cmpd="sng" algn="ctr">
                      <a:solidFill>
                        <a:srgbClr val="902001"/>
                      </a:solidFill>
                      <a:prstDash val="solid"/>
                      <a:round/>
                      <a:headEnd type="none" w="med" len="med"/>
                      <a:tailEnd type="none" w="med" len="med"/>
                    </a:lnL>
                    <a:lnR w="7620" cap="flat" cmpd="sng" algn="ctr">
                      <a:solidFill>
                        <a:srgbClr val="301D01"/>
                      </a:solidFill>
                      <a:prstDash val="solid"/>
                      <a:round/>
                      <a:headEnd type="none" w="med" len="med"/>
                      <a:tailEnd type="none" w="med" len="med"/>
                    </a:lnR>
                    <a:lnT w="7620" cap="flat" cmpd="sng" algn="ctr">
                      <a:solidFill>
                        <a:srgbClr val="902001"/>
                      </a:solidFill>
                      <a:prstDash val="solid"/>
                      <a:round/>
                      <a:headEnd type="none" w="med" len="med"/>
                      <a:tailEnd type="none" w="med" len="med"/>
                    </a:lnT>
                    <a:lnB w="7620" cap="flat" cmpd="sng" algn="ctr">
                      <a:solidFill>
                        <a:srgbClr val="F01B01"/>
                      </a:solidFill>
                      <a:prstDash val="solid"/>
                      <a:round/>
                      <a:headEnd type="none" w="med" len="med"/>
                      <a:tailEnd type="none" w="med" len="med"/>
                    </a:lnB>
                    <a:solidFill>
                      <a:srgbClr val="FFFFFF"/>
                    </a:solidFill>
                  </a:tcPr>
                </a:tc>
                <a:tc>
                  <a:txBody>
                    <a:bodyPr/>
                    <a:lstStyle/>
                    <a:p>
                      <a:r>
                        <a:rPr lang="en-IN">
                          <a:solidFill>
                            <a:srgbClr val="002060"/>
                          </a:solidFill>
                          <a:effectLst/>
                        </a:rPr>
                        <a:t>100</a:t>
                      </a:r>
                    </a:p>
                  </a:txBody>
                  <a:tcPr marL="76200" marR="76200" marT="76200" marB="76200" anchor="ctr">
                    <a:lnL w="7620" cap="flat" cmpd="sng" algn="ctr">
                      <a:solidFill>
                        <a:srgbClr val="301D01"/>
                      </a:solidFill>
                      <a:prstDash val="solid"/>
                      <a:round/>
                      <a:headEnd type="none" w="med" len="med"/>
                      <a:tailEnd type="none" w="med" len="med"/>
                    </a:lnL>
                    <a:lnR w="7620" cap="flat" cmpd="sng" algn="ctr">
                      <a:solidFill>
                        <a:srgbClr val="901E01"/>
                      </a:solidFill>
                      <a:prstDash val="solid"/>
                      <a:round/>
                      <a:headEnd type="none" w="med" len="med"/>
                      <a:tailEnd type="none" w="med" len="med"/>
                    </a:lnR>
                    <a:lnT w="7620" cap="flat" cmpd="sng" algn="ctr">
                      <a:solidFill>
                        <a:srgbClr val="301D01"/>
                      </a:solidFill>
                      <a:prstDash val="solid"/>
                      <a:round/>
                      <a:headEnd type="none" w="med" len="med"/>
                      <a:tailEnd type="none" w="med" len="med"/>
                    </a:lnT>
                    <a:lnB w="7620" cap="flat" cmpd="sng" algn="ctr">
                      <a:solidFill>
                        <a:srgbClr val="F01B01"/>
                      </a:solidFill>
                      <a:prstDash val="solid"/>
                      <a:round/>
                      <a:headEnd type="none" w="med" len="med"/>
                      <a:tailEnd type="none" w="med" len="med"/>
                    </a:lnB>
                    <a:solidFill>
                      <a:srgbClr val="FFFFFF"/>
                    </a:solidFill>
                  </a:tcPr>
                </a:tc>
                <a:tc>
                  <a:txBody>
                    <a:bodyPr/>
                    <a:lstStyle/>
                    <a:p>
                      <a:r>
                        <a:rPr lang="en-IN">
                          <a:solidFill>
                            <a:srgbClr val="002060"/>
                          </a:solidFill>
                          <a:effectLst/>
                        </a:rPr>
                        <a:t>180</a:t>
                      </a:r>
                    </a:p>
                  </a:txBody>
                  <a:tcPr marL="76200" marR="76200" marT="76200" marB="76200" anchor="ctr">
                    <a:lnL w="7620" cap="flat" cmpd="sng" algn="ctr">
                      <a:solidFill>
                        <a:srgbClr val="901E01"/>
                      </a:solidFill>
                      <a:prstDash val="solid"/>
                      <a:round/>
                      <a:headEnd type="none" w="med" len="med"/>
                      <a:tailEnd type="none" w="med" len="med"/>
                    </a:lnL>
                    <a:lnR w="7620" cap="flat" cmpd="sng" algn="ctr">
                      <a:solidFill>
                        <a:srgbClr val="901E01"/>
                      </a:solidFill>
                      <a:prstDash val="solid"/>
                      <a:round/>
                      <a:headEnd type="none" w="med" len="med"/>
                      <a:tailEnd type="none" w="med" len="med"/>
                    </a:lnR>
                    <a:lnT w="7620" cap="flat" cmpd="sng" algn="ctr">
                      <a:solidFill>
                        <a:srgbClr val="901E01"/>
                      </a:solidFill>
                      <a:prstDash val="solid"/>
                      <a:round/>
                      <a:headEnd type="none" w="med" len="med"/>
                      <a:tailEnd type="none" w="med" len="med"/>
                    </a:lnT>
                    <a:lnB w="7620" cap="flat" cmpd="sng" algn="ctr">
                      <a:solidFill>
                        <a:srgbClr val="502101"/>
                      </a:solidFill>
                      <a:prstDash val="solid"/>
                      <a:round/>
                      <a:headEnd type="none" w="med" len="med"/>
                      <a:tailEnd type="none" w="med" len="med"/>
                    </a:lnB>
                    <a:solidFill>
                      <a:srgbClr val="FFFFFF"/>
                    </a:solidFill>
                  </a:tcPr>
                </a:tc>
                <a:extLst>
                  <a:ext uri="{0D108BD9-81ED-4DB2-BD59-A6C34878D82A}">
                    <a16:rowId xmlns:a16="http://schemas.microsoft.com/office/drawing/2014/main" val="2949877355"/>
                  </a:ext>
                </a:extLst>
              </a:tr>
              <a:tr h="0">
                <a:tc>
                  <a:txBody>
                    <a:bodyPr/>
                    <a:lstStyle/>
                    <a:p>
                      <a:r>
                        <a:rPr lang="en-IN">
                          <a:solidFill>
                            <a:srgbClr val="002060"/>
                          </a:solidFill>
                          <a:effectLst/>
                        </a:rPr>
                        <a:t>3</a:t>
                      </a:r>
                    </a:p>
                  </a:txBody>
                  <a:tcPr marL="76200" marR="76200" marT="76200" marB="76200" anchor="ctr">
                    <a:lnL w="7620" cap="flat" cmpd="sng" algn="ctr">
                      <a:solidFill>
                        <a:srgbClr val="502101"/>
                      </a:solidFill>
                      <a:prstDash val="solid"/>
                      <a:round/>
                      <a:headEnd type="none" w="med" len="med"/>
                      <a:tailEnd type="none" w="med" len="med"/>
                    </a:lnL>
                    <a:lnR w="7620" cap="flat" cmpd="sng" algn="ctr">
                      <a:solidFill>
                        <a:srgbClr val="F01B01"/>
                      </a:solidFill>
                      <a:prstDash val="solid"/>
                      <a:round/>
                      <a:headEnd type="none" w="med" len="med"/>
                      <a:tailEnd type="none" w="med" len="med"/>
                    </a:lnR>
                    <a:lnT w="7620" cap="flat" cmpd="sng" algn="ctr">
                      <a:solidFill>
                        <a:srgbClr val="502101"/>
                      </a:solidFill>
                      <a:prstDash val="solid"/>
                      <a:round/>
                      <a:headEnd type="none" w="med" len="med"/>
                      <a:tailEnd type="none" w="med" len="med"/>
                    </a:lnT>
                    <a:lnB w="7620" cap="flat" cmpd="sng" algn="ctr">
                      <a:solidFill>
                        <a:srgbClr val="502101"/>
                      </a:solidFill>
                      <a:prstDash val="solid"/>
                      <a:round/>
                      <a:headEnd type="none" w="med" len="med"/>
                      <a:tailEnd type="none" w="med" len="med"/>
                    </a:lnB>
                    <a:solidFill>
                      <a:srgbClr val="FFFFFF"/>
                    </a:solidFill>
                  </a:tcPr>
                </a:tc>
                <a:tc>
                  <a:txBody>
                    <a:bodyPr/>
                    <a:lstStyle/>
                    <a:p>
                      <a:r>
                        <a:rPr lang="en-IN">
                          <a:solidFill>
                            <a:srgbClr val="002060"/>
                          </a:solidFill>
                          <a:effectLst/>
                        </a:rPr>
                        <a:t>Workshop</a:t>
                      </a:r>
                    </a:p>
                  </a:txBody>
                  <a:tcPr marL="76200" marR="76200" marT="76200" marB="76200" anchor="ctr">
                    <a:lnL w="7620" cap="flat" cmpd="sng" algn="ctr">
                      <a:solidFill>
                        <a:srgbClr val="F01B01"/>
                      </a:solidFill>
                      <a:prstDash val="solid"/>
                      <a:round/>
                      <a:headEnd type="none" w="med" len="med"/>
                      <a:tailEnd type="none" w="med" len="med"/>
                    </a:lnL>
                    <a:lnR w="7620" cap="flat" cmpd="sng" algn="ctr">
                      <a:solidFill>
                        <a:srgbClr val="F01B01"/>
                      </a:solidFill>
                      <a:prstDash val="solid"/>
                      <a:round/>
                      <a:headEnd type="none" w="med" len="med"/>
                      <a:tailEnd type="none" w="med" len="med"/>
                    </a:lnR>
                    <a:lnT w="7620" cap="flat" cmpd="sng" algn="ctr">
                      <a:solidFill>
                        <a:srgbClr val="F01B01"/>
                      </a:solidFill>
                      <a:prstDash val="solid"/>
                      <a:round/>
                      <a:headEnd type="none" w="med" len="med"/>
                      <a:tailEnd type="none" w="med" len="med"/>
                    </a:lnT>
                    <a:lnB w="7620" cap="flat" cmpd="sng" algn="ctr">
                      <a:solidFill>
                        <a:srgbClr val="F01B01"/>
                      </a:solidFill>
                      <a:prstDash val="solid"/>
                      <a:round/>
                      <a:headEnd type="none" w="med" len="med"/>
                      <a:tailEnd type="none" w="med" len="med"/>
                    </a:lnB>
                    <a:solidFill>
                      <a:srgbClr val="FFFFFF"/>
                    </a:solidFill>
                  </a:tcPr>
                </a:tc>
                <a:tc>
                  <a:txBody>
                    <a:bodyPr/>
                    <a:lstStyle/>
                    <a:p>
                      <a:r>
                        <a:rPr lang="en-IN">
                          <a:solidFill>
                            <a:srgbClr val="002060"/>
                          </a:solidFill>
                          <a:effectLst/>
                        </a:rPr>
                        <a:t>150</a:t>
                      </a:r>
                    </a:p>
                  </a:txBody>
                  <a:tcPr marL="76200" marR="76200" marT="76200" marB="76200" anchor="ctr">
                    <a:lnL w="7620" cap="flat" cmpd="sng" algn="ctr">
                      <a:solidFill>
                        <a:srgbClr val="F01B01"/>
                      </a:solidFill>
                      <a:prstDash val="solid"/>
                      <a:round/>
                      <a:headEnd type="none" w="med" len="med"/>
                      <a:tailEnd type="none" w="med" len="med"/>
                    </a:lnL>
                    <a:lnR w="7620" cap="flat" cmpd="sng" algn="ctr">
                      <a:solidFill>
                        <a:srgbClr val="502101"/>
                      </a:solidFill>
                      <a:prstDash val="solid"/>
                      <a:round/>
                      <a:headEnd type="none" w="med" len="med"/>
                      <a:tailEnd type="none" w="med" len="med"/>
                    </a:lnR>
                    <a:lnT w="7620" cap="flat" cmpd="sng" algn="ctr">
                      <a:solidFill>
                        <a:srgbClr val="F01B01"/>
                      </a:solidFill>
                      <a:prstDash val="solid"/>
                      <a:round/>
                      <a:headEnd type="none" w="med" len="med"/>
                      <a:tailEnd type="none" w="med" len="med"/>
                    </a:lnT>
                    <a:lnB w="7620" cap="flat" cmpd="sng" algn="ctr">
                      <a:solidFill>
                        <a:srgbClr val="F01B01"/>
                      </a:solidFill>
                      <a:prstDash val="solid"/>
                      <a:round/>
                      <a:headEnd type="none" w="med" len="med"/>
                      <a:tailEnd type="none" w="med" len="med"/>
                    </a:lnB>
                    <a:solidFill>
                      <a:srgbClr val="FFFFFF"/>
                    </a:solidFill>
                  </a:tcPr>
                </a:tc>
                <a:tc>
                  <a:txBody>
                    <a:bodyPr/>
                    <a:lstStyle/>
                    <a:p>
                      <a:r>
                        <a:rPr lang="en-IN" dirty="0">
                          <a:solidFill>
                            <a:srgbClr val="002060"/>
                          </a:solidFill>
                          <a:effectLst/>
                        </a:rPr>
                        <a:t>300</a:t>
                      </a:r>
                    </a:p>
                  </a:txBody>
                  <a:tcPr marL="76200" marR="76200" marT="76200" marB="76200" anchor="ctr">
                    <a:lnL w="7620" cap="flat" cmpd="sng" algn="ctr">
                      <a:solidFill>
                        <a:srgbClr val="502101"/>
                      </a:solidFill>
                      <a:prstDash val="solid"/>
                      <a:round/>
                      <a:headEnd type="none" w="med" len="med"/>
                      <a:tailEnd type="none" w="med" len="med"/>
                    </a:lnL>
                    <a:lnR w="7620" cap="flat" cmpd="sng" algn="ctr">
                      <a:solidFill>
                        <a:srgbClr val="502101"/>
                      </a:solidFill>
                      <a:prstDash val="solid"/>
                      <a:round/>
                      <a:headEnd type="none" w="med" len="med"/>
                      <a:tailEnd type="none" w="med" len="med"/>
                    </a:lnR>
                    <a:lnT w="7620" cap="flat" cmpd="sng" algn="ctr">
                      <a:solidFill>
                        <a:srgbClr val="502101"/>
                      </a:solidFill>
                      <a:prstDash val="solid"/>
                      <a:round/>
                      <a:headEnd type="none" w="med" len="med"/>
                      <a:tailEnd type="none" w="med" len="med"/>
                    </a:lnT>
                    <a:lnB w="7620" cap="flat" cmpd="sng" algn="ctr">
                      <a:solidFill>
                        <a:srgbClr val="502101"/>
                      </a:solidFill>
                      <a:prstDash val="solid"/>
                      <a:round/>
                      <a:headEnd type="none" w="med" len="med"/>
                      <a:tailEnd type="none" w="med" len="med"/>
                    </a:lnB>
                    <a:solidFill>
                      <a:srgbClr val="FFFFFF"/>
                    </a:solidFill>
                  </a:tcPr>
                </a:tc>
                <a:extLst>
                  <a:ext uri="{0D108BD9-81ED-4DB2-BD59-A6C34878D82A}">
                    <a16:rowId xmlns:a16="http://schemas.microsoft.com/office/drawing/2014/main" val="3135591682"/>
                  </a:ext>
                </a:extLst>
              </a:tr>
            </a:tbl>
          </a:graphicData>
        </a:graphic>
      </p:graphicFrame>
    </p:spTree>
    <p:extLst>
      <p:ext uri="{BB962C8B-B14F-4D97-AF65-F5344CB8AC3E}">
        <p14:creationId xmlns:p14="http://schemas.microsoft.com/office/powerpoint/2010/main" val="304885508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393290" y="0"/>
            <a:ext cx="5004619" cy="1387880"/>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BCNF</a:t>
            </a:r>
          </a:p>
        </p:txBody>
      </p:sp>
      <p:sp>
        <p:nvSpPr>
          <p:cNvPr id="23" name="TextBox 22">
            <a:extLst>
              <a:ext uri="{FF2B5EF4-FFF2-40B4-BE49-F238E27FC236}">
                <a16:creationId xmlns:a16="http://schemas.microsoft.com/office/drawing/2014/main" id="{C3338280-FCE9-4AA0-9D3E-77628740ED92}"/>
              </a:ext>
            </a:extLst>
          </p:cNvPr>
          <p:cNvSpPr txBox="1"/>
          <p:nvPr/>
        </p:nvSpPr>
        <p:spPr>
          <a:xfrm>
            <a:off x="481780" y="1210899"/>
            <a:ext cx="11710220" cy="4813625"/>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a:solidFill>
                  <a:srgbClr val="111111"/>
                </a:solidFill>
                <a:effectLst/>
                <a:latin typeface="Work Sans" pitchFamily="2" charset="0"/>
              </a:rPr>
              <a:t>Boyce and Codd Normal Form is a higher version of the Third Normal Form.</a:t>
            </a:r>
          </a:p>
          <a:p>
            <a:pPr marL="342900" indent="-342900">
              <a:buFont typeface="Arial" panose="020B0604020202020204" pitchFamily="34" charset="0"/>
              <a:buChar char="•"/>
              <a:defRPr/>
            </a:pPr>
            <a:r>
              <a:rPr lang="en-US" sz="2200" b="0" i="0" dirty="0">
                <a:solidFill>
                  <a:srgbClr val="111111"/>
                </a:solidFill>
                <a:effectLst/>
                <a:latin typeface="Work Sans" pitchFamily="2" charset="0"/>
              </a:rPr>
              <a:t>This form deals with a certain type of anomaly that is not handled by 3NF.</a:t>
            </a:r>
          </a:p>
          <a:p>
            <a:pPr marL="342900" indent="-342900">
              <a:buFont typeface="Arial" panose="020B0604020202020204" pitchFamily="34" charset="0"/>
              <a:buChar char="•"/>
              <a:defRPr/>
            </a:pPr>
            <a:r>
              <a:rPr lang="en-US" sz="2200" b="0" i="0" dirty="0">
                <a:solidFill>
                  <a:srgbClr val="111111"/>
                </a:solidFill>
                <a:effectLst/>
                <a:latin typeface="Work Sans" pitchFamily="2" charset="0"/>
              </a:rPr>
              <a:t>A 3NF table that does not have multiple overlapping candidate keys is said to be in BCNF.</a:t>
            </a:r>
          </a:p>
          <a:p>
            <a:pPr marL="342900" indent="-342900">
              <a:buFont typeface="Arial" panose="020B0604020202020204" pitchFamily="34" charset="0"/>
              <a:buChar char="•"/>
              <a:defRPr/>
            </a:pPr>
            <a:endParaRPr lang="en-US" sz="2200" b="0" i="0" dirty="0">
              <a:solidFill>
                <a:srgbClr val="111111"/>
              </a:solidFill>
              <a:effectLst/>
              <a:latin typeface="Work Sans" pitchFamily="2" charset="0"/>
            </a:endParaRPr>
          </a:p>
          <a:p>
            <a:pPr marL="342900" indent="-342900">
              <a:buFont typeface="Arial" panose="020B0604020202020204" pitchFamily="34" charset="0"/>
              <a:buChar char="•"/>
              <a:defRPr/>
            </a:pPr>
            <a:r>
              <a:rPr lang="en-US" sz="2200" b="0" i="0" dirty="0">
                <a:solidFill>
                  <a:srgbClr val="111111"/>
                </a:solidFill>
                <a:effectLst/>
                <a:latin typeface="Work Sans" pitchFamily="2" charset="0"/>
              </a:rPr>
              <a:t>For a table to be in BCNF, the following conditions must be satisfied:</a:t>
            </a:r>
          </a:p>
          <a:p>
            <a:pPr marL="342900" indent="-342900">
              <a:buFont typeface="Arial" panose="020B0604020202020204" pitchFamily="34" charset="0"/>
              <a:buChar char="•"/>
              <a:defRPr/>
            </a:pPr>
            <a:endParaRPr lang="en-US" sz="2200" b="0" i="0" dirty="0">
              <a:solidFill>
                <a:srgbClr val="111111"/>
              </a:solidFill>
              <a:effectLst/>
              <a:latin typeface="Work Sans" pitchFamily="2" charset="0"/>
            </a:endParaRPr>
          </a:p>
          <a:p>
            <a:pPr marL="800100" lvl="1" indent="-342900">
              <a:buFont typeface="Arial" panose="020B0604020202020204" pitchFamily="34" charset="0"/>
              <a:buChar char="•"/>
              <a:defRPr/>
            </a:pPr>
            <a:r>
              <a:rPr lang="en-US" sz="2800" b="0" i="0" dirty="0">
                <a:solidFill>
                  <a:srgbClr val="111111"/>
                </a:solidFill>
                <a:effectLst/>
                <a:latin typeface="Work Sans" pitchFamily="2" charset="0"/>
              </a:rPr>
              <a:t>R must be in the 3rd Normal Form</a:t>
            </a:r>
          </a:p>
          <a:p>
            <a:pPr marL="342900" indent="-342900">
              <a:buFont typeface="Arial" panose="020B0604020202020204" pitchFamily="34" charset="0"/>
              <a:buChar char="•"/>
              <a:defRPr/>
            </a:pPr>
            <a:endParaRPr lang="en-US" sz="2200" b="0" i="0" dirty="0">
              <a:solidFill>
                <a:srgbClr val="111111"/>
              </a:solidFill>
              <a:effectLst/>
              <a:latin typeface="Work Sans" pitchFamily="2" charset="0"/>
            </a:endParaRPr>
          </a:p>
          <a:p>
            <a:pPr marL="800100" lvl="1" indent="-342900">
              <a:buFont typeface="Arial" panose="020B0604020202020204" pitchFamily="34" charset="0"/>
              <a:buChar char="•"/>
              <a:defRPr/>
            </a:pPr>
            <a:r>
              <a:rPr lang="en-US" sz="2800" b="0" i="0" dirty="0">
                <a:solidFill>
                  <a:srgbClr val="111111"/>
                </a:solidFill>
                <a:effectLst/>
                <a:latin typeface="Work Sans" pitchFamily="2" charset="0"/>
              </a:rPr>
              <a:t>and, for each functional dependency ( X → Y ), X should be a Super Key.</a:t>
            </a:r>
            <a:endParaRPr lang="en-US" sz="2800" dirty="0">
              <a:solidFill>
                <a:srgbClr val="111111"/>
              </a:solidFill>
              <a:latin typeface="Work Sans" pitchFamily="2" charset="0"/>
            </a:endParaRPr>
          </a:p>
        </p:txBody>
      </p:sp>
    </p:spTree>
    <p:extLst>
      <p:ext uri="{BB962C8B-B14F-4D97-AF65-F5344CB8AC3E}">
        <p14:creationId xmlns:p14="http://schemas.microsoft.com/office/powerpoint/2010/main" val="346822990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F461D01-756A-6013-D290-F15CCE65854E}"/>
              </a:ext>
            </a:extLst>
          </p:cNvPr>
          <p:cNvGraphicFramePr>
            <a:graphicFrameLocks noGrp="1"/>
          </p:cNvGraphicFramePr>
          <p:nvPr>
            <p:extLst>
              <p:ext uri="{D42A27DB-BD31-4B8C-83A1-F6EECF244321}">
                <p14:modId xmlns:p14="http://schemas.microsoft.com/office/powerpoint/2010/main" val="2730745581"/>
              </p:ext>
            </p:extLst>
          </p:nvPr>
        </p:nvGraphicFramePr>
        <p:xfrm>
          <a:off x="2877076" y="750749"/>
          <a:ext cx="6437847" cy="2194560"/>
        </p:xfrm>
        <a:graphic>
          <a:graphicData uri="http://schemas.openxmlformats.org/drawingml/2006/table">
            <a:tbl>
              <a:tblPr/>
              <a:tblGrid>
                <a:gridCol w="2145949">
                  <a:extLst>
                    <a:ext uri="{9D8B030D-6E8A-4147-A177-3AD203B41FA5}">
                      <a16:colId xmlns:a16="http://schemas.microsoft.com/office/drawing/2014/main" val="1700828794"/>
                    </a:ext>
                  </a:extLst>
                </a:gridCol>
                <a:gridCol w="2145949">
                  <a:extLst>
                    <a:ext uri="{9D8B030D-6E8A-4147-A177-3AD203B41FA5}">
                      <a16:colId xmlns:a16="http://schemas.microsoft.com/office/drawing/2014/main" val="3212703535"/>
                    </a:ext>
                  </a:extLst>
                </a:gridCol>
                <a:gridCol w="2145949">
                  <a:extLst>
                    <a:ext uri="{9D8B030D-6E8A-4147-A177-3AD203B41FA5}">
                      <a16:colId xmlns:a16="http://schemas.microsoft.com/office/drawing/2014/main" val="1139929680"/>
                    </a:ext>
                  </a:extLst>
                </a:gridCol>
              </a:tblGrid>
              <a:tr h="0">
                <a:tc>
                  <a:txBody>
                    <a:bodyPr/>
                    <a:lstStyle/>
                    <a:p>
                      <a:pPr algn="l"/>
                      <a:r>
                        <a:rPr lang="en-IN">
                          <a:solidFill>
                            <a:srgbClr val="002060"/>
                          </a:solidFill>
                          <a:effectLst/>
                        </a:rPr>
                        <a:t>student_id</a:t>
                      </a:r>
                    </a:p>
                  </a:txBody>
                  <a:tcPr>
                    <a:lnL w="7620" cap="flat" cmpd="sng" algn="ctr">
                      <a:solidFill>
                        <a:srgbClr val="00D77B"/>
                      </a:solidFill>
                      <a:prstDash val="solid"/>
                      <a:round/>
                      <a:headEnd type="none" w="med" len="med"/>
                      <a:tailEnd type="none" w="med" len="med"/>
                    </a:lnL>
                    <a:lnR w="7620" cap="flat" cmpd="sng" algn="ctr">
                      <a:solidFill>
                        <a:srgbClr val="00D77B"/>
                      </a:solidFill>
                      <a:prstDash val="solid"/>
                      <a:round/>
                      <a:headEnd type="none" w="med" len="med"/>
                      <a:tailEnd type="none" w="med" len="med"/>
                    </a:lnR>
                    <a:lnT w="7620" cap="flat" cmpd="sng" algn="ctr">
                      <a:solidFill>
                        <a:srgbClr val="00D77B"/>
                      </a:solidFill>
                      <a:prstDash val="solid"/>
                      <a:round/>
                      <a:headEnd type="none" w="med" len="med"/>
                      <a:tailEnd type="none" w="med" len="med"/>
                    </a:lnT>
                    <a:lnB w="7620" cap="flat" cmpd="sng" algn="ctr">
                      <a:solidFill>
                        <a:srgbClr val="40917B"/>
                      </a:solidFill>
                      <a:prstDash val="solid"/>
                      <a:round/>
                      <a:headEnd type="none" w="med" len="med"/>
                      <a:tailEnd type="none" w="med" len="med"/>
                    </a:lnB>
                    <a:solidFill>
                      <a:srgbClr val="FFFFFF"/>
                    </a:solidFill>
                  </a:tcPr>
                </a:tc>
                <a:tc>
                  <a:txBody>
                    <a:bodyPr/>
                    <a:lstStyle/>
                    <a:p>
                      <a:pPr algn="l"/>
                      <a:r>
                        <a:rPr lang="en-IN">
                          <a:solidFill>
                            <a:srgbClr val="002060"/>
                          </a:solidFill>
                          <a:effectLst/>
                        </a:rPr>
                        <a:t>subject</a:t>
                      </a:r>
                    </a:p>
                  </a:txBody>
                  <a:tcPr>
                    <a:lnL w="7620" cap="flat" cmpd="sng" algn="ctr">
                      <a:solidFill>
                        <a:srgbClr val="00D77B"/>
                      </a:solidFill>
                      <a:prstDash val="solid"/>
                      <a:round/>
                      <a:headEnd type="none" w="med" len="med"/>
                      <a:tailEnd type="none" w="med" len="med"/>
                    </a:lnL>
                    <a:lnR w="7620" cap="flat" cmpd="sng" algn="ctr">
                      <a:solidFill>
                        <a:srgbClr val="208F7B"/>
                      </a:solidFill>
                      <a:prstDash val="solid"/>
                      <a:round/>
                      <a:headEnd type="none" w="med" len="med"/>
                      <a:tailEnd type="none" w="med" len="med"/>
                    </a:lnR>
                    <a:lnT w="7620" cap="flat" cmpd="sng" algn="ctr">
                      <a:solidFill>
                        <a:srgbClr val="00D77B"/>
                      </a:solidFill>
                      <a:prstDash val="solid"/>
                      <a:round/>
                      <a:headEnd type="none" w="med" len="med"/>
                      <a:tailEnd type="none" w="med" len="med"/>
                    </a:lnT>
                    <a:lnB w="7620" cap="flat" cmpd="sng" algn="ctr">
                      <a:solidFill>
                        <a:srgbClr val="20BD7B"/>
                      </a:solidFill>
                      <a:prstDash val="solid"/>
                      <a:round/>
                      <a:headEnd type="none" w="med" len="med"/>
                      <a:tailEnd type="none" w="med" len="med"/>
                    </a:lnB>
                    <a:solidFill>
                      <a:srgbClr val="FFFFFF"/>
                    </a:solidFill>
                  </a:tcPr>
                </a:tc>
                <a:tc>
                  <a:txBody>
                    <a:bodyPr/>
                    <a:lstStyle/>
                    <a:p>
                      <a:pPr algn="l"/>
                      <a:r>
                        <a:rPr lang="en-IN">
                          <a:solidFill>
                            <a:srgbClr val="002060"/>
                          </a:solidFill>
                          <a:effectLst/>
                        </a:rPr>
                        <a:t>professor</a:t>
                      </a:r>
                    </a:p>
                  </a:txBody>
                  <a:tcPr>
                    <a:lnL w="7620" cap="flat" cmpd="sng" algn="ctr">
                      <a:solidFill>
                        <a:srgbClr val="208F7B"/>
                      </a:solidFill>
                      <a:prstDash val="solid"/>
                      <a:round/>
                      <a:headEnd type="none" w="med" len="med"/>
                      <a:tailEnd type="none" w="med" len="med"/>
                    </a:lnL>
                    <a:lnR w="7620" cap="flat" cmpd="sng" algn="ctr">
                      <a:solidFill>
                        <a:srgbClr val="208F7B"/>
                      </a:solidFill>
                      <a:prstDash val="solid"/>
                      <a:round/>
                      <a:headEnd type="none" w="med" len="med"/>
                      <a:tailEnd type="none" w="med" len="med"/>
                    </a:lnR>
                    <a:lnT w="7620" cap="flat" cmpd="sng" algn="ctr">
                      <a:solidFill>
                        <a:srgbClr val="208F7B"/>
                      </a:solidFill>
                      <a:prstDash val="solid"/>
                      <a:round/>
                      <a:headEnd type="none" w="med" len="med"/>
                      <a:tailEnd type="none" w="med" len="med"/>
                    </a:lnT>
                    <a:lnB w="7620" cap="flat" cmpd="sng" algn="ctr">
                      <a:solidFill>
                        <a:srgbClr val="701FF2"/>
                      </a:solidFill>
                      <a:prstDash val="solid"/>
                      <a:round/>
                      <a:headEnd type="none" w="med" len="med"/>
                      <a:tailEnd type="none" w="med" len="med"/>
                    </a:lnB>
                    <a:solidFill>
                      <a:srgbClr val="FFFFFF"/>
                    </a:solidFill>
                  </a:tcPr>
                </a:tc>
                <a:extLst>
                  <a:ext uri="{0D108BD9-81ED-4DB2-BD59-A6C34878D82A}">
                    <a16:rowId xmlns:a16="http://schemas.microsoft.com/office/drawing/2014/main" val="3341669582"/>
                  </a:ext>
                </a:extLst>
              </a:tr>
              <a:tr h="0">
                <a:tc>
                  <a:txBody>
                    <a:bodyPr/>
                    <a:lstStyle/>
                    <a:p>
                      <a:r>
                        <a:rPr lang="en-IN">
                          <a:solidFill>
                            <a:srgbClr val="002060"/>
                          </a:solidFill>
                          <a:effectLst/>
                        </a:rPr>
                        <a:t>101</a:t>
                      </a:r>
                    </a:p>
                  </a:txBody>
                  <a:tcPr>
                    <a:lnL w="7620" cap="flat" cmpd="sng" algn="ctr">
                      <a:solidFill>
                        <a:srgbClr val="40917B"/>
                      </a:solidFill>
                      <a:prstDash val="solid"/>
                      <a:round/>
                      <a:headEnd type="none" w="med" len="med"/>
                      <a:tailEnd type="none" w="med" len="med"/>
                    </a:lnL>
                    <a:lnR w="7620" cap="flat" cmpd="sng" algn="ctr">
                      <a:solidFill>
                        <a:srgbClr val="20BD7B"/>
                      </a:solidFill>
                      <a:prstDash val="solid"/>
                      <a:round/>
                      <a:headEnd type="none" w="med" len="med"/>
                      <a:tailEnd type="none" w="med" len="med"/>
                    </a:lnR>
                    <a:lnT w="7620" cap="flat" cmpd="sng" algn="ctr">
                      <a:solidFill>
                        <a:srgbClr val="40917B"/>
                      </a:solidFill>
                      <a:prstDash val="solid"/>
                      <a:round/>
                      <a:headEnd type="none" w="med" len="med"/>
                      <a:tailEnd type="none" w="med" len="med"/>
                    </a:lnT>
                    <a:lnB w="7620" cap="flat" cmpd="sng" algn="ctr">
                      <a:solidFill>
                        <a:srgbClr val="1026F2"/>
                      </a:solidFill>
                      <a:prstDash val="solid"/>
                      <a:round/>
                      <a:headEnd type="none" w="med" len="med"/>
                      <a:tailEnd type="none" w="med" len="med"/>
                    </a:lnB>
                    <a:solidFill>
                      <a:srgbClr val="FFFFFF"/>
                    </a:solidFill>
                  </a:tcPr>
                </a:tc>
                <a:tc>
                  <a:txBody>
                    <a:bodyPr/>
                    <a:lstStyle/>
                    <a:p>
                      <a:r>
                        <a:rPr lang="en-IN">
                          <a:solidFill>
                            <a:srgbClr val="002060"/>
                          </a:solidFill>
                          <a:effectLst/>
                        </a:rPr>
                        <a:t>Java</a:t>
                      </a:r>
                    </a:p>
                  </a:txBody>
                  <a:tcPr>
                    <a:lnL w="7620" cap="flat" cmpd="sng" algn="ctr">
                      <a:solidFill>
                        <a:srgbClr val="20BD7B"/>
                      </a:solidFill>
                      <a:prstDash val="solid"/>
                      <a:round/>
                      <a:headEnd type="none" w="med" len="med"/>
                      <a:tailEnd type="none" w="med" len="med"/>
                    </a:lnL>
                    <a:lnR w="7620" cap="flat" cmpd="sng" algn="ctr">
                      <a:solidFill>
                        <a:srgbClr val="701FF2"/>
                      </a:solidFill>
                      <a:prstDash val="solid"/>
                      <a:round/>
                      <a:headEnd type="none" w="med" len="med"/>
                      <a:tailEnd type="none" w="med" len="med"/>
                    </a:lnR>
                    <a:lnT w="7620" cap="flat" cmpd="sng" algn="ctr">
                      <a:solidFill>
                        <a:srgbClr val="20BD7B"/>
                      </a:solidFill>
                      <a:prstDash val="solid"/>
                      <a:round/>
                      <a:headEnd type="none" w="med" len="med"/>
                      <a:tailEnd type="none" w="med" len="med"/>
                    </a:lnT>
                    <a:lnB w="7620" cap="flat" cmpd="sng" algn="ctr">
                      <a:solidFill>
                        <a:srgbClr val="D026F2"/>
                      </a:solidFill>
                      <a:prstDash val="solid"/>
                      <a:round/>
                      <a:headEnd type="none" w="med" len="med"/>
                      <a:tailEnd type="none" w="med" len="med"/>
                    </a:lnB>
                    <a:solidFill>
                      <a:srgbClr val="FFFFFF"/>
                    </a:solidFill>
                  </a:tcPr>
                </a:tc>
                <a:tc>
                  <a:txBody>
                    <a:bodyPr/>
                    <a:lstStyle/>
                    <a:p>
                      <a:r>
                        <a:rPr lang="en-IN">
                          <a:solidFill>
                            <a:srgbClr val="002060"/>
                          </a:solidFill>
                          <a:effectLst/>
                        </a:rPr>
                        <a:t>P.Java</a:t>
                      </a:r>
                    </a:p>
                  </a:txBody>
                  <a:tcPr>
                    <a:lnL w="7620" cap="flat" cmpd="sng" algn="ctr">
                      <a:solidFill>
                        <a:srgbClr val="701FF2"/>
                      </a:solidFill>
                      <a:prstDash val="solid"/>
                      <a:round/>
                      <a:headEnd type="none" w="med" len="med"/>
                      <a:tailEnd type="none" w="med" len="med"/>
                    </a:lnL>
                    <a:lnR w="7620" cap="flat" cmpd="sng" algn="ctr">
                      <a:solidFill>
                        <a:srgbClr val="701FF2"/>
                      </a:solidFill>
                      <a:prstDash val="solid"/>
                      <a:round/>
                      <a:headEnd type="none" w="med" len="med"/>
                      <a:tailEnd type="none" w="med" len="med"/>
                    </a:lnR>
                    <a:lnT w="7620" cap="flat" cmpd="sng" algn="ctr">
                      <a:solidFill>
                        <a:srgbClr val="701FF2"/>
                      </a:solidFill>
                      <a:prstDash val="solid"/>
                      <a:round/>
                      <a:headEnd type="none" w="med" len="med"/>
                      <a:tailEnd type="none" w="med" len="med"/>
                    </a:lnT>
                    <a:lnB w="7620" cap="flat" cmpd="sng" algn="ctr">
                      <a:solidFill>
                        <a:srgbClr val="D08CF1"/>
                      </a:solidFill>
                      <a:prstDash val="solid"/>
                      <a:round/>
                      <a:headEnd type="none" w="med" len="med"/>
                      <a:tailEnd type="none" w="med" len="med"/>
                    </a:lnB>
                    <a:solidFill>
                      <a:srgbClr val="FFFFFF"/>
                    </a:solidFill>
                  </a:tcPr>
                </a:tc>
                <a:extLst>
                  <a:ext uri="{0D108BD9-81ED-4DB2-BD59-A6C34878D82A}">
                    <a16:rowId xmlns:a16="http://schemas.microsoft.com/office/drawing/2014/main" val="1544263274"/>
                  </a:ext>
                </a:extLst>
              </a:tr>
              <a:tr h="0">
                <a:tc>
                  <a:txBody>
                    <a:bodyPr/>
                    <a:lstStyle/>
                    <a:p>
                      <a:r>
                        <a:rPr lang="en-IN">
                          <a:solidFill>
                            <a:srgbClr val="002060"/>
                          </a:solidFill>
                          <a:effectLst/>
                        </a:rPr>
                        <a:t>101</a:t>
                      </a:r>
                    </a:p>
                  </a:txBody>
                  <a:tcPr>
                    <a:lnL w="7620" cap="flat" cmpd="sng" algn="ctr">
                      <a:solidFill>
                        <a:srgbClr val="1026F2"/>
                      </a:solidFill>
                      <a:prstDash val="solid"/>
                      <a:round/>
                      <a:headEnd type="none" w="med" len="med"/>
                      <a:tailEnd type="none" w="med" len="med"/>
                    </a:lnL>
                    <a:lnR w="7620" cap="flat" cmpd="sng" algn="ctr">
                      <a:solidFill>
                        <a:srgbClr val="D026F2"/>
                      </a:solidFill>
                      <a:prstDash val="solid"/>
                      <a:round/>
                      <a:headEnd type="none" w="med" len="med"/>
                      <a:tailEnd type="none" w="med" len="med"/>
                    </a:lnR>
                    <a:lnT w="7620" cap="flat" cmpd="sng" algn="ctr">
                      <a:solidFill>
                        <a:srgbClr val="1026F2"/>
                      </a:solidFill>
                      <a:prstDash val="solid"/>
                      <a:round/>
                      <a:headEnd type="none" w="med" len="med"/>
                      <a:tailEnd type="none" w="med" len="med"/>
                    </a:lnT>
                    <a:lnB w="7620" cap="flat" cmpd="sng" algn="ctr">
                      <a:solidFill>
                        <a:srgbClr val="708BF1"/>
                      </a:solidFill>
                      <a:prstDash val="solid"/>
                      <a:round/>
                      <a:headEnd type="none" w="med" len="med"/>
                      <a:tailEnd type="none" w="med" len="med"/>
                    </a:lnB>
                    <a:solidFill>
                      <a:srgbClr val="FFFFFF"/>
                    </a:solidFill>
                  </a:tcPr>
                </a:tc>
                <a:tc>
                  <a:txBody>
                    <a:bodyPr/>
                    <a:lstStyle/>
                    <a:p>
                      <a:r>
                        <a:rPr lang="en-IN">
                          <a:solidFill>
                            <a:srgbClr val="002060"/>
                          </a:solidFill>
                          <a:effectLst/>
                        </a:rPr>
                        <a:t>C++</a:t>
                      </a:r>
                    </a:p>
                  </a:txBody>
                  <a:tcPr>
                    <a:lnL w="7620" cap="flat" cmpd="sng" algn="ctr">
                      <a:solidFill>
                        <a:srgbClr val="D026F2"/>
                      </a:solidFill>
                      <a:prstDash val="solid"/>
                      <a:round/>
                      <a:headEnd type="none" w="med" len="med"/>
                      <a:tailEnd type="none" w="med" len="med"/>
                    </a:lnL>
                    <a:lnR w="7620" cap="flat" cmpd="sng" algn="ctr">
                      <a:solidFill>
                        <a:srgbClr val="D08CF1"/>
                      </a:solidFill>
                      <a:prstDash val="solid"/>
                      <a:round/>
                      <a:headEnd type="none" w="med" len="med"/>
                      <a:tailEnd type="none" w="med" len="med"/>
                    </a:lnR>
                    <a:lnT w="7620" cap="flat" cmpd="sng" algn="ctr">
                      <a:solidFill>
                        <a:srgbClr val="D026F2"/>
                      </a:solidFill>
                      <a:prstDash val="solid"/>
                      <a:round/>
                      <a:headEnd type="none" w="med" len="med"/>
                      <a:tailEnd type="none" w="med" len="med"/>
                    </a:lnT>
                    <a:lnB w="7620" cap="flat" cmpd="sng" algn="ctr">
                      <a:solidFill>
                        <a:srgbClr val="10B8F1"/>
                      </a:solidFill>
                      <a:prstDash val="solid"/>
                      <a:round/>
                      <a:headEnd type="none" w="med" len="med"/>
                      <a:tailEnd type="none" w="med" len="med"/>
                    </a:lnB>
                    <a:solidFill>
                      <a:srgbClr val="FFFFFF"/>
                    </a:solidFill>
                  </a:tcPr>
                </a:tc>
                <a:tc>
                  <a:txBody>
                    <a:bodyPr/>
                    <a:lstStyle/>
                    <a:p>
                      <a:r>
                        <a:rPr lang="en-IN">
                          <a:solidFill>
                            <a:srgbClr val="002060"/>
                          </a:solidFill>
                          <a:effectLst/>
                        </a:rPr>
                        <a:t>P.Cpp</a:t>
                      </a:r>
                    </a:p>
                  </a:txBody>
                  <a:tcPr>
                    <a:lnL w="7620" cap="flat" cmpd="sng" algn="ctr">
                      <a:solidFill>
                        <a:srgbClr val="D08CF1"/>
                      </a:solidFill>
                      <a:prstDash val="solid"/>
                      <a:round/>
                      <a:headEnd type="none" w="med" len="med"/>
                      <a:tailEnd type="none" w="med" len="med"/>
                    </a:lnL>
                    <a:lnR w="7620" cap="flat" cmpd="sng" algn="ctr">
                      <a:solidFill>
                        <a:srgbClr val="D08CF1"/>
                      </a:solidFill>
                      <a:prstDash val="solid"/>
                      <a:round/>
                      <a:headEnd type="none" w="med" len="med"/>
                      <a:tailEnd type="none" w="med" len="med"/>
                    </a:lnR>
                    <a:lnT w="7620" cap="flat" cmpd="sng" algn="ctr">
                      <a:solidFill>
                        <a:srgbClr val="D08CF1"/>
                      </a:solidFill>
                      <a:prstDash val="solid"/>
                      <a:round/>
                      <a:headEnd type="none" w="med" len="med"/>
                      <a:tailEnd type="none" w="med" len="med"/>
                    </a:lnT>
                    <a:lnB w="7620" cap="flat" cmpd="sng" algn="ctr">
                      <a:solidFill>
                        <a:srgbClr val="10B8F1"/>
                      </a:solidFill>
                      <a:prstDash val="solid"/>
                      <a:round/>
                      <a:headEnd type="none" w="med" len="med"/>
                      <a:tailEnd type="none" w="med" len="med"/>
                    </a:lnB>
                    <a:solidFill>
                      <a:srgbClr val="FFFFFF"/>
                    </a:solidFill>
                  </a:tcPr>
                </a:tc>
                <a:extLst>
                  <a:ext uri="{0D108BD9-81ED-4DB2-BD59-A6C34878D82A}">
                    <a16:rowId xmlns:a16="http://schemas.microsoft.com/office/drawing/2014/main" val="2424047548"/>
                  </a:ext>
                </a:extLst>
              </a:tr>
              <a:tr h="0">
                <a:tc>
                  <a:txBody>
                    <a:bodyPr/>
                    <a:lstStyle/>
                    <a:p>
                      <a:r>
                        <a:rPr lang="en-IN">
                          <a:solidFill>
                            <a:srgbClr val="002060"/>
                          </a:solidFill>
                          <a:effectLst/>
                        </a:rPr>
                        <a:t>102</a:t>
                      </a:r>
                    </a:p>
                  </a:txBody>
                  <a:tcPr>
                    <a:lnL w="7620" cap="flat" cmpd="sng" algn="ctr">
                      <a:solidFill>
                        <a:srgbClr val="708BF1"/>
                      </a:solidFill>
                      <a:prstDash val="solid"/>
                      <a:round/>
                      <a:headEnd type="none" w="med" len="med"/>
                      <a:tailEnd type="none" w="med" len="med"/>
                    </a:lnL>
                    <a:lnR w="7620" cap="flat" cmpd="sng" algn="ctr">
                      <a:solidFill>
                        <a:srgbClr val="10B8F1"/>
                      </a:solidFill>
                      <a:prstDash val="solid"/>
                      <a:round/>
                      <a:headEnd type="none" w="med" len="med"/>
                      <a:tailEnd type="none" w="med" len="med"/>
                    </a:lnR>
                    <a:lnT w="7620" cap="flat" cmpd="sng" algn="ctr">
                      <a:solidFill>
                        <a:srgbClr val="708BF1"/>
                      </a:solidFill>
                      <a:prstDash val="solid"/>
                      <a:round/>
                      <a:headEnd type="none" w="med" len="med"/>
                      <a:tailEnd type="none" w="med" len="med"/>
                    </a:lnT>
                    <a:lnB w="7620" cap="flat" cmpd="sng" algn="ctr">
                      <a:solidFill>
                        <a:srgbClr val="B0BCF1"/>
                      </a:solidFill>
                      <a:prstDash val="solid"/>
                      <a:round/>
                      <a:headEnd type="none" w="med" len="med"/>
                      <a:tailEnd type="none" w="med" len="med"/>
                    </a:lnB>
                    <a:solidFill>
                      <a:srgbClr val="FFFFFF"/>
                    </a:solidFill>
                  </a:tcPr>
                </a:tc>
                <a:tc>
                  <a:txBody>
                    <a:bodyPr/>
                    <a:lstStyle/>
                    <a:p>
                      <a:r>
                        <a:rPr lang="en-IN">
                          <a:solidFill>
                            <a:srgbClr val="002060"/>
                          </a:solidFill>
                          <a:effectLst/>
                        </a:rPr>
                        <a:t>Java</a:t>
                      </a:r>
                    </a:p>
                  </a:txBody>
                  <a:tcPr>
                    <a:lnL w="7620" cap="flat" cmpd="sng" algn="ctr">
                      <a:solidFill>
                        <a:srgbClr val="10B8F1"/>
                      </a:solidFill>
                      <a:prstDash val="solid"/>
                      <a:round/>
                      <a:headEnd type="none" w="med" len="med"/>
                      <a:tailEnd type="none" w="med" len="med"/>
                    </a:lnL>
                    <a:lnR w="7620" cap="flat" cmpd="sng" algn="ctr">
                      <a:solidFill>
                        <a:srgbClr val="10B8F1"/>
                      </a:solidFill>
                      <a:prstDash val="solid"/>
                      <a:round/>
                      <a:headEnd type="none" w="med" len="med"/>
                      <a:tailEnd type="none" w="med" len="med"/>
                    </a:lnR>
                    <a:lnT w="7620" cap="flat" cmpd="sng" algn="ctr">
                      <a:solidFill>
                        <a:srgbClr val="10B8F1"/>
                      </a:solidFill>
                      <a:prstDash val="solid"/>
                      <a:round/>
                      <a:headEnd type="none" w="med" len="med"/>
                      <a:tailEnd type="none" w="med" len="med"/>
                    </a:lnT>
                    <a:lnB w="7620" cap="flat" cmpd="sng" algn="ctr">
                      <a:solidFill>
                        <a:srgbClr val="F0CAF1"/>
                      </a:solidFill>
                      <a:prstDash val="solid"/>
                      <a:round/>
                      <a:headEnd type="none" w="med" len="med"/>
                      <a:tailEnd type="none" w="med" len="med"/>
                    </a:lnB>
                    <a:solidFill>
                      <a:srgbClr val="FFFFFF"/>
                    </a:solidFill>
                  </a:tcPr>
                </a:tc>
                <a:tc>
                  <a:txBody>
                    <a:bodyPr/>
                    <a:lstStyle/>
                    <a:p>
                      <a:r>
                        <a:rPr lang="en-IN">
                          <a:solidFill>
                            <a:srgbClr val="002060"/>
                          </a:solidFill>
                          <a:effectLst/>
                        </a:rPr>
                        <a:t>P.Java2</a:t>
                      </a:r>
                    </a:p>
                  </a:txBody>
                  <a:tcPr>
                    <a:lnL w="7620" cap="flat" cmpd="sng" algn="ctr">
                      <a:solidFill>
                        <a:srgbClr val="10B8F1"/>
                      </a:solidFill>
                      <a:prstDash val="solid"/>
                      <a:round/>
                      <a:headEnd type="none" w="med" len="med"/>
                      <a:tailEnd type="none" w="med" len="med"/>
                    </a:lnL>
                    <a:lnR w="7620" cap="flat" cmpd="sng" algn="ctr">
                      <a:solidFill>
                        <a:srgbClr val="10B8F1"/>
                      </a:solidFill>
                      <a:prstDash val="solid"/>
                      <a:round/>
                      <a:headEnd type="none" w="med" len="med"/>
                      <a:tailEnd type="none" w="med" len="med"/>
                    </a:lnR>
                    <a:lnT w="7620" cap="flat" cmpd="sng" algn="ctr">
                      <a:solidFill>
                        <a:srgbClr val="10B8F1"/>
                      </a:solidFill>
                      <a:prstDash val="solid"/>
                      <a:round/>
                      <a:headEnd type="none" w="med" len="med"/>
                      <a:tailEnd type="none" w="med" len="med"/>
                    </a:lnT>
                    <a:lnB w="7620" cap="flat" cmpd="sng" algn="ctr">
                      <a:solidFill>
                        <a:srgbClr val="10D1F1"/>
                      </a:solidFill>
                      <a:prstDash val="solid"/>
                      <a:round/>
                      <a:headEnd type="none" w="med" len="med"/>
                      <a:tailEnd type="none" w="med" len="med"/>
                    </a:lnB>
                    <a:solidFill>
                      <a:srgbClr val="FFFFFF"/>
                    </a:solidFill>
                  </a:tcPr>
                </a:tc>
                <a:extLst>
                  <a:ext uri="{0D108BD9-81ED-4DB2-BD59-A6C34878D82A}">
                    <a16:rowId xmlns:a16="http://schemas.microsoft.com/office/drawing/2014/main" val="1938242789"/>
                  </a:ext>
                </a:extLst>
              </a:tr>
              <a:tr h="0">
                <a:tc>
                  <a:txBody>
                    <a:bodyPr/>
                    <a:lstStyle/>
                    <a:p>
                      <a:r>
                        <a:rPr lang="en-IN">
                          <a:solidFill>
                            <a:srgbClr val="002060"/>
                          </a:solidFill>
                          <a:effectLst/>
                        </a:rPr>
                        <a:t>103</a:t>
                      </a:r>
                    </a:p>
                  </a:txBody>
                  <a:tcPr>
                    <a:lnL w="7620" cap="flat" cmpd="sng" algn="ctr">
                      <a:solidFill>
                        <a:srgbClr val="B0BCF1"/>
                      </a:solidFill>
                      <a:prstDash val="solid"/>
                      <a:round/>
                      <a:headEnd type="none" w="med" len="med"/>
                      <a:tailEnd type="none" w="med" len="med"/>
                    </a:lnL>
                    <a:lnR w="7620" cap="flat" cmpd="sng" algn="ctr">
                      <a:solidFill>
                        <a:srgbClr val="F0CAF1"/>
                      </a:solidFill>
                      <a:prstDash val="solid"/>
                      <a:round/>
                      <a:headEnd type="none" w="med" len="med"/>
                      <a:tailEnd type="none" w="med" len="med"/>
                    </a:lnR>
                    <a:lnT w="7620" cap="flat" cmpd="sng" algn="ctr">
                      <a:solidFill>
                        <a:srgbClr val="B0BCF1"/>
                      </a:solidFill>
                      <a:prstDash val="solid"/>
                      <a:round/>
                      <a:headEnd type="none" w="med" len="med"/>
                      <a:tailEnd type="none" w="med" len="med"/>
                    </a:lnT>
                    <a:lnB w="7620" cap="flat" cmpd="sng" algn="ctr">
                      <a:solidFill>
                        <a:srgbClr val="30CEF1"/>
                      </a:solidFill>
                      <a:prstDash val="solid"/>
                      <a:round/>
                      <a:headEnd type="none" w="med" len="med"/>
                      <a:tailEnd type="none" w="med" len="med"/>
                    </a:lnB>
                    <a:solidFill>
                      <a:srgbClr val="FFFFFF"/>
                    </a:solidFill>
                  </a:tcPr>
                </a:tc>
                <a:tc>
                  <a:txBody>
                    <a:bodyPr/>
                    <a:lstStyle/>
                    <a:p>
                      <a:r>
                        <a:rPr lang="en-IN">
                          <a:solidFill>
                            <a:srgbClr val="002060"/>
                          </a:solidFill>
                          <a:effectLst/>
                        </a:rPr>
                        <a:t>C#</a:t>
                      </a:r>
                    </a:p>
                  </a:txBody>
                  <a:tcPr>
                    <a:lnL w="7620" cap="flat" cmpd="sng" algn="ctr">
                      <a:solidFill>
                        <a:srgbClr val="F0CAF1"/>
                      </a:solidFill>
                      <a:prstDash val="solid"/>
                      <a:round/>
                      <a:headEnd type="none" w="med" len="med"/>
                      <a:tailEnd type="none" w="med" len="med"/>
                    </a:lnL>
                    <a:lnR w="7620" cap="flat" cmpd="sng" algn="ctr">
                      <a:solidFill>
                        <a:srgbClr val="10D1F1"/>
                      </a:solidFill>
                      <a:prstDash val="solid"/>
                      <a:round/>
                      <a:headEnd type="none" w="med" len="med"/>
                      <a:tailEnd type="none" w="med" len="med"/>
                    </a:lnR>
                    <a:lnT w="7620" cap="flat" cmpd="sng" algn="ctr">
                      <a:solidFill>
                        <a:srgbClr val="F0CAF1"/>
                      </a:solidFill>
                      <a:prstDash val="solid"/>
                      <a:round/>
                      <a:headEnd type="none" w="med" len="med"/>
                      <a:tailEnd type="none" w="med" len="med"/>
                    </a:lnT>
                    <a:lnB w="7620" cap="flat" cmpd="sng" algn="ctr">
                      <a:solidFill>
                        <a:srgbClr val="50CEF1"/>
                      </a:solidFill>
                      <a:prstDash val="solid"/>
                      <a:round/>
                      <a:headEnd type="none" w="med" len="med"/>
                      <a:tailEnd type="none" w="med" len="med"/>
                    </a:lnB>
                    <a:solidFill>
                      <a:srgbClr val="FFFFFF"/>
                    </a:solidFill>
                  </a:tcPr>
                </a:tc>
                <a:tc>
                  <a:txBody>
                    <a:bodyPr/>
                    <a:lstStyle/>
                    <a:p>
                      <a:r>
                        <a:rPr lang="en-IN">
                          <a:solidFill>
                            <a:srgbClr val="002060"/>
                          </a:solidFill>
                          <a:effectLst/>
                        </a:rPr>
                        <a:t>P.Chash</a:t>
                      </a:r>
                    </a:p>
                  </a:txBody>
                  <a:tcPr>
                    <a:lnL w="7620" cap="flat" cmpd="sng" algn="ctr">
                      <a:solidFill>
                        <a:srgbClr val="10D1F1"/>
                      </a:solidFill>
                      <a:prstDash val="solid"/>
                      <a:round/>
                      <a:headEnd type="none" w="med" len="med"/>
                      <a:tailEnd type="none" w="med" len="med"/>
                    </a:lnL>
                    <a:lnR w="7620" cap="flat" cmpd="sng" algn="ctr">
                      <a:solidFill>
                        <a:srgbClr val="10D1F1"/>
                      </a:solidFill>
                      <a:prstDash val="solid"/>
                      <a:round/>
                      <a:headEnd type="none" w="med" len="med"/>
                      <a:tailEnd type="none" w="med" len="med"/>
                    </a:lnR>
                    <a:lnT w="7620" cap="flat" cmpd="sng" algn="ctr">
                      <a:solidFill>
                        <a:srgbClr val="10D1F1"/>
                      </a:solidFill>
                      <a:prstDash val="solid"/>
                      <a:round/>
                      <a:headEnd type="none" w="med" len="med"/>
                      <a:tailEnd type="none" w="med" len="med"/>
                    </a:lnT>
                    <a:lnB w="7620" cap="flat" cmpd="sng" algn="ctr">
                      <a:solidFill>
                        <a:srgbClr val="70CCF1"/>
                      </a:solidFill>
                      <a:prstDash val="solid"/>
                      <a:round/>
                      <a:headEnd type="none" w="med" len="med"/>
                      <a:tailEnd type="none" w="med" len="med"/>
                    </a:lnB>
                    <a:solidFill>
                      <a:srgbClr val="FFFFFF"/>
                    </a:solidFill>
                  </a:tcPr>
                </a:tc>
                <a:extLst>
                  <a:ext uri="{0D108BD9-81ED-4DB2-BD59-A6C34878D82A}">
                    <a16:rowId xmlns:a16="http://schemas.microsoft.com/office/drawing/2014/main" val="1826155822"/>
                  </a:ext>
                </a:extLst>
              </a:tr>
              <a:tr h="0">
                <a:tc>
                  <a:txBody>
                    <a:bodyPr/>
                    <a:lstStyle/>
                    <a:p>
                      <a:r>
                        <a:rPr lang="en-IN">
                          <a:solidFill>
                            <a:srgbClr val="002060"/>
                          </a:solidFill>
                          <a:effectLst/>
                        </a:rPr>
                        <a:t>104</a:t>
                      </a:r>
                    </a:p>
                  </a:txBody>
                  <a:tcPr>
                    <a:lnL w="7620" cap="flat" cmpd="sng" algn="ctr">
                      <a:solidFill>
                        <a:srgbClr val="30CEF1"/>
                      </a:solidFill>
                      <a:prstDash val="solid"/>
                      <a:round/>
                      <a:headEnd type="none" w="med" len="med"/>
                      <a:tailEnd type="none" w="med" len="med"/>
                    </a:lnL>
                    <a:lnR w="7620" cap="flat" cmpd="sng" algn="ctr">
                      <a:solidFill>
                        <a:srgbClr val="50CEF1"/>
                      </a:solidFill>
                      <a:prstDash val="solid"/>
                      <a:round/>
                      <a:headEnd type="none" w="med" len="med"/>
                      <a:tailEnd type="none" w="med" len="med"/>
                    </a:lnR>
                    <a:lnT w="7620" cap="flat" cmpd="sng" algn="ctr">
                      <a:solidFill>
                        <a:srgbClr val="30CEF1"/>
                      </a:solidFill>
                      <a:prstDash val="solid"/>
                      <a:round/>
                      <a:headEnd type="none" w="med" len="med"/>
                      <a:tailEnd type="none" w="med" len="med"/>
                    </a:lnT>
                    <a:lnB w="7620" cap="flat" cmpd="sng" algn="ctr">
                      <a:solidFill>
                        <a:srgbClr val="30CEF1"/>
                      </a:solidFill>
                      <a:prstDash val="solid"/>
                      <a:round/>
                      <a:headEnd type="none" w="med" len="med"/>
                      <a:tailEnd type="none" w="med" len="med"/>
                    </a:lnB>
                    <a:solidFill>
                      <a:srgbClr val="FFFFFF"/>
                    </a:solidFill>
                  </a:tcPr>
                </a:tc>
                <a:tc>
                  <a:txBody>
                    <a:bodyPr/>
                    <a:lstStyle/>
                    <a:p>
                      <a:r>
                        <a:rPr lang="en-IN">
                          <a:solidFill>
                            <a:srgbClr val="002060"/>
                          </a:solidFill>
                          <a:effectLst/>
                        </a:rPr>
                        <a:t>Java</a:t>
                      </a:r>
                    </a:p>
                  </a:txBody>
                  <a:tcPr>
                    <a:lnL w="7620" cap="flat" cmpd="sng" algn="ctr">
                      <a:solidFill>
                        <a:srgbClr val="50CEF1"/>
                      </a:solidFill>
                      <a:prstDash val="solid"/>
                      <a:round/>
                      <a:headEnd type="none" w="med" len="med"/>
                      <a:tailEnd type="none" w="med" len="med"/>
                    </a:lnL>
                    <a:lnR w="7620" cap="flat" cmpd="sng" algn="ctr">
                      <a:solidFill>
                        <a:srgbClr val="70CCF1"/>
                      </a:solidFill>
                      <a:prstDash val="solid"/>
                      <a:round/>
                      <a:headEnd type="none" w="med" len="med"/>
                      <a:tailEnd type="none" w="med" len="med"/>
                    </a:lnR>
                    <a:lnT w="7620" cap="flat" cmpd="sng" algn="ctr">
                      <a:solidFill>
                        <a:srgbClr val="50CEF1"/>
                      </a:solidFill>
                      <a:prstDash val="solid"/>
                      <a:round/>
                      <a:headEnd type="none" w="med" len="med"/>
                      <a:tailEnd type="none" w="med" len="med"/>
                    </a:lnT>
                    <a:lnB w="7620" cap="flat" cmpd="sng" algn="ctr">
                      <a:solidFill>
                        <a:srgbClr val="50CEF1"/>
                      </a:solidFill>
                      <a:prstDash val="solid"/>
                      <a:round/>
                      <a:headEnd type="none" w="med" len="med"/>
                      <a:tailEnd type="none" w="med" len="med"/>
                    </a:lnB>
                    <a:solidFill>
                      <a:srgbClr val="FFFFFF"/>
                    </a:solidFill>
                  </a:tcPr>
                </a:tc>
                <a:tc>
                  <a:txBody>
                    <a:bodyPr/>
                    <a:lstStyle/>
                    <a:p>
                      <a:r>
                        <a:rPr lang="en-IN" dirty="0" err="1">
                          <a:solidFill>
                            <a:srgbClr val="002060"/>
                          </a:solidFill>
                          <a:effectLst/>
                        </a:rPr>
                        <a:t>P.Java</a:t>
                      </a:r>
                      <a:endParaRPr lang="en-IN" dirty="0">
                        <a:solidFill>
                          <a:srgbClr val="002060"/>
                        </a:solidFill>
                        <a:effectLst/>
                      </a:endParaRPr>
                    </a:p>
                  </a:txBody>
                  <a:tcPr>
                    <a:lnL w="7620" cap="flat" cmpd="sng" algn="ctr">
                      <a:solidFill>
                        <a:srgbClr val="70CCF1"/>
                      </a:solidFill>
                      <a:prstDash val="solid"/>
                      <a:round/>
                      <a:headEnd type="none" w="med" len="med"/>
                      <a:tailEnd type="none" w="med" len="med"/>
                    </a:lnL>
                    <a:lnR w="7620" cap="flat" cmpd="sng" algn="ctr">
                      <a:solidFill>
                        <a:srgbClr val="70CCF1"/>
                      </a:solidFill>
                      <a:prstDash val="solid"/>
                      <a:round/>
                      <a:headEnd type="none" w="med" len="med"/>
                      <a:tailEnd type="none" w="med" len="med"/>
                    </a:lnR>
                    <a:lnT w="7620" cap="flat" cmpd="sng" algn="ctr">
                      <a:solidFill>
                        <a:srgbClr val="70CCF1"/>
                      </a:solidFill>
                      <a:prstDash val="solid"/>
                      <a:round/>
                      <a:headEnd type="none" w="med" len="med"/>
                      <a:tailEnd type="none" w="med" len="med"/>
                    </a:lnT>
                    <a:lnB w="7620" cap="flat" cmpd="sng" algn="ctr">
                      <a:solidFill>
                        <a:srgbClr val="70CCF1"/>
                      </a:solidFill>
                      <a:prstDash val="solid"/>
                      <a:round/>
                      <a:headEnd type="none" w="med" len="med"/>
                      <a:tailEnd type="none" w="med" len="med"/>
                    </a:lnB>
                    <a:solidFill>
                      <a:srgbClr val="FFFFFF"/>
                    </a:solidFill>
                  </a:tcPr>
                </a:tc>
                <a:extLst>
                  <a:ext uri="{0D108BD9-81ED-4DB2-BD59-A6C34878D82A}">
                    <a16:rowId xmlns:a16="http://schemas.microsoft.com/office/drawing/2014/main" val="522980989"/>
                  </a:ext>
                </a:extLst>
              </a:tr>
            </a:tbl>
          </a:graphicData>
        </a:graphic>
      </p:graphicFrame>
      <p:graphicFrame>
        <p:nvGraphicFramePr>
          <p:cNvPr id="3" name="Table 2">
            <a:extLst>
              <a:ext uri="{FF2B5EF4-FFF2-40B4-BE49-F238E27FC236}">
                <a16:creationId xmlns:a16="http://schemas.microsoft.com/office/drawing/2014/main" id="{09D2B697-8F42-4A0D-1F7E-847490241637}"/>
              </a:ext>
            </a:extLst>
          </p:cNvPr>
          <p:cNvGraphicFramePr>
            <a:graphicFrameLocks noGrp="1"/>
          </p:cNvGraphicFramePr>
          <p:nvPr>
            <p:extLst>
              <p:ext uri="{D42A27DB-BD31-4B8C-83A1-F6EECF244321}">
                <p14:modId xmlns:p14="http://schemas.microsoft.com/office/powerpoint/2010/main" val="1955116026"/>
              </p:ext>
            </p:extLst>
          </p:nvPr>
        </p:nvGraphicFramePr>
        <p:xfrm>
          <a:off x="684483" y="3777119"/>
          <a:ext cx="4329969" cy="1097280"/>
        </p:xfrm>
        <a:graphic>
          <a:graphicData uri="http://schemas.openxmlformats.org/drawingml/2006/table">
            <a:tbl>
              <a:tblPr/>
              <a:tblGrid>
                <a:gridCol w="1549977">
                  <a:extLst>
                    <a:ext uri="{9D8B030D-6E8A-4147-A177-3AD203B41FA5}">
                      <a16:colId xmlns:a16="http://schemas.microsoft.com/office/drawing/2014/main" val="1218387773"/>
                    </a:ext>
                  </a:extLst>
                </a:gridCol>
                <a:gridCol w="2779992">
                  <a:extLst>
                    <a:ext uri="{9D8B030D-6E8A-4147-A177-3AD203B41FA5}">
                      <a16:colId xmlns:a16="http://schemas.microsoft.com/office/drawing/2014/main" val="276978108"/>
                    </a:ext>
                  </a:extLst>
                </a:gridCol>
              </a:tblGrid>
              <a:tr h="0">
                <a:tc>
                  <a:txBody>
                    <a:bodyPr/>
                    <a:lstStyle/>
                    <a:p>
                      <a:pPr algn="l"/>
                      <a:r>
                        <a:rPr lang="en-IN">
                          <a:solidFill>
                            <a:srgbClr val="002060"/>
                          </a:solidFill>
                          <a:effectLst/>
                        </a:rPr>
                        <a:t>student_id</a:t>
                      </a:r>
                    </a:p>
                  </a:txBody>
                  <a:tcPr>
                    <a:lnL w="7620" cap="flat" cmpd="sng" algn="ctr">
                      <a:solidFill>
                        <a:srgbClr val="10B6ED"/>
                      </a:solidFill>
                      <a:prstDash val="solid"/>
                      <a:round/>
                      <a:headEnd type="none" w="med" len="med"/>
                      <a:tailEnd type="none" w="med" len="med"/>
                    </a:lnL>
                    <a:lnR w="7620" cap="flat" cmpd="sng" algn="ctr">
                      <a:solidFill>
                        <a:srgbClr val="70B3ED"/>
                      </a:solidFill>
                      <a:prstDash val="solid"/>
                      <a:round/>
                      <a:headEnd type="none" w="med" len="med"/>
                      <a:tailEnd type="none" w="med" len="med"/>
                    </a:lnR>
                    <a:lnT w="7620" cap="flat" cmpd="sng" algn="ctr">
                      <a:solidFill>
                        <a:srgbClr val="10B6ED"/>
                      </a:solidFill>
                      <a:prstDash val="solid"/>
                      <a:round/>
                      <a:headEnd type="none" w="med" len="med"/>
                      <a:tailEnd type="none" w="med" len="med"/>
                    </a:lnT>
                    <a:lnB w="7620" cap="flat" cmpd="sng" algn="ctr">
                      <a:solidFill>
                        <a:srgbClr val="50B0ED"/>
                      </a:solidFill>
                      <a:prstDash val="solid"/>
                      <a:round/>
                      <a:headEnd type="none" w="med" len="med"/>
                      <a:tailEnd type="none" w="med" len="med"/>
                    </a:lnB>
                    <a:solidFill>
                      <a:srgbClr val="FFFFFF"/>
                    </a:solidFill>
                  </a:tcPr>
                </a:tc>
                <a:tc>
                  <a:txBody>
                    <a:bodyPr/>
                    <a:lstStyle/>
                    <a:p>
                      <a:pPr algn="l"/>
                      <a:r>
                        <a:rPr lang="en-IN">
                          <a:solidFill>
                            <a:srgbClr val="002060"/>
                          </a:solidFill>
                          <a:effectLst/>
                        </a:rPr>
                        <a:t>p_id</a:t>
                      </a:r>
                    </a:p>
                  </a:txBody>
                  <a:tcPr>
                    <a:lnL w="7620" cap="flat" cmpd="sng" algn="ctr">
                      <a:solidFill>
                        <a:srgbClr val="70B3ED"/>
                      </a:solidFill>
                      <a:prstDash val="solid"/>
                      <a:round/>
                      <a:headEnd type="none" w="med" len="med"/>
                      <a:tailEnd type="none" w="med" len="med"/>
                    </a:lnL>
                    <a:lnR w="7620" cap="flat" cmpd="sng" algn="ctr">
                      <a:solidFill>
                        <a:srgbClr val="70B3ED"/>
                      </a:solidFill>
                      <a:prstDash val="solid"/>
                      <a:round/>
                      <a:headEnd type="none" w="med" len="med"/>
                      <a:tailEnd type="none" w="med" len="med"/>
                    </a:lnR>
                    <a:lnT w="7620" cap="flat" cmpd="sng" algn="ctr">
                      <a:solidFill>
                        <a:srgbClr val="70B3ED"/>
                      </a:solidFill>
                      <a:prstDash val="solid"/>
                      <a:round/>
                      <a:headEnd type="none" w="med" len="med"/>
                      <a:tailEnd type="none" w="med" len="med"/>
                    </a:lnT>
                    <a:lnB w="7620" cap="flat" cmpd="sng" algn="ctr">
                      <a:solidFill>
                        <a:srgbClr val="D0BEED"/>
                      </a:solidFill>
                      <a:prstDash val="solid"/>
                      <a:round/>
                      <a:headEnd type="none" w="med" len="med"/>
                      <a:tailEnd type="none" w="med" len="med"/>
                    </a:lnB>
                    <a:solidFill>
                      <a:srgbClr val="FFFFFF"/>
                    </a:solidFill>
                  </a:tcPr>
                </a:tc>
                <a:extLst>
                  <a:ext uri="{0D108BD9-81ED-4DB2-BD59-A6C34878D82A}">
                    <a16:rowId xmlns:a16="http://schemas.microsoft.com/office/drawing/2014/main" val="3569533129"/>
                  </a:ext>
                </a:extLst>
              </a:tr>
              <a:tr h="0">
                <a:tc>
                  <a:txBody>
                    <a:bodyPr/>
                    <a:lstStyle/>
                    <a:p>
                      <a:r>
                        <a:rPr lang="en-IN">
                          <a:solidFill>
                            <a:srgbClr val="002060"/>
                          </a:solidFill>
                          <a:effectLst/>
                        </a:rPr>
                        <a:t>101</a:t>
                      </a:r>
                    </a:p>
                  </a:txBody>
                  <a:tcPr>
                    <a:lnL w="7620" cap="flat" cmpd="sng" algn="ctr">
                      <a:solidFill>
                        <a:srgbClr val="50B0ED"/>
                      </a:solidFill>
                      <a:prstDash val="solid"/>
                      <a:round/>
                      <a:headEnd type="none" w="med" len="med"/>
                      <a:tailEnd type="none" w="med" len="med"/>
                    </a:lnL>
                    <a:lnR w="7620" cap="flat" cmpd="sng" algn="ctr">
                      <a:solidFill>
                        <a:srgbClr val="D0BEED"/>
                      </a:solidFill>
                      <a:prstDash val="solid"/>
                      <a:round/>
                      <a:headEnd type="none" w="med" len="med"/>
                      <a:tailEnd type="none" w="med" len="med"/>
                    </a:lnR>
                    <a:lnT w="7620" cap="flat" cmpd="sng" algn="ctr">
                      <a:solidFill>
                        <a:srgbClr val="50B0ED"/>
                      </a:solidFill>
                      <a:prstDash val="solid"/>
                      <a:round/>
                      <a:headEnd type="none" w="med" len="med"/>
                      <a:tailEnd type="none" w="med" len="med"/>
                    </a:lnT>
                    <a:lnB w="7620" cap="flat" cmpd="sng" algn="ctr">
                      <a:solidFill>
                        <a:srgbClr val="D0BEED"/>
                      </a:solidFill>
                      <a:prstDash val="solid"/>
                      <a:round/>
                      <a:headEnd type="none" w="med" len="med"/>
                      <a:tailEnd type="none" w="med" len="med"/>
                    </a:lnB>
                    <a:solidFill>
                      <a:srgbClr val="FFFFFF"/>
                    </a:solidFill>
                  </a:tcPr>
                </a:tc>
                <a:tc>
                  <a:txBody>
                    <a:bodyPr/>
                    <a:lstStyle/>
                    <a:p>
                      <a:r>
                        <a:rPr lang="en-IN">
                          <a:solidFill>
                            <a:srgbClr val="002060"/>
                          </a:solidFill>
                          <a:effectLst/>
                        </a:rPr>
                        <a:t>1</a:t>
                      </a:r>
                    </a:p>
                  </a:txBody>
                  <a:tcPr>
                    <a:lnL w="7620" cap="flat" cmpd="sng" algn="ctr">
                      <a:solidFill>
                        <a:srgbClr val="D0BEED"/>
                      </a:solidFill>
                      <a:prstDash val="solid"/>
                      <a:round/>
                      <a:headEnd type="none" w="med" len="med"/>
                      <a:tailEnd type="none" w="med" len="med"/>
                    </a:lnL>
                    <a:lnR w="7620" cap="flat" cmpd="sng" algn="ctr">
                      <a:solidFill>
                        <a:srgbClr val="D0BEED"/>
                      </a:solidFill>
                      <a:prstDash val="solid"/>
                      <a:round/>
                      <a:headEnd type="none" w="med" len="med"/>
                      <a:tailEnd type="none" w="med" len="med"/>
                    </a:lnR>
                    <a:lnT w="7620" cap="flat" cmpd="sng" algn="ctr">
                      <a:solidFill>
                        <a:srgbClr val="D0BEED"/>
                      </a:solidFill>
                      <a:prstDash val="solid"/>
                      <a:round/>
                      <a:headEnd type="none" w="med" len="med"/>
                      <a:tailEnd type="none" w="med" len="med"/>
                    </a:lnT>
                    <a:lnB w="7620" cap="flat" cmpd="sng" algn="ctr">
                      <a:solidFill>
                        <a:srgbClr val="F0B9ED"/>
                      </a:solidFill>
                      <a:prstDash val="solid"/>
                      <a:round/>
                      <a:headEnd type="none" w="med" len="med"/>
                      <a:tailEnd type="none" w="med" len="med"/>
                    </a:lnB>
                    <a:solidFill>
                      <a:srgbClr val="FFFFFF"/>
                    </a:solidFill>
                  </a:tcPr>
                </a:tc>
                <a:extLst>
                  <a:ext uri="{0D108BD9-81ED-4DB2-BD59-A6C34878D82A}">
                    <a16:rowId xmlns:a16="http://schemas.microsoft.com/office/drawing/2014/main" val="2993000867"/>
                  </a:ext>
                </a:extLst>
              </a:tr>
              <a:tr h="0">
                <a:tc>
                  <a:txBody>
                    <a:bodyPr/>
                    <a:lstStyle/>
                    <a:p>
                      <a:r>
                        <a:rPr lang="en-IN">
                          <a:solidFill>
                            <a:srgbClr val="002060"/>
                          </a:solidFill>
                          <a:effectLst/>
                        </a:rPr>
                        <a:t>101</a:t>
                      </a:r>
                    </a:p>
                  </a:txBody>
                  <a:tcPr>
                    <a:lnL w="7620" cap="flat" cmpd="sng" algn="ctr">
                      <a:solidFill>
                        <a:srgbClr val="D0BEED"/>
                      </a:solidFill>
                      <a:prstDash val="solid"/>
                      <a:round/>
                      <a:headEnd type="none" w="med" len="med"/>
                      <a:tailEnd type="none" w="med" len="med"/>
                    </a:lnL>
                    <a:lnR w="7620" cap="flat" cmpd="sng" algn="ctr">
                      <a:solidFill>
                        <a:srgbClr val="F0B9ED"/>
                      </a:solidFill>
                      <a:prstDash val="solid"/>
                      <a:round/>
                      <a:headEnd type="none" w="med" len="med"/>
                      <a:tailEnd type="none" w="med" len="med"/>
                    </a:lnR>
                    <a:lnT w="7620" cap="flat" cmpd="sng" algn="ctr">
                      <a:solidFill>
                        <a:srgbClr val="D0BEED"/>
                      </a:solidFill>
                      <a:prstDash val="solid"/>
                      <a:round/>
                      <a:headEnd type="none" w="med" len="med"/>
                      <a:tailEnd type="none" w="med" len="med"/>
                    </a:lnT>
                    <a:lnB w="7620" cap="flat" cmpd="sng" algn="ctr">
                      <a:solidFill>
                        <a:srgbClr val="D0BEED"/>
                      </a:solidFill>
                      <a:prstDash val="solid"/>
                      <a:round/>
                      <a:headEnd type="none" w="med" len="med"/>
                      <a:tailEnd type="none" w="med" len="med"/>
                    </a:lnB>
                    <a:solidFill>
                      <a:srgbClr val="FFFFFF"/>
                    </a:solidFill>
                  </a:tcPr>
                </a:tc>
                <a:tc>
                  <a:txBody>
                    <a:bodyPr/>
                    <a:lstStyle/>
                    <a:p>
                      <a:r>
                        <a:rPr lang="en-IN" dirty="0">
                          <a:solidFill>
                            <a:srgbClr val="002060"/>
                          </a:solidFill>
                          <a:effectLst/>
                        </a:rPr>
                        <a:t>2</a:t>
                      </a:r>
                    </a:p>
                  </a:txBody>
                  <a:tcPr>
                    <a:lnL w="7620" cap="flat" cmpd="sng" algn="ctr">
                      <a:solidFill>
                        <a:srgbClr val="F0B9ED"/>
                      </a:solidFill>
                      <a:prstDash val="solid"/>
                      <a:round/>
                      <a:headEnd type="none" w="med" len="med"/>
                      <a:tailEnd type="none" w="med" len="med"/>
                    </a:lnL>
                    <a:lnR w="7620" cap="flat" cmpd="sng" algn="ctr">
                      <a:solidFill>
                        <a:srgbClr val="F0B9ED"/>
                      </a:solidFill>
                      <a:prstDash val="solid"/>
                      <a:round/>
                      <a:headEnd type="none" w="med" len="med"/>
                      <a:tailEnd type="none" w="med" len="med"/>
                    </a:lnR>
                    <a:lnT w="7620" cap="flat" cmpd="sng" algn="ctr">
                      <a:solidFill>
                        <a:srgbClr val="F0B9ED"/>
                      </a:solidFill>
                      <a:prstDash val="solid"/>
                      <a:round/>
                      <a:headEnd type="none" w="med" len="med"/>
                      <a:tailEnd type="none" w="med" len="med"/>
                    </a:lnT>
                    <a:lnB w="7620" cap="flat" cmpd="sng" algn="ctr">
                      <a:solidFill>
                        <a:srgbClr val="F0B9ED"/>
                      </a:solidFill>
                      <a:prstDash val="solid"/>
                      <a:round/>
                      <a:headEnd type="none" w="med" len="med"/>
                      <a:tailEnd type="none" w="med" len="med"/>
                    </a:lnB>
                    <a:solidFill>
                      <a:srgbClr val="FFFFFF"/>
                    </a:solidFill>
                  </a:tcPr>
                </a:tc>
                <a:extLst>
                  <a:ext uri="{0D108BD9-81ED-4DB2-BD59-A6C34878D82A}">
                    <a16:rowId xmlns:a16="http://schemas.microsoft.com/office/drawing/2014/main" val="3450883468"/>
                  </a:ext>
                </a:extLst>
              </a:tr>
            </a:tbl>
          </a:graphicData>
        </a:graphic>
      </p:graphicFrame>
      <p:graphicFrame>
        <p:nvGraphicFramePr>
          <p:cNvPr id="4" name="Table 3">
            <a:extLst>
              <a:ext uri="{FF2B5EF4-FFF2-40B4-BE49-F238E27FC236}">
                <a16:creationId xmlns:a16="http://schemas.microsoft.com/office/drawing/2014/main" id="{8AFC4119-95DC-09AC-FC06-79B7374B8692}"/>
              </a:ext>
            </a:extLst>
          </p:cNvPr>
          <p:cNvGraphicFramePr>
            <a:graphicFrameLocks noGrp="1"/>
          </p:cNvGraphicFramePr>
          <p:nvPr>
            <p:extLst>
              <p:ext uri="{D42A27DB-BD31-4B8C-83A1-F6EECF244321}">
                <p14:modId xmlns:p14="http://schemas.microsoft.com/office/powerpoint/2010/main" val="1456750535"/>
              </p:ext>
            </p:extLst>
          </p:nvPr>
        </p:nvGraphicFramePr>
        <p:xfrm>
          <a:off x="5754153" y="3774718"/>
          <a:ext cx="6437847" cy="1097280"/>
        </p:xfrm>
        <a:graphic>
          <a:graphicData uri="http://schemas.openxmlformats.org/drawingml/2006/table">
            <a:tbl>
              <a:tblPr/>
              <a:tblGrid>
                <a:gridCol w="2145949">
                  <a:extLst>
                    <a:ext uri="{9D8B030D-6E8A-4147-A177-3AD203B41FA5}">
                      <a16:colId xmlns:a16="http://schemas.microsoft.com/office/drawing/2014/main" val="1771542383"/>
                    </a:ext>
                  </a:extLst>
                </a:gridCol>
                <a:gridCol w="2145949">
                  <a:extLst>
                    <a:ext uri="{9D8B030D-6E8A-4147-A177-3AD203B41FA5}">
                      <a16:colId xmlns:a16="http://schemas.microsoft.com/office/drawing/2014/main" val="670163608"/>
                    </a:ext>
                  </a:extLst>
                </a:gridCol>
                <a:gridCol w="2145949">
                  <a:extLst>
                    <a:ext uri="{9D8B030D-6E8A-4147-A177-3AD203B41FA5}">
                      <a16:colId xmlns:a16="http://schemas.microsoft.com/office/drawing/2014/main" val="2689754982"/>
                    </a:ext>
                  </a:extLst>
                </a:gridCol>
              </a:tblGrid>
              <a:tr h="0">
                <a:tc>
                  <a:txBody>
                    <a:bodyPr/>
                    <a:lstStyle/>
                    <a:p>
                      <a:pPr algn="l"/>
                      <a:r>
                        <a:rPr lang="en-IN">
                          <a:solidFill>
                            <a:srgbClr val="002060"/>
                          </a:solidFill>
                          <a:effectLst/>
                        </a:rPr>
                        <a:t>p_id</a:t>
                      </a:r>
                    </a:p>
                  </a:txBody>
                  <a:tcPr>
                    <a:lnL w="7620" cap="flat" cmpd="sng" algn="ctr">
                      <a:solidFill>
                        <a:srgbClr val="10F30E"/>
                      </a:solidFill>
                      <a:prstDash val="solid"/>
                      <a:round/>
                      <a:headEnd type="none" w="med" len="med"/>
                      <a:tailEnd type="none" w="med" len="med"/>
                    </a:lnL>
                    <a:lnR w="7620" cap="flat" cmpd="sng" algn="ctr">
                      <a:solidFill>
                        <a:srgbClr val="B0F40E"/>
                      </a:solidFill>
                      <a:prstDash val="solid"/>
                      <a:round/>
                      <a:headEnd type="none" w="med" len="med"/>
                      <a:tailEnd type="none" w="med" len="med"/>
                    </a:lnR>
                    <a:lnT w="7620" cap="flat" cmpd="sng" algn="ctr">
                      <a:solidFill>
                        <a:srgbClr val="10F30E"/>
                      </a:solidFill>
                      <a:prstDash val="solid"/>
                      <a:round/>
                      <a:headEnd type="none" w="med" len="med"/>
                      <a:tailEnd type="none" w="med" len="med"/>
                    </a:lnT>
                    <a:lnB w="7620" cap="flat" cmpd="sng" algn="ctr">
                      <a:solidFill>
                        <a:srgbClr val="B0F40E"/>
                      </a:solidFill>
                      <a:prstDash val="solid"/>
                      <a:round/>
                      <a:headEnd type="none" w="med" len="med"/>
                      <a:tailEnd type="none" w="med" len="med"/>
                    </a:lnB>
                    <a:solidFill>
                      <a:srgbClr val="FFFFFF"/>
                    </a:solidFill>
                  </a:tcPr>
                </a:tc>
                <a:tc>
                  <a:txBody>
                    <a:bodyPr/>
                    <a:lstStyle/>
                    <a:p>
                      <a:pPr algn="l"/>
                      <a:r>
                        <a:rPr lang="en-IN">
                          <a:solidFill>
                            <a:srgbClr val="002060"/>
                          </a:solidFill>
                          <a:effectLst/>
                        </a:rPr>
                        <a:t>professor</a:t>
                      </a:r>
                    </a:p>
                  </a:txBody>
                  <a:tcPr>
                    <a:lnL w="7620" cap="flat" cmpd="sng" algn="ctr">
                      <a:solidFill>
                        <a:srgbClr val="B0F40E"/>
                      </a:solidFill>
                      <a:prstDash val="solid"/>
                      <a:round/>
                      <a:headEnd type="none" w="med" len="med"/>
                      <a:tailEnd type="none" w="med" len="med"/>
                    </a:lnL>
                    <a:lnR w="7620" cap="flat" cmpd="sng" algn="ctr">
                      <a:solidFill>
                        <a:srgbClr val="F0F10E"/>
                      </a:solidFill>
                      <a:prstDash val="solid"/>
                      <a:round/>
                      <a:headEnd type="none" w="med" len="med"/>
                      <a:tailEnd type="none" w="med" len="med"/>
                    </a:lnR>
                    <a:lnT w="7620" cap="flat" cmpd="sng" algn="ctr">
                      <a:solidFill>
                        <a:srgbClr val="B0F40E"/>
                      </a:solidFill>
                      <a:prstDash val="solid"/>
                      <a:round/>
                      <a:headEnd type="none" w="med" len="med"/>
                      <a:tailEnd type="none" w="med" len="med"/>
                    </a:lnT>
                    <a:lnB w="7620" cap="flat" cmpd="sng" algn="ctr">
                      <a:solidFill>
                        <a:srgbClr val="700E0F"/>
                      </a:solidFill>
                      <a:prstDash val="solid"/>
                      <a:round/>
                      <a:headEnd type="none" w="med" len="med"/>
                      <a:tailEnd type="none" w="med" len="med"/>
                    </a:lnB>
                    <a:solidFill>
                      <a:srgbClr val="FFFFFF"/>
                    </a:solidFill>
                  </a:tcPr>
                </a:tc>
                <a:tc>
                  <a:txBody>
                    <a:bodyPr/>
                    <a:lstStyle/>
                    <a:p>
                      <a:pPr algn="l"/>
                      <a:r>
                        <a:rPr lang="en-IN">
                          <a:solidFill>
                            <a:srgbClr val="002060"/>
                          </a:solidFill>
                          <a:effectLst/>
                        </a:rPr>
                        <a:t>subject</a:t>
                      </a:r>
                    </a:p>
                  </a:txBody>
                  <a:tcPr>
                    <a:lnL w="7620" cap="flat" cmpd="sng" algn="ctr">
                      <a:solidFill>
                        <a:srgbClr val="F0F10E"/>
                      </a:solidFill>
                      <a:prstDash val="solid"/>
                      <a:round/>
                      <a:headEnd type="none" w="med" len="med"/>
                      <a:tailEnd type="none" w="med" len="med"/>
                    </a:lnL>
                    <a:lnR w="7620" cap="flat" cmpd="sng" algn="ctr">
                      <a:solidFill>
                        <a:srgbClr val="F0F10E"/>
                      </a:solidFill>
                      <a:prstDash val="solid"/>
                      <a:round/>
                      <a:headEnd type="none" w="med" len="med"/>
                      <a:tailEnd type="none" w="med" len="med"/>
                    </a:lnR>
                    <a:lnT w="7620" cap="flat" cmpd="sng" algn="ctr">
                      <a:solidFill>
                        <a:srgbClr val="F0F10E"/>
                      </a:solidFill>
                      <a:prstDash val="solid"/>
                      <a:round/>
                      <a:headEnd type="none" w="med" len="med"/>
                      <a:tailEnd type="none" w="med" len="med"/>
                    </a:lnT>
                    <a:lnB w="7620" cap="flat" cmpd="sng" algn="ctr">
                      <a:solidFill>
                        <a:srgbClr val="901D0F"/>
                      </a:solidFill>
                      <a:prstDash val="solid"/>
                      <a:round/>
                      <a:headEnd type="none" w="med" len="med"/>
                      <a:tailEnd type="none" w="med" len="med"/>
                    </a:lnB>
                    <a:solidFill>
                      <a:srgbClr val="FFFFFF"/>
                    </a:solidFill>
                  </a:tcPr>
                </a:tc>
                <a:extLst>
                  <a:ext uri="{0D108BD9-81ED-4DB2-BD59-A6C34878D82A}">
                    <a16:rowId xmlns:a16="http://schemas.microsoft.com/office/drawing/2014/main" val="1054065001"/>
                  </a:ext>
                </a:extLst>
              </a:tr>
              <a:tr h="0">
                <a:tc>
                  <a:txBody>
                    <a:bodyPr/>
                    <a:lstStyle/>
                    <a:p>
                      <a:r>
                        <a:rPr lang="en-IN">
                          <a:solidFill>
                            <a:srgbClr val="002060"/>
                          </a:solidFill>
                          <a:effectLst/>
                        </a:rPr>
                        <a:t>1</a:t>
                      </a:r>
                    </a:p>
                  </a:txBody>
                  <a:tcPr>
                    <a:lnL w="7620" cap="flat" cmpd="sng" algn="ctr">
                      <a:solidFill>
                        <a:srgbClr val="B0F40E"/>
                      </a:solidFill>
                      <a:prstDash val="solid"/>
                      <a:round/>
                      <a:headEnd type="none" w="med" len="med"/>
                      <a:tailEnd type="none" w="med" len="med"/>
                    </a:lnL>
                    <a:lnR w="7620" cap="flat" cmpd="sng" algn="ctr">
                      <a:solidFill>
                        <a:srgbClr val="700E0F"/>
                      </a:solidFill>
                      <a:prstDash val="solid"/>
                      <a:round/>
                      <a:headEnd type="none" w="med" len="med"/>
                      <a:tailEnd type="none" w="med" len="med"/>
                    </a:lnR>
                    <a:lnT w="7620" cap="flat" cmpd="sng" algn="ctr">
                      <a:solidFill>
                        <a:srgbClr val="B0F40E"/>
                      </a:solidFill>
                      <a:prstDash val="solid"/>
                      <a:round/>
                      <a:headEnd type="none" w="med" len="med"/>
                      <a:tailEnd type="none" w="med" len="med"/>
                    </a:lnT>
                    <a:lnB w="7620" cap="flat" cmpd="sng" algn="ctr">
                      <a:solidFill>
                        <a:srgbClr val="F01C0F"/>
                      </a:solidFill>
                      <a:prstDash val="solid"/>
                      <a:round/>
                      <a:headEnd type="none" w="med" len="med"/>
                      <a:tailEnd type="none" w="med" len="med"/>
                    </a:lnB>
                    <a:solidFill>
                      <a:srgbClr val="FFFFFF"/>
                    </a:solidFill>
                  </a:tcPr>
                </a:tc>
                <a:tc>
                  <a:txBody>
                    <a:bodyPr/>
                    <a:lstStyle/>
                    <a:p>
                      <a:r>
                        <a:rPr lang="en-IN">
                          <a:solidFill>
                            <a:srgbClr val="002060"/>
                          </a:solidFill>
                          <a:effectLst/>
                        </a:rPr>
                        <a:t>P.Java</a:t>
                      </a:r>
                    </a:p>
                  </a:txBody>
                  <a:tcPr>
                    <a:lnL w="7620" cap="flat" cmpd="sng" algn="ctr">
                      <a:solidFill>
                        <a:srgbClr val="700E0F"/>
                      </a:solidFill>
                      <a:prstDash val="solid"/>
                      <a:round/>
                      <a:headEnd type="none" w="med" len="med"/>
                      <a:tailEnd type="none" w="med" len="med"/>
                    </a:lnL>
                    <a:lnR w="7620" cap="flat" cmpd="sng" algn="ctr">
                      <a:solidFill>
                        <a:srgbClr val="901D0F"/>
                      </a:solidFill>
                      <a:prstDash val="solid"/>
                      <a:round/>
                      <a:headEnd type="none" w="med" len="med"/>
                      <a:tailEnd type="none" w="med" len="med"/>
                    </a:lnR>
                    <a:lnT w="7620" cap="flat" cmpd="sng" algn="ctr">
                      <a:solidFill>
                        <a:srgbClr val="700E0F"/>
                      </a:solidFill>
                      <a:prstDash val="solid"/>
                      <a:round/>
                      <a:headEnd type="none" w="med" len="med"/>
                      <a:tailEnd type="none" w="med" len="med"/>
                    </a:lnT>
                    <a:lnB w="7620" cap="flat" cmpd="sng" algn="ctr">
                      <a:solidFill>
                        <a:srgbClr val="F01B0F"/>
                      </a:solidFill>
                      <a:prstDash val="solid"/>
                      <a:round/>
                      <a:headEnd type="none" w="med" len="med"/>
                      <a:tailEnd type="none" w="med" len="med"/>
                    </a:lnB>
                    <a:solidFill>
                      <a:srgbClr val="FFFFFF"/>
                    </a:solidFill>
                  </a:tcPr>
                </a:tc>
                <a:tc>
                  <a:txBody>
                    <a:bodyPr/>
                    <a:lstStyle/>
                    <a:p>
                      <a:r>
                        <a:rPr lang="en-IN">
                          <a:solidFill>
                            <a:srgbClr val="002060"/>
                          </a:solidFill>
                          <a:effectLst/>
                        </a:rPr>
                        <a:t>Java</a:t>
                      </a:r>
                    </a:p>
                  </a:txBody>
                  <a:tcPr>
                    <a:lnL w="7620" cap="flat" cmpd="sng" algn="ctr">
                      <a:solidFill>
                        <a:srgbClr val="901D0F"/>
                      </a:solidFill>
                      <a:prstDash val="solid"/>
                      <a:round/>
                      <a:headEnd type="none" w="med" len="med"/>
                      <a:tailEnd type="none" w="med" len="med"/>
                    </a:lnL>
                    <a:lnR w="7620" cap="flat" cmpd="sng" algn="ctr">
                      <a:solidFill>
                        <a:srgbClr val="901D0F"/>
                      </a:solidFill>
                      <a:prstDash val="solid"/>
                      <a:round/>
                      <a:headEnd type="none" w="med" len="med"/>
                      <a:tailEnd type="none" w="med" len="med"/>
                    </a:lnR>
                    <a:lnT w="7620" cap="flat" cmpd="sng" algn="ctr">
                      <a:solidFill>
                        <a:srgbClr val="901D0F"/>
                      </a:solidFill>
                      <a:prstDash val="solid"/>
                      <a:round/>
                      <a:headEnd type="none" w="med" len="med"/>
                      <a:tailEnd type="none" w="med" len="med"/>
                    </a:lnT>
                    <a:lnB w="7620" cap="flat" cmpd="sng" algn="ctr">
                      <a:solidFill>
                        <a:srgbClr val="F01C0F"/>
                      </a:solidFill>
                      <a:prstDash val="solid"/>
                      <a:round/>
                      <a:headEnd type="none" w="med" len="med"/>
                      <a:tailEnd type="none" w="med" len="med"/>
                    </a:lnB>
                    <a:solidFill>
                      <a:srgbClr val="FFFFFF"/>
                    </a:solidFill>
                  </a:tcPr>
                </a:tc>
                <a:extLst>
                  <a:ext uri="{0D108BD9-81ED-4DB2-BD59-A6C34878D82A}">
                    <a16:rowId xmlns:a16="http://schemas.microsoft.com/office/drawing/2014/main" val="3115862242"/>
                  </a:ext>
                </a:extLst>
              </a:tr>
              <a:tr h="0">
                <a:tc>
                  <a:txBody>
                    <a:bodyPr/>
                    <a:lstStyle/>
                    <a:p>
                      <a:r>
                        <a:rPr lang="en-IN">
                          <a:solidFill>
                            <a:srgbClr val="002060"/>
                          </a:solidFill>
                          <a:effectLst/>
                        </a:rPr>
                        <a:t>2</a:t>
                      </a:r>
                    </a:p>
                  </a:txBody>
                  <a:tcPr>
                    <a:lnL w="7620" cap="flat" cmpd="sng" algn="ctr">
                      <a:solidFill>
                        <a:srgbClr val="F01C0F"/>
                      </a:solidFill>
                      <a:prstDash val="solid"/>
                      <a:round/>
                      <a:headEnd type="none" w="med" len="med"/>
                      <a:tailEnd type="none" w="med" len="med"/>
                    </a:lnL>
                    <a:lnR w="7620" cap="flat" cmpd="sng" algn="ctr">
                      <a:solidFill>
                        <a:srgbClr val="F01B0F"/>
                      </a:solidFill>
                      <a:prstDash val="solid"/>
                      <a:round/>
                      <a:headEnd type="none" w="med" len="med"/>
                      <a:tailEnd type="none" w="med" len="med"/>
                    </a:lnR>
                    <a:lnT w="7620" cap="flat" cmpd="sng" algn="ctr">
                      <a:solidFill>
                        <a:srgbClr val="F01C0F"/>
                      </a:solidFill>
                      <a:prstDash val="solid"/>
                      <a:round/>
                      <a:headEnd type="none" w="med" len="med"/>
                      <a:tailEnd type="none" w="med" len="med"/>
                    </a:lnT>
                    <a:lnB w="7620" cap="flat" cmpd="sng" algn="ctr">
                      <a:solidFill>
                        <a:srgbClr val="F01C0F"/>
                      </a:solidFill>
                      <a:prstDash val="solid"/>
                      <a:round/>
                      <a:headEnd type="none" w="med" len="med"/>
                      <a:tailEnd type="none" w="med" len="med"/>
                    </a:lnB>
                    <a:solidFill>
                      <a:srgbClr val="FFFFFF"/>
                    </a:solidFill>
                  </a:tcPr>
                </a:tc>
                <a:tc>
                  <a:txBody>
                    <a:bodyPr/>
                    <a:lstStyle/>
                    <a:p>
                      <a:r>
                        <a:rPr lang="en-IN">
                          <a:solidFill>
                            <a:srgbClr val="002060"/>
                          </a:solidFill>
                          <a:effectLst/>
                        </a:rPr>
                        <a:t>P.Cpp</a:t>
                      </a:r>
                    </a:p>
                  </a:txBody>
                  <a:tcPr>
                    <a:lnL w="7620" cap="flat" cmpd="sng" algn="ctr">
                      <a:solidFill>
                        <a:srgbClr val="F01B0F"/>
                      </a:solidFill>
                      <a:prstDash val="solid"/>
                      <a:round/>
                      <a:headEnd type="none" w="med" len="med"/>
                      <a:tailEnd type="none" w="med" len="med"/>
                    </a:lnL>
                    <a:lnR w="7620" cap="flat" cmpd="sng" algn="ctr">
                      <a:solidFill>
                        <a:srgbClr val="F01C0F"/>
                      </a:solidFill>
                      <a:prstDash val="solid"/>
                      <a:round/>
                      <a:headEnd type="none" w="med" len="med"/>
                      <a:tailEnd type="none" w="med" len="med"/>
                    </a:lnR>
                    <a:lnT w="7620" cap="flat" cmpd="sng" algn="ctr">
                      <a:solidFill>
                        <a:srgbClr val="F01B0F"/>
                      </a:solidFill>
                      <a:prstDash val="solid"/>
                      <a:round/>
                      <a:headEnd type="none" w="med" len="med"/>
                      <a:tailEnd type="none" w="med" len="med"/>
                    </a:lnT>
                    <a:lnB w="7620" cap="flat" cmpd="sng" algn="ctr">
                      <a:solidFill>
                        <a:srgbClr val="F01B0F"/>
                      </a:solidFill>
                      <a:prstDash val="solid"/>
                      <a:round/>
                      <a:headEnd type="none" w="med" len="med"/>
                      <a:tailEnd type="none" w="med" len="med"/>
                    </a:lnB>
                    <a:solidFill>
                      <a:srgbClr val="FFFFFF"/>
                    </a:solidFill>
                  </a:tcPr>
                </a:tc>
                <a:tc>
                  <a:txBody>
                    <a:bodyPr/>
                    <a:lstStyle/>
                    <a:p>
                      <a:r>
                        <a:rPr lang="en-IN" dirty="0">
                          <a:solidFill>
                            <a:srgbClr val="002060"/>
                          </a:solidFill>
                          <a:effectLst/>
                        </a:rPr>
                        <a:t>C++</a:t>
                      </a:r>
                    </a:p>
                  </a:txBody>
                  <a:tcPr>
                    <a:lnL w="7620" cap="flat" cmpd="sng" algn="ctr">
                      <a:solidFill>
                        <a:srgbClr val="F01C0F"/>
                      </a:solidFill>
                      <a:prstDash val="solid"/>
                      <a:round/>
                      <a:headEnd type="none" w="med" len="med"/>
                      <a:tailEnd type="none" w="med" len="med"/>
                    </a:lnL>
                    <a:lnR w="7620" cap="flat" cmpd="sng" algn="ctr">
                      <a:solidFill>
                        <a:srgbClr val="F01C0F"/>
                      </a:solidFill>
                      <a:prstDash val="solid"/>
                      <a:round/>
                      <a:headEnd type="none" w="med" len="med"/>
                      <a:tailEnd type="none" w="med" len="med"/>
                    </a:lnR>
                    <a:lnT w="7620" cap="flat" cmpd="sng" algn="ctr">
                      <a:solidFill>
                        <a:srgbClr val="F01C0F"/>
                      </a:solidFill>
                      <a:prstDash val="solid"/>
                      <a:round/>
                      <a:headEnd type="none" w="med" len="med"/>
                      <a:tailEnd type="none" w="med" len="med"/>
                    </a:lnT>
                    <a:lnB w="7620" cap="flat" cmpd="sng" algn="ctr">
                      <a:solidFill>
                        <a:srgbClr val="F01C0F"/>
                      </a:solidFill>
                      <a:prstDash val="solid"/>
                      <a:round/>
                      <a:headEnd type="none" w="med" len="med"/>
                      <a:tailEnd type="none" w="med" len="med"/>
                    </a:lnB>
                    <a:solidFill>
                      <a:srgbClr val="FFFFFF"/>
                    </a:solidFill>
                  </a:tcPr>
                </a:tc>
                <a:extLst>
                  <a:ext uri="{0D108BD9-81ED-4DB2-BD59-A6C34878D82A}">
                    <a16:rowId xmlns:a16="http://schemas.microsoft.com/office/drawing/2014/main" val="2357012609"/>
                  </a:ext>
                </a:extLst>
              </a:tr>
            </a:tbl>
          </a:graphicData>
        </a:graphic>
      </p:graphicFrame>
    </p:spTree>
    <p:extLst>
      <p:ext uri="{BB962C8B-B14F-4D97-AF65-F5344CB8AC3E}">
        <p14:creationId xmlns:p14="http://schemas.microsoft.com/office/powerpoint/2010/main" val="283306593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FD3979-E906-587A-AD2A-0E9D413CE49F}"/>
              </a:ext>
            </a:extLst>
          </p:cNvPr>
          <p:cNvPicPr>
            <a:picLocks noChangeAspect="1"/>
          </p:cNvPicPr>
          <p:nvPr/>
        </p:nvPicPr>
        <p:blipFill>
          <a:blip r:embed="rId3"/>
          <a:stretch>
            <a:fillRect/>
          </a:stretch>
        </p:blipFill>
        <p:spPr>
          <a:xfrm>
            <a:off x="2143431" y="635852"/>
            <a:ext cx="7629229" cy="5391322"/>
          </a:xfrm>
          <a:prstGeom prst="rect">
            <a:avLst/>
          </a:prstGeom>
        </p:spPr>
      </p:pic>
    </p:spTree>
    <p:extLst>
      <p:ext uri="{BB962C8B-B14F-4D97-AF65-F5344CB8AC3E}">
        <p14:creationId xmlns:p14="http://schemas.microsoft.com/office/powerpoint/2010/main" val="24651598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613414" y="383505"/>
            <a:ext cx="6721451"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DML Trigger</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191C82A0-0879-C0C9-D998-46C56B9E8637}"/>
              </a:ext>
            </a:extLst>
          </p:cNvPr>
          <p:cNvSpPr txBox="1"/>
          <p:nvPr/>
        </p:nvSpPr>
        <p:spPr>
          <a:xfrm>
            <a:off x="267377" y="1301066"/>
            <a:ext cx="10941397" cy="1200329"/>
          </a:xfrm>
          <a:prstGeom prst="rect">
            <a:avLst/>
          </a:prstGeom>
          <a:noFill/>
        </p:spPr>
        <p:txBody>
          <a:bodyPr wrap="square">
            <a:spAutoFit/>
          </a:bodyPr>
          <a:lstStyle>
            <a:defPPr>
              <a:defRPr lang="fr-FR"/>
            </a:defPPr>
            <a:lvl1pPr marL="342900" indent="-342900">
              <a:buFont typeface="Arial" panose="020B0604020202020204" pitchFamily="34" charset="0"/>
              <a:buChar char="•"/>
              <a:defRPr sz="2400">
                <a:solidFill>
                  <a:srgbClr val="002060"/>
                </a:solidFill>
                <a:latin typeface="Work Sans" pitchFamily="2" charset="0"/>
              </a:defRPr>
            </a:lvl1pPr>
          </a:lstStyle>
          <a:p>
            <a:r>
              <a:rPr lang="en-US" dirty="0"/>
              <a:t>DML (Data Manipulation Language) trigger is automatically invoked when an INSERT, UPDATE or DELETE statement is executed on a table.</a:t>
            </a:r>
          </a:p>
        </p:txBody>
      </p:sp>
      <p:sp>
        <p:nvSpPr>
          <p:cNvPr id="6" name="TextBox 5">
            <a:extLst>
              <a:ext uri="{FF2B5EF4-FFF2-40B4-BE49-F238E27FC236}">
                <a16:creationId xmlns:a16="http://schemas.microsoft.com/office/drawing/2014/main" id="{B8DF1A6A-51E0-74BC-8DEB-5E46837CDDB4}"/>
              </a:ext>
            </a:extLst>
          </p:cNvPr>
          <p:cNvSpPr txBox="1"/>
          <p:nvPr/>
        </p:nvSpPr>
        <p:spPr>
          <a:xfrm>
            <a:off x="1407917" y="2747800"/>
            <a:ext cx="10066327" cy="3477875"/>
          </a:xfrm>
          <a:prstGeom prst="rect">
            <a:avLst/>
          </a:prstGeom>
          <a:noFill/>
        </p:spPr>
        <p:txBody>
          <a:bodyPr wrap="square">
            <a:spAutoFit/>
          </a:bodyPr>
          <a:lstStyle/>
          <a:p>
            <a:r>
              <a:rPr lang="en-US" sz="2000" dirty="0">
                <a:solidFill>
                  <a:srgbClr val="FF0000"/>
                </a:solidFill>
                <a:latin typeface="Work Sans" pitchFamily="2" charset="0"/>
              </a:rPr>
              <a:t>CREATE TRIGGER [</a:t>
            </a:r>
            <a:r>
              <a:rPr lang="en-US" sz="2000" dirty="0" err="1">
                <a:solidFill>
                  <a:srgbClr val="FF0000"/>
                </a:solidFill>
                <a:latin typeface="Work Sans" pitchFamily="2" charset="0"/>
              </a:rPr>
              <a:t>schema_name</a:t>
            </a:r>
            <a:r>
              <a:rPr lang="en-US" sz="2000" dirty="0">
                <a:solidFill>
                  <a:srgbClr val="FF0000"/>
                </a:solidFill>
                <a:latin typeface="Work Sans" pitchFamily="2" charset="0"/>
              </a:rPr>
              <a:t>.] </a:t>
            </a:r>
            <a:r>
              <a:rPr lang="en-US" sz="2000" dirty="0" err="1">
                <a:solidFill>
                  <a:srgbClr val="FF0000"/>
                </a:solidFill>
                <a:latin typeface="Work Sans" pitchFamily="2" charset="0"/>
              </a:rPr>
              <a:t>trigger_name</a:t>
            </a:r>
            <a:endParaRPr lang="en-US" sz="2000" dirty="0">
              <a:solidFill>
                <a:srgbClr val="FF0000"/>
              </a:solidFill>
              <a:latin typeface="Work Sans" pitchFamily="2" charset="0"/>
            </a:endParaRPr>
          </a:p>
          <a:p>
            <a:endParaRPr lang="en-US" sz="2000" dirty="0">
              <a:solidFill>
                <a:srgbClr val="FF0000"/>
              </a:solidFill>
              <a:latin typeface="Work Sans" pitchFamily="2" charset="0"/>
            </a:endParaRPr>
          </a:p>
          <a:p>
            <a:r>
              <a:rPr lang="en-US" sz="2000" dirty="0">
                <a:solidFill>
                  <a:srgbClr val="FF0000"/>
                </a:solidFill>
                <a:latin typeface="Work Sans" pitchFamily="2" charset="0"/>
              </a:rPr>
              <a:t>ON { </a:t>
            </a:r>
            <a:r>
              <a:rPr lang="en-US" sz="2000" dirty="0" err="1">
                <a:solidFill>
                  <a:srgbClr val="FF0000"/>
                </a:solidFill>
                <a:latin typeface="Work Sans" pitchFamily="2" charset="0"/>
              </a:rPr>
              <a:t>table_name</a:t>
            </a:r>
            <a:r>
              <a:rPr lang="en-US" sz="2000" dirty="0">
                <a:solidFill>
                  <a:srgbClr val="FF0000"/>
                </a:solidFill>
                <a:latin typeface="Work Sans" pitchFamily="2" charset="0"/>
              </a:rPr>
              <a:t> | </a:t>
            </a:r>
            <a:r>
              <a:rPr lang="en-US" sz="2000" dirty="0" err="1">
                <a:solidFill>
                  <a:srgbClr val="FF0000"/>
                </a:solidFill>
                <a:latin typeface="Work Sans" pitchFamily="2" charset="0"/>
              </a:rPr>
              <a:t>view_name</a:t>
            </a:r>
            <a:r>
              <a:rPr lang="en-US" sz="2000" dirty="0">
                <a:solidFill>
                  <a:srgbClr val="FF0000"/>
                </a:solidFill>
                <a:latin typeface="Work Sans" pitchFamily="2" charset="0"/>
              </a:rPr>
              <a:t> }</a:t>
            </a:r>
          </a:p>
          <a:p>
            <a:endParaRPr lang="en-US" sz="2000" dirty="0">
              <a:solidFill>
                <a:srgbClr val="FF0000"/>
              </a:solidFill>
              <a:latin typeface="Work Sans" pitchFamily="2" charset="0"/>
            </a:endParaRPr>
          </a:p>
          <a:p>
            <a:r>
              <a:rPr lang="en-US" sz="2000" dirty="0">
                <a:solidFill>
                  <a:srgbClr val="FF0000"/>
                </a:solidFill>
                <a:latin typeface="Work Sans" pitchFamily="2" charset="0"/>
              </a:rPr>
              <a:t>{ FOR | AFTER | INSTEAD OF } {[INSERT],[UPDATE],[DELETE]}</a:t>
            </a:r>
          </a:p>
          <a:p>
            <a:endParaRPr lang="en-US" sz="2000" dirty="0">
              <a:solidFill>
                <a:srgbClr val="FF0000"/>
              </a:solidFill>
              <a:latin typeface="Work Sans" pitchFamily="2" charset="0"/>
            </a:endParaRPr>
          </a:p>
          <a:p>
            <a:r>
              <a:rPr lang="en-US" sz="2000" dirty="0">
                <a:solidFill>
                  <a:srgbClr val="FF0000"/>
                </a:solidFill>
                <a:latin typeface="Work Sans" pitchFamily="2" charset="0"/>
              </a:rPr>
              <a:t>[NOT FOR REPLICATION]</a:t>
            </a:r>
          </a:p>
          <a:p>
            <a:endParaRPr lang="en-US" sz="2000" dirty="0">
              <a:solidFill>
                <a:srgbClr val="FF0000"/>
              </a:solidFill>
              <a:latin typeface="Work Sans" pitchFamily="2" charset="0"/>
            </a:endParaRPr>
          </a:p>
          <a:p>
            <a:r>
              <a:rPr lang="en-US" sz="2000" dirty="0">
                <a:solidFill>
                  <a:srgbClr val="FF0000"/>
                </a:solidFill>
                <a:latin typeface="Work Sans" pitchFamily="2" charset="0"/>
              </a:rPr>
              <a:t>AS</a:t>
            </a:r>
          </a:p>
          <a:p>
            <a:endParaRPr lang="en-US" sz="2000" dirty="0">
              <a:solidFill>
                <a:srgbClr val="FF0000"/>
              </a:solidFill>
              <a:latin typeface="Work Sans" pitchFamily="2" charset="0"/>
            </a:endParaRPr>
          </a:p>
          <a:p>
            <a:r>
              <a:rPr lang="en-US" sz="2000" dirty="0">
                <a:solidFill>
                  <a:srgbClr val="FF0000"/>
                </a:solidFill>
                <a:latin typeface="Work Sans" pitchFamily="2" charset="0"/>
              </a:rPr>
              <a:t>    {</a:t>
            </a:r>
            <a:r>
              <a:rPr lang="en-US" sz="2000" dirty="0" err="1">
                <a:solidFill>
                  <a:srgbClr val="FF0000"/>
                </a:solidFill>
                <a:latin typeface="Work Sans" pitchFamily="2" charset="0"/>
              </a:rPr>
              <a:t>sql_statements</a:t>
            </a:r>
            <a:r>
              <a:rPr lang="en-US" sz="2000" dirty="0">
                <a:solidFill>
                  <a:srgbClr val="FF0000"/>
                </a:solidFill>
                <a:latin typeface="Work Sans" pitchFamily="2" charset="0"/>
              </a:rPr>
              <a:t>}</a:t>
            </a:r>
            <a:endParaRPr lang="en-IN" sz="2000" dirty="0">
              <a:solidFill>
                <a:srgbClr val="FF0000"/>
              </a:solidFill>
              <a:latin typeface="Work Sans" pitchFamily="2" charset="0"/>
            </a:endParaRPr>
          </a:p>
        </p:txBody>
      </p:sp>
    </p:spTree>
    <p:extLst>
      <p:ext uri="{BB962C8B-B14F-4D97-AF65-F5344CB8AC3E}">
        <p14:creationId xmlns:p14="http://schemas.microsoft.com/office/powerpoint/2010/main" val="9380504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170962" y="248313"/>
            <a:ext cx="6721451"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DML Trigger Temporary Tables</a:t>
            </a:r>
            <a:endParaRPr lang="fr-FR" sz="2800" b="1" kern="0" spc="-100" dirty="0">
              <a:solidFill>
                <a:schemeClr val="bg1">
                  <a:lumMod val="95000"/>
                  <a:lumOff val="5000"/>
                </a:schemeClr>
              </a:solidFill>
              <a:latin typeface="Arial" panose="020B0604020202020204" pitchFamily="34" charset="0"/>
            </a:endParaRPr>
          </a:p>
        </p:txBody>
      </p:sp>
      <p:sp>
        <p:nvSpPr>
          <p:cNvPr id="7" name="TextBox 6">
            <a:extLst>
              <a:ext uri="{FF2B5EF4-FFF2-40B4-BE49-F238E27FC236}">
                <a16:creationId xmlns:a16="http://schemas.microsoft.com/office/drawing/2014/main" id="{98614B5C-AE35-5E39-CA0C-1C62065F920A}"/>
              </a:ext>
            </a:extLst>
          </p:cNvPr>
          <p:cNvSpPr txBox="1"/>
          <p:nvPr/>
        </p:nvSpPr>
        <p:spPr>
          <a:xfrm>
            <a:off x="446670" y="1223125"/>
            <a:ext cx="10309820" cy="1323439"/>
          </a:xfrm>
          <a:prstGeom prst="rect">
            <a:avLst/>
          </a:prstGeom>
          <a:noFill/>
        </p:spPr>
        <p:txBody>
          <a:bodyPr wrap="square">
            <a:spAutoFit/>
          </a:bodyPr>
          <a:lstStyle/>
          <a:p>
            <a:r>
              <a:rPr lang="en-US" sz="2000" dirty="0">
                <a:solidFill>
                  <a:srgbClr val="002060"/>
                </a:solidFill>
                <a:latin typeface="Work Sans" pitchFamily="2" charset="0"/>
              </a:rPr>
              <a:t>	DML triggers use two special temporary tables called </a:t>
            </a:r>
            <a:r>
              <a:rPr lang="en-US" sz="2000" b="1" dirty="0">
                <a:solidFill>
                  <a:srgbClr val="002060"/>
                </a:solidFill>
                <a:latin typeface="Work Sans" pitchFamily="2" charset="0"/>
              </a:rPr>
              <a:t>inserted tables and deleted tables</a:t>
            </a:r>
            <a:r>
              <a:rPr lang="en-US" sz="2000" dirty="0">
                <a:solidFill>
                  <a:srgbClr val="002060"/>
                </a:solidFill>
                <a:latin typeface="Work Sans" pitchFamily="2" charset="0"/>
              </a:rPr>
              <a:t>. SQL Server automatically creates and manages these tables. SQL Server uses these tables to find the state of a table before and after a data modification and take action based on that difference.</a:t>
            </a:r>
            <a:endParaRPr lang="en-IN" sz="2000" dirty="0">
              <a:solidFill>
                <a:srgbClr val="002060"/>
              </a:solidFill>
              <a:latin typeface="Work Sans" pitchFamily="2" charset="0"/>
            </a:endParaRPr>
          </a:p>
        </p:txBody>
      </p:sp>
      <p:graphicFrame>
        <p:nvGraphicFramePr>
          <p:cNvPr id="2" name="Table 1">
            <a:extLst>
              <a:ext uri="{FF2B5EF4-FFF2-40B4-BE49-F238E27FC236}">
                <a16:creationId xmlns:a16="http://schemas.microsoft.com/office/drawing/2014/main" id="{5478CC49-5A0A-1D91-9D20-5905D4E40A05}"/>
              </a:ext>
            </a:extLst>
          </p:cNvPr>
          <p:cNvGraphicFramePr>
            <a:graphicFrameLocks noGrp="1"/>
          </p:cNvGraphicFramePr>
          <p:nvPr>
            <p:extLst>
              <p:ext uri="{D42A27DB-BD31-4B8C-83A1-F6EECF244321}">
                <p14:modId xmlns:p14="http://schemas.microsoft.com/office/powerpoint/2010/main" val="409206199"/>
              </p:ext>
            </p:extLst>
          </p:nvPr>
        </p:nvGraphicFramePr>
        <p:xfrm>
          <a:off x="446670" y="3257484"/>
          <a:ext cx="11214388" cy="1737360"/>
        </p:xfrm>
        <a:graphic>
          <a:graphicData uri="http://schemas.openxmlformats.org/drawingml/2006/table">
            <a:tbl>
              <a:tblPr/>
              <a:tblGrid>
                <a:gridCol w="5493042">
                  <a:extLst>
                    <a:ext uri="{9D8B030D-6E8A-4147-A177-3AD203B41FA5}">
                      <a16:colId xmlns:a16="http://schemas.microsoft.com/office/drawing/2014/main" val="3971239486"/>
                    </a:ext>
                  </a:extLst>
                </a:gridCol>
                <a:gridCol w="5721346">
                  <a:extLst>
                    <a:ext uri="{9D8B030D-6E8A-4147-A177-3AD203B41FA5}">
                      <a16:colId xmlns:a16="http://schemas.microsoft.com/office/drawing/2014/main" val="1056947497"/>
                    </a:ext>
                  </a:extLst>
                </a:gridCol>
              </a:tblGrid>
              <a:tr h="0">
                <a:tc>
                  <a:txBody>
                    <a:bodyPr/>
                    <a:lstStyle/>
                    <a:p>
                      <a:pPr algn="l" fontAlgn="b"/>
                      <a:r>
                        <a:rPr lang="en-IN" sz="2400" b="0">
                          <a:solidFill>
                            <a:srgbClr val="FFFFFF"/>
                          </a:solidFill>
                          <a:effectLst/>
                        </a:rPr>
                        <a:t>INSERTED Table</a:t>
                      </a:r>
                    </a:p>
                  </a:txBody>
                  <a:tcPr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2400" b="0">
                          <a:solidFill>
                            <a:srgbClr val="FFFFFF"/>
                          </a:solidFill>
                          <a:effectLst/>
                        </a:rPr>
                        <a:t>DELETED Table</a:t>
                      </a:r>
                    </a:p>
                  </a:txBody>
                  <a:tcPr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789567"/>
                  </a:ext>
                </a:extLst>
              </a:tr>
              <a:tr h="0">
                <a:tc>
                  <a:txBody>
                    <a:bodyPr/>
                    <a:lstStyle/>
                    <a:p>
                      <a:pPr fontAlgn="t"/>
                      <a:r>
                        <a:rPr lang="en-US" sz="2400">
                          <a:solidFill>
                            <a:srgbClr val="414141"/>
                          </a:solidFill>
                          <a:effectLst/>
                        </a:rPr>
                        <a:t>Holds the new rows to be inserted during an INSERT or UPDATE event.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400">
                          <a:solidFill>
                            <a:srgbClr val="414141"/>
                          </a:solidFill>
                          <a:effectLst/>
                        </a:rPr>
                        <a:t>Holds copies of the affected rows during a DELETE or UPDATE event.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85156366"/>
                  </a:ext>
                </a:extLst>
              </a:tr>
              <a:tr h="0">
                <a:tc>
                  <a:txBody>
                    <a:bodyPr/>
                    <a:lstStyle/>
                    <a:p>
                      <a:pPr fontAlgn="t"/>
                      <a:r>
                        <a:rPr lang="en-US" sz="2400">
                          <a:solidFill>
                            <a:srgbClr val="414141"/>
                          </a:solidFill>
                          <a:effectLst/>
                        </a:rPr>
                        <a:t>No records for the DELETE statements.</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400" dirty="0">
                          <a:solidFill>
                            <a:srgbClr val="414141"/>
                          </a:solidFill>
                          <a:effectLst/>
                        </a:rPr>
                        <a:t>No records for the INSERT statements.</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963636283"/>
                  </a:ext>
                </a:extLst>
              </a:tr>
            </a:tbl>
          </a:graphicData>
        </a:graphic>
      </p:graphicFrame>
    </p:spTree>
    <p:extLst>
      <p:ext uri="{BB962C8B-B14F-4D97-AF65-F5344CB8AC3E}">
        <p14:creationId xmlns:p14="http://schemas.microsoft.com/office/powerpoint/2010/main" val="10502288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A284DA9-50D4-4C40-A99B-BACFD0AA78F5}"/>
              </a:ext>
            </a:extLst>
          </p:cNvPr>
          <p:cNvSpPr txBox="1"/>
          <p:nvPr/>
        </p:nvSpPr>
        <p:spPr>
          <a:xfrm>
            <a:off x="396926" y="402544"/>
            <a:ext cx="10080626" cy="441468"/>
          </a:xfrm>
          <a:prstGeom prst="rect">
            <a:avLst/>
          </a:prstGeom>
        </p:spPr>
        <p:txBody>
          <a:bodyPr wrap="square" lIns="0" tIns="0" rIns="0" bIns="0" anchor="b">
            <a:spAutoFit/>
          </a:bodyPr>
          <a:lstStyle>
            <a:defPPr>
              <a:defRPr lang="fr-FR"/>
            </a:defPPr>
            <a:lvl1pPr>
              <a:defRPr sz="2800" kern="0">
                <a:solidFill>
                  <a:schemeClr val="bg1"/>
                </a:solidFill>
                <a:latin typeface="+mj-lt"/>
              </a:defRPr>
            </a:lvl1pPr>
          </a:lstStyle>
          <a:p>
            <a:r>
              <a:rPr lang="en-US" b="1" spc="-100" dirty="0">
                <a:solidFill>
                  <a:schemeClr val="bg1">
                    <a:lumMod val="95000"/>
                    <a:lumOff val="5000"/>
                  </a:schemeClr>
                </a:solidFill>
                <a:latin typeface="Arial" panose="020B0604020202020204" pitchFamily="34" charset="0"/>
              </a:rPr>
              <a:t>DML For Trigger</a:t>
            </a:r>
            <a:endParaRPr lang="fr-FR" b="1" spc="-100" dirty="0">
              <a:solidFill>
                <a:schemeClr val="bg1">
                  <a:lumMod val="95000"/>
                  <a:lumOff val="5000"/>
                </a:schemeClr>
              </a:solidFill>
              <a:latin typeface="Arial" panose="020B0604020202020204" pitchFamily="34" charset="0"/>
            </a:endParaRPr>
          </a:p>
        </p:txBody>
      </p:sp>
      <p:sp>
        <p:nvSpPr>
          <p:cNvPr id="4" name="TextBox 3">
            <a:extLst>
              <a:ext uri="{FF2B5EF4-FFF2-40B4-BE49-F238E27FC236}">
                <a16:creationId xmlns:a16="http://schemas.microsoft.com/office/drawing/2014/main" id="{14A25276-3D9D-CF21-49C5-4D6E41AFD904}"/>
              </a:ext>
            </a:extLst>
          </p:cNvPr>
          <p:cNvSpPr txBox="1"/>
          <p:nvPr/>
        </p:nvSpPr>
        <p:spPr>
          <a:xfrm>
            <a:off x="953727" y="1632606"/>
            <a:ext cx="10009239" cy="3046988"/>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2060"/>
                </a:solidFill>
                <a:latin typeface="Work Sans" pitchFamily="2" charset="0"/>
              </a:rPr>
              <a:t>The FOR triggers can be defined on tables or views.</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It fires only when all operations specified in the triggering SQL statement have initiated successfully. </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All referential cascade actions and constraint checks must also succeed before this trigger fires.</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31284351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A284DA9-50D4-4C40-A99B-BACFD0AA78F5}"/>
              </a:ext>
            </a:extLst>
          </p:cNvPr>
          <p:cNvSpPr txBox="1"/>
          <p:nvPr/>
        </p:nvSpPr>
        <p:spPr>
          <a:xfrm>
            <a:off x="396926" y="402544"/>
            <a:ext cx="10080626" cy="441468"/>
          </a:xfrm>
          <a:prstGeom prst="rect">
            <a:avLst/>
          </a:prstGeom>
        </p:spPr>
        <p:txBody>
          <a:bodyPr wrap="square" lIns="0" tIns="0" rIns="0" bIns="0" anchor="b">
            <a:spAutoFit/>
          </a:bodyPr>
          <a:lstStyle>
            <a:defPPr>
              <a:defRPr lang="fr-FR"/>
            </a:defPPr>
            <a:lvl1pPr>
              <a:defRPr sz="2800" kern="0">
                <a:solidFill>
                  <a:schemeClr val="bg1"/>
                </a:solidFill>
                <a:latin typeface="+mj-lt"/>
              </a:defRPr>
            </a:lvl1pPr>
          </a:lstStyle>
          <a:p>
            <a:r>
              <a:rPr lang="en-US" b="1" spc="-100" dirty="0">
                <a:solidFill>
                  <a:schemeClr val="bg1">
                    <a:lumMod val="95000"/>
                    <a:lumOff val="5000"/>
                  </a:schemeClr>
                </a:solidFill>
                <a:latin typeface="Arial" panose="020B0604020202020204" pitchFamily="34" charset="0"/>
              </a:rPr>
              <a:t>DML After Trigger</a:t>
            </a:r>
            <a:endParaRPr lang="fr-FR" b="1" spc="-100" dirty="0">
              <a:solidFill>
                <a:schemeClr val="bg1">
                  <a:lumMod val="95000"/>
                  <a:lumOff val="5000"/>
                </a:schemeClr>
              </a:solidFill>
              <a:latin typeface="Arial" panose="020B0604020202020204" pitchFamily="34" charset="0"/>
            </a:endParaRPr>
          </a:p>
        </p:txBody>
      </p:sp>
      <p:sp>
        <p:nvSpPr>
          <p:cNvPr id="4" name="TextBox 3">
            <a:extLst>
              <a:ext uri="{FF2B5EF4-FFF2-40B4-BE49-F238E27FC236}">
                <a16:creationId xmlns:a16="http://schemas.microsoft.com/office/drawing/2014/main" id="{14A25276-3D9D-CF21-49C5-4D6E41AFD904}"/>
              </a:ext>
            </a:extLst>
          </p:cNvPr>
          <p:cNvSpPr txBox="1"/>
          <p:nvPr/>
        </p:nvSpPr>
        <p:spPr>
          <a:xfrm>
            <a:off x="865237" y="1701432"/>
            <a:ext cx="10009239" cy="1200329"/>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181717"/>
                </a:solidFill>
                <a:effectLst/>
                <a:latin typeface="Verdana" panose="020B0604030504040204" pitchFamily="34" charset="0"/>
              </a:rPr>
              <a:t>The AFTER trigger fires only after the specified triggering SQL statement completed successfully. AFTER triggers cannot be defined on views.</a:t>
            </a:r>
            <a:endParaRPr lang="en-IN" sz="2400" dirty="0">
              <a:solidFill>
                <a:srgbClr val="002060"/>
              </a:solidFill>
              <a:latin typeface="Work Sans" pitchFamily="2" charset="0"/>
            </a:endParaRPr>
          </a:p>
        </p:txBody>
      </p:sp>
      <p:sp>
        <p:nvSpPr>
          <p:cNvPr id="2" name="TextBox 1">
            <a:extLst>
              <a:ext uri="{FF2B5EF4-FFF2-40B4-BE49-F238E27FC236}">
                <a16:creationId xmlns:a16="http://schemas.microsoft.com/office/drawing/2014/main" id="{F051F9D3-5C46-0B0E-B666-49C605ACEE26}"/>
              </a:ext>
            </a:extLst>
          </p:cNvPr>
          <p:cNvSpPr txBox="1"/>
          <p:nvPr/>
        </p:nvSpPr>
        <p:spPr>
          <a:xfrm>
            <a:off x="396926" y="3538447"/>
            <a:ext cx="10080626" cy="441468"/>
          </a:xfrm>
          <a:prstGeom prst="rect">
            <a:avLst/>
          </a:prstGeom>
        </p:spPr>
        <p:txBody>
          <a:bodyPr wrap="square" lIns="0" tIns="0" rIns="0" bIns="0" anchor="b">
            <a:spAutoFit/>
          </a:bodyPr>
          <a:lstStyle>
            <a:defPPr>
              <a:defRPr lang="fr-FR"/>
            </a:defPPr>
            <a:lvl1pPr>
              <a:defRPr sz="2800" kern="0">
                <a:solidFill>
                  <a:schemeClr val="bg1"/>
                </a:solidFill>
                <a:latin typeface="+mj-lt"/>
              </a:defRPr>
            </a:lvl1pPr>
          </a:lstStyle>
          <a:p>
            <a:r>
              <a:rPr lang="en-US" b="1" spc="-100" dirty="0">
                <a:solidFill>
                  <a:schemeClr val="bg1">
                    <a:lumMod val="95000"/>
                    <a:lumOff val="5000"/>
                  </a:schemeClr>
                </a:solidFill>
                <a:latin typeface="Arial" panose="020B0604020202020204" pitchFamily="34" charset="0"/>
              </a:rPr>
              <a:t>DML </a:t>
            </a:r>
            <a:r>
              <a:rPr lang="en-US" b="1" spc="-100" dirty="0" err="1">
                <a:solidFill>
                  <a:schemeClr val="bg1">
                    <a:lumMod val="95000"/>
                    <a:lumOff val="5000"/>
                  </a:schemeClr>
                </a:solidFill>
                <a:latin typeface="Arial" panose="020B0604020202020204" pitchFamily="34" charset="0"/>
              </a:rPr>
              <a:t>InsteadOf</a:t>
            </a:r>
            <a:r>
              <a:rPr lang="en-US" b="1" spc="-100" dirty="0">
                <a:solidFill>
                  <a:schemeClr val="bg1">
                    <a:lumMod val="95000"/>
                    <a:lumOff val="5000"/>
                  </a:schemeClr>
                </a:solidFill>
                <a:latin typeface="Arial" panose="020B0604020202020204" pitchFamily="34" charset="0"/>
              </a:rPr>
              <a:t> Trigger</a:t>
            </a:r>
            <a:endParaRPr lang="fr-FR" b="1" spc="-100" dirty="0">
              <a:solidFill>
                <a:schemeClr val="bg1">
                  <a:lumMod val="95000"/>
                  <a:lumOff val="5000"/>
                </a:schemeClr>
              </a:solidFill>
              <a:latin typeface="Arial" panose="020B0604020202020204" pitchFamily="34" charset="0"/>
            </a:endParaRPr>
          </a:p>
        </p:txBody>
      </p:sp>
      <p:sp>
        <p:nvSpPr>
          <p:cNvPr id="5" name="TextBox 4">
            <a:extLst>
              <a:ext uri="{FF2B5EF4-FFF2-40B4-BE49-F238E27FC236}">
                <a16:creationId xmlns:a16="http://schemas.microsoft.com/office/drawing/2014/main" id="{C63CEAD8-B84F-7910-1127-753A1D7B7FA7}"/>
              </a:ext>
            </a:extLst>
          </p:cNvPr>
          <p:cNvSpPr txBox="1"/>
          <p:nvPr/>
        </p:nvSpPr>
        <p:spPr>
          <a:xfrm>
            <a:off x="865237" y="4556403"/>
            <a:ext cx="9871589" cy="1200329"/>
          </a:xfrm>
          <a:prstGeom prst="rect">
            <a:avLst/>
          </a:prstGeom>
          <a:noFill/>
        </p:spPr>
        <p:txBody>
          <a:bodyPr wrap="square">
            <a:spAutoFit/>
          </a:bodyPr>
          <a:lstStyle>
            <a:defPPr>
              <a:defRPr lang="fr-FR"/>
            </a:defPPr>
            <a:lvl1pPr marL="342900" indent="-342900">
              <a:buFont typeface="Arial" panose="020B0604020202020204" pitchFamily="34" charset="0"/>
              <a:buChar char="•"/>
              <a:defRPr sz="2400" b="0" i="0">
                <a:solidFill>
                  <a:srgbClr val="181717"/>
                </a:solidFill>
                <a:effectLst/>
                <a:latin typeface="Verdana" panose="020B0604030504040204" pitchFamily="34" charset="0"/>
              </a:defRPr>
            </a:lvl1pPr>
          </a:lstStyle>
          <a:p>
            <a:r>
              <a:rPr lang="en-US" dirty="0"/>
              <a:t>An INSTEAD </a:t>
            </a:r>
            <a:r>
              <a:rPr lang="en-US"/>
              <a:t>OF trigger </a:t>
            </a:r>
            <a:r>
              <a:rPr lang="en-US" dirty="0"/>
              <a:t>allows you to override the INSERT, UPDATE, or DELETE operations on a table or view. The actual DML operations do not occur at all</a:t>
            </a:r>
            <a:endParaRPr lang="en-IN" dirty="0"/>
          </a:p>
        </p:txBody>
      </p:sp>
    </p:spTree>
    <p:extLst>
      <p:ext uri="{BB962C8B-B14F-4D97-AF65-F5344CB8AC3E}">
        <p14:creationId xmlns:p14="http://schemas.microsoft.com/office/powerpoint/2010/main" val="27276721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88491" y="-92064"/>
            <a:ext cx="2566218"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DDL Triggers</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419D5F2B-8B5D-2072-E66F-C8064CB9EDCA}"/>
              </a:ext>
            </a:extLst>
          </p:cNvPr>
          <p:cNvSpPr txBox="1"/>
          <p:nvPr/>
        </p:nvSpPr>
        <p:spPr>
          <a:xfrm>
            <a:off x="503744" y="1401951"/>
            <a:ext cx="11344128" cy="4893647"/>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2060"/>
                </a:solidFill>
                <a:latin typeface="Work Sans" pitchFamily="2" charset="0"/>
              </a:rPr>
              <a:t>DDL triggers are fired in response to the </a:t>
            </a:r>
            <a:r>
              <a:rPr lang="en-US" sz="2400" b="1" dirty="0">
                <a:solidFill>
                  <a:srgbClr val="002060"/>
                </a:solidFill>
                <a:latin typeface="Work Sans" pitchFamily="2" charset="0"/>
              </a:rPr>
              <a:t>DDL events</a:t>
            </a:r>
            <a:r>
              <a:rPr lang="en-US" sz="2400" dirty="0">
                <a:solidFill>
                  <a:srgbClr val="002060"/>
                </a:solidFill>
                <a:latin typeface="Work Sans" pitchFamily="2" charset="0"/>
              </a:rPr>
              <a:t>, such as CREATE, ALTER, and DROP statements. </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We can create these triggers at the database level or server level, depending on the type of DDL events. It can also be executed in response to certain system-defined stored procedures that do DDL-like operations.</a:t>
            </a:r>
          </a:p>
          <a:p>
            <a:endParaRPr lang="en-US" sz="2400" dirty="0">
              <a:solidFill>
                <a:srgbClr val="002060"/>
              </a:solidFill>
              <a:latin typeface="Work Sans" pitchFamily="2" charset="0"/>
            </a:endParaRPr>
          </a:p>
          <a:p>
            <a:r>
              <a:rPr lang="en-US" sz="2400" dirty="0">
                <a:solidFill>
                  <a:srgbClr val="002060"/>
                </a:solidFill>
                <a:latin typeface="Work Sans" pitchFamily="2" charset="0"/>
              </a:rPr>
              <a:t>The DDL triggers are useful in the following scenario:</a:t>
            </a:r>
          </a:p>
          <a:p>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When we need to </a:t>
            </a:r>
            <a:r>
              <a:rPr lang="en-US" sz="2400" b="1" dirty="0">
                <a:solidFill>
                  <a:srgbClr val="002060"/>
                </a:solidFill>
                <a:latin typeface="Work Sans" pitchFamily="2" charset="0"/>
              </a:rPr>
              <a:t>prevent the database schema from changing</a:t>
            </a:r>
          </a:p>
          <a:p>
            <a:pPr marL="342900" indent="-342900">
              <a:buFont typeface="Arial" panose="020B0604020202020204" pitchFamily="34" charset="0"/>
              <a:buChar char="•"/>
            </a:pPr>
            <a:r>
              <a:rPr lang="en-US" sz="2400" dirty="0">
                <a:solidFill>
                  <a:srgbClr val="002060"/>
                </a:solidFill>
                <a:latin typeface="Work Sans" pitchFamily="2" charset="0"/>
              </a:rPr>
              <a:t>When we need to </a:t>
            </a:r>
            <a:r>
              <a:rPr lang="en-US" sz="2400" b="1" dirty="0">
                <a:solidFill>
                  <a:srgbClr val="002060"/>
                </a:solidFill>
                <a:latin typeface="Work Sans" pitchFamily="2" charset="0"/>
              </a:rPr>
              <a:t>audit changes</a:t>
            </a:r>
            <a:r>
              <a:rPr lang="en-US" sz="2400" dirty="0">
                <a:solidFill>
                  <a:srgbClr val="002060"/>
                </a:solidFill>
                <a:latin typeface="Work Sans" pitchFamily="2" charset="0"/>
              </a:rPr>
              <a:t> made in the database schema</a:t>
            </a:r>
          </a:p>
          <a:p>
            <a:pPr marL="342900" indent="-342900">
              <a:buFont typeface="Arial" panose="020B0604020202020204" pitchFamily="34" charset="0"/>
              <a:buChar char="•"/>
            </a:pPr>
            <a:r>
              <a:rPr lang="en-US" sz="2400" dirty="0">
                <a:solidFill>
                  <a:srgbClr val="002060"/>
                </a:solidFill>
                <a:latin typeface="Work Sans" pitchFamily="2" charset="0"/>
              </a:rPr>
              <a:t>When we need to </a:t>
            </a:r>
            <a:r>
              <a:rPr lang="en-US" sz="2400" b="1" dirty="0">
                <a:solidFill>
                  <a:srgbClr val="002060"/>
                </a:solidFill>
                <a:latin typeface="Work Sans" pitchFamily="2" charset="0"/>
              </a:rPr>
              <a:t>respond to a change made </a:t>
            </a:r>
            <a:r>
              <a:rPr lang="en-US" sz="2400" dirty="0">
                <a:solidFill>
                  <a:srgbClr val="002060"/>
                </a:solidFill>
                <a:latin typeface="Work Sans" pitchFamily="2" charset="0"/>
              </a:rPr>
              <a:t>in the database schema</a:t>
            </a:r>
            <a:endParaRPr lang="en-US" sz="2400" i="0" dirty="0">
              <a:solidFill>
                <a:srgbClr val="002060"/>
              </a:solidFill>
              <a:effectLst/>
              <a:latin typeface="Work Sans" pitchFamily="2" charset="0"/>
            </a:endParaRPr>
          </a:p>
        </p:txBody>
      </p:sp>
    </p:spTree>
    <p:extLst>
      <p:ext uri="{BB962C8B-B14F-4D97-AF65-F5344CB8AC3E}">
        <p14:creationId xmlns:p14="http://schemas.microsoft.com/office/powerpoint/2010/main" val="12494845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88491" y="-92064"/>
            <a:ext cx="2566218"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Logon Triggers</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419D5F2B-8B5D-2072-E66F-C8064CB9EDCA}"/>
              </a:ext>
            </a:extLst>
          </p:cNvPr>
          <p:cNvSpPr txBox="1"/>
          <p:nvPr/>
        </p:nvSpPr>
        <p:spPr>
          <a:xfrm>
            <a:off x="423936" y="1569099"/>
            <a:ext cx="11344128" cy="2677656"/>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2060"/>
                </a:solidFill>
                <a:latin typeface="Work Sans" pitchFamily="2" charset="0"/>
              </a:rPr>
              <a:t>In SQL Server, the Logon trigger is fired automatically on a </a:t>
            </a:r>
            <a:r>
              <a:rPr lang="en-US" sz="2400" b="1" dirty="0">
                <a:solidFill>
                  <a:srgbClr val="002060"/>
                </a:solidFill>
                <a:latin typeface="Work Sans" pitchFamily="2" charset="0"/>
              </a:rPr>
              <a:t>LOGON event.</a:t>
            </a:r>
            <a:r>
              <a:rPr lang="en-US" sz="2400" dirty="0">
                <a:solidFill>
                  <a:srgbClr val="002060"/>
                </a:solidFill>
                <a:latin typeface="Work Sans" pitchFamily="2" charset="0"/>
              </a:rPr>
              <a:t> They are DDL triggers and are created at the server level. We can define more than one LOGON trigger on a server.</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A LOGON trigger </a:t>
            </a:r>
            <a:r>
              <a:rPr lang="en-US" sz="2400" b="1" dirty="0">
                <a:solidFill>
                  <a:srgbClr val="002060"/>
                </a:solidFill>
                <a:latin typeface="Work Sans" pitchFamily="2" charset="0"/>
              </a:rPr>
              <a:t>can be used in controlling server sessions by tracking login activity</a:t>
            </a:r>
            <a:r>
              <a:rPr lang="en-US" sz="2400" dirty="0">
                <a:solidFill>
                  <a:srgbClr val="002060"/>
                </a:solidFill>
                <a:latin typeface="Work Sans" pitchFamily="2" charset="0"/>
              </a:rPr>
              <a:t>, restricting logins to the SQL Server, or limiting the number of sessions for a particular login</a:t>
            </a:r>
            <a:endParaRPr lang="en-US" sz="2400" i="0" dirty="0">
              <a:solidFill>
                <a:srgbClr val="002060"/>
              </a:solidFill>
              <a:effectLst/>
              <a:latin typeface="Work Sans" pitchFamily="2" charset="0"/>
            </a:endParaRPr>
          </a:p>
        </p:txBody>
      </p:sp>
    </p:spTree>
    <p:extLst>
      <p:ext uri="{BB962C8B-B14F-4D97-AF65-F5344CB8AC3E}">
        <p14:creationId xmlns:p14="http://schemas.microsoft.com/office/powerpoint/2010/main" val="409844599"/>
      </p:ext>
    </p:extLst>
  </p:cSld>
  <p:clrMapOvr>
    <a:masterClrMapping/>
  </p:clrMapOvr>
  <p:transition>
    <p:fade/>
  </p:transition>
</p:sld>
</file>

<file path=ppt/theme/theme1.xml><?xml version="1.0" encoding="utf-8"?>
<a:theme xmlns:a="http://schemas.openxmlformats.org/drawingml/2006/main" name="WHITE">
  <a:themeElements>
    <a:clrScheme name="Custom 105">
      <a:dk1>
        <a:srgbClr val="FFFFFF"/>
      </a:dk1>
      <a:lt1>
        <a:srgbClr val="000000"/>
      </a:lt1>
      <a:dk2>
        <a:srgbClr val="FFFFFF"/>
      </a:dk2>
      <a:lt2>
        <a:srgbClr val="000000"/>
      </a:lt2>
      <a:accent1>
        <a:srgbClr val="4336F4"/>
      </a:accent1>
      <a:accent2>
        <a:srgbClr val="4336F4"/>
      </a:accent2>
      <a:accent3>
        <a:srgbClr val="4336F4"/>
      </a:accent3>
      <a:accent4>
        <a:srgbClr val="4336F4"/>
      </a:accent4>
      <a:accent5>
        <a:srgbClr val="4336F4"/>
      </a:accent5>
      <a:accent6>
        <a:srgbClr val="4336F4"/>
      </a:accent6>
      <a:hlink>
        <a:srgbClr val="4336F4"/>
      </a:hlink>
      <a:folHlink>
        <a:srgbClr val="4336F4"/>
      </a:folHlink>
    </a:clrScheme>
    <a:fontScheme name="Custom 7">
      <a:majorFont>
        <a:latin typeface="Inter Semi Bold"/>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18561</TotalTime>
  <Words>2871</Words>
  <Application>Microsoft Office PowerPoint</Application>
  <PresentationFormat>Widescreen</PresentationFormat>
  <Paragraphs>459</Paragraphs>
  <Slides>33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Inter</vt:lpstr>
      <vt:lpstr>system-ui</vt:lpstr>
      <vt:lpstr>Verdana</vt:lpstr>
      <vt:lpstr>Work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Slidor - Selfone</dc:title>
  <dc:creator>Slidor</dc:creator>
  <cp:keywords>selfone</cp:keywords>
  <cp:lastModifiedBy>Amol Patil</cp:lastModifiedBy>
  <cp:revision>590</cp:revision>
  <dcterms:created xsi:type="dcterms:W3CDTF">2019-03-28T09:08:51Z</dcterms:created>
  <dcterms:modified xsi:type="dcterms:W3CDTF">2023-09-28T23:46:14Z</dcterms:modified>
</cp:coreProperties>
</file>