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9"/>
  </p:notesMasterIdLst>
  <p:sldIdLst>
    <p:sldId id="258" r:id="rId3"/>
    <p:sldId id="271" r:id="rId4"/>
    <p:sldId id="352" r:id="rId5"/>
    <p:sldId id="355" r:id="rId6"/>
    <p:sldId id="384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>
      <p:cViewPr varScale="1">
        <p:scale>
          <a:sx n="78" d="100"/>
          <a:sy n="78" d="100"/>
        </p:scale>
        <p:origin x="101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2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3B232-659E-4EFB-8341-400B84E9F21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DE2E5-B69C-4E32-926B-233912AE4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6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0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3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29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5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515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4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965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4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29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52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026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261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5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610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4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874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4" name="Picture 2" descr="D:\YOGESH\ico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33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2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0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3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5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6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6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2192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grpSp>
          <p:nvGrpSpPr>
            <p:cNvPr id="9" name="Group 10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pic>
        <p:nvPicPr>
          <p:cNvPr id="14" name="Picture 2" descr="D:\YOGESH\icon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40" y="3048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88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364B-9E96-41C4-86B9-69FD5EC89983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F1172-0EA8-49EF-BB9E-C21FD0620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8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4495800"/>
            <a:ext cx="9144000" cy="2362200"/>
            <a:chOff x="0" y="4495800"/>
            <a:chExt cx="9144000" cy="2362200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6172200"/>
              <a:ext cx="9144000" cy="685800"/>
              <a:chOff x="0" y="6019800"/>
              <a:chExt cx="9144000" cy="6858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6096000"/>
                <a:ext cx="9144000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 flipV="1">
                <a:off x="0" y="6019800"/>
                <a:ext cx="9144000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" name="Picture 4" descr="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4495800"/>
              <a:ext cx="2276793" cy="187668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029200" y="6397823"/>
              <a:ext cx="3657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www.archerinfotech.in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04800" y="244858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C0000"/>
                </a:solidFill>
              </a:rPr>
              <a:t>Java Basics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2983468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Archer Infotech , PUNE</a:t>
            </a:r>
          </a:p>
          <a:p>
            <a:r>
              <a:rPr lang="en-US" b="1" dirty="0"/>
              <a:t>AMOL – 98222 91613</a:t>
            </a:r>
          </a:p>
        </p:txBody>
      </p:sp>
      <p:pic>
        <p:nvPicPr>
          <p:cNvPr id="3074" name="Picture 2" descr="D:\YOGESH\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572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47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3148" y="2721114"/>
            <a:ext cx="2185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4000" b="1" dirty="0">
                <a:latin typeface="Cocogoose" panose="02000000000000000000" pitchFamily="2" charset="0"/>
              </a:rPr>
              <a:t>Core Java</a:t>
            </a:r>
          </a:p>
        </p:txBody>
      </p:sp>
    </p:spTree>
    <p:extLst>
      <p:ext uri="{BB962C8B-B14F-4D97-AF65-F5344CB8AC3E}">
        <p14:creationId xmlns:p14="http://schemas.microsoft.com/office/powerpoint/2010/main" val="255097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142"/>
            <a:ext cx="5562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Java Singleton Class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6B352-D844-179B-E016-CDF255C28D63}"/>
              </a:ext>
            </a:extLst>
          </p:cNvPr>
          <p:cNvSpPr txBox="1"/>
          <p:nvPr/>
        </p:nvSpPr>
        <p:spPr>
          <a:xfrm>
            <a:off x="319548" y="1451447"/>
            <a:ext cx="86106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Work Sans" pitchFamily="2" charset="0"/>
              </a:rPr>
              <a:t>In Java, Singleton is a design pattern that ensures that a class can only have one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Work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Work Sans" pitchFamily="2" charset="0"/>
              </a:rPr>
              <a:t>To create a singleton class, a class must implement the following properties: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Work Sans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Work Sans" pitchFamily="2" charset="0"/>
              </a:rPr>
              <a:t>Create a private constructor of the class to restrict object creation outside of the class.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Work Sans" pitchFamily="2" charset="0"/>
              </a:rPr>
              <a:t>Create a private attribute of the class type that refers to the single object.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Work Sans" pitchFamily="2" charset="0"/>
              </a:rPr>
              <a:t>Create a public static method that allows us to create and access the object we created. Inside the method, we will create a condition that restricts us from creating more than one object.</a:t>
            </a:r>
            <a:endParaRPr lang="en-IN" sz="20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49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675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Java Enum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What are the differences between overriding and overloading? - Quora">
            <a:extLst>
              <a:ext uri="{FF2B5EF4-FFF2-40B4-BE49-F238E27FC236}">
                <a16:creationId xmlns:a16="http://schemas.microsoft.com/office/drawing/2014/main" id="{4767D547-43A7-4C52-A6B1-2A9588FB2E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3BEC3-EA88-EB30-A7B3-9890E5D8E84E}"/>
              </a:ext>
            </a:extLst>
          </p:cNvPr>
          <p:cNvSpPr txBox="1"/>
          <p:nvPr/>
        </p:nvSpPr>
        <p:spPr>
          <a:xfrm>
            <a:off x="457200" y="1524000"/>
            <a:ext cx="8153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Enum in Java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is a data type which contains a fixed set of constants.</a:t>
            </a:r>
          </a:p>
          <a:p>
            <a:endParaRPr lang="en-US" sz="2000" dirty="0">
              <a:solidFill>
                <a:srgbClr val="333333"/>
              </a:solidFill>
              <a:latin typeface="inter-regular"/>
            </a:endParaRPr>
          </a:p>
          <a:p>
            <a:r>
              <a:rPr lang="en-US" sz="2000" b="0" i="0" dirty="0">
                <a:effectLst/>
                <a:latin typeface="euclid_circular_a"/>
              </a:rPr>
              <a:t>In Java, </a:t>
            </a:r>
            <a:r>
              <a:rPr lang="en-US" sz="2000" b="0" i="0" dirty="0" err="1">
                <a:effectLst/>
                <a:latin typeface="euclid_circular_a"/>
              </a:rPr>
              <a:t>enum</a:t>
            </a:r>
            <a:r>
              <a:rPr lang="en-US" sz="2000" b="0" i="0" dirty="0">
                <a:effectLst/>
                <a:latin typeface="euclid_circular_a"/>
              </a:rPr>
              <a:t> types are considered to be a special type of class</a:t>
            </a:r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US" sz="2000" dirty="0">
              <a:solidFill>
                <a:srgbClr val="333333"/>
              </a:solidFill>
              <a:latin typeface="inter-regular"/>
            </a:endParaRPr>
          </a:p>
          <a:p>
            <a:r>
              <a:rPr lang="en-US" sz="2000" dirty="0">
                <a:latin typeface="Work Sans" pitchFamily="2" charset="0"/>
              </a:rPr>
              <a:t>When we create an </a:t>
            </a:r>
            <a:r>
              <a:rPr lang="en-US" sz="2000" dirty="0" err="1">
                <a:latin typeface="Work Sans" pitchFamily="2" charset="0"/>
              </a:rPr>
              <a:t>enum</a:t>
            </a:r>
            <a:r>
              <a:rPr lang="en-US" sz="2000" dirty="0">
                <a:latin typeface="Work Sans" pitchFamily="2" charset="0"/>
              </a:rPr>
              <a:t> class, the compiler will create instances (objects) of each </a:t>
            </a:r>
            <a:r>
              <a:rPr lang="en-US" sz="2000" dirty="0" err="1">
                <a:latin typeface="Work Sans" pitchFamily="2" charset="0"/>
              </a:rPr>
              <a:t>enum</a:t>
            </a:r>
            <a:r>
              <a:rPr lang="en-US" sz="2000" dirty="0">
                <a:latin typeface="Work Sans" pitchFamily="2" charset="0"/>
              </a:rPr>
              <a:t> constants. Also, all </a:t>
            </a:r>
            <a:r>
              <a:rPr lang="en-US" sz="2000" dirty="0" err="1">
                <a:latin typeface="Work Sans" pitchFamily="2" charset="0"/>
              </a:rPr>
              <a:t>enum</a:t>
            </a:r>
            <a:r>
              <a:rPr lang="en-US" sz="2000" dirty="0">
                <a:latin typeface="Work Sans" pitchFamily="2" charset="0"/>
              </a:rPr>
              <a:t> constant is always public static final by default.</a:t>
            </a:r>
          </a:p>
          <a:p>
            <a:endParaRPr lang="en-US" sz="2000" dirty="0">
              <a:latin typeface="Work Sans" pitchFamily="2" charset="0"/>
            </a:endParaRPr>
          </a:p>
          <a:p>
            <a:r>
              <a:rPr lang="en-US" sz="2000" b="0" i="0" dirty="0">
                <a:effectLst/>
                <a:latin typeface="euclid_circular_a"/>
              </a:rPr>
              <a:t>In Java, </a:t>
            </a:r>
            <a:r>
              <a:rPr lang="en-US" sz="2000" b="0" i="0" dirty="0" err="1">
                <a:effectLst/>
                <a:latin typeface="euclid_circular_a"/>
              </a:rPr>
              <a:t>enum</a:t>
            </a:r>
            <a:r>
              <a:rPr lang="en-US" sz="2000" b="0" i="0" dirty="0">
                <a:effectLst/>
                <a:latin typeface="euclid_circular_a"/>
              </a:rPr>
              <a:t> was introduced to </a:t>
            </a:r>
            <a:r>
              <a:rPr lang="en-US" sz="2000" b="1" i="0" dirty="0">
                <a:effectLst/>
                <a:latin typeface="euclid_circular_a"/>
              </a:rPr>
              <a:t>replace the use of int constants</a:t>
            </a:r>
            <a:r>
              <a:rPr lang="en-US" sz="2000" b="0" i="0" dirty="0">
                <a:effectLst/>
                <a:latin typeface="euclid_circular_a"/>
              </a:rPr>
              <a:t>.</a:t>
            </a:r>
            <a:endParaRPr lang="en-IN" sz="20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675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Java Enum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What are the differences between overriding and overloading? - Quora">
            <a:extLst>
              <a:ext uri="{FF2B5EF4-FFF2-40B4-BE49-F238E27FC236}">
                <a16:creationId xmlns:a16="http://schemas.microsoft.com/office/drawing/2014/main" id="{4767D547-43A7-4C52-A6B1-2A9588FB2E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743C7-58AF-5451-80E3-B65C5D0F9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1438275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5146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C0000"/>
                </a:solidFill>
              </a:rPr>
              <a:t>THANK YOU !!!</a:t>
            </a:r>
          </a:p>
        </p:txBody>
      </p:sp>
      <p:sp>
        <p:nvSpPr>
          <p:cNvPr id="3" name="Action Button: Home 2">
            <a:hlinkClick r:id="rId2" action="ppaction://hlinksldjump" highlightClick="1"/>
          </p:cNvPr>
          <p:cNvSpPr/>
          <p:nvPr/>
        </p:nvSpPr>
        <p:spPr>
          <a:xfrm>
            <a:off x="8763000" y="5867400"/>
            <a:ext cx="304800" cy="22860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372908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C0000"/>
                </a:solidFill>
              </a:rPr>
              <a:t>AMOL - 9822291613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6029</TotalTime>
  <Words>207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Cocogoose</vt:lpstr>
      <vt:lpstr>euclid_circular_a</vt:lpstr>
      <vt:lpstr>inter-bold</vt:lpstr>
      <vt:lpstr>inter-regular</vt:lpstr>
      <vt:lpstr>Work Sans</vt:lpstr>
      <vt:lpstr>2_Office Theme</vt:lpstr>
      <vt:lpstr>1_Office Theme</vt:lpstr>
      <vt:lpstr>PowerPoint Presentation</vt:lpstr>
      <vt:lpstr>PowerPoint Presentation</vt:lpstr>
      <vt:lpstr>Java Singleton Class</vt:lpstr>
      <vt:lpstr>Java Enum</vt:lpstr>
      <vt:lpstr>Java Enum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Ramakant Rode</dc:creator>
  <cp:lastModifiedBy>Amol Patil</cp:lastModifiedBy>
  <cp:revision>331</cp:revision>
  <dcterms:created xsi:type="dcterms:W3CDTF">2014-07-01T10:28:01Z</dcterms:created>
  <dcterms:modified xsi:type="dcterms:W3CDTF">2023-03-05T14:46:40Z</dcterms:modified>
</cp:coreProperties>
</file>