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32"/>
  </p:notesMasterIdLst>
  <p:sldIdLst>
    <p:sldId id="358" r:id="rId2"/>
    <p:sldId id="347" r:id="rId3"/>
    <p:sldId id="482" r:id="rId4"/>
    <p:sldId id="498" r:id="rId5"/>
    <p:sldId id="491" r:id="rId6"/>
    <p:sldId id="483" r:id="rId7"/>
    <p:sldId id="399" r:id="rId8"/>
    <p:sldId id="499" r:id="rId9"/>
    <p:sldId id="484" r:id="rId10"/>
    <p:sldId id="424" r:id="rId11"/>
    <p:sldId id="426" r:id="rId12"/>
    <p:sldId id="425" r:id="rId13"/>
    <p:sldId id="492" r:id="rId14"/>
    <p:sldId id="500" r:id="rId15"/>
    <p:sldId id="501" r:id="rId16"/>
    <p:sldId id="521" r:id="rId17"/>
    <p:sldId id="427" r:id="rId18"/>
    <p:sldId id="502" r:id="rId19"/>
    <p:sldId id="522" r:id="rId20"/>
    <p:sldId id="503" r:id="rId21"/>
    <p:sldId id="493" r:id="rId22"/>
    <p:sldId id="523" r:id="rId23"/>
    <p:sldId id="488" r:id="rId24"/>
    <p:sldId id="428" r:id="rId25"/>
    <p:sldId id="524" r:id="rId26"/>
    <p:sldId id="431" r:id="rId27"/>
    <p:sldId id="505" r:id="rId28"/>
    <p:sldId id="504" r:id="rId29"/>
    <p:sldId id="490" r:id="rId30"/>
    <p:sldId id="525" r:id="rId3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ts" id="{DB4EE011-F8CE-49EE-AADD-7C902F8BBF21}">
          <p14:sldIdLst>
            <p14:sldId id="358"/>
          </p14:sldIdLst>
        </p14:section>
        <p14:section name="Cover Slide" id="{EAEED41A-DC41-4E7A-B794-83819DBB3E5D}">
          <p14:sldIdLst/>
        </p14:section>
        <p14:section name="Images Slides" id="{C5428DC1-19CF-4922-B5F4-450CFD13C505}">
          <p14:sldIdLst>
            <p14:sldId id="347"/>
            <p14:sldId id="482"/>
            <p14:sldId id="498"/>
            <p14:sldId id="491"/>
            <p14:sldId id="483"/>
            <p14:sldId id="399"/>
            <p14:sldId id="499"/>
            <p14:sldId id="484"/>
            <p14:sldId id="424"/>
            <p14:sldId id="426"/>
            <p14:sldId id="425"/>
            <p14:sldId id="492"/>
            <p14:sldId id="500"/>
            <p14:sldId id="501"/>
            <p14:sldId id="521"/>
            <p14:sldId id="427"/>
            <p14:sldId id="502"/>
            <p14:sldId id="522"/>
            <p14:sldId id="503"/>
            <p14:sldId id="493"/>
            <p14:sldId id="523"/>
            <p14:sldId id="488"/>
            <p14:sldId id="428"/>
            <p14:sldId id="524"/>
            <p14:sldId id="431"/>
            <p14:sldId id="505"/>
            <p14:sldId id="504"/>
            <p14:sldId id="490"/>
            <p14:sldId id="525"/>
          </p14:sldIdLst>
        </p14:section>
        <p14:section name="Text - Slides" id="{6156A3A9-F553-4AF0-848C-9BBF9A58A6BF}">
          <p14:sldIdLst/>
        </p14:section>
        <p14:section name="3D Mockups - Slides" id="{F3CE30E4-97B3-4F10-8499-05E7EAEEFD9E}">
          <p14:sldIdLst/>
        </p14:section>
        <p14:section name="Team Slides" id="{A78079BD-CC6B-415F-A89A-892F09E1CF30}">
          <p14:sldIdLst/>
        </p14:section>
        <p14:section name="Graph and Number Slides" id="{10899A1A-069E-4CC3-8EF3-EECF16831075}">
          <p14:sldIdLst/>
        </p14:section>
        <p14:section name="Pricing Slides" id="{89E22FB8-9EB6-412E-A627-674501CA368D}">
          <p14:sldIdLst/>
        </p14:section>
        <p14:section name="Ressources - Slides" id="{FCAD3388-6E6A-46AA-9D8E-E92C91BB8B0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rwan" initials="E" lastIdx="1" clrIdx="0">
    <p:extLst>
      <p:ext uri="{19B8F6BF-5375-455C-9EA6-DF929625EA0E}">
        <p15:presenceInfo xmlns:p15="http://schemas.microsoft.com/office/powerpoint/2012/main" userId="Erwan" providerId="None"/>
      </p:ext>
    </p:extLst>
  </p:cmAuthor>
  <p:cmAuthor id="2" name="Jerome BESTEL" initials="JB" lastIdx="2" clrIdx="1">
    <p:extLst>
      <p:ext uri="{19B8F6BF-5375-455C-9EA6-DF929625EA0E}">
        <p15:presenceInfo xmlns:p15="http://schemas.microsoft.com/office/powerpoint/2012/main" userId="16478a9b5c87d1b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6090E"/>
    <a:srgbClr val="000000"/>
    <a:srgbClr val="111111"/>
    <a:srgbClr val="4336F4"/>
    <a:srgbClr val="F2F2F2"/>
    <a:srgbClr val="262626"/>
    <a:srgbClr val="FC5818"/>
    <a:srgbClr val="321900"/>
    <a:srgbClr val="72A06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7362" autoAdjust="0"/>
  </p:normalViewPr>
  <p:slideViewPr>
    <p:cSldViewPr snapToGrid="0" showGuides="1">
      <p:cViewPr varScale="1">
        <p:scale>
          <a:sx n="79" d="100"/>
          <a:sy n="79" d="100"/>
        </p:scale>
        <p:origin x="773" y="7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endParaRPr lang="fr-F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fld id="{9BC1A981-7AA1-4167-8CEC-3C4435E29740}" type="datetimeFigureOut">
              <a:rPr lang="fr-FR" smtClean="0"/>
              <a:pPr/>
              <a:t>13/12/2024</a:t>
            </a:fld>
            <a:endParaRPr lang="fr-F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fr-F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defRPr>
            </a:lvl1pPr>
          </a:lstStyle>
          <a:p>
            <a:fld id="{C6420C69-8C73-4047-85CC-F5445B7DF61C}" type="slidenum">
              <a:rPr lang="fr-FR" smtClean="0"/>
              <a:pPr/>
              <a:t>‹#›</a:t>
            </a:fld>
            <a:endParaRPr lang="fr-FR" dirty="0"/>
          </a:p>
        </p:txBody>
      </p:sp>
    </p:spTree>
    <p:extLst>
      <p:ext uri="{BB962C8B-B14F-4D97-AF65-F5344CB8AC3E}">
        <p14:creationId xmlns:p14="http://schemas.microsoft.com/office/powerpoint/2010/main" val="3160599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2</a:t>
            </a:fld>
            <a:endParaRPr lang="fr-FR" dirty="0"/>
          </a:p>
        </p:txBody>
      </p:sp>
    </p:spTree>
    <p:extLst>
      <p:ext uri="{BB962C8B-B14F-4D97-AF65-F5344CB8AC3E}">
        <p14:creationId xmlns:p14="http://schemas.microsoft.com/office/powerpoint/2010/main" val="30329687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11</a:t>
            </a:fld>
            <a:endParaRPr lang="fr-FR" dirty="0"/>
          </a:p>
        </p:txBody>
      </p:sp>
    </p:spTree>
    <p:extLst>
      <p:ext uri="{BB962C8B-B14F-4D97-AF65-F5344CB8AC3E}">
        <p14:creationId xmlns:p14="http://schemas.microsoft.com/office/powerpoint/2010/main" val="22315224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12</a:t>
            </a:fld>
            <a:endParaRPr lang="fr-FR" dirty="0"/>
          </a:p>
        </p:txBody>
      </p:sp>
    </p:spTree>
    <p:extLst>
      <p:ext uri="{BB962C8B-B14F-4D97-AF65-F5344CB8AC3E}">
        <p14:creationId xmlns:p14="http://schemas.microsoft.com/office/powerpoint/2010/main" val="3471922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13</a:t>
            </a:fld>
            <a:endParaRPr lang="fr-FR" dirty="0"/>
          </a:p>
        </p:txBody>
      </p:sp>
    </p:spTree>
    <p:extLst>
      <p:ext uri="{BB962C8B-B14F-4D97-AF65-F5344CB8AC3E}">
        <p14:creationId xmlns:p14="http://schemas.microsoft.com/office/powerpoint/2010/main" val="29099099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14</a:t>
            </a:fld>
            <a:endParaRPr lang="fr-FR" dirty="0"/>
          </a:p>
        </p:txBody>
      </p:sp>
    </p:spTree>
    <p:extLst>
      <p:ext uri="{BB962C8B-B14F-4D97-AF65-F5344CB8AC3E}">
        <p14:creationId xmlns:p14="http://schemas.microsoft.com/office/powerpoint/2010/main" val="27315947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15</a:t>
            </a:fld>
            <a:endParaRPr lang="fr-FR" dirty="0"/>
          </a:p>
        </p:txBody>
      </p:sp>
    </p:spTree>
    <p:extLst>
      <p:ext uri="{BB962C8B-B14F-4D97-AF65-F5344CB8AC3E}">
        <p14:creationId xmlns:p14="http://schemas.microsoft.com/office/powerpoint/2010/main" val="165678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16</a:t>
            </a:fld>
            <a:endParaRPr lang="fr-FR" dirty="0"/>
          </a:p>
        </p:txBody>
      </p:sp>
    </p:spTree>
    <p:extLst>
      <p:ext uri="{BB962C8B-B14F-4D97-AF65-F5344CB8AC3E}">
        <p14:creationId xmlns:p14="http://schemas.microsoft.com/office/powerpoint/2010/main" val="18306048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17</a:t>
            </a:fld>
            <a:endParaRPr lang="fr-FR" dirty="0"/>
          </a:p>
        </p:txBody>
      </p:sp>
    </p:spTree>
    <p:extLst>
      <p:ext uri="{BB962C8B-B14F-4D97-AF65-F5344CB8AC3E}">
        <p14:creationId xmlns:p14="http://schemas.microsoft.com/office/powerpoint/2010/main" val="10777989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18</a:t>
            </a:fld>
            <a:endParaRPr lang="fr-FR" dirty="0"/>
          </a:p>
        </p:txBody>
      </p:sp>
    </p:spTree>
    <p:extLst>
      <p:ext uri="{BB962C8B-B14F-4D97-AF65-F5344CB8AC3E}">
        <p14:creationId xmlns:p14="http://schemas.microsoft.com/office/powerpoint/2010/main" val="21480659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19</a:t>
            </a:fld>
            <a:endParaRPr lang="fr-FR" dirty="0"/>
          </a:p>
        </p:txBody>
      </p:sp>
    </p:spTree>
    <p:extLst>
      <p:ext uri="{BB962C8B-B14F-4D97-AF65-F5344CB8AC3E}">
        <p14:creationId xmlns:p14="http://schemas.microsoft.com/office/powerpoint/2010/main" val="41713079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20</a:t>
            </a:fld>
            <a:endParaRPr lang="fr-FR" dirty="0"/>
          </a:p>
        </p:txBody>
      </p:sp>
    </p:spTree>
    <p:extLst>
      <p:ext uri="{BB962C8B-B14F-4D97-AF65-F5344CB8AC3E}">
        <p14:creationId xmlns:p14="http://schemas.microsoft.com/office/powerpoint/2010/main" val="1245892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3</a:t>
            </a:fld>
            <a:endParaRPr lang="fr-FR" dirty="0"/>
          </a:p>
        </p:txBody>
      </p:sp>
    </p:spTree>
    <p:extLst>
      <p:ext uri="{BB962C8B-B14F-4D97-AF65-F5344CB8AC3E}">
        <p14:creationId xmlns:p14="http://schemas.microsoft.com/office/powerpoint/2010/main" val="24894396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21</a:t>
            </a:fld>
            <a:endParaRPr lang="fr-FR" dirty="0"/>
          </a:p>
        </p:txBody>
      </p:sp>
    </p:spTree>
    <p:extLst>
      <p:ext uri="{BB962C8B-B14F-4D97-AF65-F5344CB8AC3E}">
        <p14:creationId xmlns:p14="http://schemas.microsoft.com/office/powerpoint/2010/main" val="32467590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22</a:t>
            </a:fld>
            <a:endParaRPr lang="fr-FR" dirty="0"/>
          </a:p>
        </p:txBody>
      </p:sp>
    </p:spTree>
    <p:extLst>
      <p:ext uri="{BB962C8B-B14F-4D97-AF65-F5344CB8AC3E}">
        <p14:creationId xmlns:p14="http://schemas.microsoft.com/office/powerpoint/2010/main" val="30890483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23</a:t>
            </a:fld>
            <a:endParaRPr lang="fr-FR" dirty="0"/>
          </a:p>
        </p:txBody>
      </p:sp>
    </p:spTree>
    <p:extLst>
      <p:ext uri="{BB962C8B-B14F-4D97-AF65-F5344CB8AC3E}">
        <p14:creationId xmlns:p14="http://schemas.microsoft.com/office/powerpoint/2010/main" val="15589323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24</a:t>
            </a:fld>
            <a:endParaRPr lang="fr-FR" dirty="0"/>
          </a:p>
        </p:txBody>
      </p:sp>
    </p:spTree>
    <p:extLst>
      <p:ext uri="{BB962C8B-B14F-4D97-AF65-F5344CB8AC3E}">
        <p14:creationId xmlns:p14="http://schemas.microsoft.com/office/powerpoint/2010/main" val="2231461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25</a:t>
            </a:fld>
            <a:endParaRPr lang="fr-FR" dirty="0"/>
          </a:p>
        </p:txBody>
      </p:sp>
    </p:spTree>
    <p:extLst>
      <p:ext uri="{BB962C8B-B14F-4D97-AF65-F5344CB8AC3E}">
        <p14:creationId xmlns:p14="http://schemas.microsoft.com/office/powerpoint/2010/main" val="22499096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26</a:t>
            </a:fld>
            <a:endParaRPr lang="fr-FR" dirty="0"/>
          </a:p>
        </p:txBody>
      </p:sp>
    </p:spTree>
    <p:extLst>
      <p:ext uri="{BB962C8B-B14F-4D97-AF65-F5344CB8AC3E}">
        <p14:creationId xmlns:p14="http://schemas.microsoft.com/office/powerpoint/2010/main" val="14067607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27</a:t>
            </a:fld>
            <a:endParaRPr lang="fr-FR" dirty="0"/>
          </a:p>
        </p:txBody>
      </p:sp>
    </p:spTree>
    <p:extLst>
      <p:ext uri="{BB962C8B-B14F-4D97-AF65-F5344CB8AC3E}">
        <p14:creationId xmlns:p14="http://schemas.microsoft.com/office/powerpoint/2010/main" val="6244176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28</a:t>
            </a:fld>
            <a:endParaRPr lang="fr-FR" dirty="0"/>
          </a:p>
        </p:txBody>
      </p:sp>
    </p:spTree>
    <p:extLst>
      <p:ext uri="{BB962C8B-B14F-4D97-AF65-F5344CB8AC3E}">
        <p14:creationId xmlns:p14="http://schemas.microsoft.com/office/powerpoint/2010/main" val="42281285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29</a:t>
            </a:fld>
            <a:endParaRPr lang="fr-FR" dirty="0"/>
          </a:p>
        </p:txBody>
      </p:sp>
    </p:spTree>
    <p:extLst>
      <p:ext uri="{BB962C8B-B14F-4D97-AF65-F5344CB8AC3E}">
        <p14:creationId xmlns:p14="http://schemas.microsoft.com/office/powerpoint/2010/main" val="36477677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30</a:t>
            </a:fld>
            <a:endParaRPr lang="fr-FR" dirty="0"/>
          </a:p>
        </p:txBody>
      </p:sp>
    </p:spTree>
    <p:extLst>
      <p:ext uri="{BB962C8B-B14F-4D97-AF65-F5344CB8AC3E}">
        <p14:creationId xmlns:p14="http://schemas.microsoft.com/office/powerpoint/2010/main" val="1380125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4</a:t>
            </a:fld>
            <a:endParaRPr lang="fr-FR" dirty="0"/>
          </a:p>
        </p:txBody>
      </p:sp>
    </p:spTree>
    <p:extLst>
      <p:ext uri="{BB962C8B-B14F-4D97-AF65-F5344CB8AC3E}">
        <p14:creationId xmlns:p14="http://schemas.microsoft.com/office/powerpoint/2010/main" val="3799358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5</a:t>
            </a:fld>
            <a:endParaRPr lang="fr-FR" dirty="0"/>
          </a:p>
        </p:txBody>
      </p:sp>
    </p:spTree>
    <p:extLst>
      <p:ext uri="{BB962C8B-B14F-4D97-AF65-F5344CB8AC3E}">
        <p14:creationId xmlns:p14="http://schemas.microsoft.com/office/powerpoint/2010/main" val="34567630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6</a:t>
            </a:fld>
            <a:endParaRPr lang="fr-FR" dirty="0"/>
          </a:p>
        </p:txBody>
      </p:sp>
    </p:spTree>
    <p:extLst>
      <p:ext uri="{BB962C8B-B14F-4D97-AF65-F5344CB8AC3E}">
        <p14:creationId xmlns:p14="http://schemas.microsoft.com/office/powerpoint/2010/main" val="11034027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7</a:t>
            </a:fld>
            <a:endParaRPr lang="fr-FR" dirty="0"/>
          </a:p>
        </p:txBody>
      </p:sp>
    </p:spTree>
    <p:extLst>
      <p:ext uri="{BB962C8B-B14F-4D97-AF65-F5344CB8AC3E}">
        <p14:creationId xmlns:p14="http://schemas.microsoft.com/office/powerpoint/2010/main" val="23938955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8</a:t>
            </a:fld>
            <a:endParaRPr lang="fr-FR" dirty="0"/>
          </a:p>
        </p:txBody>
      </p:sp>
    </p:spTree>
    <p:extLst>
      <p:ext uri="{BB962C8B-B14F-4D97-AF65-F5344CB8AC3E}">
        <p14:creationId xmlns:p14="http://schemas.microsoft.com/office/powerpoint/2010/main" val="36891403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9</a:t>
            </a:fld>
            <a:endParaRPr lang="fr-FR" dirty="0"/>
          </a:p>
        </p:txBody>
      </p:sp>
    </p:spTree>
    <p:extLst>
      <p:ext uri="{BB962C8B-B14F-4D97-AF65-F5344CB8AC3E}">
        <p14:creationId xmlns:p14="http://schemas.microsoft.com/office/powerpoint/2010/main" val="726593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10</a:t>
            </a:fld>
            <a:endParaRPr lang="fr-FR" dirty="0"/>
          </a:p>
        </p:txBody>
      </p:sp>
    </p:spTree>
    <p:extLst>
      <p:ext uri="{BB962C8B-B14F-4D97-AF65-F5344CB8AC3E}">
        <p14:creationId xmlns:p14="http://schemas.microsoft.com/office/powerpoint/2010/main" val="23110409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hyperlink" Target="https://www.slidor.fr/" TargetMode="External"/><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1">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05B84A04-AE08-4F2A-8FCB-24ED92EA0C63}"/>
              </a:ext>
            </a:extLst>
          </p:cNvPr>
          <p:cNvSpPr>
            <a:spLocks noGrp="1"/>
          </p:cNvSpPr>
          <p:nvPr>
            <p:ph type="pic" sz="quarter" idx="10" hasCustomPrompt="1"/>
          </p:nvPr>
        </p:nvSpPr>
        <p:spPr>
          <a:xfrm>
            <a:off x="1806222" y="857250"/>
            <a:ext cx="2376488" cy="5143500"/>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2000">
                <a:latin typeface="Arial" panose="020B0604020202020204" pitchFamily="34" charset="0"/>
              </a:defRPr>
            </a:lvl1pPr>
          </a:lstStyle>
          <a:p>
            <a:r>
              <a:rPr lang="fr-FR" dirty="0"/>
              <a:t>Insert </a:t>
            </a:r>
            <a:r>
              <a:rPr lang="fr-FR" dirty="0" err="1"/>
              <a:t>picture</a:t>
            </a:r>
            <a:endParaRPr lang="fr-FR" dirty="0"/>
          </a:p>
        </p:txBody>
      </p:sp>
      <p:sp>
        <p:nvSpPr>
          <p:cNvPr id="6" name="Picture Placeholder 13">
            <a:extLst>
              <a:ext uri="{FF2B5EF4-FFF2-40B4-BE49-F238E27FC236}">
                <a16:creationId xmlns:a16="http://schemas.microsoft.com/office/drawing/2014/main" id="{293DB316-8BB8-4E5B-A3DE-E9BE6CC1D4CD}"/>
              </a:ext>
            </a:extLst>
          </p:cNvPr>
          <p:cNvSpPr>
            <a:spLocks noGrp="1"/>
          </p:cNvSpPr>
          <p:nvPr>
            <p:ph type="pic" sz="quarter" idx="11" hasCustomPrompt="1"/>
          </p:nvPr>
        </p:nvSpPr>
        <p:spPr>
          <a:xfrm>
            <a:off x="5591176" y="2233613"/>
            <a:ext cx="754661" cy="220662"/>
          </a:xfrm>
          <a:prstGeom prst="roundRect">
            <a:avLst/>
          </a:prstGeom>
          <a:solidFill>
            <a:schemeClr val="accent1"/>
          </a:solidFill>
        </p:spPr>
        <p:txBody>
          <a:bodyPr wrap="square" lIns="0" tIns="36000" rIns="0" bIns="0" anchor="t">
            <a:noAutofit/>
          </a:bodyPr>
          <a:lstStyle>
            <a:lvl1pPr marL="0" indent="0" algn="ctr">
              <a:buNone/>
              <a:defRPr sz="1000">
                <a:latin typeface="Arial" panose="020B0604020202020204" pitchFamily="34" charset="0"/>
              </a:defRPr>
            </a:lvl1pPr>
          </a:lstStyle>
          <a:p>
            <a:r>
              <a:rPr lang="fr-FR" dirty="0"/>
              <a:t>Logo</a:t>
            </a:r>
          </a:p>
        </p:txBody>
      </p:sp>
    </p:spTree>
    <p:extLst>
      <p:ext uri="{BB962C8B-B14F-4D97-AF65-F5344CB8AC3E}">
        <p14:creationId xmlns:p14="http://schemas.microsoft.com/office/powerpoint/2010/main" val="2498886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D Mockup Slide 3">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8FDA1EE-08F5-479E-A89D-494C2E221AF8}"/>
              </a:ext>
            </a:extLst>
          </p:cNvPr>
          <p:cNvSpPr>
            <a:spLocks noGrp="1"/>
          </p:cNvSpPr>
          <p:nvPr>
            <p:ph type="pic" sz="quarter" idx="10" hasCustomPrompt="1"/>
          </p:nvPr>
        </p:nvSpPr>
        <p:spPr>
          <a:xfrm rot="18720000">
            <a:off x="3699914" y="1599223"/>
            <a:ext cx="1877566" cy="7383780"/>
          </a:xfrm>
          <a:custGeom>
            <a:avLst/>
            <a:gdLst>
              <a:gd name="connsiteX0" fmla="*/ 249440 w 2528169"/>
              <a:gd name="connsiteY0" fmla="*/ 0 h 5511451"/>
              <a:gd name="connsiteX1" fmla="*/ 2276641 w 2528169"/>
              <a:gd name="connsiteY1" fmla="*/ 0 h 5511451"/>
              <a:gd name="connsiteX2" fmla="*/ 2374544 w 2528169"/>
              <a:gd name="connsiteY2" fmla="*/ 19766 h 5511451"/>
              <a:gd name="connsiteX3" fmla="*/ 2528169 w 2528169"/>
              <a:gd name="connsiteY3" fmla="*/ 251532 h 5511451"/>
              <a:gd name="connsiteX4" fmla="*/ 2528169 w 2528169"/>
              <a:gd name="connsiteY4" fmla="*/ 5259918 h 5511451"/>
              <a:gd name="connsiteX5" fmla="*/ 2276636 w 2528169"/>
              <a:gd name="connsiteY5" fmla="*/ 5511451 h 5511451"/>
              <a:gd name="connsiteX6" fmla="*/ 249445 w 2528169"/>
              <a:gd name="connsiteY6" fmla="*/ 5511451 h 5511451"/>
              <a:gd name="connsiteX7" fmla="*/ 3023 w 2528169"/>
              <a:gd name="connsiteY7" fmla="*/ 5310611 h 5511451"/>
              <a:gd name="connsiteX8" fmla="*/ 0 w 2528169"/>
              <a:gd name="connsiteY8" fmla="*/ 5280631 h 5511451"/>
              <a:gd name="connsiteX9" fmla="*/ 0 w 2528169"/>
              <a:gd name="connsiteY9" fmla="*/ 230820 h 5511451"/>
              <a:gd name="connsiteX10" fmla="*/ 3023 w 2528169"/>
              <a:gd name="connsiteY10" fmla="*/ 200839 h 5511451"/>
              <a:gd name="connsiteX11" fmla="*/ 151537 w 2528169"/>
              <a:gd name="connsiteY11" fmla="*/ 19766 h 5511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8169" h="5511451">
                <a:moveTo>
                  <a:pt x="249440" y="0"/>
                </a:moveTo>
                <a:lnTo>
                  <a:pt x="2276641" y="0"/>
                </a:lnTo>
                <a:lnTo>
                  <a:pt x="2374544" y="19766"/>
                </a:lnTo>
                <a:cubicBezTo>
                  <a:pt x="2464823" y="57951"/>
                  <a:pt x="2528169" y="147344"/>
                  <a:pt x="2528169" y="251532"/>
                </a:cubicBezTo>
                <a:lnTo>
                  <a:pt x="2528169" y="5259918"/>
                </a:lnTo>
                <a:cubicBezTo>
                  <a:pt x="2528169" y="5398836"/>
                  <a:pt x="2415554" y="5511451"/>
                  <a:pt x="2276636" y="5511451"/>
                </a:cubicBezTo>
                <a:lnTo>
                  <a:pt x="249445" y="5511451"/>
                </a:lnTo>
                <a:cubicBezTo>
                  <a:pt x="127892" y="5511451"/>
                  <a:pt x="26477" y="5425230"/>
                  <a:pt x="3023" y="5310611"/>
                </a:cubicBezTo>
                <a:lnTo>
                  <a:pt x="0" y="5280631"/>
                </a:lnTo>
                <a:lnTo>
                  <a:pt x="0" y="230820"/>
                </a:lnTo>
                <a:lnTo>
                  <a:pt x="3023" y="200839"/>
                </a:lnTo>
                <a:cubicBezTo>
                  <a:pt x="19776" y="118968"/>
                  <a:pt x="76305" y="51586"/>
                  <a:pt x="151537" y="19766"/>
                </a:cubicBezTo>
                <a:close/>
              </a:path>
            </a:pathLst>
          </a:custGeom>
          <a:solidFill>
            <a:schemeClr val="accent1"/>
          </a:solidFill>
          <a:scene3d>
            <a:camera prst="perspectiveFront" fov="3000000">
              <a:rot lat="0" lon="18600000" rev="0"/>
            </a:camera>
            <a:lightRig rig="soft" dir="t"/>
          </a:scene3d>
        </p:spPr>
        <p:txBody>
          <a:bodyPr lIns="0" tIns="540000" rIns="0" bIns="0" anchor="t">
            <a:normAutofit/>
          </a:bodyPr>
          <a:lstStyle>
            <a:lvl1pPr>
              <a:defRPr lang="fr-FR" sz="1100" dirty="0">
                <a:solidFill>
                  <a:schemeClr val="tx1"/>
                </a:solidFill>
                <a:latin typeface="Arial" panose="020B0604020202020204" pitchFamily="34" charset="0"/>
                <a:cs typeface="Segoe UI Semibold" panose="020B0702040204020203" pitchFamily="34" charset="0"/>
              </a:defRPr>
            </a:lvl1pPr>
          </a:lstStyle>
          <a:p>
            <a:pPr marL="0" lvl="0" indent="0" algn="ctr">
              <a:lnSpc>
                <a:spcPct val="50000"/>
              </a:lnSpc>
              <a:buNone/>
            </a:pPr>
            <a:r>
              <a:rPr lang="fr-FR" dirty="0"/>
              <a:t>Insert </a:t>
            </a:r>
            <a:r>
              <a:rPr lang="fr-FR" dirty="0" err="1"/>
              <a:t>picture</a:t>
            </a:r>
            <a:endParaRPr lang="fr-FR" dirty="0"/>
          </a:p>
        </p:txBody>
      </p:sp>
    </p:spTree>
    <p:extLst>
      <p:ext uri="{BB962C8B-B14F-4D97-AF65-F5344CB8AC3E}">
        <p14:creationId xmlns:p14="http://schemas.microsoft.com/office/powerpoint/2010/main" val="3042300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evices Slide">
    <p:spTree>
      <p:nvGrpSpPr>
        <p:cNvPr id="1" name=""/>
        <p:cNvGrpSpPr/>
        <p:nvPr/>
      </p:nvGrpSpPr>
      <p:grpSpPr>
        <a:xfrm>
          <a:off x="0" y="0"/>
          <a:ext cx="0" cy="0"/>
          <a:chOff x="0" y="0"/>
          <a:chExt cx="0" cy="0"/>
        </a:xfrm>
      </p:grpSpPr>
      <p:sp>
        <p:nvSpPr>
          <p:cNvPr id="3" name="Picture Placeholder 50">
            <a:extLst>
              <a:ext uri="{FF2B5EF4-FFF2-40B4-BE49-F238E27FC236}">
                <a16:creationId xmlns:a16="http://schemas.microsoft.com/office/drawing/2014/main" id="{19537088-2C08-40DD-8327-B0748A9B3948}"/>
              </a:ext>
            </a:extLst>
          </p:cNvPr>
          <p:cNvSpPr>
            <a:spLocks noGrp="1"/>
          </p:cNvSpPr>
          <p:nvPr>
            <p:ph type="pic" sz="quarter" idx="12" hasCustomPrompt="1"/>
          </p:nvPr>
        </p:nvSpPr>
        <p:spPr>
          <a:xfrm>
            <a:off x="6602215" y="2083163"/>
            <a:ext cx="1537710" cy="3252616"/>
          </a:xfrm>
          <a:custGeom>
            <a:avLst/>
            <a:gdLst>
              <a:gd name="connsiteX0" fmla="*/ 1784276 w 2014020"/>
              <a:gd name="connsiteY0" fmla="*/ 93715 h 4243212"/>
              <a:gd name="connsiteX1" fmla="*/ 1719811 w 2014020"/>
              <a:gd name="connsiteY1" fmla="*/ 158180 h 4243212"/>
              <a:gd name="connsiteX2" fmla="*/ 1784276 w 2014020"/>
              <a:gd name="connsiteY2" fmla="*/ 222645 h 4243212"/>
              <a:gd name="connsiteX3" fmla="*/ 1848741 w 2014020"/>
              <a:gd name="connsiteY3" fmla="*/ 158180 h 4243212"/>
              <a:gd name="connsiteX4" fmla="*/ 1784276 w 2014020"/>
              <a:gd name="connsiteY4" fmla="*/ 93715 h 4243212"/>
              <a:gd name="connsiteX5" fmla="*/ 208048 w 2014020"/>
              <a:gd name="connsiteY5" fmla="*/ 0 h 4243212"/>
              <a:gd name="connsiteX6" fmla="*/ 1805972 w 2014020"/>
              <a:gd name="connsiteY6" fmla="*/ 0 h 4243212"/>
              <a:gd name="connsiteX7" fmla="*/ 2014020 w 2014020"/>
              <a:gd name="connsiteY7" fmla="*/ 208048 h 4243212"/>
              <a:gd name="connsiteX8" fmla="*/ 2014020 w 2014020"/>
              <a:gd name="connsiteY8" fmla="*/ 4035164 h 4243212"/>
              <a:gd name="connsiteX9" fmla="*/ 1805972 w 2014020"/>
              <a:gd name="connsiteY9" fmla="*/ 4243212 h 4243212"/>
              <a:gd name="connsiteX10" fmla="*/ 208048 w 2014020"/>
              <a:gd name="connsiteY10" fmla="*/ 4243212 h 4243212"/>
              <a:gd name="connsiteX11" fmla="*/ 0 w 2014020"/>
              <a:gd name="connsiteY11" fmla="*/ 4035164 h 4243212"/>
              <a:gd name="connsiteX12" fmla="*/ 0 w 2014020"/>
              <a:gd name="connsiteY12" fmla="*/ 208048 h 4243212"/>
              <a:gd name="connsiteX13" fmla="*/ 208048 w 2014020"/>
              <a:gd name="connsiteY13" fmla="*/ 0 h 4243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14020" h="4243212">
                <a:moveTo>
                  <a:pt x="1784276" y="93715"/>
                </a:moveTo>
                <a:cubicBezTo>
                  <a:pt x="1748673" y="93715"/>
                  <a:pt x="1719811" y="122577"/>
                  <a:pt x="1719811" y="158180"/>
                </a:cubicBezTo>
                <a:cubicBezTo>
                  <a:pt x="1719811" y="193783"/>
                  <a:pt x="1748673" y="222645"/>
                  <a:pt x="1784276" y="222645"/>
                </a:cubicBezTo>
                <a:cubicBezTo>
                  <a:pt x="1819879" y="222645"/>
                  <a:pt x="1848741" y="193783"/>
                  <a:pt x="1848741" y="158180"/>
                </a:cubicBezTo>
                <a:cubicBezTo>
                  <a:pt x="1848741" y="122577"/>
                  <a:pt x="1819879" y="93715"/>
                  <a:pt x="1784276" y="93715"/>
                </a:cubicBezTo>
                <a:close/>
                <a:moveTo>
                  <a:pt x="208048" y="0"/>
                </a:moveTo>
                <a:lnTo>
                  <a:pt x="1805972" y="0"/>
                </a:lnTo>
                <a:cubicBezTo>
                  <a:pt x="1920874" y="0"/>
                  <a:pt x="2014020" y="93146"/>
                  <a:pt x="2014020" y="208048"/>
                </a:cubicBezTo>
                <a:lnTo>
                  <a:pt x="2014020" y="4035164"/>
                </a:lnTo>
                <a:cubicBezTo>
                  <a:pt x="2014020" y="4150066"/>
                  <a:pt x="1920874" y="4243212"/>
                  <a:pt x="1805972" y="4243212"/>
                </a:cubicBezTo>
                <a:lnTo>
                  <a:pt x="208048" y="4243212"/>
                </a:lnTo>
                <a:cubicBezTo>
                  <a:pt x="93146" y="4243212"/>
                  <a:pt x="0" y="4150066"/>
                  <a:pt x="0" y="4035164"/>
                </a:cubicBezTo>
                <a:lnTo>
                  <a:pt x="0" y="208048"/>
                </a:lnTo>
                <a:cubicBezTo>
                  <a:pt x="0" y="93146"/>
                  <a:pt x="93146" y="0"/>
                  <a:pt x="208048" y="0"/>
                </a:cubicBezTo>
                <a:close/>
              </a:path>
            </a:pathLst>
          </a:custGeom>
          <a:solidFill>
            <a:schemeClr val="accent1"/>
          </a:solidFill>
        </p:spPr>
        <p:txBody>
          <a:bodyPr tIns="252000"/>
          <a:lstStyle>
            <a:lvl1pPr marL="0" indent="0" algn="ctr" defTabSz="914400" rtl="0" eaLnBrk="1" latinLnBrk="0" hangingPunct="1">
              <a:lnSpc>
                <a:spcPct val="90000"/>
              </a:lnSpc>
              <a:spcBef>
                <a:spcPts val="1000"/>
              </a:spcBef>
              <a:buFont typeface="Arial" panose="020B0604020202020204" pitchFamily="34" charset="0"/>
              <a:buNone/>
              <a:defRPr lang="fr-FR" sz="1800" kern="1200" dirty="0">
                <a:solidFill>
                  <a:schemeClr val="tx1"/>
                </a:solidFill>
                <a:latin typeface="Arial" panose="020B0604020202020204" pitchFamily="34" charset="0"/>
                <a:ea typeface="+mn-ea"/>
                <a:cs typeface="+mn-cs"/>
              </a:defRPr>
            </a:lvl1pPr>
          </a:lstStyle>
          <a:p>
            <a:r>
              <a:rPr lang="fr-FR" dirty="0"/>
              <a:t>Insert </a:t>
            </a:r>
            <a:r>
              <a:rPr lang="fr-FR" dirty="0" err="1"/>
              <a:t>picture</a:t>
            </a:r>
            <a:endParaRPr lang="fr-FR" dirty="0"/>
          </a:p>
        </p:txBody>
      </p:sp>
      <p:sp>
        <p:nvSpPr>
          <p:cNvPr id="4" name="Picture Placeholder 52">
            <a:extLst>
              <a:ext uri="{FF2B5EF4-FFF2-40B4-BE49-F238E27FC236}">
                <a16:creationId xmlns:a16="http://schemas.microsoft.com/office/drawing/2014/main" id="{EF5342BF-7B84-4F5A-BBF6-8E0D19A13540}"/>
              </a:ext>
            </a:extLst>
          </p:cNvPr>
          <p:cNvSpPr>
            <a:spLocks noGrp="1"/>
          </p:cNvSpPr>
          <p:nvPr>
            <p:ph type="pic" sz="quarter" idx="13" hasCustomPrompt="1"/>
          </p:nvPr>
        </p:nvSpPr>
        <p:spPr>
          <a:xfrm>
            <a:off x="9106694" y="2093829"/>
            <a:ext cx="1558602" cy="3293838"/>
          </a:xfrm>
          <a:custGeom>
            <a:avLst/>
            <a:gdLst>
              <a:gd name="connsiteX0" fmla="*/ 1658827 w 2019989"/>
              <a:gd name="connsiteY0" fmla="*/ 77676 h 4271535"/>
              <a:gd name="connsiteX1" fmla="*/ 1591416 w 2019989"/>
              <a:gd name="connsiteY1" fmla="*/ 122359 h 4271535"/>
              <a:gd name="connsiteX2" fmla="*/ 1585667 w 2019989"/>
              <a:gd name="connsiteY2" fmla="*/ 150836 h 4271535"/>
              <a:gd name="connsiteX3" fmla="*/ 1585667 w 2019989"/>
              <a:gd name="connsiteY3" fmla="*/ 150835 h 4271535"/>
              <a:gd name="connsiteX4" fmla="*/ 1585667 w 2019989"/>
              <a:gd name="connsiteY4" fmla="*/ 150836 h 4271535"/>
              <a:gd name="connsiteX5" fmla="*/ 1585667 w 2019989"/>
              <a:gd name="connsiteY5" fmla="*/ 150836 h 4271535"/>
              <a:gd name="connsiteX6" fmla="*/ 1591416 w 2019989"/>
              <a:gd name="connsiteY6" fmla="*/ 179312 h 4271535"/>
              <a:gd name="connsiteX7" fmla="*/ 1658827 w 2019989"/>
              <a:gd name="connsiteY7" fmla="*/ 223995 h 4271535"/>
              <a:gd name="connsiteX8" fmla="*/ 1789238 w 2019989"/>
              <a:gd name="connsiteY8" fmla="*/ 223996 h 4271535"/>
              <a:gd name="connsiteX9" fmla="*/ 1789564 w 2019989"/>
              <a:gd name="connsiteY9" fmla="*/ 224131 h 4271535"/>
              <a:gd name="connsiteX10" fmla="*/ 1789890 w 2019989"/>
              <a:gd name="connsiteY10" fmla="*/ 223996 h 4271535"/>
              <a:gd name="connsiteX11" fmla="*/ 1850167 w 2019989"/>
              <a:gd name="connsiteY11" fmla="*/ 223996 h 4271535"/>
              <a:gd name="connsiteX12" fmla="*/ 1923327 w 2019989"/>
              <a:gd name="connsiteY12" fmla="*/ 150836 h 4271535"/>
              <a:gd name="connsiteX13" fmla="*/ 1923328 w 2019989"/>
              <a:gd name="connsiteY13" fmla="*/ 150836 h 4271535"/>
              <a:gd name="connsiteX14" fmla="*/ 1850168 w 2019989"/>
              <a:gd name="connsiteY14" fmla="*/ 77676 h 4271535"/>
              <a:gd name="connsiteX15" fmla="*/ 208665 w 2019989"/>
              <a:gd name="connsiteY15" fmla="*/ 0 h 4271535"/>
              <a:gd name="connsiteX16" fmla="*/ 1811324 w 2019989"/>
              <a:gd name="connsiteY16" fmla="*/ 0 h 4271535"/>
              <a:gd name="connsiteX17" fmla="*/ 2019989 w 2019989"/>
              <a:gd name="connsiteY17" fmla="*/ 209437 h 4271535"/>
              <a:gd name="connsiteX18" fmla="*/ 2019989 w 2019989"/>
              <a:gd name="connsiteY18" fmla="*/ 4062098 h 4271535"/>
              <a:gd name="connsiteX19" fmla="*/ 1811324 w 2019989"/>
              <a:gd name="connsiteY19" fmla="*/ 4271535 h 4271535"/>
              <a:gd name="connsiteX20" fmla="*/ 208665 w 2019989"/>
              <a:gd name="connsiteY20" fmla="*/ 4271535 h 4271535"/>
              <a:gd name="connsiteX21" fmla="*/ 0 w 2019989"/>
              <a:gd name="connsiteY21" fmla="*/ 4062098 h 4271535"/>
              <a:gd name="connsiteX22" fmla="*/ 0 w 2019989"/>
              <a:gd name="connsiteY22" fmla="*/ 209437 h 4271535"/>
              <a:gd name="connsiteX23" fmla="*/ 208665 w 2019989"/>
              <a:gd name="connsiteY23" fmla="*/ 0 h 4271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019989" h="4271535">
                <a:moveTo>
                  <a:pt x="1658827" y="77676"/>
                </a:moveTo>
                <a:cubicBezTo>
                  <a:pt x="1628523" y="77676"/>
                  <a:pt x="1602523" y="96101"/>
                  <a:pt x="1591416" y="122359"/>
                </a:cubicBezTo>
                <a:lnTo>
                  <a:pt x="1585667" y="150836"/>
                </a:lnTo>
                <a:lnTo>
                  <a:pt x="1585667" y="150835"/>
                </a:lnTo>
                <a:lnTo>
                  <a:pt x="1585667" y="150836"/>
                </a:lnTo>
                <a:lnTo>
                  <a:pt x="1585667" y="150836"/>
                </a:lnTo>
                <a:lnTo>
                  <a:pt x="1591416" y="179312"/>
                </a:lnTo>
                <a:cubicBezTo>
                  <a:pt x="1602523" y="205570"/>
                  <a:pt x="1628523" y="223995"/>
                  <a:pt x="1658827" y="223995"/>
                </a:cubicBezTo>
                <a:lnTo>
                  <a:pt x="1789238" y="223996"/>
                </a:lnTo>
                <a:lnTo>
                  <a:pt x="1789564" y="224131"/>
                </a:lnTo>
                <a:lnTo>
                  <a:pt x="1789890" y="223996"/>
                </a:lnTo>
                <a:lnTo>
                  <a:pt x="1850167" y="223996"/>
                </a:lnTo>
                <a:cubicBezTo>
                  <a:pt x="1890572" y="223996"/>
                  <a:pt x="1923327" y="191241"/>
                  <a:pt x="1923327" y="150836"/>
                </a:cubicBezTo>
                <a:lnTo>
                  <a:pt x="1923328" y="150836"/>
                </a:lnTo>
                <a:cubicBezTo>
                  <a:pt x="1923328" y="110431"/>
                  <a:pt x="1890573" y="77676"/>
                  <a:pt x="1850168" y="77676"/>
                </a:cubicBezTo>
                <a:close/>
                <a:moveTo>
                  <a:pt x="208665" y="0"/>
                </a:moveTo>
                <a:lnTo>
                  <a:pt x="1811324" y="0"/>
                </a:lnTo>
                <a:cubicBezTo>
                  <a:pt x="1926567" y="0"/>
                  <a:pt x="2019989" y="93768"/>
                  <a:pt x="2019989" y="209437"/>
                </a:cubicBezTo>
                <a:lnTo>
                  <a:pt x="2019989" y="4062098"/>
                </a:lnTo>
                <a:cubicBezTo>
                  <a:pt x="2019989" y="4177767"/>
                  <a:pt x="1926567" y="4271535"/>
                  <a:pt x="1811324" y="4271535"/>
                </a:cubicBezTo>
                <a:lnTo>
                  <a:pt x="208665" y="4271535"/>
                </a:lnTo>
                <a:cubicBezTo>
                  <a:pt x="93422" y="4271535"/>
                  <a:pt x="0" y="4177767"/>
                  <a:pt x="0" y="4062098"/>
                </a:cubicBezTo>
                <a:lnTo>
                  <a:pt x="0" y="209437"/>
                </a:lnTo>
                <a:cubicBezTo>
                  <a:pt x="0" y="93768"/>
                  <a:pt x="93422" y="0"/>
                  <a:pt x="208665" y="0"/>
                </a:cubicBezTo>
                <a:close/>
              </a:path>
            </a:pathLst>
          </a:custGeom>
          <a:solidFill>
            <a:schemeClr val="accent1"/>
          </a:solidFill>
        </p:spPr>
        <p:txBody>
          <a:bodyPr tIns="252000"/>
          <a:lstStyle>
            <a:lvl1pPr marL="0" indent="0" algn="ctr" defTabSz="914400" rtl="0" eaLnBrk="1" latinLnBrk="0" hangingPunct="1">
              <a:lnSpc>
                <a:spcPct val="90000"/>
              </a:lnSpc>
              <a:spcBef>
                <a:spcPts val="1000"/>
              </a:spcBef>
              <a:buFont typeface="Arial" panose="020B0604020202020204" pitchFamily="34" charset="0"/>
              <a:buNone/>
              <a:defRPr lang="fr-FR" sz="1800" kern="1200" dirty="0">
                <a:solidFill>
                  <a:schemeClr val="tx1"/>
                </a:solidFill>
                <a:latin typeface="Arial" panose="020B0604020202020204" pitchFamily="34" charset="0"/>
                <a:ea typeface="+mn-ea"/>
                <a:cs typeface="+mn-cs"/>
              </a:defRPr>
            </a:lvl1pPr>
          </a:lstStyle>
          <a:p>
            <a:r>
              <a:rPr lang="fr-FR" dirty="0"/>
              <a:t>Insert </a:t>
            </a:r>
            <a:r>
              <a:rPr lang="fr-FR" dirty="0" err="1"/>
              <a:t>picture</a:t>
            </a:r>
            <a:endParaRPr lang="fr-FR" dirty="0"/>
          </a:p>
        </p:txBody>
      </p:sp>
      <p:sp>
        <p:nvSpPr>
          <p:cNvPr id="5" name="Picture Placeholder 54">
            <a:extLst>
              <a:ext uri="{FF2B5EF4-FFF2-40B4-BE49-F238E27FC236}">
                <a16:creationId xmlns:a16="http://schemas.microsoft.com/office/drawing/2014/main" id="{47E36813-127F-474C-990F-A2EF2ADA7DDF}"/>
              </a:ext>
            </a:extLst>
          </p:cNvPr>
          <p:cNvSpPr>
            <a:spLocks noGrp="1"/>
          </p:cNvSpPr>
          <p:nvPr>
            <p:ph type="pic" sz="quarter" idx="10" hasCustomPrompt="1"/>
          </p:nvPr>
        </p:nvSpPr>
        <p:spPr>
          <a:xfrm>
            <a:off x="4108450" y="2447925"/>
            <a:ext cx="1446678" cy="2586136"/>
          </a:xfrm>
          <a:prstGeom prst="rect">
            <a:avLst/>
          </a:prstGeom>
          <a:solidFill>
            <a:schemeClr val="accent1"/>
          </a:solidFill>
        </p:spPr>
        <p:txBody>
          <a:bodyPr tIns="252000"/>
          <a:lstStyle>
            <a:lvl1pPr marL="0" indent="0" algn="ctr">
              <a:buNone/>
              <a:defRPr sz="1800">
                <a:latin typeface="Arial" panose="020B0604020202020204" pitchFamily="34" charset="0"/>
              </a:defRPr>
            </a:lvl1pPr>
          </a:lstStyle>
          <a:p>
            <a:r>
              <a:rPr lang="fr-FR" dirty="0"/>
              <a:t>Insert </a:t>
            </a:r>
            <a:r>
              <a:rPr lang="fr-FR" dirty="0" err="1"/>
              <a:t>picture</a:t>
            </a:r>
            <a:endParaRPr lang="fr-FR" dirty="0"/>
          </a:p>
        </p:txBody>
      </p:sp>
      <p:sp>
        <p:nvSpPr>
          <p:cNvPr id="6" name="Picture Placeholder 56">
            <a:extLst>
              <a:ext uri="{FF2B5EF4-FFF2-40B4-BE49-F238E27FC236}">
                <a16:creationId xmlns:a16="http://schemas.microsoft.com/office/drawing/2014/main" id="{7A57136A-8576-442D-B332-7F0D79900E01}"/>
              </a:ext>
            </a:extLst>
          </p:cNvPr>
          <p:cNvSpPr>
            <a:spLocks noGrp="1"/>
          </p:cNvSpPr>
          <p:nvPr>
            <p:ph type="pic" sz="quarter" idx="11" hasCustomPrompt="1"/>
          </p:nvPr>
        </p:nvSpPr>
        <p:spPr>
          <a:xfrm>
            <a:off x="1624151" y="2136515"/>
            <a:ext cx="1382758" cy="3145152"/>
          </a:xfrm>
          <a:custGeom>
            <a:avLst/>
            <a:gdLst>
              <a:gd name="connsiteX0" fmla="*/ 0 w 2366010"/>
              <a:gd name="connsiteY0" fmla="*/ 244787 h 5124450"/>
              <a:gd name="connsiteX1" fmla="*/ 244787 w 2366010"/>
              <a:gd name="connsiteY1" fmla="*/ 0 h 5124450"/>
              <a:gd name="connsiteX2" fmla="*/ 2121223 w 2366010"/>
              <a:gd name="connsiteY2" fmla="*/ 0 h 5124450"/>
              <a:gd name="connsiteX3" fmla="*/ 2366010 w 2366010"/>
              <a:gd name="connsiteY3" fmla="*/ 244787 h 5124450"/>
              <a:gd name="connsiteX4" fmla="*/ 2366010 w 2366010"/>
              <a:gd name="connsiteY4" fmla="*/ 4879663 h 5124450"/>
              <a:gd name="connsiteX5" fmla="*/ 2121223 w 2366010"/>
              <a:gd name="connsiteY5" fmla="*/ 5124450 h 5124450"/>
              <a:gd name="connsiteX6" fmla="*/ 244787 w 2366010"/>
              <a:gd name="connsiteY6" fmla="*/ 5124450 h 5124450"/>
              <a:gd name="connsiteX7" fmla="*/ 0 w 2366010"/>
              <a:gd name="connsiteY7" fmla="*/ 4879663 h 5124450"/>
              <a:gd name="connsiteX8" fmla="*/ 0 w 2366010"/>
              <a:gd name="connsiteY8" fmla="*/ 244787 h 5124450"/>
              <a:gd name="connsiteX0" fmla="*/ 0 w 2366010"/>
              <a:gd name="connsiteY0" fmla="*/ 244793 h 5124456"/>
              <a:gd name="connsiteX1" fmla="*/ 244787 w 2366010"/>
              <a:gd name="connsiteY1" fmla="*/ 6 h 5124456"/>
              <a:gd name="connsiteX2" fmla="*/ 659130 w 2366010"/>
              <a:gd name="connsiteY2" fmla="*/ 186696 h 5124456"/>
              <a:gd name="connsiteX3" fmla="*/ 2121223 w 2366010"/>
              <a:gd name="connsiteY3" fmla="*/ 6 h 5124456"/>
              <a:gd name="connsiteX4" fmla="*/ 2366010 w 2366010"/>
              <a:gd name="connsiteY4" fmla="*/ 244793 h 5124456"/>
              <a:gd name="connsiteX5" fmla="*/ 2366010 w 2366010"/>
              <a:gd name="connsiteY5" fmla="*/ 4879669 h 5124456"/>
              <a:gd name="connsiteX6" fmla="*/ 2121223 w 2366010"/>
              <a:gd name="connsiteY6" fmla="*/ 5124456 h 5124456"/>
              <a:gd name="connsiteX7" fmla="*/ 244787 w 2366010"/>
              <a:gd name="connsiteY7" fmla="*/ 5124456 h 5124456"/>
              <a:gd name="connsiteX8" fmla="*/ 0 w 2366010"/>
              <a:gd name="connsiteY8" fmla="*/ 4879669 h 5124456"/>
              <a:gd name="connsiteX9" fmla="*/ 0 w 2366010"/>
              <a:gd name="connsiteY9" fmla="*/ 244793 h 5124456"/>
              <a:gd name="connsiteX0" fmla="*/ 0 w 2366010"/>
              <a:gd name="connsiteY0" fmla="*/ 244794 h 5124457"/>
              <a:gd name="connsiteX1" fmla="*/ 244787 w 2366010"/>
              <a:gd name="connsiteY1" fmla="*/ 7 h 5124457"/>
              <a:gd name="connsiteX2" fmla="*/ 659130 w 2366010"/>
              <a:gd name="connsiteY2" fmla="*/ 186697 h 5124457"/>
              <a:gd name="connsiteX3" fmla="*/ 2121223 w 2366010"/>
              <a:gd name="connsiteY3" fmla="*/ 7 h 5124457"/>
              <a:gd name="connsiteX4" fmla="*/ 2366010 w 2366010"/>
              <a:gd name="connsiteY4" fmla="*/ 244794 h 5124457"/>
              <a:gd name="connsiteX5" fmla="*/ 2366010 w 2366010"/>
              <a:gd name="connsiteY5" fmla="*/ 4879670 h 5124457"/>
              <a:gd name="connsiteX6" fmla="*/ 2121223 w 2366010"/>
              <a:gd name="connsiteY6" fmla="*/ 5124457 h 5124457"/>
              <a:gd name="connsiteX7" fmla="*/ 244787 w 2366010"/>
              <a:gd name="connsiteY7" fmla="*/ 5124457 h 5124457"/>
              <a:gd name="connsiteX8" fmla="*/ 0 w 2366010"/>
              <a:gd name="connsiteY8" fmla="*/ 4879670 h 5124457"/>
              <a:gd name="connsiteX9" fmla="*/ 0 w 2366010"/>
              <a:gd name="connsiteY9" fmla="*/ 244794 h 5124457"/>
              <a:gd name="connsiteX0" fmla="*/ 0 w 2366010"/>
              <a:gd name="connsiteY0" fmla="*/ 253683 h 5133346"/>
              <a:gd name="connsiteX1" fmla="*/ 244787 w 2366010"/>
              <a:gd name="connsiteY1" fmla="*/ 8896 h 5133346"/>
              <a:gd name="connsiteX2" fmla="*/ 502920 w 2366010"/>
              <a:gd name="connsiteY2" fmla="*/ 50807 h 5133346"/>
              <a:gd name="connsiteX3" fmla="*/ 659130 w 2366010"/>
              <a:gd name="connsiteY3" fmla="*/ 195586 h 5133346"/>
              <a:gd name="connsiteX4" fmla="*/ 2121223 w 2366010"/>
              <a:gd name="connsiteY4" fmla="*/ 8896 h 5133346"/>
              <a:gd name="connsiteX5" fmla="*/ 2366010 w 2366010"/>
              <a:gd name="connsiteY5" fmla="*/ 253683 h 5133346"/>
              <a:gd name="connsiteX6" fmla="*/ 2366010 w 2366010"/>
              <a:gd name="connsiteY6" fmla="*/ 4888559 h 5133346"/>
              <a:gd name="connsiteX7" fmla="*/ 2121223 w 2366010"/>
              <a:gd name="connsiteY7" fmla="*/ 5133346 h 5133346"/>
              <a:gd name="connsiteX8" fmla="*/ 244787 w 2366010"/>
              <a:gd name="connsiteY8" fmla="*/ 5133346 h 5133346"/>
              <a:gd name="connsiteX9" fmla="*/ 0 w 2366010"/>
              <a:gd name="connsiteY9" fmla="*/ 4888559 h 5133346"/>
              <a:gd name="connsiteX10" fmla="*/ 0 w 2366010"/>
              <a:gd name="connsiteY10" fmla="*/ 253683 h 5133346"/>
              <a:gd name="connsiteX0" fmla="*/ 0 w 2366010"/>
              <a:gd name="connsiteY0" fmla="*/ 253683 h 5133346"/>
              <a:gd name="connsiteX1" fmla="*/ 244787 w 2366010"/>
              <a:gd name="connsiteY1" fmla="*/ 8896 h 5133346"/>
              <a:gd name="connsiteX2" fmla="*/ 502920 w 2366010"/>
              <a:gd name="connsiteY2" fmla="*/ 50807 h 5133346"/>
              <a:gd name="connsiteX3" fmla="*/ 659130 w 2366010"/>
              <a:gd name="connsiteY3" fmla="*/ 195586 h 5133346"/>
              <a:gd name="connsiteX4" fmla="*/ 2121223 w 2366010"/>
              <a:gd name="connsiteY4" fmla="*/ 8896 h 5133346"/>
              <a:gd name="connsiteX5" fmla="*/ 2366010 w 2366010"/>
              <a:gd name="connsiteY5" fmla="*/ 253683 h 5133346"/>
              <a:gd name="connsiteX6" fmla="*/ 2366010 w 2366010"/>
              <a:gd name="connsiteY6" fmla="*/ 4888559 h 5133346"/>
              <a:gd name="connsiteX7" fmla="*/ 2121223 w 2366010"/>
              <a:gd name="connsiteY7" fmla="*/ 5133346 h 5133346"/>
              <a:gd name="connsiteX8" fmla="*/ 244787 w 2366010"/>
              <a:gd name="connsiteY8" fmla="*/ 5133346 h 5133346"/>
              <a:gd name="connsiteX9" fmla="*/ 0 w 2366010"/>
              <a:gd name="connsiteY9" fmla="*/ 4888559 h 5133346"/>
              <a:gd name="connsiteX10" fmla="*/ 0 w 2366010"/>
              <a:gd name="connsiteY10" fmla="*/ 253683 h 5133346"/>
              <a:gd name="connsiteX0" fmla="*/ 0 w 2366010"/>
              <a:gd name="connsiteY0" fmla="*/ 253683 h 5133346"/>
              <a:gd name="connsiteX1" fmla="*/ 244787 w 2366010"/>
              <a:gd name="connsiteY1" fmla="*/ 8896 h 5133346"/>
              <a:gd name="connsiteX2" fmla="*/ 502920 w 2366010"/>
              <a:gd name="connsiteY2" fmla="*/ 50807 h 5133346"/>
              <a:gd name="connsiteX3" fmla="*/ 735330 w 2366010"/>
              <a:gd name="connsiteY3" fmla="*/ 195586 h 5133346"/>
              <a:gd name="connsiteX4" fmla="*/ 2121223 w 2366010"/>
              <a:gd name="connsiteY4" fmla="*/ 8896 h 5133346"/>
              <a:gd name="connsiteX5" fmla="*/ 2366010 w 2366010"/>
              <a:gd name="connsiteY5" fmla="*/ 253683 h 5133346"/>
              <a:gd name="connsiteX6" fmla="*/ 2366010 w 2366010"/>
              <a:gd name="connsiteY6" fmla="*/ 4888559 h 5133346"/>
              <a:gd name="connsiteX7" fmla="*/ 2121223 w 2366010"/>
              <a:gd name="connsiteY7" fmla="*/ 5133346 h 5133346"/>
              <a:gd name="connsiteX8" fmla="*/ 244787 w 2366010"/>
              <a:gd name="connsiteY8" fmla="*/ 5133346 h 5133346"/>
              <a:gd name="connsiteX9" fmla="*/ 0 w 2366010"/>
              <a:gd name="connsiteY9" fmla="*/ 4888559 h 5133346"/>
              <a:gd name="connsiteX10" fmla="*/ 0 w 2366010"/>
              <a:gd name="connsiteY10" fmla="*/ 253683 h 5133346"/>
              <a:gd name="connsiteX0" fmla="*/ 0 w 2366010"/>
              <a:gd name="connsiteY0" fmla="*/ 259704 h 5139367"/>
              <a:gd name="connsiteX1" fmla="*/ 244787 w 2366010"/>
              <a:gd name="connsiteY1" fmla="*/ 14917 h 5139367"/>
              <a:gd name="connsiteX2" fmla="*/ 499110 w 2366010"/>
              <a:gd name="connsiteY2" fmla="*/ 30158 h 5139367"/>
              <a:gd name="connsiteX3" fmla="*/ 735330 w 2366010"/>
              <a:gd name="connsiteY3" fmla="*/ 201607 h 5139367"/>
              <a:gd name="connsiteX4" fmla="*/ 2121223 w 2366010"/>
              <a:gd name="connsiteY4" fmla="*/ 14917 h 5139367"/>
              <a:gd name="connsiteX5" fmla="*/ 2366010 w 2366010"/>
              <a:gd name="connsiteY5" fmla="*/ 259704 h 5139367"/>
              <a:gd name="connsiteX6" fmla="*/ 2366010 w 2366010"/>
              <a:gd name="connsiteY6" fmla="*/ 4894580 h 5139367"/>
              <a:gd name="connsiteX7" fmla="*/ 2121223 w 2366010"/>
              <a:gd name="connsiteY7" fmla="*/ 5139367 h 5139367"/>
              <a:gd name="connsiteX8" fmla="*/ 244787 w 2366010"/>
              <a:gd name="connsiteY8" fmla="*/ 5139367 h 5139367"/>
              <a:gd name="connsiteX9" fmla="*/ 0 w 2366010"/>
              <a:gd name="connsiteY9" fmla="*/ 4894580 h 5139367"/>
              <a:gd name="connsiteX10" fmla="*/ 0 w 2366010"/>
              <a:gd name="connsiteY10" fmla="*/ 259704 h 5139367"/>
              <a:gd name="connsiteX0" fmla="*/ 0 w 2366010"/>
              <a:gd name="connsiteY0" fmla="*/ 255334 h 5134997"/>
              <a:gd name="connsiteX1" fmla="*/ 244787 w 2366010"/>
              <a:gd name="connsiteY1" fmla="*/ 10547 h 5134997"/>
              <a:gd name="connsiteX2" fmla="*/ 499110 w 2366010"/>
              <a:gd name="connsiteY2" fmla="*/ 25788 h 5134997"/>
              <a:gd name="connsiteX3" fmla="*/ 735330 w 2366010"/>
              <a:gd name="connsiteY3" fmla="*/ 197237 h 5134997"/>
              <a:gd name="connsiteX4" fmla="*/ 2121223 w 2366010"/>
              <a:gd name="connsiteY4" fmla="*/ 10547 h 5134997"/>
              <a:gd name="connsiteX5" fmla="*/ 2366010 w 2366010"/>
              <a:gd name="connsiteY5" fmla="*/ 255334 h 5134997"/>
              <a:gd name="connsiteX6" fmla="*/ 2366010 w 2366010"/>
              <a:gd name="connsiteY6" fmla="*/ 4890210 h 5134997"/>
              <a:gd name="connsiteX7" fmla="*/ 2121223 w 2366010"/>
              <a:gd name="connsiteY7" fmla="*/ 5134997 h 5134997"/>
              <a:gd name="connsiteX8" fmla="*/ 244787 w 2366010"/>
              <a:gd name="connsiteY8" fmla="*/ 5134997 h 5134997"/>
              <a:gd name="connsiteX9" fmla="*/ 0 w 2366010"/>
              <a:gd name="connsiteY9" fmla="*/ 4890210 h 5134997"/>
              <a:gd name="connsiteX10" fmla="*/ 0 w 2366010"/>
              <a:gd name="connsiteY10" fmla="*/ 255334 h 5134997"/>
              <a:gd name="connsiteX0" fmla="*/ 0 w 2366010"/>
              <a:gd name="connsiteY0" fmla="*/ 255334 h 5134997"/>
              <a:gd name="connsiteX1" fmla="*/ 244787 w 2366010"/>
              <a:gd name="connsiteY1" fmla="*/ 10547 h 5134997"/>
              <a:gd name="connsiteX2" fmla="*/ 499110 w 2366010"/>
              <a:gd name="connsiteY2" fmla="*/ 25788 h 5134997"/>
              <a:gd name="connsiteX3" fmla="*/ 731520 w 2366010"/>
              <a:gd name="connsiteY3" fmla="*/ 193427 h 5134997"/>
              <a:gd name="connsiteX4" fmla="*/ 2121223 w 2366010"/>
              <a:gd name="connsiteY4" fmla="*/ 10547 h 5134997"/>
              <a:gd name="connsiteX5" fmla="*/ 2366010 w 2366010"/>
              <a:gd name="connsiteY5" fmla="*/ 255334 h 5134997"/>
              <a:gd name="connsiteX6" fmla="*/ 2366010 w 2366010"/>
              <a:gd name="connsiteY6" fmla="*/ 4890210 h 5134997"/>
              <a:gd name="connsiteX7" fmla="*/ 2121223 w 2366010"/>
              <a:gd name="connsiteY7" fmla="*/ 5134997 h 5134997"/>
              <a:gd name="connsiteX8" fmla="*/ 244787 w 2366010"/>
              <a:gd name="connsiteY8" fmla="*/ 5134997 h 5134997"/>
              <a:gd name="connsiteX9" fmla="*/ 0 w 2366010"/>
              <a:gd name="connsiteY9" fmla="*/ 4890210 h 5134997"/>
              <a:gd name="connsiteX10" fmla="*/ 0 w 2366010"/>
              <a:gd name="connsiteY10" fmla="*/ 255334 h 5134997"/>
              <a:gd name="connsiteX0" fmla="*/ 0 w 2366010"/>
              <a:gd name="connsiteY0" fmla="*/ 258273 h 5137936"/>
              <a:gd name="connsiteX1" fmla="*/ 244787 w 2366010"/>
              <a:gd name="connsiteY1" fmla="*/ 13486 h 5137936"/>
              <a:gd name="connsiteX2" fmla="*/ 510540 w 2366010"/>
              <a:gd name="connsiteY2" fmla="*/ 17297 h 5137936"/>
              <a:gd name="connsiteX3" fmla="*/ 731520 w 2366010"/>
              <a:gd name="connsiteY3" fmla="*/ 196366 h 5137936"/>
              <a:gd name="connsiteX4" fmla="*/ 2121223 w 2366010"/>
              <a:gd name="connsiteY4" fmla="*/ 13486 h 5137936"/>
              <a:gd name="connsiteX5" fmla="*/ 2366010 w 2366010"/>
              <a:gd name="connsiteY5" fmla="*/ 258273 h 5137936"/>
              <a:gd name="connsiteX6" fmla="*/ 2366010 w 2366010"/>
              <a:gd name="connsiteY6" fmla="*/ 4893149 h 5137936"/>
              <a:gd name="connsiteX7" fmla="*/ 2121223 w 2366010"/>
              <a:gd name="connsiteY7" fmla="*/ 5137936 h 5137936"/>
              <a:gd name="connsiteX8" fmla="*/ 244787 w 2366010"/>
              <a:gd name="connsiteY8" fmla="*/ 5137936 h 5137936"/>
              <a:gd name="connsiteX9" fmla="*/ 0 w 2366010"/>
              <a:gd name="connsiteY9" fmla="*/ 4893149 h 5137936"/>
              <a:gd name="connsiteX10" fmla="*/ 0 w 2366010"/>
              <a:gd name="connsiteY10" fmla="*/ 258273 h 5137936"/>
              <a:gd name="connsiteX0" fmla="*/ 0 w 2366010"/>
              <a:gd name="connsiteY0" fmla="*/ 258273 h 5137936"/>
              <a:gd name="connsiteX1" fmla="*/ 244787 w 2366010"/>
              <a:gd name="connsiteY1" fmla="*/ 13486 h 5137936"/>
              <a:gd name="connsiteX2" fmla="*/ 510540 w 2366010"/>
              <a:gd name="connsiteY2" fmla="*/ 17297 h 5137936"/>
              <a:gd name="connsiteX3" fmla="*/ 731520 w 2366010"/>
              <a:gd name="connsiteY3" fmla="*/ 196366 h 5137936"/>
              <a:gd name="connsiteX4" fmla="*/ 2121223 w 2366010"/>
              <a:gd name="connsiteY4" fmla="*/ 13486 h 5137936"/>
              <a:gd name="connsiteX5" fmla="*/ 2366010 w 2366010"/>
              <a:gd name="connsiteY5" fmla="*/ 258273 h 5137936"/>
              <a:gd name="connsiteX6" fmla="*/ 2366010 w 2366010"/>
              <a:gd name="connsiteY6" fmla="*/ 4893149 h 5137936"/>
              <a:gd name="connsiteX7" fmla="*/ 2121223 w 2366010"/>
              <a:gd name="connsiteY7" fmla="*/ 5137936 h 5137936"/>
              <a:gd name="connsiteX8" fmla="*/ 244787 w 2366010"/>
              <a:gd name="connsiteY8" fmla="*/ 5137936 h 5137936"/>
              <a:gd name="connsiteX9" fmla="*/ 0 w 2366010"/>
              <a:gd name="connsiteY9" fmla="*/ 4893149 h 5137936"/>
              <a:gd name="connsiteX10" fmla="*/ 0 w 2366010"/>
              <a:gd name="connsiteY10" fmla="*/ 258273 h 5137936"/>
              <a:gd name="connsiteX0" fmla="*/ 0 w 2366010"/>
              <a:gd name="connsiteY0" fmla="*/ 258273 h 5137936"/>
              <a:gd name="connsiteX1" fmla="*/ 244787 w 2366010"/>
              <a:gd name="connsiteY1" fmla="*/ 13486 h 5137936"/>
              <a:gd name="connsiteX2" fmla="*/ 510540 w 2366010"/>
              <a:gd name="connsiteY2" fmla="*/ 17297 h 5137936"/>
              <a:gd name="connsiteX3" fmla="*/ 739140 w 2366010"/>
              <a:gd name="connsiteY3" fmla="*/ 196366 h 5137936"/>
              <a:gd name="connsiteX4" fmla="*/ 2121223 w 2366010"/>
              <a:gd name="connsiteY4" fmla="*/ 13486 h 5137936"/>
              <a:gd name="connsiteX5" fmla="*/ 2366010 w 2366010"/>
              <a:gd name="connsiteY5" fmla="*/ 258273 h 5137936"/>
              <a:gd name="connsiteX6" fmla="*/ 2366010 w 2366010"/>
              <a:gd name="connsiteY6" fmla="*/ 4893149 h 5137936"/>
              <a:gd name="connsiteX7" fmla="*/ 2121223 w 2366010"/>
              <a:gd name="connsiteY7" fmla="*/ 5137936 h 5137936"/>
              <a:gd name="connsiteX8" fmla="*/ 244787 w 2366010"/>
              <a:gd name="connsiteY8" fmla="*/ 5137936 h 5137936"/>
              <a:gd name="connsiteX9" fmla="*/ 0 w 2366010"/>
              <a:gd name="connsiteY9" fmla="*/ 4893149 h 5137936"/>
              <a:gd name="connsiteX10" fmla="*/ 0 w 2366010"/>
              <a:gd name="connsiteY10" fmla="*/ 258273 h 5137936"/>
              <a:gd name="connsiteX0" fmla="*/ 0 w 2366010"/>
              <a:gd name="connsiteY0" fmla="*/ 258273 h 5137936"/>
              <a:gd name="connsiteX1" fmla="*/ 244787 w 2366010"/>
              <a:gd name="connsiteY1" fmla="*/ 13486 h 5137936"/>
              <a:gd name="connsiteX2" fmla="*/ 510540 w 2366010"/>
              <a:gd name="connsiteY2" fmla="*/ 17297 h 5137936"/>
              <a:gd name="connsiteX3" fmla="*/ 739140 w 2366010"/>
              <a:gd name="connsiteY3" fmla="*/ 196366 h 5137936"/>
              <a:gd name="connsiteX4" fmla="*/ 2121223 w 2366010"/>
              <a:gd name="connsiteY4" fmla="*/ 13486 h 5137936"/>
              <a:gd name="connsiteX5" fmla="*/ 2366010 w 2366010"/>
              <a:gd name="connsiteY5" fmla="*/ 258273 h 5137936"/>
              <a:gd name="connsiteX6" fmla="*/ 2366010 w 2366010"/>
              <a:gd name="connsiteY6" fmla="*/ 4893149 h 5137936"/>
              <a:gd name="connsiteX7" fmla="*/ 2121223 w 2366010"/>
              <a:gd name="connsiteY7" fmla="*/ 5137936 h 5137936"/>
              <a:gd name="connsiteX8" fmla="*/ 244787 w 2366010"/>
              <a:gd name="connsiteY8" fmla="*/ 5137936 h 5137936"/>
              <a:gd name="connsiteX9" fmla="*/ 0 w 2366010"/>
              <a:gd name="connsiteY9" fmla="*/ 4893149 h 5137936"/>
              <a:gd name="connsiteX10" fmla="*/ 0 w 2366010"/>
              <a:gd name="connsiteY10" fmla="*/ 258273 h 5137936"/>
              <a:gd name="connsiteX0" fmla="*/ 0 w 2366010"/>
              <a:gd name="connsiteY0" fmla="*/ 251685 h 5131348"/>
              <a:gd name="connsiteX1" fmla="*/ 244787 w 2366010"/>
              <a:gd name="connsiteY1" fmla="*/ 6898 h 5131348"/>
              <a:gd name="connsiteX2" fmla="*/ 510540 w 2366010"/>
              <a:gd name="connsiteY2" fmla="*/ 10709 h 5131348"/>
              <a:gd name="connsiteX3" fmla="*/ 739140 w 2366010"/>
              <a:gd name="connsiteY3" fmla="*/ 189778 h 5131348"/>
              <a:gd name="connsiteX4" fmla="*/ 2121223 w 2366010"/>
              <a:gd name="connsiteY4" fmla="*/ 6898 h 5131348"/>
              <a:gd name="connsiteX5" fmla="*/ 2366010 w 2366010"/>
              <a:gd name="connsiteY5" fmla="*/ 251685 h 5131348"/>
              <a:gd name="connsiteX6" fmla="*/ 2366010 w 2366010"/>
              <a:gd name="connsiteY6" fmla="*/ 4886561 h 5131348"/>
              <a:gd name="connsiteX7" fmla="*/ 2121223 w 2366010"/>
              <a:gd name="connsiteY7" fmla="*/ 5131348 h 5131348"/>
              <a:gd name="connsiteX8" fmla="*/ 244787 w 2366010"/>
              <a:gd name="connsiteY8" fmla="*/ 5131348 h 5131348"/>
              <a:gd name="connsiteX9" fmla="*/ 0 w 2366010"/>
              <a:gd name="connsiteY9" fmla="*/ 4886561 h 5131348"/>
              <a:gd name="connsiteX10" fmla="*/ 0 w 2366010"/>
              <a:gd name="connsiteY10" fmla="*/ 251685 h 5131348"/>
              <a:gd name="connsiteX0" fmla="*/ 0 w 2366010"/>
              <a:gd name="connsiteY0" fmla="*/ 251685 h 5131348"/>
              <a:gd name="connsiteX1" fmla="*/ 244787 w 2366010"/>
              <a:gd name="connsiteY1" fmla="*/ 6898 h 5131348"/>
              <a:gd name="connsiteX2" fmla="*/ 510540 w 2366010"/>
              <a:gd name="connsiteY2" fmla="*/ 10709 h 5131348"/>
              <a:gd name="connsiteX3" fmla="*/ 727710 w 2366010"/>
              <a:gd name="connsiteY3" fmla="*/ 189778 h 5131348"/>
              <a:gd name="connsiteX4" fmla="*/ 2121223 w 2366010"/>
              <a:gd name="connsiteY4" fmla="*/ 6898 h 5131348"/>
              <a:gd name="connsiteX5" fmla="*/ 2366010 w 2366010"/>
              <a:gd name="connsiteY5" fmla="*/ 251685 h 5131348"/>
              <a:gd name="connsiteX6" fmla="*/ 2366010 w 2366010"/>
              <a:gd name="connsiteY6" fmla="*/ 4886561 h 5131348"/>
              <a:gd name="connsiteX7" fmla="*/ 2121223 w 2366010"/>
              <a:gd name="connsiteY7" fmla="*/ 5131348 h 5131348"/>
              <a:gd name="connsiteX8" fmla="*/ 244787 w 2366010"/>
              <a:gd name="connsiteY8" fmla="*/ 5131348 h 5131348"/>
              <a:gd name="connsiteX9" fmla="*/ 0 w 2366010"/>
              <a:gd name="connsiteY9" fmla="*/ 4886561 h 5131348"/>
              <a:gd name="connsiteX10" fmla="*/ 0 w 2366010"/>
              <a:gd name="connsiteY10" fmla="*/ 251685 h 5131348"/>
              <a:gd name="connsiteX0" fmla="*/ 0 w 2366010"/>
              <a:gd name="connsiteY0" fmla="*/ 255624 h 5135287"/>
              <a:gd name="connsiteX1" fmla="*/ 244787 w 2366010"/>
              <a:gd name="connsiteY1" fmla="*/ 10837 h 5135287"/>
              <a:gd name="connsiteX2" fmla="*/ 520700 w 2366010"/>
              <a:gd name="connsiteY2" fmla="*/ 7028 h 5135287"/>
              <a:gd name="connsiteX3" fmla="*/ 727710 w 2366010"/>
              <a:gd name="connsiteY3" fmla="*/ 193717 h 5135287"/>
              <a:gd name="connsiteX4" fmla="*/ 2121223 w 2366010"/>
              <a:gd name="connsiteY4" fmla="*/ 10837 h 5135287"/>
              <a:gd name="connsiteX5" fmla="*/ 2366010 w 2366010"/>
              <a:gd name="connsiteY5" fmla="*/ 255624 h 5135287"/>
              <a:gd name="connsiteX6" fmla="*/ 2366010 w 2366010"/>
              <a:gd name="connsiteY6" fmla="*/ 4890500 h 5135287"/>
              <a:gd name="connsiteX7" fmla="*/ 2121223 w 2366010"/>
              <a:gd name="connsiteY7" fmla="*/ 5135287 h 5135287"/>
              <a:gd name="connsiteX8" fmla="*/ 244787 w 2366010"/>
              <a:gd name="connsiteY8" fmla="*/ 5135287 h 5135287"/>
              <a:gd name="connsiteX9" fmla="*/ 0 w 2366010"/>
              <a:gd name="connsiteY9" fmla="*/ 4890500 h 5135287"/>
              <a:gd name="connsiteX10" fmla="*/ 0 w 2366010"/>
              <a:gd name="connsiteY10" fmla="*/ 255624 h 5135287"/>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2121223 w 2366010"/>
              <a:gd name="connsiteY4" fmla="*/ 11860 h 5136310"/>
              <a:gd name="connsiteX5" fmla="*/ 2366010 w 2366010"/>
              <a:gd name="connsiteY5" fmla="*/ 256647 h 5136310"/>
              <a:gd name="connsiteX6" fmla="*/ 2366010 w 2366010"/>
              <a:gd name="connsiteY6" fmla="*/ 4891523 h 5136310"/>
              <a:gd name="connsiteX7" fmla="*/ 2121223 w 2366010"/>
              <a:gd name="connsiteY7" fmla="*/ 5136310 h 5136310"/>
              <a:gd name="connsiteX8" fmla="*/ 244787 w 2366010"/>
              <a:gd name="connsiteY8" fmla="*/ 5136310 h 5136310"/>
              <a:gd name="connsiteX9" fmla="*/ 0 w 2366010"/>
              <a:gd name="connsiteY9" fmla="*/ 4891523 h 5136310"/>
              <a:gd name="connsiteX10" fmla="*/ 0 w 2366010"/>
              <a:gd name="connsiteY10"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2121223 w 2366010"/>
              <a:gd name="connsiteY4" fmla="*/ 11860 h 5136310"/>
              <a:gd name="connsiteX5" fmla="*/ 2366010 w 2366010"/>
              <a:gd name="connsiteY5" fmla="*/ 256647 h 5136310"/>
              <a:gd name="connsiteX6" fmla="*/ 2366010 w 2366010"/>
              <a:gd name="connsiteY6" fmla="*/ 4891523 h 5136310"/>
              <a:gd name="connsiteX7" fmla="*/ 2121223 w 2366010"/>
              <a:gd name="connsiteY7" fmla="*/ 5136310 h 5136310"/>
              <a:gd name="connsiteX8" fmla="*/ 244787 w 2366010"/>
              <a:gd name="connsiteY8" fmla="*/ 5136310 h 5136310"/>
              <a:gd name="connsiteX9" fmla="*/ 0 w 2366010"/>
              <a:gd name="connsiteY9" fmla="*/ 4891523 h 5136310"/>
              <a:gd name="connsiteX10" fmla="*/ 0 w 2366010"/>
              <a:gd name="connsiteY10"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23813 w 2366010"/>
              <a:gd name="connsiteY4" fmla="*/ 196013 h 5136310"/>
              <a:gd name="connsiteX5" fmla="*/ 2121223 w 2366010"/>
              <a:gd name="connsiteY5" fmla="*/ 11860 h 5136310"/>
              <a:gd name="connsiteX6" fmla="*/ 2366010 w 2366010"/>
              <a:gd name="connsiteY6" fmla="*/ 256647 h 5136310"/>
              <a:gd name="connsiteX7" fmla="*/ 2366010 w 2366010"/>
              <a:gd name="connsiteY7" fmla="*/ 4891523 h 5136310"/>
              <a:gd name="connsiteX8" fmla="*/ 2121223 w 2366010"/>
              <a:gd name="connsiteY8" fmla="*/ 5136310 h 5136310"/>
              <a:gd name="connsiteX9" fmla="*/ 244787 w 2366010"/>
              <a:gd name="connsiteY9" fmla="*/ 5136310 h 5136310"/>
              <a:gd name="connsiteX10" fmla="*/ 0 w 2366010"/>
              <a:gd name="connsiteY10" fmla="*/ 4891523 h 5136310"/>
              <a:gd name="connsiteX11" fmla="*/ 0 w 2366010"/>
              <a:gd name="connsiteY11"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2121223 w 2366010"/>
              <a:gd name="connsiteY5" fmla="*/ 11860 h 5136310"/>
              <a:gd name="connsiteX6" fmla="*/ 2366010 w 2366010"/>
              <a:gd name="connsiteY6" fmla="*/ 256647 h 5136310"/>
              <a:gd name="connsiteX7" fmla="*/ 2366010 w 2366010"/>
              <a:gd name="connsiteY7" fmla="*/ 4891523 h 5136310"/>
              <a:gd name="connsiteX8" fmla="*/ 2121223 w 2366010"/>
              <a:gd name="connsiteY8" fmla="*/ 5136310 h 5136310"/>
              <a:gd name="connsiteX9" fmla="*/ 244787 w 2366010"/>
              <a:gd name="connsiteY9" fmla="*/ 5136310 h 5136310"/>
              <a:gd name="connsiteX10" fmla="*/ 0 w 2366010"/>
              <a:gd name="connsiteY10" fmla="*/ 4891523 h 5136310"/>
              <a:gd name="connsiteX11" fmla="*/ 0 w 2366010"/>
              <a:gd name="connsiteY11"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2121223 w 2366010"/>
              <a:gd name="connsiteY5" fmla="*/ 11860 h 5136310"/>
              <a:gd name="connsiteX6" fmla="*/ 2366010 w 2366010"/>
              <a:gd name="connsiteY6" fmla="*/ 256647 h 5136310"/>
              <a:gd name="connsiteX7" fmla="*/ 2366010 w 2366010"/>
              <a:gd name="connsiteY7" fmla="*/ 4891523 h 5136310"/>
              <a:gd name="connsiteX8" fmla="*/ 2121223 w 2366010"/>
              <a:gd name="connsiteY8" fmla="*/ 5136310 h 5136310"/>
              <a:gd name="connsiteX9" fmla="*/ 244787 w 2366010"/>
              <a:gd name="connsiteY9" fmla="*/ 5136310 h 5136310"/>
              <a:gd name="connsiteX10" fmla="*/ 0 w 2366010"/>
              <a:gd name="connsiteY10" fmla="*/ 4891523 h 5136310"/>
              <a:gd name="connsiteX11" fmla="*/ 0 w 2366010"/>
              <a:gd name="connsiteY11"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2121223 w 2366010"/>
              <a:gd name="connsiteY5" fmla="*/ 11860 h 5136310"/>
              <a:gd name="connsiteX6" fmla="*/ 2366010 w 2366010"/>
              <a:gd name="connsiteY6" fmla="*/ 256647 h 5136310"/>
              <a:gd name="connsiteX7" fmla="*/ 2366010 w 2366010"/>
              <a:gd name="connsiteY7" fmla="*/ 4891523 h 5136310"/>
              <a:gd name="connsiteX8" fmla="*/ 2121223 w 2366010"/>
              <a:gd name="connsiteY8" fmla="*/ 5136310 h 5136310"/>
              <a:gd name="connsiteX9" fmla="*/ 244787 w 2366010"/>
              <a:gd name="connsiteY9" fmla="*/ 5136310 h 5136310"/>
              <a:gd name="connsiteX10" fmla="*/ 0 w 2366010"/>
              <a:gd name="connsiteY10" fmla="*/ 4891523 h 5136310"/>
              <a:gd name="connsiteX11" fmla="*/ 0 w 2366010"/>
              <a:gd name="connsiteY11"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2121223 w 2366010"/>
              <a:gd name="connsiteY5" fmla="*/ 11860 h 5136310"/>
              <a:gd name="connsiteX6" fmla="*/ 2366010 w 2366010"/>
              <a:gd name="connsiteY6" fmla="*/ 256647 h 5136310"/>
              <a:gd name="connsiteX7" fmla="*/ 2366010 w 2366010"/>
              <a:gd name="connsiteY7" fmla="*/ 4891523 h 5136310"/>
              <a:gd name="connsiteX8" fmla="*/ 2121223 w 2366010"/>
              <a:gd name="connsiteY8" fmla="*/ 5136310 h 5136310"/>
              <a:gd name="connsiteX9" fmla="*/ 244787 w 2366010"/>
              <a:gd name="connsiteY9" fmla="*/ 5136310 h 5136310"/>
              <a:gd name="connsiteX10" fmla="*/ 0 w 2366010"/>
              <a:gd name="connsiteY10" fmla="*/ 4891523 h 5136310"/>
              <a:gd name="connsiteX11" fmla="*/ 0 w 2366010"/>
              <a:gd name="connsiteY11"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2121223 w 2366010"/>
              <a:gd name="connsiteY5" fmla="*/ 11860 h 5136310"/>
              <a:gd name="connsiteX6" fmla="*/ 2366010 w 2366010"/>
              <a:gd name="connsiteY6" fmla="*/ 256647 h 5136310"/>
              <a:gd name="connsiteX7" fmla="*/ 2366010 w 2366010"/>
              <a:gd name="connsiteY7" fmla="*/ 4891523 h 5136310"/>
              <a:gd name="connsiteX8" fmla="*/ 2121223 w 2366010"/>
              <a:gd name="connsiteY8" fmla="*/ 5136310 h 5136310"/>
              <a:gd name="connsiteX9" fmla="*/ 244787 w 2366010"/>
              <a:gd name="connsiteY9" fmla="*/ 5136310 h 5136310"/>
              <a:gd name="connsiteX10" fmla="*/ 0 w 2366010"/>
              <a:gd name="connsiteY10" fmla="*/ 4891523 h 5136310"/>
              <a:gd name="connsiteX11" fmla="*/ 0 w 2366010"/>
              <a:gd name="connsiteY11"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2121223 w 2366010"/>
              <a:gd name="connsiteY5" fmla="*/ 11860 h 5136310"/>
              <a:gd name="connsiteX6" fmla="*/ 2366010 w 2366010"/>
              <a:gd name="connsiteY6" fmla="*/ 256647 h 5136310"/>
              <a:gd name="connsiteX7" fmla="*/ 2366010 w 2366010"/>
              <a:gd name="connsiteY7" fmla="*/ 4891523 h 5136310"/>
              <a:gd name="connsiteX8" fmla="*/ 2121223 w 2366010"/>
              <a:gd name="connsiteY8" fmla="*/ 5136310 h 5136310"/>
              <a:gd name="connsiteX9" fmla="*/ 244787 w 2366010"/>
              <a:gd name="connsiteY9" fmla="*/ 5136310 h 5136310"/>
              <a:gd name="connsiteX10" fmla="*/ 0 w 2366010"/>
              <a:gd name="connsiteY10" fmla="*/ 4891523 h 5136310"/>
              <a:gd name="connsiteX11" fmla="*/ 0 w 2366010"/>
              <a:gd name="connsiteY11"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1758153 w 2366010"/>
              <a:gd name="connsiteY5" fmla="*/ 137593 h 5136310"/>
              <a:gd name="connsiteX6" fmla="*/ 2121223 w 2366010"/>
              <a:gd name="connsiteY6" fmla="*/ 11860 h 5136310"/>
              <a:gd name="connsiteX7" fmla="*/ 2366010 w 2366010"/>
              <a:gd name="connsiteY7" fmla="*/ 256647 h 5136310"/>
              <a:gd name="connsiteX8" fmla="*/ 2366010 w 2366010"/>
              <a:gd name="connsiteY8" fmla="*/ 4891523 h 5136310"/>
              <a:gd name="connsiteX9" fmla="*/ 2121223 w 2366010"/>
              <a:gd name="connsiteY9" fmla="*/ 5136310 h 5136310"/>
              <a:gd name="connsiteX10" fmla="*/ 244787 w 2366010"/>
              <a:gd name="connsiteY10" fmla="*/ 5136310 h 5136310"/>
              <a:gd name="connsiteX11" fmla="*/ 0 w 2366010"/>
              <a:gd name="connsiteY11" fmla="*/ 4891523 h 5136310"/>
              <a:gd name="connsiteX12" fmla="*/ 0 w 2366010"/>
              <a:gd name="connsiteY12"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1765773 w 2366010"/>
              <a:gd name="connsiteY5" fmla="*/ 178233 h 5136310"/>
              <a:gd name="connsiteX6" fmla="*/ 2121223 w 2366010"/>
              <a:gd name="connsiteY6" fmla="*/ 11860 h 5136310"/>
              <a:gd name="connsiteX7" fmla="*/ 2366010 w 2366010"/>
              <a:gd name="connsiteY7" fmla="*/ 256647 h 5136310"/>
              <a:gd name="connsiteX8" fmla="*/ 2366010 w 2366010"/>
              <a:gd name="connsiteY8" fmla="*/ 4891523 h 5136310"/>
              <a:gd name="connsiteX9" fmla="*/ 2121223 w 2366010"/>
              <a:gd name="connsiteY9" fmla="*/ 5136310 h 5136310"/>
              <a:gd name="connsiteX10" fmla="*/ 244787 w 2366010"/>
              <a:gd name="connsiteY10" fmla="*/ 5136310 h 5136310"/>
              <a:gd name="connsiteX11" fmla="*/ 0 w 2366010"/>
              <a:gd name="connsiteY11" fmla="*/ 4891523 h 5136310"/>
              <a:gd name="connsiteX12" fmla="*/ 0 w 2366010"/>
              <a:gd name="connsiteY12"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1773393 w 2366010"/>
              <a:gd name="connsiteY5" fmla="*/ 211253 h 5136310"/>
              <a:gd name="connsiteX6" fmla="*/ 2121223 w 2366010"/>
              <a:gd name="connsiteY6" fmla="*/ 11860 h 5136310"/>
              <a:gd name="connsiteX7" fmla="*/ 2366010 w 2366010"/>
              <a:gd name="connsiteY7" fmla="*/ 256647 h 5136310"/>
              <a:gd name="connsiteX8" fmla="*/ 2366010 w 2366010"/>
              <a:gd name="connsiteY8" fmla="*/ 4891523 h 5136310"/>
              <a:gd name="connsiteX9" fmla="*/ 2121223 w 2366010"/>
              <a:gd name="connsiteY9" fmla="*/ 5136310 h 5136310"/>
              <a:gd name="connsiteX10" fmla="*/ 244787 w 2366010"/>
              <a:gd name="connsiteY10" fmla="*/ 5136310 h 5136310"/>
              <a:gd name="connsiteX11" fmla="*/ 0 w 2366010"/>
              <a:gd name="connsiteY11" fmla="*/ 4891523 h 5136310"/>
              <a:gd name="connsiteX12" fmla="*/ 0 w 2366010"/>
              <a:gd name="connsiteY12"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1760693 w 2366010"/>
              <a:gd name="connsiteY5" fmla="*/ 188393 h 5136310"/>
              <a:gd name="connsiteX6" fmla="*/ 2121223 w 2366010"/>
              <a:gd name="connsiteY6" fmla="*/ 11860 h 5136310"/>
              <a:gd name="connsiteX7" fmla="*/ 2366010 w 2366010"/>
              <a:gd name="connsiteY7" fmla="*/ 256647 h 5136310"/>
              <a:gd name="connsiteX8" fmla="*/ 2366010 w 2366010"/>
              <a:gd name="connsiteY8" fmla="*/ 4891523 h 5136310"/>
              <a:gd name="connsiteX9" fmla="*/ 2121223 w 2366010"/>
              <a:gd name="connsiteY9" fmla="*/ 5136310 h 5136310"/>
              <a:gd name="connsiteX10" fmla="*/ 244787 w 2366010"/>
              <a:gd name="connsiteY10" fmla="*/ 5136310 h 5136310"/>
              <a:gd name="connsiteX11" fmla="*/ 0 w 2366010"/>
              <a:gd name="connsiteY11" fmla="*/ 4891523 h 5136310"/>
              <a:gd name="connsiteX12" fmla="*/ 0 w 2366010"/>
              <a:gd name="connsiteY12"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1760693 w 2366010"/>
              <a:gd name="connsiteY5" fmla="*/ 188393 h 5136310"/>
              <a:gd name="connsiteX6" fmla="*/ 2121223 w 2366010"/>
              <a:gd name="connsiteY6" fmla="*/ 11860 h 5136310"/>
              <a:gd name="connsiteX7" fmla="*/ 2366010 w 2366010"/>
              <a:gd name="connsiteY7" fmla="*/ 256647 h 5136310"/>
              <a:gd name="connsiteX8" fmla="*/ 2366010 w 2366010"/>
              <a:gd name="connsiteY8" fmla="*/ 4891523 h 5136310"/>
              <a:gd name="connsiteX9" fmla="*/ 2121223 w 2366010"/>
              <a:gd name="connsiteY9" fmla="*/ 5136310 h 5136310"/>
              <a:gd name="connsiteX10" fmla="*/ 244787 w 2366010"/>
              <a:gd name="connsiteY10" fmla="*/ 5136310 h 5136310"/>
              <a:gd name="connsiteX11" fmla="*/ 0 w 2366010"/>
              <a:gd name="connsiteY11" fmla="*/ 4891523 h 5136310"/>
              <a:gd name="connsiteX12" fmla="*/ 0 w 2366010"/>
              <a:gd name="connsiteY12" fmla="*/ 256647 h 5136310"/>
              <a:gd name="connsiteX0" fmla="*/ 0 w 2366010"/>
              <a:gd name="connsiteY0" fmla="*/ 258231 h 5137894"/>
              <a:gd name="connsiteX1" fmla="*/ 237167 w 2366010"/>
              <a:gd name="connsiteY1" fmla="*/ 10904 h 5137894"/>
              <a:gd name="connsiteX2" fmla="*/ 520700 w 2366010"/>
              <a:gd name="connsiteY2" fmla="*/ 9635 h 5137894"/>
              <a:gd name="connsiteX3" fmla="*/ 727710 w 2366010"/>
              <a:gd name="connsiteY3" fmla="*/ 196324 h 5137894"/>
              <a:gd name="connsiteX4" fmla="*/ 1364453 w 2366010"/>
              <a:gd name="connsiteY4" fmla="*/ 197597 h 5137894"/>
              <a:gd name="connsiteX5" fmla="*/ 1760693 w 2366010"/>
              <a:gd name="connsiteY5" fmla="*/ 189977 h 5137894"/>
              <a:gd name="connsiteX6" fmla="*/ 1877533 w 2366010"/>
              <a:gd name="connsiteY6" fmla="*/ 37577 h 5137894"/>
              <a:gd name="connsiteX7" fmla="*/ 2121223 w 2366010"/>
              <a:gd name="connsiteY7" fmla="*/ 13444 h 5137894"/>
              <a:gd name="connsiteX8" fmla="*/ 2366010 w 2366010"/>
              <a:gd name="connsiteY8" fmla="*/ 258231 h 5137894"/>
              <a:gd name="connsiteX9" fmla="*/ 2366010 w 2366010"/>
              <a:gd name="connsiteY9" fmla="*/ 4893107 h 5137894"/>
              <a:gd name="connsiteX10" fmla="*/ 2121223 w 2366010"/>
              <a:gd name="connsiteY10" fmla="*/ 5137894 h 5137894"/>
              <a:gd name="connsiteX11" fmla="*/ 244787 w 2366010"/>
              <a:gd name="connsiteY11" fmla="*/ 5137894 h 5137894"/>
              <a:gd name="connsiteX12" fmla="*/ 0 w 2366010"/>
              <a:gd name="connsiteY12" fmla="*/ 4893107 h 5137894"/>
              <a:gd name="connsiteX13" fmla="*/ 0 w 2366010"/>
              <a:gd name="connsiteY13" fmla="*/ 258231 h 5137894"/>
              <a:gd name="connsiteX0" fmla="*/ 0 w 2366010"/>
              <a:gd name="connsiteY0" fmla="*/ 258231 h 5137894"/>
              <a:gd name="connsiteX1" fmla="*/ 237167 w 2366010"/>
              <a:gd name="connsiteY1" fmla="*/ 10904 h 5137894"/>
              <a:gd name="connsiteX2" fmla="*/ 520700 w 2366010"/>
              <a:gd name="connsiteY2" fmla="*/ 9635 h 5137894"/>
              <a:gd name="connsiteX3" fmla="*/ 727710 w 2366010"/>
              <a:gd name="connsiteY3" fmla="*/ 196324 h 5137894"/>
              <a:gd name="connsiteX4" fmla="*/ 1364453 w 2366010"/>
              <a:gd name="connsiteY4" fmla="*/ 197597 h 5137894"/>
              <a:gd name="connsiteX5" fmla="*/ 1760693 w 2366010"/>
              <a:gd name="connsiteY5" fmla="*/ 189977 h 5137894"/>
              <a:gd name="connsiteX6" fmla="*/ 1877533 w 2366010"/>
              <a:gd name="connsiteY6" fmla="*/ 37577 h 5137894"/>
              <a:gd name="connsiteX7" fmla="*/ 2121223 w 2366010"/>
              <a:gd name="connsiteY7" fmla="*/ 13444 h 5137894"/>
              <a:gd name="connsiteX8" fmla="*/ 2366010 w 2366010"/>
              <a:gd name="connsiteY8" fmla="*/ 258231 h 5137894"/>
              <a:gd name="connsiteX9" fmla="*/ 2366010 w 2366010"/>
              <a:gd name="connsiteY9" fmla="*/ 4893107 h 5137894"/>
              <a:gd name="connsiteX10" fmla="*/ 2121223 w 2366010"/>
              <a:gd name="connsiteY10" fmla="*/ 5137894 h 5137894"/>
              <a:gd name="connsiteX11" fmla="*/ 244787 w 2366010"/>
              <a:gd name="connsiteY11" fmla="*/ 5137894 h 5137894"/>
              <a:gd name="connsiteX12" fmla="*/ 0 w 2366010"/>
              <a:gd name="connsiteY12" fmla="*/ 4893107 h 5137894"/>
              <a:gd name="connsiteX13" fmla="*/ 0 w 2366010"/>
              <a:gd name="connsiteY13" fmla="*/ 258231 h 5137894"/>
              <a:gd name="connsiteX0" fmla="*/ 0 w 2366010"/>
              <a:gd name="connsiteY0" fmla="*/ 263996 h 5143659"/>
              <a:gd name="connsiteX1" fmla="*/ 237167 w 2366010"/>
              <a:gd name="connsiteY1" fmla="*/ 16669 h 5143659"/>
              <a:gd name="connsiteX2" fmla="*/ 520700 w 2366010"/>
              <a:gd name="connsiteY2" fmla="*/ 15400 h 5143659"/>
              <a:gd name="connsiteX3" fmla="*/ 727710 w 2366010"/>
              <a:gd name="connsiteY3" fmla="*/ 202089 h 5143659"/>
              <a:gd name="connsiteX4" fmla="*/ 1364453 w 2366010"/>
              <a:gd name="connsiteY4" fmla="*/ 203362 h 5143659"/>
              <a:gd name="connsiteX5" fmla="*/ 1760693 w 2366010"/>
              <a:gd name="connsiteY5" fmla="*/ 195742 h 5143659"/>
              <a:gd name="connsiteX6" fmla="*/ 1864833 w 2366010"/>
              <a:gd name="connsiteY6" fmla="*/ 25562 h 5143659"/>
              <a:gd name="connsiteX7" fmla="*/ 2121223 w 2366010"/>
              <a:gd name="connsiteY7" fmla="*/ 19209 h 5143659"/>
              <a:gd name="connsiteX8" fmla="*/ 2366010 w 2366010"/>
              <a:gd name="connsiteY8" fmla="*/ 263996 h 5143659"/>
              <a:gd name="connsiteX9" fmla="*/ 2366010 w 2366010"/>
              <a:gd name="connsiteY9" fmla="*/ 4898872 h 5143659"/>
              <a:gd name="connsiteX10" fmla="*/ 2121223 w 2366010"/>
              <a:gd name="connsiteY10" fmla="*/ 5143659 h 5143659"/>
              <a:gd name="connsiteX11" fmla="*/ 244787 w 2366010"/>
              <a:gd name="connsiteY11" fmla="*/ 5143659 h 5143659"/>
              <a:gd name="connsiteX12" fmla="*/ 0 w 2366010"/>
              <a:gd name="connsiteY12" fmla="*/ 4898872 h 5143659"/>
              <a:gd name="connsiteX13" fmla="*/ 0 w 2366010"/>
              <a:gd name="connsiteY13" fmla="*/ 263996 h 5143659"/>
              <a:gd name="connsiteX0" fmla="*/ 0 w 2366010"/>
              <a:gd name="connsiteY0" fmla="*/ 256648 h 5136311"/>
              <a:gd name="connsiteX1" fmla="*/ 237167 w 2366010"/>
              <a:gd name="connsiteY1" fmla="*/ 9321 h 5136311"/>
              <a:gd name="connsiteX2" fmla="*/ 520700 w 2366010"/>
              <a:gd name="connsiteY2" fmla="*/ 8052 h 5136311"/>
              <a:gd name="connsiteX3" fmla="*/ 727710 w 2366010"/>
              <a:gd name="connsiteY3" fmla="*/ 194741 h 5136311"/>
              <a:gd name="connsiteX4" fmla="*/ 1364453 w 2366010"/>
              <a:gd name="connsiteY4" fmla="*/ 196014 h 5136311"/>
              <a:gd name="connsiteX5" fmla="*/ 1760693 w 2366010"/>
              <a:gd name="connsiteY5" fmla="*/ 188394 h 5136311"/>
              <a:gd name="connsiteX6" fmla="*/ 1864833 w 2366010"/>
              <a:gd name="connsiteY6" fmla="*/ 18214 h 5136311"/>
              <a:gd name="connsiteX7" fmla="*/ 2121223 w 2366010"/>
              <a:gd name="connsiteY7" fmla="*/ 11861 h 5136311"/>
              <a:gd name="connsiteX8" fmla="*/ 2366010 w 2366010"/>
              <a:gd name="connsiteY8" fmla="*/ 256648 h 5136311"/>
              <a:gd name="connsiteX9" fmla="*/ 2366010 w 2366010"/>
              <a:gd name="connsiteY9" fmla="*/ 4891524 h 5136311"/>
              <a:gd name="connsiteX10" fmla="*/ 2121223 w 2366010"/>
              <a:gd name="connsiteY10" fmla="*/ 5136311 h 5136311"/>
              <a:gd name="connsiteX11" fmla="*/ 244787 w 2366010"/>
              <a:gd name="connsiteY11" fmla="*/ 5136311 h 5136311"/>
              <a:gd name="connsiteX12" fmla="*/ 0 w 2366010"/>
              <a:gd name="connsiteY12" fmla="*/ 4891524 h 5136311"/>
              <a:gd name="connsiteX13" fmla="*/ 0 w 2366010"/>
              <a:gd name="connsiteY13" fmla="*/ 256648 h 5136311"/>
              <a:gd name="connsiteX0" fmla="*/ 0 w 2366010"/>
              <a:gd name="connsiteY0" fmla="*/ 258309 h 5137972"/>
              <a:gd name="connsiteX1" fmla="*/ 237167 w 2366010"/>
              <a:gd name="connsiteY1" fmla="*/ 10982 h 5137972"/>
              <a:gd name="connsiteX2" fmla="*/ 520700 w 2366010"/>
              <a:gd name="connsiteY2" fmla="*/ 9713 h 5137972"/>
              <a:gd name="connsiteX3" fmla="*/ 727710 w 2366010"/>
              <a:gd name="connsiteY3" fmla="*/ 196402 h 5137972"/>
              <a:gd name="connsiteX4" fmla="*/ 1364453 w 2366010"/>
              <a:gd name="connsiteY4" fmla="*/ 197675 h 5137972"/>
              <a:gd name="connsiteX5" fmla="*/ 1760693 w 2366010"/>
              <a:gd name="connsiteY5" fmla="*/ 190055 h 5137972"/>
              <a:gd name="connsiteX6" fmla="*/ 1864833 w 2366010"/>
              <a:gd name="connsiteY6" fmla="*/ 19875 h 5137972"/>
              <a:gd name="connsiteX7" fmla="*/ 2121223 w 2366010"/>
              <a:gd name="connsiteY7" fmla="*/ 13522 h 5137972"/>
              <a:gd name="connsiteX8" fmla="*/ 2366010 w 2366010"/>
              <a:gd name="connsiteY8" fmla="*/ 258309 h 5137972"/>
              <a:gd name="connsiteX9" fmla="*/ 2366010 w 2366010"/>
              <a:gd name="connsiteY9" fmla="*/ 4893185 h 5137972"/>
              <a:gd name="connsiteX10" fmla="*/ 2121223 w 2366010"/>
              <a:gd name="connsiteY10" fmla="*/ 5137972 h 5137972"/>
              <a:gd name="connsiteX11" fmla="*/ 244787 w 2366010"/>
              <a:gd name="connsiteY11" fmla="*/ 5137972 h 5137972"/>
              <a:gd name="connsiteX12" fmla="*/ 0 w 2366010"/>
              <a:gd name="connsiteY12" fmla="*/ 4893185 h 5137972"/>
              <a:gd name="connsiteX13" fmla="*/ 0 w 2366010"/>
              <a:gd name="connsiteY13" fmla="*/ 258309 h 5137972"/>
              <a:gd name="connsiteX0" fmla="*/ 0 w 2366010"/>
              <a:gd name="connsiteY0" fmla="*/ 258309 h 5137972"/>
              <a:gd name="connsiteX1" fmla="*/ 237167 w 2366010"/>
              <a:gd name="connsiteY1" fmla="*/ 10982 h 5137972"/>
              <a:gd name="connsiteX2" fmla="*/ 520700 w 2366010"/>
              <a:gd name="connsiteY2" fmla="*/ 9713 h 5137972"/>
              <a:gd name="connsiteX3" fmla="*/ 727710 w 2366010"/>
              <a:gd name="connsiteY3" fmla="*/ 196402 h 5137972"/>
              <a:gd name="connsiteX4" fmla="*/ 1364453 w 2366010"/>
              <a:gd name="connsiteY4" fmla="*/ 197675 h 5137972"/>
              <a:gd name="connsiteX5" fmla="*/ 1753073 w 2366010"/>
              <a:gd name="connsiteY5" fmla="*/ 190055 h 5137972"/>
              <a:gd name="connsiteX6" fmla="*/ 1864833 w 2366010"/>
              <a:gd name="connsiteY6" fmla="*/ 19875 h 5137972"/>
              <a:gd name="connsiteX7" fmla="*/ 2121223 w 2366010"/>
              <a:gd name="connsiteY7" fmla="*/ 13522 h 5137972"/>
              <a:gd name="connsiteX8" fmla="*/ 2366010 w 2366010"/>
              <a:gd name="connsiteY8" fmla="*/ 258309 h 5137972"/>
              <a:gd name="connsiteX9" fmla="*/ 2366010 w 2366010"/>
              <a:gd name="connsiteY9" fmla="*/ 4893185 h 5137972"/>
              <a:gd name="connsiteX10" fmla="*/ 2121223 w 2366010"/>
              <a:gd name="connsiteY10" fmla="*/ 5137972 h 5137972"/>
              <a:gd name="connsiteX11" fmla="*/ 244787 w 2366010"/>
              <a:gd name="connsiteY11" fmla="*/ 5137972 h 5137972"/>
              <a:gd name="connsiteX12" fmla="*/ 0 w 2366010"/>
              <a:gd name="connsiteY12" fmla="*/ 4893185 h 5137972"/>
              <a:gd name="connsiteX13" fmla="*/ 0 w 2366010"/>
              <a:gd name="connsiteY13" fmla="*/ 258309 h 5137972"/>
              <a:gd name="connsiteX0" fmla="*/ 0 w 2366010"/>
              <a:gd name="connsiteY0" fmla="*/ 258309 h 5137972"/>
              <a:gd name="connsiteX1" fmla="*/ 237167 w 2366010"/>
              <a:gd name="connsiteY1" fmla="*/ 10982 h 5137972"/>
              <a:gd name="connsiteX2" fmla="*/ 520700 w 2366010"/>
              <a:gd name="connsiteY2" fmla="*/ 9713 h 5137972"/>
              <a:gd name="connsiteX3" fmla="*/ 727710 w 2366010"/>
              <a:gd name="connsiteY3" fmla="*/ 196402 h 5137972"/>
              <a:gd name="connsiteX4" fmla="*/ 1364453 w 2366010"/>
              <a:gd name="connsiteY4" fmla="*/ 197675 h 5137972"/>
              <a:gd name="connsiteX5" fmla="*/ 1753073 w 2366010"/>
              <a:gd name="connsiteY5" fmla="*/ 190055 h 5137972"/>
              <a:gd name="connsiteX6" fmla="*/ 1864833 w 2366010"/>
              <a:gd name="connsiteY6" fmla="*/ 19875 h 5137972"/>
              <a:gd name="connsiteX7" fmla="*/ 2121223 w 2366010"/>
              <a:gd name="connsiteY7" fmla="*/ 13522 h 5137972"/>
              <a:gd name="connsiteX8" fmla="*/ 2366010 w 2366010"/>
              <a:gd name="connsiteY8" fmla="*/ 258309 h 5137972"/>
              <a:gd name="connsiteX9" fmla="*/ 2366010 w 2366010"/>
              <a:gd name="connsiteY9" fmla="*/ 4893185 h 5137972"/>
              <a:gd name="connsiteX10" fmla="*/ 2121223 w 2366010"/>
              <a:gd name="connsiteY10" fmla="*/ 5137972 h 5137972"/>
              <a:gd name="connsiteX11" fmla="*/ 244787 w 2366010"/>
              <a:gd name="connsiteY11" fmla="*/ 5137972 h 5137972"/>
              <a:gd name="connsiteX12" fmla="*/ 0 w 2366010"/>
              <a:gd name="connsiteY12" fmla="*/ 4893185 h 5137972"/>
              <a:gd name="connsiteX13" fmla="*/ 0 w 2366010"/>
              <a:gd name="connsiteY13" fmla="*/ 258309 h 5137972"/>
              <a:gd name="connsiteX0" fmla="*/ 0 w 2366010"/>
              <a:gd name="connsiteY0" fmla="*/ 258309 h 5137972"/>
              <a:gd name="connsiteX1" fmla="*/ 237167 w 2366010"/>
              <a:gd name="connsiteY1" fmla="*/ 10982 h 5137972"/>
              <a:gd name="connsiteX2" fmla="*/ 520700 w 2366010"/>
              <a:gd name="connsiteY2" fmla="*/ 9713 h 5137972"/>
              <a:gd name="connsiteX3" fmla="*/ 727710 w 2366010"/>
              <a:gd name="connsiteY3" fmla="*/ 196402 h 5137972"/>
              <a:gd name="connsiteX4" fmla="*/ 1364453 w 2366010"/>
              <a:gd name="connsiteY4" fmla="*/ 197675 h 5137972"/>
              <a:gd name="connsiteX5" fmla="*/ 1753073 w 2366010"/>
              <a:gd name="connsiteY5" fmla="*/ 190055 h 5137972"/>
              <a:gd name="connsiteX6" fmla="*/ 1864833 w 2366010"/>
              <a:gd name="connsiteY6" fmla="*/ 19875 h 5137972"/>
              <a:gd name="connsiteX7" fmla="*/ 2121223 w 2366010"/>
              <a:gd name="connsiteY7" fmla="*/ 13522 h 5137972"/>
              <a:gd name="connsiteX8" fmla="*/ 2366010 w 2366010"/>
              <a:gd name="connsiteY8" fmla="*/ 258309 h 5137972"/>
              <a:gd name="connsiteX9" fmla="*/ 2366010 w 2366010"/>
              <a:gd name="connsiteY9" fmla="*/ 4893185 h 5137972"/>
              <a:gd name="connsiteX10" fmla="*/ 2121223 w 2366010"/>
              <a:gd name="connsiteY10" fmla="*/ 5137972 h 5137972"/>
              <a:gd name="connsiteX11" fmla="*/ 244787 w 2366010"/>
              <a:gd name="connsiteY11" fmla="*/ 5137972 h 5137972"/>
              <a:gd name="connsiteX12" fmla="*/ 0 w 2366010"/>
              <a:gd name="connsiteY12" fmla="*/ 4893185 h 5137972"/>
              <a:gd name="connsiteX13" fmla="*/ 0 w 2366010"/>
              <a:gd name="connsiteY13" fmla="*/ 258309 h 5137972"/>
              <a:gd name="connsiteX0" fmla="*/ 0 w 2366010"/>
              <a:gd name="connsiteY0" fmla="*/ 258309 h 5137972"/>
              <a:gd name="connsiteX1" fmla="*/ 237167 w 2366010"/>
              <a:gd name="connsiteY1" fmla="*/ 10982 h 5137972"/>
              <a:gd name="connsiteX2" fmla="*/ 520700 w 2366010"/>
              <a:gd name="connsiteY2" fmla="*/ 9713 h 5137972"/>
              <a:gd name="connsiteX3" fmla="*/ 727710 w 2366010"/>
              <a:gd name="connsiteY3" fmla="*/ 196402 h 5137972"/>
              <a:gd name="connsiteX4" fmla="*/ 1364453 w 2366010"/>
              <a:gd name="connsiteY4" fmla="*/ 197675 h 5137972"/>
              <a:gd name="connsiteX5" fmla="*/ 1753073 w 2366010"/>
              <a:gd name="connsiteY5" fmla="*/ 190055 h 5137972"/>
              <a:gd name="connsiteX6" fmla="*/ 1864833 w 2366010"/>
              <a:gd name="connsiteY6" fmla="*/ 19875 h 5137972"/>
              <a:gd name="connsiteX7" fmla="*/ 2121223 w 2366010"/>
              <a:gd name="connsiteY7" fmla="*/ 13522 h 5137972"/>
              <a:gd name="connsiteX8" fmla="*/ 2366010 w 2366010"/>
              <a:gd name="connsiteY8" fmla="*/ 258309 h 5137972"/>
              <a:gd name="connsiteX9" fmla="*/ 2366010 w 2366010"/>
              <a:gd name="connsiteY9" fmla="*/ 4893185 h 5137972"/>
              <a:gd name="connsiteX10" fmla="*/ 2121223 w 2366010"/>
              <a:gd name="connsiteY10" fmla="*/ 5137972 h 5137972"/>
              <a:gd name="connsiteX11" fmla="*/ 244787 w 2366010"/>
              <a:gd name="connsiteY11" fmla="*/ 5137972 h 5137972"/>
              <a:gd name="connsiteX12" fmla="*/ 0 w 2366010"/>
              <a:gd name="connsiteY12" fmla="*/ 4893185 h 5137972"/>
              <a:gd name="connsiteX13" fmla="*/ 0 w 2366010"/>
              <a:gd name="connsiteY13" fmla="*/ 258309 h 5137972"/>
              <a:gd name="connsiteX0" fmla="*/ 0 w 2366010"/>
              <a:gd name="connsiteY0" fmla="*/ 260632 h 5140295"/>
              <a:gd name="connsiteX1" fmla="*/ 237167 w 2366010"/>
              <a:gd name="connsiteY1" fmla="*/ 13305 h 5140295"/>
              <a:gd name="connsiteX2" fmla="*/ 520700 w 2366010"/>
              <a:gd name="connsiteY2" fmla="*/ 12036 h 5140295"/>
              <a:gd name="connsiteX3" fmla="*/ 727710 w 2366010"/>
              <a:gd name="connsiteY3" fmla="*/ 198725 h 5140295"/>
              <a:gd name="connsiteX4" fmla="*/ 1364453 w 2366010"/>
              <a:gd name="connsiteY4" fmla="*/ 199998 h 5140295"/>
              <a:gd name="connsiteX5" fmla="*/ 1753073 w 2366010"/>
              <a:gd name="connsiteY5" fmla="*/ 192378 h 5140295"/>
              <a:gd name="connsiteX6" fmla="*/ 1857213 w 2366010"/>
              <a:gd name="connsiteY6" fmla="*/ 14578 h 5140295"/>
              <a:gd name="connsiteX7" fmla="*/ 2121223 w 2366010"/>
              <a:gd name="connsiteY7" fmla="*/ 15845 h 5140295"/>
              <a:gd name="connsiteX8" fmla="*/ 2366010 w 2366010"/>
              <a:gd name="connsiteY8" fmla="*/ 260632 h 5140295"/>
              <a:gd name="connsiteX9" fmla="*/ 2366010 w 2366010"/>
              <a:gd name="connsiteY9" fmla="*/ 4895508 h 5140295"/>
              <a:gd name="connsiteX10" fmla="*/ 2121223 w 2366010"/>
              <a:gd name="connsiteY10" fmla="*/ 5140295 h 5140295"/>
              <a:gd name="connsiteX11" fmla="*/ 244787 w 2366010"/>
              <a:gd name="connsiteY11" fmla="*/ 5140295 h 5140295"/>
              <a:gd name="connsiteX12" fmla="*/ 0 w 2366010"/>
              <a:gd name="connsiteY12" fmla="*/ 4895508 h 5140295"/>
              <a:gd name="connsiteX13" fmla="*/ 0 w 2366010"/>
              <a:gd name="connsiteY13" fmla="*/ 260632 h 5140295"/>
              <a:gd name="connsiteX0" fmla="*/ 0 w 2366010"/>
              <a:gd name="connsiteY0" fmla="*/ 262169 h 5141832"/>
              <a:gd name="connsiteX1" fmla="*/ 237167 w 2366010"/>
              <a:gd name="connsiteY1" fmla="*/ 14842 h 5141832"/>
              <a:gd name="connsiteX2" fmla="*/ 520700 w 2366010"/>
              <a:gd name="connsiteY2" fmla="*/ 13573 h 5141832"/>
              <a:gd name="connsiteX3" fmla="*/ 727710 w 2366010"/>
              <a:gd name="connsiteY3" fmla="*/ 200262 h 5141832"/>
              <a:gd name="connsiteX4" fmla="*/ 1364453 w 2366010"/>
              <a:gd name="connsiteY4" fmla="*/ 201535 h 5141832"/>
              <a:gd name="connsiteX5" fmla="*/ 1753073 w 2366010"/>
              <a:gd name="connsiteY5" fmla="*/ 193915 h 5141832"/>
              <a:gd name="connsiteX6" fmla="*/ 1857213 w 2366010"/>
              <a:gd name="connsiteY6" fmla="*/ 16115 h 5141832"/>
              <a:gd name="connsiteX7" fmla="*/ 2121223 w 2366010"/>
              <a:gd name="connsiteY7" fmla="*/ 17382 h 5141832"/>
              <a:gd name="connsiteX8" fmla="*/ 2366010 w 2366010"/>
              <a:gd name="connsiteY8" fmla="*/ 262169 h 5141832"/>
              <a:gd name="connsiteX9" fmla="*/ 2366010 w 2366010"/>
              <a:gd name="connsiteY9" fmla="*/ 4897045 h 5141832"/>
              <a:gd name="connsiteX10" fmla="*/ 2121223 w 2366010"/>
              <a:gd name="connsiteY10" fmla="*/ 5141832 h 5141832"/>
              <a:gd name="connsiteX11" fmla="*/ 244787 w 2366010"/>
              <a:gd name="connsiteY11" fmla="*/ 5141832 h 5141832"/>
              <a:gd name="connsiteX12" fmla="*/ 0 w 2366010"/>
              <a:gd name="connsiteY12" fmla="*/ 4897045 h 5141832"/>
              <a:gd name="connsiteX13" fmla="*/ 0 w 2366010"/>
              <a:gd name="connsiteY13" fmla="*/ 262169 h 5141832"/>
              <a:gd name="connsiteX0" fmla="*/ 0 w 2366010"/>
              <a:gd name="connsiteY0" fmla="*/ 259044 h 5138707"/>
              <a:gd name="connsiteX1" fmla="*/ 237167 w 2366010"/>
              <a:gd name="connsiteY1" fmla="*/ 11717 h 5138707"/>
              <a:gd name="connsiteX2" fmla="*/ 520700 w 2366010"/>
              <a:gd name="connsiteY2" fmla="*/ 10448 h 5138707"/>
              <a:gd name="connsiteX3" fmla="*/ 727710 w 2366010"/>
              <a:gd name="connsiteY3" fmla="*/ 197137 h 5138707"/>
              <a:gd name="connsiteX4" fmla="*/ 1364453 w 2366010"/>
              <a:gd name="connsiteY4" fmla="*/ 198410 h 5138707"/>
              <a:gd name="connsiteX5" fmla="*/ 1753073 w 2366010"/>
              <a:gd name="connsiteY5" fmla="*/ 190790 h 5138707"/>
              <a:gd name="connsiteX6" fmla="*/ 1857213 w 2366010"/>
              <a:gd name="connsiteY6" fmla="*/ 12990 h 5138707"/>
              <a:gd name="connsiteX7" fmla="*/ 2121223 w 2366010"/>
              <a:gd name="connsiteY7" fmla="*/ 14257 h 5138707"/>
              <a:gd name="connsiteX8" fmla="*/ 2366010 w 2366010"/>
              <a:gd name="connsiteY8" fmla="*/ 259044 h 5138707"/>
              <a:gd name="connsiteX9" fmla="*/ 2366010 w 2366010"/>
              <a:gd name="connsiteY9" fmla="*/ 4893920 h 5138707"/>
              <a:gd name="connsiteX10" fmla="*/ 2121223 w 2366010"/>
              <a:gd name="connsiteY10" fmla="*/ 5138707 h 5138707"/>
              <a:gd name="connsiteX11" fmla="*/ 244787 w 2366010"/>
              <a:gd name="connsiteY11" fmla="*/ 5138707 h 5138707"/>
              <a:gd name="connsiteX12" fmla="*/ 0 w 2366010"/>
              <a:gd name="connsiteY12" fmla="*/ 4893920 h 5138707"/>
              <a:gd name="connsiteX13" fmla="*/ 0 w 2366010"/>
              <a:gd name="connsiteY13" fmla="*/ 259044 h 5138707"/>
              <a:gd name="connsiteX0" fmla="*/ 0 w 2366010"/>
              <a:gd name="connsiteY0" fmla="*/ 259044 h 5138707"/>
              <a:gd name="connsiteX1" fmla="*/ 237167 w 2366010"/>
              <a:gd name="connsiteY1" fmla="*/ 11717 h 5138707"/>
              <a:gd name="connsiteX2" fmla="*/ 520700 w 2366010"/>
              <a:gd name="connsiteY2" fmla="*/ 10448 h 5138707"/>
              <a:gd name="connsiteX3" fmla="*/ 727710 w 2366010"/>
              <a:gd name="connsiteY3" fmla="*/ 197137 h 5138707"/>
              <a:gd name="connsiteX4" fmla="*/ 1364453 w 2366010"/>
              <a:gd name="connsiteY4" fmla="*/ 198410 h 5138707"/>
              <a:gd name="connsiteX5" fmla="*/ 1753073 w 2366010"/>
              <a:gd name="connsiteY5" fmla="*/ 190790 h 5138707"/>
              <a:gd name="connsiteX6" fmla="*/ 1857213 w 2366010"/>
              <a:gd name="connsiteY6" fmla="*/ 12990 h 5138707"/>
              <a:gd name="connsiteX7" fmla="*/ 2121223 w 2366010"/>
              <a:gd name="connsiteY7" fmla="*/ 14257 h 5138707"/>
              <a:gd name="connsiteX8" fmla="*/ 2366010 w 2366010"/>
              <a:gd name="connsiteY8" fmla="*/ 259044 h 5138707"/>
              <a:gd name="connsiteX9" fmla="*/ 2366010 w 2366010"/>
              <a:gd name="connsiteY9" fmla="*/ 4893920 h 5138707"/>
              <a:gd name="connsiteX10" fmla="*/ 2121223 w 2366010"/>
              <a:gd name="connsiteY10" fmla="*/ 5138707 h 5138707"/>
              <a:gd name="connsiteX11" fmla="*/ 244787 w 2366010"/>
              <a:gd name="connsiteY11" fmla="*/ 5138707 h 5138707"/>
              <a:gd name="connsiteX12" fmla="*/ 0 w 2366010"/>
              <a:gd name="connsiteY12" fmla="*/ 4893920 h 5138707"/>
              <a:gd name="connsiteX13" fmla="*/ 0 w 2366010"/>
              <a:gd name="connsiteY13" fmla="*/ 259044 h 5138707"/>
              <a:gd name="connsiteX0" fmla="*/ 0 w 2366010"/>
              <a:gd name="connsiteY0" fmla="*/ 262169 h 5141832"/>
              <a:gd name="connsiteX1" fmla="*/ 237167 w 2366010"/>
              <a:gd name="connsiteY1" fmla="*/ 14842 h 5141832"/>
              <a:gd name="connsiteX2" fmla="*/ 520700 w 2366010"/>
              <a:gd name="connsiteY2" fmla="*/ 13573 h 5141832"/>
              <a:gd name="connsiteX3" fmla="*/ 727710 w 2366010"/>
              <a:gd name="connsiteY3" fmla="*/ 200262 h 5141832"/>
              <a:gd name="connsiteX4" fmla="*/ 1364453 w 2366010"/>
              <a:gd name="connsiteY4" fmla="*/ 201535 h 5141832"/>
              <a:gd name="connsiteX5" fmla="*/ 1753073 w 2366010"/>
              <a:gd name="connsiteY5" fmla="*/ 193915 h 5141832"/>
              <a:gd name="connsiteX6" fmla="*/ 1857213 w 2366010"/>
              <a:gd name="connsiteY6" fmla="*/ 16115 h 5141832"/>
              <a:gd name="connsiteX7" fmla="*/ 2121223 w 2366010"/>
              <a:gd name="connsiteY7" fmla="*/ 17382 h 5141832"/>
              <a:gd name="connsiteX8" fmla="*/ 2366010 w 2366010"/>
              <a:gd name="connsiteY8" fmla="*/ 262169 h 5141832"/>
              <a:gd name="connsiteX9" fmla="*/ 2366010 w 2366010"/>
              <a:gd name="connsiteY9" fmla="*/ 4897045 h 5141832"/>
              <a:gd name="connsiteX10" fmla="*/ 2121223 w 2366010"/>
              <a:gd name="connsiteY10" fmla="*/ 5141832 h 5141832"/>
              <a:gd name="connsiteX11" fmla="*/ 244787 w 2366010"/>
              <a:gd name="connsiteY11" fmla="*/ 5141832 h 5141832"/>
              <a:gd name="connsiteX12" fmla="*/ 0 w 2366010"/>
              <a:gd name="connsiteY12" fmla="*/ 4897045 h 5141832"/>
              <a:gd name="connsiteX13" fmla="*/ 0 w 2366010"/>
              <a:gd name="connsiteY13" fmla="*/ 262169 h 5141832"/>
              <a:gd name="connsiteX0" fmla="*/ 0 w 2366010"/>
              <a:gd name="connsiteY0" fmla="*/ 262169 h 5141832"/>
              <a:gd name="connsiteX1" fmla="*/ 237167 w 2366010"/>
              <a:gd name="connsiteY1" fmla="*/ 14842 h 5141832"/>
              <a:gd name="connsiteX2" fmla="*/ 520700 w 2366010"/>
              <a:gd name="connsiteY2" fmla="*/ 13573 h 5141832"/>
              <a:gd name="connsiteX3" fmla="*/ 727710 w 2366010"/>
              <a:gd name="connsiteY3" fmla="*/ 200262 h 5141832"/>
              <a:gd name="connsiteX4" fmla="*/ 1364453 w 2366010"/>
              <a:gd name="connsiteY4" fmla="*/ 201535 h 5141832"/>
              <a:gd name="connsiteX5" fmla="*/ 1755613 w 2366010"/>
              <a:gd name="connsiteY5" fmla="*/ 186299 h 5141832"/>
              <a:gd name="connsiteX6" fmla="*/ 1857213 w 2366010"/>
              <a:gd name="connsiteY6" fmla="*/ 16115 h 5141832"/>
              <a:gd name="connsiteX7" fmla="*/ 2121223 w 2366010"/>
              <a:gd name="connsiteY7" fmla="*/ 17382 h 5141832"/>
              <a:gd name="connsiteX8" fmla="*/ 2366010 w 2366010"/>
              <a:gd name="connsiteY8" fmla="*/ 262169 h 5141832"/>
              <a:gd name="connsiteX9" fmla="*/ 2366010 w 2366010"/>
              <a:gd name="connsiteY9" fmla="*/ 4897045 h 5141832"/>
              <a:gd name="connsiteX10" fmla="*/ 2121223 w 2366010"/>
              <a:gd name="connsiteY10" fmla="*/ 5141832 h 5141832"/>
              <a:gd name="connsiteX11" fmla="*/ 244787 w 2366010"/>
              <a:gd name="connsiteY11" fmla="*/ 5141832 h 5141832"/>
              <a:gd name="connsiteX12" fmla="*/ 0 w 2366010"/>
              <a:gd name="connsiteY12" fmla="*/ 4897045 h 5141832"/>
              <a:gd name="connsiteX13" fmla="*/ 0 w 2366010"/>
              <a:gd name="connsiteY13" fmla="*/ 262169 h 5141832"/>
              <a:gd name="connsiteX0" fmla="*/ 0 w 2366010"/>
              <a:gd name="connsiteY0" fmla="*/ 262169 h 5141832"/>
              <a:gd name="connsiteX1" fmla="*/ 237167 w 2366010"/>
              <a:gd name="connsiteY1" fmla="*/ 14842 h 5141832"/>
              <a:gd name="connsiteX2" fmla="*/ 520700 w 2366010"/>
              <a:gd name="connsiteY2" fmla="*/ 13573 h 5141832"/>
              <a:gd name="connsiteX3" fmla="*/ 727710 w 2366010"/>
              <a:gd name="connsiteY3" fmla="*/ 200262 h 5141832"/>
              <a:gd name="connsiteX4" fmla="*/ 1364453 w 2366010"/>
              <a:gd name="connsiteY4" fmla="*/ 201535 h 5141832"/>
              <a:gd name="connsiteX5" fmla="*/ 1755613 w 2366010"/>
              <a:gd name="connsiteY5" fmla="*/ 186299 h 5141832"/>
              <a:gd name="connsiteX6" fmla="*/ 1857213 w 2366010"/>
              <a:gd name="connsiteY6" fmla="*/ 16115 h 5141832"/>
              <a:gd name="connsiteX7" fmla="*/ 2121223 w 2366010"/>
              <a:gd name="connsiteY7" fmla="*/ 17382 h 5141832"/>
              <a:gd name="connsiteX8" fmla="*/ 2366010 w 2366010"/>
              <a:gd name="connsiteY8" fmla="*/ 262169 h 5141832"/>
              <a:gd name="connsiteX9" fmla="*/ 2366010 w 2366010"/>
              <a:gd name="connsiteY9" fmla="*/ 4897045 h 5141832"/>
              <a:gd name="connsiteX10" fmla="*/ 2121223 w 2366010"/>
              <a:gd name="connsiteY10" fmla="*/ 5141832 h 5141832"/>
              <a:gd name="connsiteX11" fmla="*/ 244787 w 2366010"/>
              <a:gd name="connsiteY11" fmla="*/ 5141832 h 5141832"/>
              <a:gd name="connsiteX12" fmla="*/ 0 w 2366010"/>
              <a:gd name="connsiteY12" fmla="*/ 4897045 h 5141832"/>
              <a:gd name="connsiteX13" fmla="*/ 0 w 2366010"/>
              <a:gd name="connsiteY13" fmla="*/ 262169 h 5141832"/>
              <a:gd name="connsiteX0" fmla="*/ 0 w 2366010"/>
              <a:gd name="connsiteY0" fmla="*/ 261383 h 5141046"/>
              <a:gd name="connsiteX1" fmla="*/ 237167 w 2366010"/>
              <a:gd name="connsiteY1" fmla="*/ 14056 h 5141046"/>
              <a:gd name="connsiteX2" fmla="*/ 520700 w 2366010"/>
              <a:gd name="connsiteY2" fmla="*/ 12787 h 5141046"/>
              <a:gd name="connsiteX3" fmla="*/ 727710 w 2366010"/>
              <a:gd name="connsiteY3" fmla="*/ 199476 h 5141046"/>
              <a:gd name="connsiteX4" fmla="*/ 1364453 w 2366010"/>
              <a:gd name="connsiteY4" fmla="*/ 200749 h 5141046"/>
              <a:gd name="connsiteX5" fmla="*/ 1755613 w 2366010"/>
              <a:gd name="connsiteY5" fmla="*/ 185513 h 5141046"/>
              <a:gd name="connsiteX6" fmla="*/ 1857213 w 2366010"/>
              <a:gd name="connsiteY6" fmla="*/ 15329 h 5141046"/>
              <a:gd name="connsiteX7" fmla="*/ 2121223 w 2366010"/>
              <a:gd name="connsiteY7" fmla="*/ 16596 h 5141046"/>
              <a:gd name="connsiteX8" fmla="*/ 2366010 w 2366010"/>
              <a:gd name="connsiteY8" fmla="*/ 261383 h 5141046"/>
              <a:gd name="connsiteX9" fmla="*/ 2366010 w 2366010"/>
              <a:gd name="connsiteY9" fmla="*/ 4896259 h 5141046"/>
              <a:gd name="connsiteX10" fmla="*/ 2121223 w 2366010"/>
              <a:gd name="connsiteY10" fmla="*/ 5141046 h 5141046"/>
              <a:gd name="connsiteX11" fmla="*/ 244787 w 2366010"/>
              <a:gd name="connsiteY11" fmla="*/ 5141046 h 5141046"/>
              <a:gd name="connsiteX12" fmla="*/ 0 w 2366010"/>
              <a:gd name="connsiteY12" fmla="*/ 4896259 h 5141046"/>
              <a:gd name="connsiteX13" fmla="*/ 0 w 2366010"/>
              <a:gd name="connsiteY13" fmla="*/ 261383 h 5141046"/>
              <a:gd name="connsiteX0" fmla="*/ 0 w 2366010"/>
              <a:gd name="connsiteY0" fmla="*/ 261383 h 5141046"/>
              <a:gd name="connsiteX1" fmla="*/ 237167 w 2366010"/>
              <a:gd name="connsiteY1" fmla="*/ 14056 h 5141046"/>
              <a:gd name="connsiteX2" fmla="*/ 520700 w 2366010"/>
              <a:gd name="connsiteY2" fmla="*/ 12787 h 5141046"/>
              <a:gd name="connsiteX3" fmla="*/ 727710 w 2366010"/>
              <a:gd name="connsiteY3" fmla="*/ 199476 h 5141046"/>
              <a:gd name="connsiteX4" fmla="*/ 1364453 w 2366010"/>
              <a:gd name="connsiteY4" fmla="*/ 200749 h 5141046"/>
              <a:gd name="connsiteX5" fmla="*/ 1755613 w 2366010"/>
              <a:gd name="connsiteY5" fmla="*/ 185513 h 5141046"/>
              <a:gd name="connsiteX6" fmla="*/ 1857213 w 2366010"/>
              <a:gd name="connsiteY6" fmla="*/ 15329 h 5141046"/>
              <a:gd name="connsiteX7" fmla="*/ 2121223 w 2366010"/>
              <a:gd name="connsiteY7" fmla="*/ 16596 h 5141046"/>
              <a:gd name="connsiteX8" fmla="*/ 2366010 w 2366010"/>
              <a:gd name="connsiteY8" fmla="*/ 261383 h 5141046"/>
              <a:gd name="connsiteX9" fmla="*/ 2366010 w 2366010"/>
              <a:gd name="connsiteY9" fmla="*/ 4896259 h 5141046"/>
              <a:gd name="connsiteX10" fmla="*/ 2121223 w 2366010"/>
              <a:gd name="connsiteY10" fmla="*/ 5141046 h 5141046"/>
              <a:gd name="connsiteX11" fmla="*/ 244787 w 2366010"/>
              <a:gd name="connsiteY11" fmla="*/ 5141046 h 5141046"/>
              <a:gd name="connsiteX12" fmla="*/ 0 w 2366010"/>
              <a:gd name="connsiteY12" fmla="*/ 4896259 h 5141046"/>
              <a:gd name="connsiteX13" fmla="*/ 0 w 2366010"/>
              <a:gd name="connsiteY13" fmla="*/ 261383 h 5141046"/>
              <a:gd name="connsiteX0" fmla="*/ 0 w 2366010"/>
              <a:gd name="connsiteY0" fmla="*/ 266517 h 5146180"/>
              <a:gd name="connsiteX1" fmla="*/ 237167 w 2366010"/>
              <a:gd name="connsiteY1" fmla="*/ 19190 h 5146180"/>
              <a:gd name="connsiteX2" fmla="*/ 520700 w 2366010"/>
              <a:gd name="connsiteY2" fmla="*/ 17921 h 5146180"/>
              <a:gd name="connsiteX3" fmla="*/ 727710 w 2366010"/>
              <a:gd name="connsiteY3" fmla="*/ 204610 h 5146180"/>
              <a:gd name="connsiteX4" fmla="*/ 1364453 w 2366010"/>
              <a:gd name="connsiteY4" fmla="*/ 205883 h 5146180"/>
              <a:gd name="connsiteX5" fmla="*/ 1755613 w 2366010"/>
              <a:gd name="connsiteY5" fmla="*/ 190647 h 5146180"/>
              <a:gd name="connsiteX6" fmla="*/ 1857213 w 2366010"/>
              <a:gd name="connsiteY6" fmla="*/ 20463 h 5146180"/>
              <a:gd name="connsiteX7" fmla="*/ 2133923 w 2366010"/>
              <a:gd name="connsiteY7" fmla="*/ 14114 h 5146180"/>
              <a:gd name="connsiteX8" fmla="*/ 2366010 w 2366010"/>
              <a:gd name="connsiteY8" fmla="*/ 266517 h 5146180"/>
              <a:gd name="connsiteX9" fmla="*/ 2366010 w 2366010"/>
              <a:gd name="connsiteY9" fmla="*/ 4901393 h 5146180"/>
              <a:gd name="connsiteX10" fmla="*/ 2121223 w 2366010"/>
              <a:gd name="connsiteY10" fmla="*/ 5146180 h 5146180"/>
              <a:gd name="connsiteX11" fmla="*/ 244787 w 2366010"/>
              <a:gd name="connsiteY11" fmla="*/ 5146180 h 5146180"/>
              <a:gd name="connsiteX12" fmla="*/ 0 w 2366010"/>
              <a:gd name="connsiteY12" fmla="*/ 4901393 h 5146180"/>
              <a:gd name="connsiteX13" fmla="*/ 0 w 2366010"/>
              <a:gd name="connsiteY13" fmla="*/ 266517 h 5146180"/>
              <a:gd name="connsiteX0" fmla="*/ 0 w 2366010"/>
              <a:gd name="connsiteY0" fmla="*/ 266517 h 5146180"/>
              <a:gd name="connsiteX1" fmla="*/ 237167 w 2366010"/>
              <a:gd name="connsiteY1" fmla="*/ 19190 h 5146180"/>
              <a:gd name="connsiteX2" fmla="*/ 520700 w 2366010"/>
              <a:gd name="connsiteY2" fmla="*/ 17921 h 5146180"/>
              <a:gd name="connsiteX3" fmla="*/ 727710 w 2366010"/>
              <a:gd name="connsiteY3" fmla="*/ 204610 h 5146180"/>
              <a:gd name="connsiteX4" fmla="*/ 1364453 w 2366010"/>
              <a:gd name="connsiteY4" fmla="*/ 205883 h 5146180"/>
              <a:gd name="connsiteX5" fmla="*/ 1755613 w 2366010"/>
              <a:gd name="connsiteY5" fmla="*/ 190647 h 5146180"/>
              <a:gd name="connsiteX6" fmla="*/ 1857213 w 2366010"/>
              <a:gd name="connsiteY6" fmla="*/ 20463 h 5146180"/>
              <a:gd name="connsiteX7" fmla="*/ 2133923 w 2366010"/>
              <a:gd name="connsiteY7" fmla="*/ 14114 h 5146180"/>
              <a:gd name="connsiteX8" fmla="*/ 2366010 w 2366010"/>
              <a:gd name="connsiteY8" fmla="*/ 266517 h 5146180"/>
              <a:gd name="connsiteX9" fmla="*/ 2366010 w 2366010"/>
              <a:gd name="connsiteY9" fmla="*/ 4901393 h 5146180"/>
              <a:gd name="connsiteX10" fmla="*/ 2121223 w 2366010"/>
              <a:gd name="connsiteY10" fmla="*/ 5146180 h 5146180"/>
              <a:gd name="connsiteX11" fmla="*/ 244787 w 2366010"/>
              <a:gd name="connsiteY11" fmla="*/ 5146180 h 5146180"/>
              <a:gd name="connsiteX12" fmla="*/ 0 w 2366010"/>
              <a:gd name="connsiteY12" fmla="*/ 4901393 h 5146180"/>
              <a:gd name="connsiteX13" fmla="*/ 0 w 2366010"/>
              <a:gd name="connsiteY13" fmla="*/ 266517 h 5146180"/>
              <a:gd name="connsiteX0" fmla="*/ 0 w 2366010"/>
              <a:gd name="connsiteY0" fmla="*/ 267643 h 5147306"/>
              <a:gd name="connsiteX1" fmla="*/ 237167 w 2366010"/>
              <a:gd name="connsiteY1" fmla="*/ 20316 h 5147306"/>
              <a:gd name="connsiteX2" fmla="*/ 520700 w 2366010"/>
              <a:gd name="connsiteY2" fmla="*/ 19047 h 5147306"/>
              <a:gd name="connsiteX3" fmla="*/ 727710 w 2366010"/>
              <a:gd name="connsiteY3" fmla="*/ 205736 h 5147306"/>
              <a:gd name="connsiteX4" fmla="*/ 1364453 w 2366010"/>
              <a:gd name="connsiteY4" fmla="*/ 207009 h 5147306"/>
              <a:gd name="connsiteX5" fmla="*/ 1755613 w 2366010"/>
              <a:gd name="connsiteY5" fmla="*/ 191773 h 5147306"/>
              <a:gd name="connsiteX6" fmla="*/ 1857213 w 2366010"/>
              <a:gd name="connsiteY6" fmla="*/ 21589 h 5147306"/>
              <a:gd name="connsiteX7" fmla="*/ 2133923 w 2366010"/>
              <a:gd name="connsiteY7" fmla="*/ 15240 h 5147306"/>
              <a:gd name="connsiteX8" fmla="*/ 2366010 w 2366010"/>
              <a:gd name="connsiteY8" fmla="*/ 267643 h 5147306"/>
              <a:gd name="connsiteX9" fmla="*/ 2366010 w 2366010"/>
              <a:gd name="connsiteY9" fmla="*/ 4902519 h 5147306"/>
              <a:gd name="connsiteX10" fmla="*/ 2121223 w 2366010"/>
              <a:gd name="connsiteY10" fmla="*/ 5147306 h 5147306"/>
              <a:gd name="connsiteX11" fmla="*/ 244787 w 2366010"/>
              <a:gd name="connsiteY11" fmla="*/ 5147306 h 5147306"/>
              <a:gd name="connsiteX12" fmla="*/ 0 w 2366010"/>
              <a:gd name="connsiteY12" fmla="*/ 4902519 h 5147306"/>
              <a:gd name="connsiteX13" fmla="*/ 0 w 2366010"/>
              <a:gd name="connsiteY13" fmla="*/ 267643 h 5147306"/>
              <a:gd name="connsiteX0" fmla="*/ 0 w 2366010"/>
              <a:gd name="connsiteY0" fmla="*/ 267643 h 5147306"/>
              <a:gd name="connsiteX1" fmla="*/ 237167 w 2366010"/>
              <a:gd name="connsiteY1" fmla="*/ 20316 h 5147306"/>
              <a:gd name="connsiteX2" fmla="*/ 520700 w 2366010"/>
              <a:gd name="connsiteY2" fmla="*/ 19047 h 5147306"/>
              <a:gd name="connsiteX3" fmla="*/ 727710 w 2366010"/>
              <a:gd name="connsiteY3" fmla="*/ 205736 h 5147306"/>
              <a:gd name="connsiteX4" fmla="*/ 1274918 w 2366010"/>
              <a:gd name="connsiteY4" fmla="*/ 205105 h 5147306"/>
              <a:gd name="connsiteX5" fmla="*/ 1755613 w 2366010"/>
              <a:gd name="connsiteY5" fmla="*/ 191773 h 5147306"/>
              <a:gd name="connsiteX6" fmla="*/ 1857213 w 2366010"/>
              <a:gd name="connsiteY6" fmla="*/ 21589 h 5147306"/>
              <a:gd name="connsiteX7" fmla="*/ 2133923 w 2366010"/>
              <a:gd name="connsiteY7" fmla="*/ 15240 h 5147306"/>
              <a:gd name="connsiteX8" fmla="*/ 2366010 w 2366010"/>
              <a:gd name="connsiteY8" fmla="*/ 267643 h 5147306"/>
              <a:gd name="connsiteX9" fmla="*/ 2366010 w 2366010"/>
              <a:gd name="connsiteY9" fmla="*/ 4902519 h 5147306"/>
              <a:gd name="connsiteX10" fmla="*/ 2121223 w 2366010"/>
              <a:gd name="connsiteY10" fmla="*/ 5147306 h 5147306"/>
              <a:gd name="connsiteX11" fmla="*/ 244787 w 2366010"/>
              <a:gd name="connsiteY11" fmla="*/ 5147306 h 5147306"/>
              <a:gd name="connsiteX12" fmla="*/ 0 w 2366010"/>
              <a:gd name="connsiteY12" fmla="*/ 4902519 h 5147306"/>
              <a:gd name="connsiteX13" fmla="*/ 0 w 2366010"/>
              <a:gd name="connsiteY13" fmla="*/ 267643 h 5147306"/>
              <a:gd name="connsiteX0" fmla="*/ 0 w 2366010"/>
              <a:gd name="connsiteY0" fmla="*/ 267643 h 5147306"/>
              <a:gd name="connsiteX1" fmla="*/ 237167 w 2366010"/>
              <a:gd name="connsiteY1" fmla="*/ 20316 h 5147306"/>
              <a:gd name="connsiteX2" fmla="*/ 520700 w 2366010"/>
              <a:gd name="connsiteY2" fmla="*/ 19047 h 5147306"/>
              <a:gd name="connsiteX3" fmla="*/ 727710 w 2366010"/>
              <a:gd name="connsiteY3" fmla="*/ 205736 h 5147306"/>
              <a:gd name="connsiteX4" fmla="*/ 1274918 w 2366010"/>
              <a:gd name="connsiteY4" fmla="*/ 205105 h 5147306"/>
              <a:gd name="connsiteX5" fmla="*/ 1755613 w 2366010"/>
              <a:gd name="connsiteY5" fmla="*/ 191773 h 5147306"/>
              <a:gd name="connsiteX6" fmla="*/ 1857213 w 2366010"/>
              <a:gd name="connsiteY6" fmla="*/ 21589 h 5147306"/>
              <a:gd name="connsiteX7" fmla="*/ 2133923 w 2366010"/>
              <a:gd name="connsiteY7" fmla="*/ 15240 h 5147306"/>
              <a:gd name="connsiteX8" fmla="*/ 2366010 w 2366010"/>
              <a:gd name="connsiteY8" fmla="*/ 267643 h 5147306"/>
              <a:gd name="connsiteX9" fmla="*/ 2366010 w 2366010"/>
              <a:gd name="connsiteY9" fmla="*/ 4902519 h 5147306"/>
              <a:gd name="connsiteX10" fmla="*/ 2121223 w 2366010"/>
              <a:gd name="connsiteY10" fmla="*/ 5147306 h 5147306"/>
              <a:gd name="connsiteX11" fmla="*/ 244787 w 2366010"/>
              <a:gd name="connsiteY11" fmla="*/ 5147306 h 5147306"/>
              <a:gd name="connsiteX12" fmla="*/ 0 w 2366010"/>
              <a:gd name="connsiteY12" fmla="*/ 4902519 h 5147306"/>
              <a:gd name="connsiteX13" fmla="*/ 0 w 2366010"/>
              <a:gd name="connsiteY13" fmla="*/ 267643 h 5147306"/>
              <a:gd name="connsiteX0" fmla="*/ 0 w 2366010"/>
              <a:gd name="connsiteY0" fmla="*/ 267643 h 5147306"/>
              <a:gd name="connsiteX1" fmla="*/ 237167 w 2366010"/>
              <a:gd name="connsiteY1" fmla="*/ 20316 h 5147306"/>
              <a:gd name="connsiteX2" fmla="*/ 520700 w 2366010"/>
              <a:gd name="connsiteY2" fmla="*/ 19047 h 5147306"/>
              <a:gd name="connsiteX3" fmla="*/ 727710 w 2366010"/>
              <a:gd name="connsiteY3" fmla="*/ 205736 h 5147306"/>
              <a:gd name="connsiteX4" fmla="*/ 1274918 w 2366010"/>
              <a:gd name="connsiteY4" fmla="*/ 205105 h 5147306"/>
              <a:gd name="connsiteX5" fmla="*/ 1753708 w 2366010"/>
              <a:gd name="connsiteY5" fmla="*/ 189869 h 5147306"/>
              <a:gd name="connsiteX6" fmla="*/ 1857213 w 2366010"/>
              <a:gd name="connsiteY6" fmla="*/ 21589 h 5147306"/>
              <a:gd name="connsiteX7" fmla="*/ 2133923 w 2366010"/>
              <a:gd name="connsiteY7" fmla="*/ 15240 h 5147306"/>
              <a:gd name="connsiteX8" fmla="*/ 2366010 w 2366010"/>
              <a:gd name="connsiteY8" fmla="*/ 267643 h 5147306"/>
              <a:gd name="connsiteX9" fmla="*/ 2366010 w 2366010"/>
              <a:gd name="connsiteY9" fmla="*/ 4902519 h 5147306"/>
              <a:gd name="connsiteX10" fmla="*/ 2121223 w 2366010"/>
              <a:gd name="connsiteY10" fmla="*/ 5147306 h 5147306"/>
              <a:gd name="connsiteX11" fmla="*/ 244787 w 2366010"/>
              <a:gd name="connsiteY11" fmla="*/ 5147306 h 5147306"/>
              <a:gd name="connsiteX12" fmla="*/ 0 w 2366010"/>
              <a:gd name="connsiteY12" fmla="*/ 4902519 h 5147306"/>
              <a:gd name="connsiteX13" fmla="*/ 0 w 2366010"/>
              <a:gd name="connsiteY13" fmla="*/ 267643 h 5147306"/>
              <a:gd name="connsiteX0" fmla="*/ 0 w 2366010"/>
              <a:gd name="connsiteY0" fmla="*/ 267643 h 5147306"/>
              <a:gd name="connsiteX1" fmla="*/ 237167 w 2366010"/>
              <a:gd name="connsiteY1" fmla="*/ 20316 h 5147306"/>
              <a:gd name="connsiteX2" fmla="*/ 520700 w 2366010"/>
              <a:gd name="connsiteY2" fmla="*/ 19047 h 5147306"/>
              <a:gd name="connsiteX3" fmla="*/ 727710 w 2366010"/>
              <a:gd name="connsiteY3" fmla="*/ 205736 h 5147306"/>
              <a:gd name="connsiteX4" fmla="*/ 1274918 w 2366010"/>
              <a:gd name="connsiteY4" fmla="*/ 205105 h 5147306"/>
              <a:gd name="connsiteX5" fmla="*/ 1753708 w 2366010"/>
              <a:gd name="connsiteY5" fmla="*/ 189869 h 5147306"/>
              <a:gd name="connsiteX6" fmla="*/ 1857213 w 2366010"/>
              <a:gd name="connsiteY6" fmla="*/ 21589 h 5147306"/>
              <a:gd name="connsiteX7" fmla="*/ 2133923 w 2366010"/>
              <a:gd name="connsiteY7" fmla="*/ 15240 h 5147306"/>
              <a:gd name="connsiteX8" fmla="*/ 2366010 w 2366010"/>
              <a:gd name="connsiteY8" fmla="*/ 267643 h 5147306"/>
              <a:gd name="connsiteX9" fmla="*/ 2366010 w 2366010"/>
              <a:gd name="connsiteY9" fmla="*/ 4902519 h 5147306"/>
              <a:gd name="connsiteX10" fmla="*/ 2121223 w 2366010"/>
              <a:gd name="connsiteY10" fmla="*/ 5147306 h 5147306"/>
              <a:gd name="connsiteX11" fmla="*/ 244787 w 2366010"/>
              <a:gd name="connsiteY11" fmla="*/ 5147306 h 5147306"/>
              <a:gd name="connsiteX12" fmla="*/ 0 w 2366010"/>
              <a:gd name="connsiteY12" fmla="*/ 4902519 h 5147306"/>
              <a:gd name="connsiteX13" fmla="*/ 0 w 2366010"/>
              <a:gd name="connsiteY13" fmla="*/ 267643 h 5147306"/>
              <a:gd name="connsiteX0" fmla="*/ 0 w 2366010"/>
              <a:gd name="connsiteY0" fmla="*/ 256648 h 5136311"/>
              <a:gd name="connsiteX1" fmla="*/ 237167 w 2366010"/>
              <a:gd name="connsiteY1" fmla="*/ 9321 h 5136311"/>
              <a:gd name="connsiteX2" fmla="*/ 520700 w 2366010"/>
              <a:gd name="connsiteY2" fmla="*/ 8052 h 5136311"/>
              <a:gd name="connsiteX3" fmla="*/ 727710 w 2366010"/>
              <a:gd name="connsiteY3" fmla="*/ 194741 h 5136311"/>
              <a:gd name="connsiteX4" fmla="*/ 1274918 w 2366010"/>
              <a:gd name="connsiteY4" fmla="*/ 194110 h 5136311"/>
              <a:gd name="connsiteX5" fmla="*/ 1753708 w 2366010"/>
              <a:gd name="connsiteY5" fmla="*/ 178874 h 5136311"/>
              <a:gd name="connsiteX6" fmla="*/ 1857213 w 2366010"/>
              <a:gd name="connsiteY6" fmla="*/ 10594 h 5136311"/>
              <a:gd name="connsiteX7" fmla="*/ 2133923 w 2366010"/>
              <a:gd name="connsiteY7" fmla="*/ 4245 h 5136311"/>
              <a:gd name="connsiteX8" fmla="*/ 2366010 w 2366010"/>
              <a:gd name="connsiteY8" fmla="*/ 256648 h 5136311"/>
              <a:gd name="connsiteX9" fmla="*/ 2366010 w 2366010"/>
              <a:gd name="connsiteY9" fmla="*/ 4891524 h 5136311"/>
              <a:gd name="connsiteX10" fmla="*/ 2121223 w 2366010"/>
              <a:gd name="connsiteY10" fmla="*/ 5136311 h 5136311"/>
              <a:gd name="connsiteX11" fmla="*/ 244787 w 2366010"/>
              <a:gd name="connsiteY11" fmla="*/ 5136311 h 5136311"/>
              <a:gd name="connsiteX12" fmla="*/ 0 w 2366010"/>
              <a:gd name="connsiteY12" fmla="*/ 4891524 h 5136311"/>
              <a:gd name="connsiteX13" fmla="*/ 0 w 2366010"/>
              <a:gd name="connsiteY13" fmla="*/ 256648 h 5136311"/>
              <a:gd name="connsiteX0" fmla="*/ 0 w 2366010"/>
              <a:gd name="connsiteY0" fmla="*/ 256648 h 5136311"/>
              <a:gd name="connsiteX1" fmla="*/ 237167 w 2366010"/>
              <a:gd name="connsiteY1" fmla="*/ 9321 h 5136311"/>
              <a:gd name="connsiteX2" fmla="*/ 520700 w 2366010"/>
              <a:gd name="connsiteY2" fmla="*/ 8052 h 5136311"/>
              <a:gd name="connsiteX3" fmla="*/ 727710 w 2366010"/>
              <a:gd name="connsiteY3" fmla="*/ 194741 h 5136311"/>
              <a:gd name="connsiteX4" fmla="*/ 1274918 w 2366010"/>
              <a:gd name="connsiteY4" fmla="*/ 194110 h 5136311"/>
              <a:gd name="connsiteX5" fmla="*/ 1753708 w 2366010"/>
              <a:gd name="connsiteY5" fmla="*/ 178874 h 5136311"/>
              <a:gd name="connsiteX6" fmla="*/ 1857213 w 2366010"/>
              <a:gd name="connsiteY6" fmla="*/ 10594 h 5136311"/>
              <a:gd name="connsiteX7" fmla="*/ 2133923 w 2366010"/>
              <a:gd name="connsiteY7" fmla="*/ 4245 h 5136311"/>
              <a:gd name="connsiteX8" fmla="*/ 2366010 w 2366010"/>
              <a:gd name="connsiteY8" fmla="*/ 256648 h 5136311"/>
              <a:gd name="connsiteX9" fmla="*/ 2366010 w 2366010"/>
              <a:gd name="connsiteY9" fmla="*/ 4891524 h 5136311"/>
              <a:gd name="connsiteX10" fmla="*/ 2121223 w 2366010"/>
              <a:gd name="connsiteY10" fmla="*/ 5136311 h 5136311"/>
              <a:gd name="connsiteX11" fmla="*/ 244787 w 2366010"/>
              <a:gd name="connsiteY11" fmla="*/ 5136311 h 5136311"/>
              <a:gd name="connsiteX12" fmla="*/ 0 w 2366010"/>
              <a:gd name="connsiteY12" fmla="*/ 4891524 h 5136311"/>
              <a:gd name="connsiteX13" fmla="*/ 0 w 2366010"/>
              <a:gd name="connsiteY13" fmla="*/ 256648 h 5136311"/>
              <a:gd name="connsiteX0" fmla="*/ 0 w 2366010"/>
              <a:gd name="connsiteY0" fmla="*/ 256648 h 5136311"/>
              <a:gd name="connsiteX1" fmla="*/ 237167 w 2366010"/>
              <a:gd name="connsiteY1" fmla="*/ 9321 h 5136311"/>
              <a:gd name="connsiteX2" fmla="*/ 520700 w 2366010"/>
              <a:gd name="connsiteY2" fmla="*/ 8052 h 5136311"/>
              <a:gd name="connsiteX3" fmla="*/ 727710 w 2366010"/>
              <a:gd name="connsiteY3" fmla="*/ 194741 h 5136311"/>
              <a:gd name="connsiteX4" fmla="*/ 1274918 w 2366010"/>
              <a:gd name="connsiteY4" fmla="*/ 194110 h 5136311"/>
              <a:gd name="connsiteX5" fmla="*/ 1753708 w 2366010"/>
              <a:gd name="connsiteY5" fmla="*/ 178874 h 5136311"/>
              <a:gd name="connsiteX6" fmla="*/ 1857213 w 2366010"/>
              <a:gd name="connsiteY6" fmla="*/ 10594 h 5136311"/>
              <a:gd name="connsiteX7" fmla="*/ 2133923 w 2366010"/>
              <a:gd name="connsiteY7" fmla="*/ 4245 h 5136311"/>
              <a:gd name="connsiteX8" fmla="*/ 2366010 w 2366010"/>
              <a:gd name="connsiteY8" fmla="*/ 256648 h 5136311"/>
              <a:gd name="connsiteX9" fmla="*/ 2366010 w 2366010"/>
              <a:gd name="connsiteY9" fmla="*/ 4891524 h 5136311"/>
              <a:gd name="connsiteX10" fmla="*/ 2121223 w 2366010"/>
              <a:gd name="connsiteY10" fmla="*/ 5136311 h 5136311"/>
              <a:gd name="connsiteX11" fmla="*/ 244787 w 2366010"/>
              <a:gd name="connsiteY11" fmla="*/ 5136311 h 5136311"/>
              <a:gd name="connsiteX12" fmla="*/ 0 w 2366010"/>
              <a:gd name="connsiteY12" fmla="*/ 4891524 h 5136311"/>
              <a:gd name="connsiteX13" fmla="*/ 0 w 2366010"/>
              <a:gd name="connsiteY13" fmla="*/ 256648 h 5136311"/>
              <a:gd name="connsiteX0" fmla="*/ 0 w 2366010"/>
              <a:gd name="connsiteY0" fmla="*/ 256648 h 5136311"/>
              <a:gd name="connsiteX1" fmla="*/ 237167 w 2366010"/>
              <a:gd name="connsiteY1" fmla="*/ 9321 h 5136311"/>
              <a:gd name="connsiteX2" fmla="*/ 520700 w 2366010"/>
              <a:gd name="connsiteY2" fmla="*/ 8052 h 5136311"/>
              <a:gd name="connsiteX3" fmla="*/ 727710 w 2366010"/>
              <a:gd name="connsiteY3" fmla="*/ 194741 h 5136311"/>
              <a:gd name="connsiteX4" fmla="*/ 1274918 w 2366010"/>
              <a:gd name="connsiteY4" fmla="*/ 194110 h 5136311"/>
              <a:gd name="connsiteX5" fmla="*/ 1753708 w 2366010"/>
              <a:gd name="connsiteY5" fmla="*/ 178874 h 5136311"/>
              <a:gd name="connsiteX6" fmla="*/ 1857213 w 2366010"/>
              <a:gd name="connsiteY6" fmla="*/ 10594 h 5136311"/>
              <a:gd name="connsiteX7" fmla="*/ 2133923 w 2366010"/>
              <a:gd name="connsiteY7" fmla="*/ 4245 h 5136311"/>
              <a:gd name="connsiteX8" fmla="*/ 2366010 w 2366010"/>
              <a:gd name="connsiteY8" fmla="*/ 256648 h 5136311"/>
              <a:gd name="connsiteX9" fmla="*/ 2366010 w 2366010"/>
              <a:gd name="connsiteY9" fmla="*/ 4891524 h 5136311"/>
              <a:gd name="connsiteX10" fmla="*/ 2121223 w 2366010"/>
              <a:gd name="connsiteY10" fmla="*/ 5136311 h 5136311"/>
              <a:gd name="connsiteX11" fmla="*/ 244787 w 2366010"/>
              <a:gd name="connsiteY11" fmla="*/ 5136311 h 5136311"/>
              <a:gd name="connsiteX12" fmla="*/ 0 w 2366010"/>
              <a:gd name="connsiteY12" fmla="*/ 4891524 h 5136311"/>
              <a:gd name="connsiteX13" fmla="*/ 0 w 2366010"/>
              <a:gd name="connsiteY13" fmla="*/ 256648 h 5136311"/>
              <a:gd name="connsiteX0" fmla="*/ 0 w 2366010"/>
              <a:gd name="connsiteY0" fmla="*/ 256648 h 5136311"/>
              <a:gd name="connsiteX1" fmla="*/ 237167 w 2366010"/>
              <a:gd name="connsiteY1" fmla="*/ 9321 h 5136311"/>
              <a:gd name="connsiteX2" fmla="*/ 520700 w 2366010"/>
              <a:gd name="connsiteY2" fmla="*/ 8052 h 5136311"/>
              <a:gd name="connsiteX3" fmla="*/ 727710 w 2366010"/>
              <a:gd name="connsiteY3" fmla="*/ 194741 h 5136311"/>
              <a:gd name="connsiteX4" fmla="*/ 1274918 w 2366010"/>
              <a:gd name="connsiteY4" fmla="*/ 194110 h 5136311"/>
              <a:gd name="connsiteX5" fmla="*/ 1758788 w 2366010"/>
              <a:gd name="connsiteY5" fmla="*/ 173797 h 5136311"/>
              <a:gd name="connsiteX6" fmla="*/ 1857213 w 2366010"/>
              <a:gd name="connsiteY6" fmla="*/ 10594 h 5136311"/>
              <a:gd name="connsiteX7" fmla="*/ 2133923 w 2366010"/>
              <a:gd name="connsiteY7" fmla="*/ 4245 h 5136311"/>
              <a:gd name="connsiteX8" fmla="*/ 2366010 w 2366010"/>
              <a:gd name="connsiteY8" fmla="*/ 256648 h 5136311"/>
              <a:gd name="connsiteX9" fmla="*/ 2366010 w 2366010"/>
              <a:gd name="connsiteY9" fmla="*/ 4891524 h 5136311"/>
              <a:gd name="connsiteX10" fmla="*/ 2121223 w 2366010"/>
              <a:gd name="connsiteY10" fmla="*/ 5136311 h 5136311"/>
              <a:gd name="connsiteX11" fmla="*/ 244787 w 2366010"/>
              <a:gd name="connsiteY11" fmla="*/ 5136311 h 5136311"/>
              <a:gd name="connsiteX12" fmla="*/ 0 w 2366010"/>
              <a:gd name="connsiteY12" fmla="*/ 4891524 h 5136311"/>
              <a:gd name="connsiteX13" fmla="*/ 0 w 2366010"/>
              <a:gd name="connsiteY13" fmla="*/ 256648 h 5136311"/>
              <a:gd name="connsiteX0" fmla="*/ 0 w 2366010"/>
              <a:gd name="connsiteY0" fmla="*/ 256648 h 5136311"/>
              <a:gd name="connsiteX1" fmla="*/ 237167 w 2366010"/>
              <a:gd name="connsiteY1" fmla="*/ 9321 h 5136311"/>
              <a:gd name="connsiteX2" fmla="*/ 520700 w 2366010"/>
              <a:gd name="connsiteY2" fmla="*/ 8052 h 5136311"/>
              <a:gd name="connsiteX3" fmla="*/ 732790 w 2366010"/>
              <a:gd name="connsiteY3" fmla="*/ 189664 h 5136311"/>
              <a:gd name="connsiteX4" fmla="*/ 1274918 w 2366010"/>
              <a:gd name="connsiteY4" fmla="*/ 194110 h 5136311"/>
              <a:gd name="connsiteX5" fmla="*/ 1758788 w 2366010"/>
              <a:gd name="connsiteY5" fmla="*/ 173797 h 5136311"/>
              <a:gd name="connsiteX6" fmla="*/ 1857213 w 2366010"/>
              <a:gd name="connsiteY6" fmla="*/ 10594 h 5136311"/>
              <a:gd name="connsiteX7" fmla="*/ 2133923 w 2366010"/>
              <a:gd name="connsiteY7" fmla="*/ 4245 h 5136311"/>
              <a:gd name="connsiteX8" fmla="*/ 2366010 w 2366010"/>
              <a:gd name="connsiteY8" fmla="*/ 256648 h 5136311"/>
              <a:gd name="connsiteX9" fmla="*/ 2366010 w 2366010"/>
              <a:gd name="connsiteY9" fmla="*/ 4891524 h 5136311"/>
              <a:gd name="connsiteX10" fmla="*/ 2121223 w 2366010"/>
              <a:gd name="connsiteY10" fmla="*/ 5136311 h 5136311"/>
              <a:gd name="connsiteX11" fmla="*/ 244787 w 2366010"/>
              <a:gd name="connsiteY11" fmla="*/ 5136311 h 5136311"/>
              <a:gd name="connsiteX12" fmla="*/ 0 w 2366010"/>
              <a:gd name="connsiteY12" fmla="*/ 4891524 h 5136311"/>
              <a:gd name="connsiteX13" fmla="*/ 0 w 2366010"/>
              <a:gd name="connsiteY13" fmla="*/ 256648 h 5136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66010" h="5136311">
                <a:moveTo>
                  <a:pt x="0" y="256648"/>
                </a:moveTo>
                <a:cubicBezTo>
                  <a:pt x="0" y="121456"/>
                  <a:pt x="101975" y="14401"/>
                  <a:pt x="237167" y="9321"/>
                </a:cubicBezTo>
                <a:cubicBezTo>
                  <a:pt x="333052" y="-1632"/>
                  <a:pt x="444023" y="-4013"/>
                  <a:pt x="520700" y="8052"/>
                </a:cubicBezTo>
                <a:cubicBezTo>
                  <a:pt x="570707" y="42977"/>
                  <a:pt x="486568" y="204269"/>
                  <a:pt x="732790" y="189664"/>
                </a:cubicBezTo>
                <a:cubicBezTo>
                  <a:pt x="889925" y="194321"/>
                  <a:pt x="1103918" y="196755"/>
                  <a:pt x="1274918" y="194110"/>
                </a:cubicBezTo>
                <a:cubicBezTo>
                  <a:pt x="1445918" y="191466"/>
                  <a:pt x="1661739" y="204383"/>
                  <a:pt x="1758788" y="173797"/>
                </a:cubicBezTo>
                <a:cubicBezTo>
                  <a:pt x="1855837" y="143211"/>
                  <a:pt x="1797125" y="37475"/>
                  <a:pt x="1857213" y="10594"/>
                </a:cubicBezTo>
                <a:cubicBezTo>
                  <a:pt x="1896981" y="-1049"/>
                  <a:pt x="2008907" y="688"/>
                  <a:pt x="2133923" y="4245"/>
                </a:cubicBezTo>
                <a:cubicBezTo>
                  <a:pt x="2258939" y="7802"/>
                  <a:pt x="2366010" y="121456"/>
                  <a:pt x="2366010" y="256648"/>
                </a:cubicBezTo>
                <a:lnTo>
                  <a:pt x="2366010" y="4891524"/>
                </a:lnTo>
                <a:cubicBezTo>
                  <a:pt x="2366010" y="5026716"/>
                  <a:pt x="2256415" y="5136311"/>
                  <a:pt x="2121223" y="5136311"/>
                </a:cubicBezTo>
                <a:lnTo>
                  <a:pt x="244787" y="5136311"/>
                </a:lnTo>
                <a:cubicBezTo>
                  <a:pt x="109595" y="5136311"/>
                  <a:pt x="0" y="5026716"/>
                  <a:pt x="0" y="4891524"/>
                </a:cubicBezTo>
                <a:lnTo>
                  <a:pt x="0" y="256648"/>
                </a:lnTo>
                <a:close/>
              </a:path>
            </a:pathLst>
          </a:custGeom>
          <a:solidFill>
            <a:schemeClr val="accent1"/>
          </a:solidFill>
        </p:spPr>
        <p:txBody>
          <a:bodyPr tIns="252000"/>
          <a:lstStyle>
            <a:lvl1pPr marL="0" indent="0" algn="ctr" defTabSz="914400" rtl="0" eaLnBrk="1" latinLnBrk="0" hangingPunct="1">
              <a:lnSpc>
                <a:spcPct val="90000"/>
              </a:lnSpc>
              <a:spcBef>
                <a:spcPts val="1000"/>
              </a:spcBef>
              <a:buFont typeface="Arial" panose="020B0604020202020204" pitchFamily="34" charset="0"/>
              <a:buNone/>
              <a:defRPr lang="fr-FR" sz="1800" kern="1200" dirty="0">
                <a:solidFill>
                  <a:schemeClr val="tx1"/>
                </a:solidFill>
                <a:latin typeface="Arial" panose="020B0604020202020204" pitchFamily="34" charset="0"/>
                <a:ea typeface="+mn-ea"/>
                <a:cs typeface="+mn-cs"/>
              </a:defRPr>
            </a:lvl1pPr>
          </a:lstStyle>
          <a:p>
            <a:r>
              <a:rPr lang="fr-FR" dirty="0"/>
              <a:t>Insert </a:t>
            </a:r>
            <a:r>
              <a:rPr lang="fr-FR" dirty="0" err="1"/>
              <a:t>picture</a:t>
            </a:r>
            <a:endParaRPr lang="fr-FR" dirty="0"/>
          </a:p>
        </p:txBody>
      </p:sp>
    </p:spTree>
    <p:extLst>
      <p:ext uri="{BB962C8B-B14F-4D97-AF65-F5344CB8AC3E}">
        <p14:creationId xmlns:p14="http://schemas.microsoft.com/office/powerpoint/2010/main" val="24518064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mptyy">
    <p:spTree>
      <p:nvGrpSpPr>
        <p:cNvPr id="1" name=""/>
        <p:cNvGrpSpPr/>
        <p:nvPr/>
      </p:nvGrpSpPr>
      <p:grpSpPr>
        <a:xfrm>
          <a:off x="0" y="0"/>
          <a:ext cx="0" cy="0"/>
          <a:chOff x="0" y="0"/>
          <a:chExt cx="0" cy="0"/>
        </a:xfrm>
      </p:grpSpPr>
      <p:sp>
        <p:nvSpPr>
          <p:cNvPr id="131" name="Picture Placeholder 130">
            <a:extLst>
              <a:ext uri="{FF2B5EF4-FFF2-40B4-BE49-F238E27FC236}">
                <a16:creationId xmlns:a16="http://schemas.microsoft.com/office/drawing/2014/main" id="{FECF150B-77EA-4887-8E00-9D3E66A9F00F}"/>
              </a:ext>
            </a:extLst>
          </p:cNvPr>
          <p:cNvSpPr>
            <a:spLocks noGrp="1"/>
          </p:cNvSpPr>
          <p:nvPr>
            <p:ph type="pic" sz="quarter" idx="14" hasCustomPrompt="1"/>
          </p:nvPr>
        </p:nvSpPr>
        <p:spPr>
          <a:xfrm rot="900000">
            <a:off x="-217331" y="-741899"/>
            <a:ext cx="2400369" cy="5145517"/>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2000">
                <a:latin typeface="Arial" panose="020B0604020202020204" pitchFamily="34" charset="0"/>
              </a:defRPr>
            </a:lvl1pPr>
          </a:lstStyle>
          <a:p>
            <a:r>
              <a:rPr lang="fr-FR" dirty="0"/>
              <a:t>Insert </a:t>
            </a:r>
            <a:r>
              <a:rPr lang="fr-FR" dirty="0" err="1"/>
              <a:t>picture</a:t>
            </a:r>
            <a:endParaRPr lang="fr-FR" dirty="0"/>
          </a:p>
        </p:txBody>
      </p:sp>
      <p:sp>
        <p:nvSpPr>
          <p:cNvPr id="132" name="Picture Placeholder 131">
            <a:extLst>
              <a:ext uri="{FF2B5EF4-FFF2-40B4-BE49-F238E27FC236}">
                <a16:creationId xmlns:a16="http://schemas.microsoft.com/office/drawing/2014/main" id="{566FBD37-2BA1-4A77-BF18-A1BB83740C45}"/>
              </a:ext>
            </a:extLst>
          </p:cNvPr>
          <p:cNvSpPr>
            <a:spLocks noGrp="1"/>
          </p:cNvSpPr>
          <p:nvPr>
            <p:ph type="pic" sz="quarter" idx="15" hasCustomPrompt="1"/>
          </p:nvPr>
        </p:nvSpPr>
        <p:spPr>
          <a:xfrm rot="900000">
            <a:off x="2765047" y="-925697"/>
            <a:ext cx="2400369" cy="5151050"/>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2000">
                <a:latin typeface="Arial" panose="020B0604020202020204" pitchFamily="34" charset="0"/>
              </a:defRPr>
            </a:lvl1pPr>
          </a:lstStyle>
          <a:p>
            <a:r>
              <a:rPr lang="fr-FR" dirty="0"/>
              <a:t>Insert </a:t>
            </a:r>
            <a:r>
              <a:rPr lang="fr-FR" dirty="0" err="1"/>
              <a:t>picture</a:t>
            </a:r>
            <a:endParaRPr lang="fr-FR" dirty="0"/>
          </a:p>
        </p:txBody>
      </p:sp>
      <p:sp>
        <p:nvSpPr>
          <p:cNvPr id="133" name="Picture Placeholder 132">
            <a:extLst>
              <a:ext uri="{FF2B5EF4-FFF2-40B4-BE49-F238E27FC236}">
                <a16:creationId xmlns:a16="http://schemas.microsoft.com/office/drawing/2014/main" id="{091996E3-EF2E-439C-A4C6-315C57ABCA38}"/>
              </a:ext>
            </a:extLst>
          </p:cNvPr>
          <p:cNvSpPr>
            <a:spLocks noGrp="1"/>
          </p:cNvSpPr>
          <p:nvPr>
            <p:ph type="pic" sz="quarter" idx="16" hasCustomPrompt="1"/>
          </p:nvPr>
        </p:nvSpPr>
        <p:spPr>
          <a:xfrm rot="900000">
            <a:off x="6337644" y="-3360203"/>
            <a:ext cx="2400369" cy="5145517"/>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2000">
                <a:latin typeface="Arial" panose="020B0604020202020204" pitchFamily="34" charset="0"/>
              </a:defRPr>
            </a:lvl1pPr>
          </a:lstStyle>
          <a:p>
            <a:r>
              <a:rPr lang="fr-FR" dirty="0"/>
              <a:t>Insert </a:t>
            </a:r>
            <a:r>
              <a:rPr lang="fr-FR" dirty="0" err="1"/>
              <a:t>picture</a:t>
            </a:r>
            <a:endParaRPr lang="fr-FR" dirty="0"/>
          </a:p>
        </p:txBody>
      </p:sp>
      <p:sp>
        <p:nvSpPr>
          <p:cNvPr id="134" name="Picture Placeholder 133">
            <a:extLst>
              <a:ext uri="{FF2B5EF4-FFF2-40B4-BE49-F238E27FC236}">
                <a16:creationId xmlns:a16="http://schemas.microsoft.com/office/drawing/2014/main" id="{73745553-5B35-458A-B649-6F527B2F98EC}"/>
              </a:ext>
            </a:extLst>
          </p:cNvPr>
          <p:cNvSpPr>
            <a:spLocks noGrp="1"/>
          </p:cNvSpPr>
          <p:nvPr>
            <p:ph type="pic" sz="quarter" idx="17" hasCustomPrompt="1"/>
          </p:nvPr>
        </p:nvSpPr>
        <p:spPr>
          <a:xfrm rot="900000">
            <a:off x="9509993" y="-4313314"/>
            <a:ext cx="2400369" cy="5145517"/>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2000">
                <a:latin typeface="Arial" panose="020B0604020202020204" pitchFamily="34" charset="0"/>
              </a:defRPr>
            </a:lvl1pPr>
          </a:lstStyle>
          <a:p>
            <a:r>
              <a:rPr lang="fr-FR" dirty="0"/>
              <a:t>Insert </a:t>
            </a:r>
            <a:r>
              <a:rPr lang="fr-FR" dirty="0" err="1"/>
              <a:t>picture</a:t>
            </a:r>
            <a:endParaRPr lang="fr-FR" dirty="0"/>
          </a:p>
        </p:txBody>
      </p:sp>
      <p:sp>
        <p:nvSpPr>
          <p:cNvPr id="135" name="Picture Placeholder 134">
            <a:extLst>
              <a:ext uri="{FF2B5EF4-FFF2-40B4-BE49-F238E27FC236}">
                <a16:creationId xmlns:a16="http://schemas.microsoft.com/office/drawing/2014/main" id="{882D6673-30FF-421B-B530-5F7BB9B1D01D}"/>
              </a:ext>
            </a:extLst>
          </p:cNvPr>
          <p:cNvSpPr>
            <a:spLocks noGrp="1"/>
          </p:cNvSpPr>
          <p:nvPr>
            <p:ph type="pic" sz="quarter" idx="18" hasCustomPrompt="1"/>
          </p:nvPr>
        </p:nvSpPr>
        <p:spPr>
          <a:xfrm rot="900000">
            <a:off x="12118344" y="-3103764"/>
            <a:ext cx="2400369" cy="5145517"/>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2000">
                <a:latin typeface="Arial" panose="020B0604020202020204" pitchFamily="34" charset="0"/>
              </a:defRPr>
            </a:lvl1pPr>
          </a:lstStyle>
          <a:p>
            <a:r>
              <a:rPr lang="fr-FR" dirty="0"/>
              <a:t>Insert </a:t>
            </a:r>
            <a:r>
              <a:rPr lang="fr-FR" dirty="0" err="1"/>
              <a:t>picture</a:t>
            </a:r>
            <a:endParaRPr lang="fr-FR" dirty="0"/>
          </a:p>
        </p:txBody>
      </p:sp>
      <p:sp>
        <p:nvSpPr>
          <p:cNvPr id="136" name="Picture Placeholder 135">
            <a:extLst>
              <a:ext uri="{FF2B5EF4-FFF2-40B4-BE49-F238E27FC236}">
                <a16:creationId xmlns:a16="http://schemas.microsoft.com/office/drawing/2014/main" id="{1ADA94DF-EBA7-4F84-8914-37E65C61026F}"/>
              </a:ext>
            </a:extLst>
          </p:cNvPr>
          <p:cNvSpPr>
            <a:spLocks noGrp="1"/>
          </p:cNvSpPr>
          <p:nvPr>
            <p:ph type="pic" sz="quarter" idx="19" hasCustomPrompt="1"/>
          </p:nvPr>
        </p:nvSpPr>
        <p:spPr>
          <a:xfrm rot="900000">
            <a:off x="8082728" y="1105734"/>
            <a:ext cx="2400369" cy="5145517"/>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2000">
                <a:latin typeface="Arial" panose="020B0604020202020204" pitchFamily="34" charset="0"/>
              </a:defRPr>
            </a:lvl1pPr>
          </a:lstStyle>
          <a:p>
            <a:r>
              <a:rPr lang="fr-FR" dirty="0"/>
              <a:t>Insert </a:t>
            </a:r>
            <a:r>
              <a:rPr lang="fr-FR" dirty="0" err="1"/>
              <a:t>picture</a:t>
            </a:r>
            <a:endParaRPr lang="fr-FR" dirty="0"/>
          </a:p>
        </p:txBody>
      </p:sp>
      <p:sp>
        <p:nvSpPr>
          <p:cNvPr id="137" name="Picture Placeholder 136">
            <a:extLst>
              <a:ext uri="{FF2B5EF4-FFF2-40B4-BE49-F238E27FC236}">
                <a16:creationId xmlns:a16="http://schemas.microsoft.com/office/drawing/2014/main" id="{6D2D7FA7-D8F6-4D5E-B8BD-826050092BCC}"/>
              </a:ext>
            </a:extLst>
          </p:cNvPr>
          <p:cNvSpPr>
            <a:spLocks noGrp="1"/>
          </p:cNvSpPr>
          <p:nvPr>
            <p:ph type="pic" sz="quarter" idx="20" hasCustomPrompt="1"/>
          </p:nvPr>
        </p:nvSpPr>
        <p:spPr>
          <a:xfrm rot="900000">
            <a:off x="10696035" y="2347646"/>
            <a:ext cx="2400369" cy="5145517"/>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2000">
                <a:latin typeface="Arial" panose="020B0604020202020204" pitchFamily="34" charset="0"/>
              </a:defRPr>
            </a:lvl1pPr>
          </a:lstStyle>
          <a:p>
            <a:r>
              <a:rPr lang="fr-FR" dirty="0"/>
              <a:t>Insert </a:t>
            </a:r>
            <a:r>
              <a:rPr lang="fr-FR" dirty="0" err="1"/>
              <a:t>picture</a:t>
            </a:r>
            <a:endParaRPr lang="fr-FR" dirty="0"/>
          </a:p>
        </p:txBody>
      </p:sp>
      <p:sp>
        <p:nvSpPr>
          <p:cNvPr id="138" name="Picture Placeholder 137">
            <a:extLst>
              <a:ext uri="{FF2B5EF4-FFF2-40B4-BE49-F238E27FC236}">
                <a16:creationId xmlns:a16="http://schemas.microsoft.com/office/drawing/2014/main" id="{7A776046-573F-44DE-BD2C-3607CA3963F2}"/>
              </a:ext>
            </a:extLst>
          </p:cNvPr>
          <p:cNvSpPr>
            <a:spLocks noGrp="1"/>
          </p:cNvSpPr>
          <p:nvPr>
            <p:ph type="pic" sz="quarter" idx="21" hasCustomPrompt="1"/>
          </p:nvPr>
        </p:nvSpPr>
        <p:spPr>
          <a:xfrm rot="900000">
            <a:off x="4895863" y="2073357"/>
            <a:ext cx="2400369" cy="5145517"/>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2000">
                <a:latin typeface="Arial" panose="020B0604020202020204" pitchFamily="34" charset="0"/>
              </a:defRPr>
            </a:lvl1pPr>
          </a:lstStyle>
          <a:p>
            <a:r>
              <a:rPr lang="fr-FR" dirty="0"/>
              <a:t>Insert </a:t>
            </a:r>
            <a:r>
              <a:rPr lang="fr-FR" dirty="0" err="1"/>
              <a:t>picture</a:t>
            </a:r>
            <a:endParaRPr lang="fr-FR" dirty="0"/>
          </a:p>
        </p:txBody>
      </p:sp>
      <p:sp>
        <p:nvSpPr>
          <p:cNvPr id="139" name="Picture Placeholder 138">
            <a:extLst>
              <a:ext uri="{FF2B5EF4-FFF2-40B4-BE49-F238E27FC236}">
                <a16:creationId xmlns:a16="http://schemas.microsoft.com/office/drawing/2014/main" id="{2A1E453A-CEFB-491F-B378-DCD5C533BC85}"/>
              </a:ext>
            </a:extLst>
          </p:cNvPr>
          <p:cNvSpPr>
            <a:spLocks noGrp="1"/>
          </p:cNvSpPr>
          <p:nvPr>
            <p:ph type="pic" sz="quarter" idx="22" hasCustomPrompt="1"/>
          </p:nvPr>
        </p:nvSpPr>
        <p:spPr>
          <a:xfrm rot="900000">
            <a:off x="1322548" y="4497376"/>
            <a:ext cx="2400369" cy="5145517"/>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2000">
                <a:latin typeface="Arial" panose="020B0604020202020204" pitchFamily="34" charset="0"/>
              </a:defRPr>
            </a:lvl1pPr>
          </a:lstStyle>
          <a:p>
            <a:r>
              <a:rPr lang="fr-FR" dirty="0"/>
              <a:t>Insert </a:t>
            </a:r>
            <a:r>
              <a:rPr lang="fr-FR" dirty="0" err="1"/>
              <a:t>picture</a:t>
            </a:r>
            <a:endParaRPr lang="fr-FR" dirty="0"/>
          </a:p>
        </p:txBody>
      </p:sp>
      <p:sp>
        <p:nvSpPr>
          <p:cNvPr id="140" name="Picture Placeholder 139">
            <a:extLst>
              <a:ext uri="{FF2B5EF4-FFF2-40B4-BE49-F238E27FC236}">
                <a16:creationId xmlns:a16="http://schemas.microsoft.com/office/drawing/2014/main" id="{01EF79B2-1202-441F-93D1-93F0676AEBD2}"/>
              </a:ext>
            </a:extLst>
          </p:cNvPr>
          <p:cNvSpPr>
            <a:spLocks noGrp="1"/>
          </p:cNvSpPr>
          <p:nvPr>
            <p:ph type="pic" sz="quarter" idx="23" hasCustomPrompt="1"/>
          </p:nvPr>
        </p:nvSpPr>
        <p:spPr>
          <a:xfrm rot="900000">
            <a:off x="-1659111" y="4688978"/>
            <a:ext cx="2400369" cy="5145517"/>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2000">
                <a:latin typeface="Arial" panose="020B0604020202020204" pitchFamily="34" charset="0"/>
              </a:defRPr>
            </a:lvl1pPr>
          </a:lstStyle>
          <a:p>
            <a:r>
              <a:rPr lang="fr-FR" dirty="0"/>
              <a:t>Insert </a:t>
            </a:r>
            <a:r>
              <a:rPr lang="fr-FR" dirty="0" err="1"/>
              <a:t>picture</a:t>
            </a:r>
            <a:endParaRPr lang="fr-FR" dirty="0"/>
          </a:p>
        </p:txBody>
      </p:sp>
      <p:sp>
        <p:nvSpPr>
          <p:cNvPr id="141" name="Picture Placeholder 140">
            <a:extLst>
              <a:ext uri="{FF2B5EF4-FFF2-40B4-BE49-F238E27FC236}">
                <a16:creationId xmlns:a16="http://schemas.microsoft.com/office/drawing/2014/main" id="{95D9DBE6-F4E3-4E22-91C7-3D4B2DDCCE29}"/>
              </a:ext>
            </a:extLst>
          </p:cNvPr>
          <p:cNvSpPr>
            <a:spLocks noGrp="1"/>
          </p:cNvSpPr>
          <p:nvPr>
            <p:ph type="pic" sz="quarter" idx="24" hasCustomPrompt="1"/>
          </p:nvPr>
        </p:nvSpPr>
        <p:spPr>
          <a:xfrm rot="900000">
            <a:off x="6640944" y="6539293"/>
            <a:ext cx="2400369" cy="5145517"/>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2000">
                <a:latin typeface="Arial" panose="020B0604020202020204" pitchFamily="34" charset="0"/>
              </a:defRPr>
            </a:lvl1pPr>
          </a:lstStyle>
          <a:p>
            <a:r>
              <a:rPr lang="fr-FR" dirty="0"/>
              <a:t>Insert </a:t>
            </a:r>
            <a:r>
              <a:rPr lang="fr-FR" dirty="0" err="1"/>
              <a:t>picture</a:t>
            </a:r>
            <a:endParaRPr lang="fr-FR" dirty="0"/>
          </a:p>
        </p:txBody>
      </p:sp>
    </p:spTree>
    <p:extLst>
      <p:ext uri="{BB962C8B-B14F-4D97-AF65-F5344CB8AC3E}">
        <p14:creationId xmlns:p14="http://schemas.microsoft.com/office/powerpoint/2010/main" val="341845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104" name="Picture Placeholder 103">
            <a:extLst>
              <a:ext uri="{FF2B5EF4-FFF2-40B4-BE49-F238E27FC236}">
                <a16:creationId xmlns:a16="http://schemas.microsoft.com/office/drawing/2014/main" id="{EB6FC07A-3EED-46D1-8836-B04643806DC4}"/>
              </a:ext>
            </a:extLst>
          </p:cNvPr>
          <p:cNvSpPr>
            <a:spLocks noGrp="1"/>
          </p:cNvSpPr>
          <p:nvPr>
            <p:ph type="pic" sz="quarter" idx="10" hasCustomPrompt="1"/>
          </p:nvPr>
        </p:nvSpPr>
        <p:spPr>
          <a:xfrm>
            <a:off x="9529014" y="3115725"/>
            <a:ext cx="1199021" cy="2595070"/>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1200">
                <a:latin typeface="Arial" panose="020B0604020202020204" pitchFamily="34" charset="0"/>
              </a:defRPr>
            </a:lvl1pPr>
          </a:lstStyle>
          <a:p>
            <a:r>
              <a:rPr lang="fr-FR" dirty="0"/>
              <a:t>Insert </a:t>
            </a:r>
            <a:r>
              <a:rPr lang="fr-FR" dirty="0" err="1"/>
              <a:t>picture</a:t>
            </a:r>
            <a:endParaRPr lang="fr-FR" dirty="0"/>
          </a:p>
        </p:txBody>
      </p:sp>
      <p:sp>
        <p:nvSpPr>
          <p:cNvPr id="105" name="Picture Placeholder 104">
            <a:extLst>
              <a:ext uri="{FF2B5EF4-FFF2-40B4-BE49-F238E27FC236}">
                <a16:creationId xmlns:a16="http://schemas.microsoft.com/office/drawing/2014/main" id="{31EE06FA-6DBB-427B-8C16-78104D626C32}"/>
              </a:ext>
            </a:extLst>
          </p:cNvPr>
          <p:cNvSpPr>
            <a:spLocks noGrp="1"/>
          </p:cNvSpPr>
          <p:nvPr>
            <p:ph type="pic" sz="quarter" idx="11" hasCustomPrompt="1"/>
          </p:nvPr>
        </p:nvSpPr>
        <p:spPr>
          <a:xfrm>
            <a:off x="1463963" y="3115725"/>
            <a:ext cx="1199021" cy="2595070"/>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1200">
                <a:latin typeface="Arial" panose="020B0604020202020204" pitchFamily="34" charset="0"/>
              </a:defRPr>
            </a:lvl1pPr>
          </a:lstStyle>
          <a:p>
            <a:r>
              <a:rPr lang="fr-FR" dirty="0"/>
              <a:t>Insert </a:t>
            </a:r>
            <a:r>
              <a:rPr lang="fr-FR" dirty="0" err="1"/>
              <a:t>picture</a:t>
            </a:r>
            <a:endParaRPr lang="fr-FR" dirty="0"/>
          </a:p>
        </p:txBody>
      </p:sp>
      <p:sp>
        <p:nvSpPr>
          <p:cNvPr id="106" name="Picture Placeholder 105">
            <a:extLst>
              <a:ext uri="{FF2B5EF4-FFF2-40B4-BE49-F238E27FC236}">
                <a16:creationId xmlns:a16="http://schemas.microsoft.com/office/drawing/2014/main" id="{B7C818D4-3B28-4361-8D2F-8CBD17E44189}"/>
              </a:ext>
            </a:extLst>
          </p:cNvPr>
          <p:cNvSpPr>
            <a:spLocks noGrp="1"/>
          </p:cNvSpPr>
          <p:nvPr>
            <p:ph type="pic" sz="quarter" idx="12" hasCustomPrompt="1"/>
          </p:nvPr>
        </p:nvSpPr>
        <p:spPr>
          <a:xfrm>
            <a:off x="5496488" y="3115725"/>
            <a:ext cx="1199021" cy="2595070"/>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1200">
                <a:latin typeface="Arial" panose="020B0604020202020204" pitchFamily="34" charset="0"/>
              </a:defRPr>
            </a:lvl1pPr>
          </a:lstStyle>
          <a:p>
            <a:r>
              <a:rPr lang="fr-FR" dirty="0"/>
              <a:t>Insert </a:t>
            </a:r>
            <a:r>
              <a:rPr lang="fr-FR" dirty="0" err="1"/>
              <a:t>picture</a:t>
            </a:r>
            <a:endParaRPr lang="fr-FR" dirty="0"/>
          </a:p>
        </p:txBody>
      </p:sp>
      <p:sp>
        <p:nvSpPr>
          <p:cNvPr id="107" name="Picture Placeholder 106">
            <a:extLst>
              <a:ext uri="{FF2B5EF4-FFF2-40B4-BE49-F238E27FC236}">
                <a16:creationId xmlns:a16="http://schemas.microsoft.com/office/drawing/2014/main" id="{7400DAC4-4A0D-44AA-BB9F-9010A269BC99}"/>
              </a:ext>
            </a:extLst>
          </p:cNvPr>
          <p:cNvSpPr>
            <a:spLocks noGrp="1"/>
          </p:cNvSpPr>
          <p:nvPr>
            <p:ph type="pic" sz="quarter" idx="13" hasCustomPrompt="1"/>
          </p:nvPr>
        </p:nvSpPr>
        <p:spPr>
          <a:xfrm>
            <a:off x="3480640" y="2533492"/>
            <a:ext cx="1199021" cy="2595070"/>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1200">
                <a:latin typeface="Arial" panose="020B0604020202020204" pitchFamily="34" charset="0"/>
              </a:defRPr>
            </a:lvl1pPr>
          </a:lstStyle>
          <a:p>
            <a:r>
              <a:rPr lang="fr-FR" dirty="0"/>
              <a:t>Insert </a:t>
            </a:r>
            <a:r>
              <a:rPr lang="fr-FR" dirty="0" err="1"/>
              <a:t>picture</a:t>
            </a:r>
            <a:endParaRPr lang="fr-FR" dirty="0"/>
          </a:p>
        </p:txBody>
      </p:sp>
      <p:sp>
        <p:nvSpPr>
          <p:cNvPr id="108" name="Picture Placeholder 107">
            <a:extLst>
              <a:ext uri="{FF2B5EF4-FFF2-40B4-BE49-F238E27FC236}">
                <a16:creationId xmlns:a16="http://schemas.microsoft.com/office/drawing/2014/main" id="{D3444D8E-42E6-456A-8F7D-EF39576914D6}"/>
              </a:ext>
            </a:extLst>
          </p:cNvPr>
          <p:cNvSpPr>
            <a:spLocks noGrp="1"/>
          </p:cNvSpPr>
          <p:nvPr>
            <p:ph type="pic" sz="quarter" idx="14" hasCustomPrompt="1"/>
          </p:nvPr>
        </p:nvSpPr>
        <p:spPr>
          <a:xfrm>
            <a:off x="7512890" y="2533492"/>
            <a:ext cx="1199021" cy="2595070"/>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1200">
                <a:latin typeface="Arial" panose="020B0604020202020204" pitchFamily="34" charset="0"/>
              </a:defRPr>
            </a:lvl1pPr>
          </a:lstStyle>
          <a:p>
            <a:r>
              <a:rPr lang="fr-FR" dirty="0"/>
              <a:t>Insert </a:t>
            </a:r>
            <a:r>
              <a:rPr lang="fr-FR" dirty="0" err="1"/>
              <a:t>picture</a:t>
            </a:r>
            <a:endParaRPr lang="fr-FR" dirty="0"/>
          </a:p>
        </p:txBody>
      </p:sp>
    </p:spTree>
    <p:extLst>
      <p:ext uri="{BB962C8B-B14F-4D97-AF65-F5344CB8AC3E}">
        <p14:creationId xmlns:p14="http://schemas.microsoft.com/office/powerpoint/2010/main" val="40848770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1AA9078A-D85C-41F4-B3EC-EC4130DB44F1}"/>
              </a:ext>
            </a:extLst>
          </p:cNvPr>
          <p:cNvSpPr>
            <a:spLocks noGrp="1"/>
          </p:cNvSpPr>
          <p:nvPr>
            <p:ph type="pic" sz="quarter" idx="12" hasCustomPrompt="1"/>
          </p:nvPr>
        </p:nvSpPr>
        <p:spPr>
          <a:xfrm>
            <a:off x="3694976" y="947660"/>
            <a:ext cx="6552804" cy="4918912"/>
          </a:xfrm>
          <a:custGeom>
            <a:avLst/>
            <a:gdLst>
              <a:gd name="connsiteX0" fmla="*/ 129810 w 6552804"/>
              <a:gd name="connsiteY0" fmla="*/ 0 h 4918912"/>
              <a:gd name="connsiteX1" fmla="*/ 6422994 w 6552804"/>
              <a:gd name="connsiteY1" fmla="*/ 0 h 4918912"/>
              <a:gd name="connsiteX2" fmla="*/ 6552804 w 6552804"/>
              <a:gd name="connsiteY2" fmla="*/ 129810 h 4918912"/>
              <a:gd name="connsiteX3" fmla="*/ 6552804 w 6552804"/>
              <a:gd name="connsiteY3" fmla="*/ 4789102 h 4918912"/>
              <a:gd name="connsiteX4" fmla="*/ 6422994 w 6552804"/>
              <a:gd name="connsiteY4" fmla="*/ 4918912 h 4918912"/>
              <a:gd name="connsiteX5" fmla="*/ 522911 w 6552804"/>
              <a:gd name="connsiteY5" fmla="*/ 4918912 h 4918912"/>
              <a:gd name="connsiteX6" fmla="*/ 522911 w 6552804"/>
              <a:gd name="connsiteY6" fmla="*/ 1297467 h 4918912"/>
              <a:gd name="connsiteX7" fmla="*/ 265250 w 6552804"/>
              <a:gd name="connsiteY7" fmla="*/ 1039806 h 4918912"/>
              <a:gd name="connsiteX8" fmla="*/ 0 w 6552804"/>
              <a:gd name="connsiteY8" fmla="*/ 1039806 h 4918912"/>
              <a:gd name="connsiteX9" fmla="*/ 0 w 6552804"/>
              <a:gd name="connsiteY9" fmla="*/ 129810 h 4918912"/>
              <a:gd name="connsiteX10" fmla="*/ 129810 w 6552804"/>
              <a:gd name="connsiteY10" fmla="*/ 0 h 491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52804" h="4918912">
                <a:moveTo>
                  <a:pt x="129810" y="0"/>
                </a:moveTo>
                <a:lnTo>
                  <a:pt x="6422994" y="0"/>
                </a:lnTo>
                <a:cubicBezTo>
                  <a:pt x="6494686" y="0"/>
                  <a:pt x="6552804" y="58118"/>
                  <a:pt x="6552804" y="129810"/>
                </a:cubicBezTo>
                <a:lnTo>
                  <a:pt x="6552804" y="4789102"/>
                </a:lnTo>
                <a:cubicBezTo>
                  <a:pt x="6552804" y="4860794"/>
                  <a:pt x="6494686" y="4918912"/>
                  <a:pt x="6422994" y="4918912"/>
                </a:cubicBezTo>
                <a:lnTo>
                  <a:pt x="522911" y="4918912"/>
                </a:lnTo>
                <a:lnTo>
                  <a:pt x="522911" y="1297467"/>
                </a:lnTo>
                <a:cubicBezTo>
                  <a:pt x="522911" y="1155165"/>
                  <a:pt x="407552" y="1039806"/>
                  <a:pt x="265250" y="1039806"/>
                </a:cubicBezTo>
                <a:lnTo>
                  <a:pt x="0" y="1039806"/>
                </a:lnTo>
                <a:lnTo>
                  <a:pt x="0" y="129810"/>
                </a:lnTo>
                <a:cubicBezTo>
                  <a:pt x="0" y="58118"/>
                  <a:pt x="58118" y="0"/>
                  <a:pt x="129810" y="0"/>
                </a:cubicBezTo>
                <a:close/>
              </a:path>
            </a:pathLst>
          </a:custGeom>
          <a:solidFill>
            <a:schemeClr val="accent1"/>
          </a:solidFill>
        </p:spPr>
        <p:txBody>
          <a:bodyPr wrap="square" tIns="252000" anchor="t">
            <a:noAutofit/>
          </a:bodyPr>
          <a:lstStyle>
            <a:lvl1pPr marL="0" indent="0" algn="ctr">
              <a:buNone/>
              <a:defRPr sz="1600">
                <a:latin typeface="Arial" panose="020B0604020202020204" pitchFamily="34" charset="0"/>
              </a:defRPr>
            </a:lvl1pPr>
          </a:lstStyle>
          <a:p>
            <a:r>
              <a:rPr lang="fr-FR" dirty="0"/>
              <a:t>Insert </a:t>
            </a:r>
            <a:r>
              <a:rPr lang="fr-FR" dirty="0" err="1"/>
              <a:t>picture</a:t>
            </a:r>
            <a:endParaRPr lang="fr-FR" dirty="0"/>
          </a:p>
        </p:txBody>
      </p:sp>
      <p:sp>
        <p:nvSpPr>
          <p:cNvPr id="20" name="Picture Placeholder 19">
            <a:extLst>
              <a:ext uri="{FF2B5EF4-FFF2-40B4-BE49-F238E27FC236}">
                <a16:creationId xmlns:a16="http://schemas.microsoft.com/office/drawing/2014/main" id="{0D6AD3FB-F786-4F0D-8B7C-59007505234D}"/>
              </a:ext>
            </a:extLst>
          </p:cNvPr>
          <p:cNvSpPr>
            <a:spLocks noGrp="1"/>
          </p:cNvSpPr>
          <p:nvPr>
            <p:ph type="pic" sz="quarter" idx="11" hasCustomPrompt="1"/>
          </p:nvPr>
        </p:nvSpPr>
        <p:spPr>
          <a:xfrm>
            <a:off x="1819645" y="2096051"/>
            <a:ext cx="2288996" cy="4958824"/>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1200">
                <a:latin typeface="Arial" panose="020B0604020202020204" pitchFamily="34" charset="0"/>
              </a:defRPr>
            </a:lvl1pPr>
          </a:lstStyle>
          <a:p>
            <a:r>
              <a:rPr lang="fr-FR" dirty="0"/>
              <a:t>Insert </a:t>
            </a:r>
            <a:r>
              <a:rPr lang="fr-FR" dirty="0" err="1"/>
              <a:t>picture</a:t>
            </a:r>
            <a:endParaRPr lang="fr-FR" dirty="0"/>
          </a:p>
        </p:txBody>
      </p:sp>
    </p:spTree>
    <p:extLst>
      <p:ext uri="{BB962C8B-B14F-4D97-AF65-F5344CB8AC3E}">
        <p14:creationId xmlns:p14="http://schemas.microsoft.com/office/powerpoint/2010/main" val="10336410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63" name="Picture Placeholder 62">
            <a:extLst>
              <a:ext uri="{FF2B5EF4-FFF2-40B4-BE49-F238E27FC236}">
                <a16:creationId xmlns:a16="http://schemas.microsoft.com/office/drawing/2014/main" id="{5F7A1BD5-6457-45E0-A708-4A1BBE749033}"/>
              </a:ext>
            </a:extLst>
          </p:cNvPr>
          <p:cNvSpPr>
            <a:spLocks noGrp="1"/>
          </p:cNvSpPr>
          <p:nvPr>
            <p:ph type="pic" sz="quarter" idx="12" hasCustomPrompt="1"/>
          </p:nvPr>
        </p:nvSpPr>
        <p:spPr>
          <a:xfrm>
            <a:off x="3907149" y="2303227"/>
            <a:ext cx="5760000" cy="3232954"/>
          </a:xfrm>
          <a:custGeom>
            <a:avLst/>
            <a:gdLst>
              <a:gd name="connsiteX0" fmla="*/ 85318 w 5760000"/>
              <a:gd name="connsiteY0" fmla="*/ 0 h 3232954"/>
              <a:gd name="connsiteX1" fmla="*/ 5674682 w 5760000"/>
              <a:gd name="connsiteY1" fmla="*/ 0 h 3232954"/>
              <a:gd name="connsiteX2" fmla="*/ 5760000 w 5760000"/>
              <a:gd name="connsiteY2" fmla="*/ 85318 h 3232954"/>
              <a:gd name="connsiteX3" fmla="*/ 5760000 w 5760000"/>
              <a:gd name="connsiteY3" fmla="*/ 1364550 h 3232954"/>
              <a:gd name="connsiteX4" fmla="*/ 5665047 w 5760000"/>
              <a:gd name="connsiteY4" fmla="*/ 1364550 h 3232954"/>
              <a:gd name="connsiteX5" fmla="*/ 5529270 w 5760000"/>
              <a:gd name="connsiteY5" fmla="*/ 1500327 h 3232954"/>
              <a:gd name="connsiteX6" fmla="*/ 5529270 w 5760000"/>
              <a:gd name="connsiteY6" fmla="*/ 3232954 h 3232954"/>
              <a:gd name="connsiteX7" fmla="*/ 1340988 w 5760000"/>
              <a:gd name="connsiteY7" fmla="*/ 3232954 h 3232954"/>
              <a:gd name="connsiteX8" fmla="*/ 1340988 w 5760000"/>
              <a:gd name="connsiteY8" fmla="*/ 990681 h 3232954"/>
              <a:gd name="connsiteX9" fmla="*/ 1145754 w 5760000"/>
              <a:gd name="connsiteY9" fmla="*/ 795447 h 3232954"/>
              <a:gd name="connsiteX10" fmla="*/ 0 w 5760000"/>
              <a:gd name="connsiteY10" fmla="*/ 795447 h 3232954"/>
              <a:gd name="connsiteX11" fmla="*/ 0 w 5760000"/>
              <a:gd name="connsiteY11" fmla="*/ 85318 h 3232954"/>
              <a:gd name="connsiteX12" fmla="*/ 85318 w 5760000"/>
              <a:gd name="connsiteY12" fmla="*/ 0 h 3232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60000" h="3232954">
                <a:moveTo>
                  <a:pt x="85318" y="0"/>
                </a:moveTo>
                <a:lnTo>
                  <a:pt x="5674682" y="0"/>
                </a:lnTo>
                <a:cubicBezTo>
                  <a:pt x="5721802" y="0"/>
                  <a:pt x="5760000" y="38198"/>
                  <a:pt x="5760000" y="85318"/>
                </a:cubicBezTo>
                <a:lnTo>
                  <a:pt x="5760000" y="1364550"/>
                </a:lnTo>
                <a:lnTo>
                  <a:pt x="5665047" y="1364550"/>
                </a:lnTo>
                <a:cubicBezTo>
                  <a:pt x="5590059" y="1364550"/>
                  <a:pt x="5529270" y="1425339"/>
                  <a:pt x="5529270" y="1500327"/>
                </a:cubicBezTo>
                <a:lnTo>
                  <a:pt x="5529270" y="3232954"/>
                </a:lnTo>
                <a:lnTo>
                  <a:pt x="1340988" y="3232954"/>
                </a:lnTo>
                <a:lnTo>
                  <a:pt x="1340988" y="990681"/>
                </a:lnTo>
                <a:cubicBezTo>
                  <a:pt x="1340988" y="882856"/>
                  <a:pt x="1253579" y="795447"/>
                  <a:pt x="1145754" y="795447"/>
                </a:cubicBezTo>
                <a:lnTo>
                  <a:pt x="0" y="795447"/>
                </a:lnTo>
                <a:lnTo>
                  <a:pt x="0" y="85318"/>
                </a:lnTo>
                <a:cubicBezTo>
                  <a:pt x="0" y="38198"/>
                  <a:pt x="38198" y="0"/>
                  <a:pt x="85318" y="0"/>
                </a:cubicBezTo>
                <a:close/>
              </a:path>
            </a:pathLst>
          </a:custGeom>
          <a:solidFill>
            <a:schemeClr val="accent1"/>
          </a:solidFill>
        </p:spPr>
        <p:txBody>
          <a:bodyPr wrap="square" tIns="252000" anchor="t">
            <a:noAutofit/>
          </a:bodyPr>
          <a:lstStyle>
            <a:lvl1pPr marL="0" indent="0" algn="ctr">
              <a:buNone/>
              <a:defRPr sz="1800">
                <a:latin typeface="Arial" panose="020B0604020202020204" pitchFamily="34" charset="0"/>
              </a:defRPr>
            </a:lvl1pPr>
          </a:lstStyle>
          <a:p>
            <a:r>
              <a:rPr lang="fr-FR" dirty="0"/>
              <a:t>Insert </a:t>
            </a:r>
            <a:r>
              <a:rPr lang="fr-FR" dirty="0" err="1"/>
              <a:t>picture</a:t>
            </a:r>
            <a:endParaRPr lang="fr-FR" dirty="0"/>
          </a:p>
        </p:txBody>
      </p:sp>
      <p:sp>
        <p:nvSpPr>
          <p:cNvPr id="31" name="Picture Placeholder 30">
            <a:extLst>
              <a:ext uri="{FF2B5EF4-FFF2-40B4-BE49-F238E27FC236}">
                <a16:creationId xmlns:a16="http://schemas.microsoft.com/office/drawing/2014/main" id="{CC8CE266-3DEB-4C78-BCDA-C78BFAF071FF}"/>
              </a:ext>
            </a:extLst>
          </p:cNvPr>
          <p:cNvSpPr>
            <a:spLocks noGrp="1"/>
          </p:cNvSpPr>
          <p:nvPr>
            <p:ph type="pic" sz="quarter" idx="10" hasCustomPrompt="1"/>
          </p:nvPr>
        </p:nvSpPr>
        <p:spPr>
          <a:xfrm>
            <a:off x="9488168" y="3725213"/>
            <a:ext cx="1084260" cy="2346690"/>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1200">
                <a:latin typeface="Arial" panose="020B0604020202020204" pitchFamily="34" charset="0"/>
              </a:defRPr>
            </a:lvl1pPr>
          </a:lstStyle>
          <a:p>
            <a:r>
              <a:rPr lang="fr-FR" dirty="0"/>
              <a:t>Insert </a:t>
            </a:r>
            <a:r>
              <a:rPr lang="fr-FR" dirty="0" err="1"/>
              <a:t>picture</a:t>
            </a:r>
            <a:endParaRPr lang="fr-FR" dirty="0"/>
          </a:p>
        </p:txBody>
      </p:sp>
      <p:sp>
        <p:nvSpPr>
          <p:cNvPr id="32" name="Picture Placeholder 31">
            <a:extLst>
              <a:ext uri="{FF2B5EF4-FFF2-40B4-BE49-F238E27FC236}">
                <a16:creationId xmlns:a16="http://schemas.microsoft.com/office/drawing/2014/main" id="{DAF32B45-098D-4B25-A23F-92B38466B0C9}"/>
              </a:ext>
            </a:extLst>
          </p:cNvPr>
          <p:cNvSpPr>
            <a:spLocks noGrp="1"/>
          </p:cNvSpPr>
          <p:nvPr>
            <p:ph type="pic" sz="quarter" idx="11" hasCustomPrompt="1"/>
          </p:nvPr>
        </p:nvSpPr>
        <p:spPr>
          <a:xfrm>
            <a:off x="1445629" y="3244730"/>
            <a:ext cx="3648203" cy="2738552"/>
          </a:xfrm>
          <a:prstGeom prst="roundRect">
            <a:avLst>
              <a:gd name="adj" fmla="val 2639"/>
            </a:avLst>
          </a:prstGeom>
          <a:solidFill>
            <a:schemeClr val="accent1"/>
          </a:solidFill>
        </p:spPr>
        <p:txBody>
          <a:bodyPr wrap="square" tIns="252000" anchor="t">
            <a:noAutofit/>
          </a:bodyPr>
          <a:lstStyle>
            <a:lvl1pPr marL="0" indent="0" algn="ctr">
              <a:buNone/>
              <a:defRPr sz="1600">
                <a:latin typeface="Arial" panose="020B0604020202020204" pitchFamily="34" charset="0"/>
              </a:defRPr>
            </a:lvl1pPr>
          </a:lstStyle>
          <a:p>
            <a:r>
              <a:rPr lang="fr-FR" dirty="0"/>
              <a:t>Insert </a:t>
            </a:r>
            <a:r>
              <a:rPr lang="fr-FR" dirty="0" err="1"/>
              <a:t>picture</a:t>
            </a:r>
            <a:endParaRPr lang="fr-FR" dirty="0"/>
          </a:p>
        </p:txBody>
      </p:sp>
    </p:spTree>
    <p:extLst>
      <p:ext uri="{BB962C8B-B14F-4D97-AF65-F5344CB8AC3E}">
        <p14:creationId xmlns:p14="http://schemas.microsoft.com/office/powerpoint/2010/main" val="19687969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84" name="Picture Placeholder 83">
            <a:extLst>
              <a:ext uri="{FF2B5EF4-FFF2-40B4-BE49-F238E27FC236}">
                <a16:creationId xmlns:a16="http://schemas.microsoft.com/office/drawing/2014/main" id="{EBDDB84D-2CA4-4525-A778-166ABD0F2B28}"/>
              </a:ext>
            </a:extLst>
          </p:cNvPr>
          <p:cNvSpPr>
            <a:spLocks noGrp="1"/>
          </p:cNvSpPr>
          <p:nvPr>
            <p:ph type="pic" sz="quarter" idx="12" hasCustomPrompt="1"/>
          </p:nvPr>
        </p:nvSpPr>
        <p:spPr>
          <a:xfrm>
            <a:off x="3907149" y="1931074"/>
            <a:ext cx="6401180" cy="3592833"/>
          </a:xfrm>
          <a:custGeom>
            <a:avLst/>
            <a:gdLst>
              <a:gd name="connsiteX0" fmla="*/ 94815 w 6401180"/>
              <a:gd name="connsiteY0" fmla="*/ 0 h 3592833"/>
              <a:gd name="connsiteX1" fmla="*/ 6306365 w 6401180"/>
              <a:gd name="connsiteY1" fmla="*/ 0 h 3592833"/>
              <a:gd name="connsiteX2" fmla="*/ 6401180 w 6401180"/>
              <a:gd name="connsiteY2" fmla="*/ 94815 h 3592833"/>
              <a:gd name="connsiteX3" fmla="*/ 6401180 w 6401180"/>
              <a:gd name="connsiteY3" fmla="*/ 1495216 h 3592833"/>
              <a:gd name="connsiteX4" fmla="*/ 6080579 w 6401180"/>
              <a:gd name="connsiteY4" fmla="*/ 1495216 h 3592833"/>
              <a:gd name="connsiteX5" fmla="*/ 5943322 w 6401180"/>
              <a:gd name="connsiteY5" fmla="*/ 1632473 h 3592833"/>
              <a:gd name="connsiteX6" fmla="*/ 5943322 w 6401180"/>
              <a:gd name="connsiteY6" fmla="*/ 3592833 h 3592833"/>
              <a:gd name="connsiteX7" fmla="*/ 1493005 w 6401180"/>
              <a:gd name="connsiteY7" fmla="*/ 3592833 h 3592833"/>
              <a:gd name="connsiteX8" fmla="*/ 1493005 w 6401180"/>
              <a:gd name="connsiteY8" fmla="*/ 1090363 h 3592833"/>
              <a:gd name="connsiteX9" fmla="*/ 1270511 w 6401180"/>
              <a:gd name="connsiteY9" fmla="*/ 867869 h 3592833"/>
              <a:gd name="connsiteX10" fmla="*/ 0 w 6401180"/>
              <a:gd name="connsiteY10" fmla="*/ 867869 h 3592833"/>
              <a:gd name="connsiteX11" fmla="*/ 0 w 6401180"/>
              <a:gd name="connsiteY11" fmla="*/ 94815 h 3592833"/>
              <a:gd name="connsiteX12" fmla="*/ 94815 w 6401180"/>
              <a:gd name="connsiteY12" fmla="*/ 0 h 359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01180" h="3592833">
                <a:moveTo>
                  <a:pt x="94815" y="0"/>
                </a:moveTo>
                <a:lnTo>
                  <a:pt x="6306365" y="0"/>
                </a:lnTo>
                <a:cubicBezTo>
                  <a:pt x="6358730" y="0"/>
                  <a:pt x="6401180" y="42450"/>
                  <a:pt x="6401180" y="94815"/>
                </a:cubicBezTo>
                <a:lnTo>
                  <a:pt x="6401180" y="1495216"/>
                </a:lnTo>
                <a:lnTo>
                  <a:pt x="6080579" y="1495216"/>
                </a:lnTo>
                <a:cubicBezTo>
                  <a:pt x="6004774" y="1495216"/>
                  <a:pt x="5943322" y="1556668"/>
                  <a:pt x="5943322" y="1632473"/>
                </a:cubicBezTo>
                <a:lnTo>
                  <a:pt x="5943322" y="3592833"/>
                </a:lnTo>
                <a:lnTo>
                  <a:pt x="1493005" y="3592833"/>
                </a:lnTo>
                <a:lnTo>
                  <a:pt x="1493005" y="1090363"/>
                </a:lnTo>
                <a:cubicBezTo>
                  <a:pt x="1493005" y="967483"/>
                  <a:pt x="1393391" y="867869"/>
                  <a:pt x="1270511" y="867869"/>
                </a:cubicBezTo>
                <a:lnTo>
                  <a:pt x="0" y="867869"/>
                </a:lnTo>
                <a:lnTo>
                  <a:pt x="0" y="94815"/>
                </a:lnTo>
                <a:cubicBezTo>
                  <a:pt x="0" y="42450"/>
                  <a:pt x="42450" y="0"/>
                  <a:pt x="94815" y="0"/>
                </a:cubicBezTo>
                <a:close/>
              </a:path>
            </a:pathLst>
          </a:custGeom>
          <a:solidFill>
            <a:schemeClr val="accent1"/>
          </a:solidFill>
        </p:spPr>
        <p:txBody>
          <a:bodyPr wrap="square" tIns="252000" anchor="t">
            <a:noAutofit/>
          </a:bodyPr>
          <a:lstStyle>
            <a:lvl1pPr marL="0" indent="0" algn="ctr">
              <a:buNone/>
              <a:defRPr sz="1800">
                <a:latin typeface="Arial" panose="020B0604020202020204" pitchFamily="34" charset="0"/>
              </a:defRPr>
            </a:lvl1pPr>
          </a:lstStyle>
          <a:p>
            <a:r>
              <a:rPr lang="fr-FR" dirty="0"/>
              <a:t>Insert </a:t>
            </a:r>
            <a:r>
              <a:rPr lang="fr-FR" dirty="0" err="1"/>
              <a:t>picture</a:t>
            </a:r>
            <a:endParaRPr lang="fr-FR" dirty="0"/>
          </a:p>
        </p:txBody>
      </p:sp>
      <p:sp>
        <p:nvSpPr>
          <p:cNvPr id="32" name="Picture Placeholder 31">
            <a:extLst>
              <a:ext uri="{FF2B5EF4-FFF2-40B4-BE49-F238E27FC236}">
                <a16:creationId xmlns:a16="http://schemas.microsoft.com/office/drawing/2014/main" id="{B8B0B69C-E7C6-4299-9441-F3B2EF1DCAF3}"/>
              </a:ext>
            </a:extLst>
          </p:cNvPr>
          <p:cNvSpPr>
            <a:spLocks noGrp="1"/>
          </p:cNvSpPr>
          <p:nvPr>
            <p:ph type="pic" sz="quarter" idx="10" hasCustomPrompt="1"/>
          </p:nvPr>
        </p:nvSpPr>
        <p:spPr>
          <a:xfrm>
            <a:off x="9910859" y="3479214"/>
            <a:ext cx="1199021" cy="2595070"/>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1200">
                <a:latin typeface="Arial" panose="020B0604020202020204" pitchFamily="34" charset="0"/>
              </a:defRPr>
            </a:lvl1pPr>
          </a:lstStyle>
          <a:p>
            <a:r>
              <a:rPr lang="fr-FR" dirty="0"/>
              <a:t>Insert </a:t>
            </a:r>
            <a:r>
              <a:rPr lang="fr-FR" dirty="0" err="1"/>
              <a:t>picture</a:t>
            </a:r>
            <a:endParaRPr lang="fr-FR" dirty="0"/>
          </a:p>
        </p:txBody>
      </p:sp>
      <p:sp>
        <p:nvSpPr>
          <p:cNvPr id="33" name="Picture Placeholder 32">
            <a:extLst>
              <a:ext uri="{FF2B5EF4-FFF2-40B4-BE49-F238E27FC236}">
                <a16:creationId xmlns:a16="http://schemas.microsoft.com/office/drawing/2014/main" id="{021E564A-78DE-4046-BBDA-5F5CBACCA9EA}"/>
              </a:ext>
            </a:extLst>
          </p:cNvPr>
          <p:cNvSpPr>
            <a:spLocks noGrp="1"/>
          </p:cNvSpPr>
          <p:nvPr>
            <p:ph type="pic" sz="quarter" idx="11" hasCustomPrompt="1"/>
          </p:nvPr>
        </p:nvSpPr>
        <p:spPr>
          <a:xfrm>
            <a:off x="1210803" y="2959122"/>
            <a:ext cx="4028680" cy="3024160"/>
          </a:xfrm>
          <a:prstGeom prst="roundRect">
            <a:avLst>
              <a:gd name="adj" fmla="val 2639"/>
            </a:avLst>
          </a:prstGeom>
          <a:solidFill>
            <a:schemeClr val="accent1"/>
          </a:solidFill>
        </p:spPr>
        <p:txBody>
          <a:bodyPr wrap="square" tIns="252000" anchor="t">
            <a:noAutofit/>
          </a:bodyPr>
          <a:lstStyle>
            <a:lvl1pPr marL="0" indent="0" algn="ctr">
              <a:buNone/>
              <a:defRPr sz="1600">
                <a:latin typeface="Arial" panose="020B0604020202020204" pitchFamily="34" charset="0"/>
              </a:defRPr>
            </a:lvl1pPr>
          </a:lstStyle>
          <a:p>
            <a:r>
              <a:rPr lang="fr-FR" dirty="0"/>
              <a:t>Insert </a:t>
            </a:r>
            <a:r>
              <a:rPr lang="fr-FR" dirty="0" err="1"/>
              <a:t>picture</a:t>
            </a:r>
            <a:endParaRPr lang="fr-FR" dirty="0"/>
          </a:p>
        </p:txBody>
      </p:sp>
    </p:spTree>
    <p:extLst>
      <p:ext uri="{BB962C8B-B14F-4D97-AF65-F5344CB8AC3E}">
        <p14:creationId xmlns:p14="http://schemas.microsoft.com/office/powerpoint/2010/main" val="21302681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D3812C0B-395E-4482-B7D1-2C0674084C32}"/>
              </a:ext>
            </a:extLst>
          </p:cNvPr>
          <p:cNvSpPr>
            <a:spLocks noGrp="1"/>
          </p:cNvSpPr>
          <p:nvPr>
            <p:ph type="pic" sz="quarter" idx="10" hasCustomPrompt="1"/>
          </p:nvPr>
        </p:nvSpPr>
        <p:spPr>
          <a:xfrm>
            <a:off x="1412244" y="1475466"/>
            <a:ext cx="3567860" cy="7722000"/>
          </a:xfrm>
          <a:prstGeom prst="roundRect">
            <a:avLst>
              <a:gd name="adj" fmla="val 8124"/>
            </a:avLst>
          </a:prstGeom>
          <a:solidFill>
            <a:schemeClr val="accent1"/>
          </a:solidFill>
        </p:spPr>
        <p:txBody>
          <a:bodyPr wrap="square" tIns="252000" anchor="t">
            <a:noAutofit/>
          </a:bodyPr>
          <a:lstStyle>
            <a:lvl1pPr marL="0" indent="0" algn="ctr">
              <a:buNone/>
              <a:defRPr sz="2400">
                <a:latin typeface="Arial" panose="020B0604020202020204" pitchFamily="34" charset="0"/>
              </a:defRPr>
            </a:lvl1pPr>
          </a:lstStyle>
          <a:p>
            <a:r>
              <a:rPr lang="fr-FR" dirty="0"/>
              <a:t>Insert </a:t>
            </a:r>
            <a:r>
              <a:rPr lang="fr-FR" dirty="0" err="1"/>
              <a:t>picture</a:t>
            </a:r>
            <a:endParaRPr lang="fr-FR" dirty="0"/>
          </a:p>
        </p:txBody>
      </p:sp>
    </p:spTree>
    <p:extLst>
      <p:ext uri="{BB962C8B-B14F-4D97-AF65-F5344CB8AC3E}">
        <p14:creationId xmlns:p14="http://schemas.microsoft.com/office/powerpoint/2010/main" val="8859191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2F1DAC9-A543-4E59-BBF4-96F3B293B982}"/>
              </a:ext>
            </a:extLst>
          </p:cNvPr>
          <p:cNvSpPr>
            <a:spLocks noGrp="1"/>
          </p:cNvSpPr>
          <p:nvPr>
            <p:ph type="pic" sz="quarter" idx="10" hasCustomPrompt="1"/>
          </p:nvPr>
        </p:nvSpPr>
        <p:spPr>
          <a:xfrm>
            <a:off x="3718123" y="4122552"/>
            <a:ext cx="4757146" cy="10296000"/>
          </a:xfrm>
          <a:prstGeom prst="roundRect">
            <a:avLst>
              <a:gd name="adj" fmla="val 8124"/>
            </a:avLst>
          </a:prstGeom>
          <a:solidFill>
            <a:schemeClr val="accent1"/>
          </a:solidFill>
        </p:spPr>
        <p:txBody>
          <a:bodyPr wrap="square" tIns="252000" anchor="t">
            <a:noAutofit/>
          </a:bodyPr>
          <a:lstStyle>
            <a:lvl1pPr marL="0" indent="0" algn="ctr">
              <a:buNone/>
              <a:defRPr sz="2400">
                <a:latin typeface="Arial" panose="020B0604020202020204" pitchFamily="34" charset="0"/>
              </a:defRPr>
            </a:lvl1pPr>
          </a:lstStyle>
          <a:p>
            <a:r>
              <a:rPr lang="fr-FR" dirty="0"/>
              <a:t>Insert </a:t>
            </a:r>
            <a:r>
              <a:rPr lang="fr-FR" dirty="0" err="1"/>
              <a:t>picture</a:t>
            </a:r>
            <a:endParaRPr lang="fr-FR" dirty="0"/>
          </a:p>
        </p:txBody>
      </p:sp>
    </p:spTree>
    <p:extLst>
      <p:ext uri="{BB962C8B-B14F-4D97-AF65-F5344CB8AC3E}">
        <p14:creationId xmlns:p14="http://schemas.microsoft.com/office/powerpoint/2010/main" val="13355778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4" name="Picture Placeholder 21">
            <a:extLst>
              <a:ext uri="{FF2B5EF4-FFF2-40B4-BE49-F238E27FC236}">
                <a16:creationId xmlns:a16="http://schemas.microsoft.com/office/drawing/2014/main" id="{F5316089-DF4A-48B1-9B8D-5299B0913DC7}"/>
              </a:ext>
            </a:extLst>
          </p:cNvPr>
          <p:cNvSpPr>
            <a:spLocks noGrp="1"/>
          </p:cNvSpPr>
          <p:nvPr>
            <p:ph type="pic" sz="quarter" idx="12" hasCustomPrompt="1"/>
          </p:nvPr>
        </p:nvSpPr>
        <p:spPr>
          <a:xfrm>
            <a:off x="7602278" y="4137383"/>
            <a:ext cx="3446722" cy="1558158"/>
          </a:xfrm>
          <a:prstGeom prst="roundRect">
            <a:avLst>
              <a:gd name="adj" fmla="val 8124"/>
            </a:avLst>
          </a:prstGeom>
          <a:solidFill>
            <a:schemeClr val="accent1"/>
          </a:solidFill>
        </p:spPr>
        <p:txBody>
          <a:bodyPr wrap="square" tIns="252000" anchor="t">
            <a:noAutofit/>
          </a:bodyPr>
          <a:lstStyle>
            <a:lvl1pPr marL="0" indent="0" algn="ctr">
              <a:buNone/>
              <a:defRPr sz="1800">
                <a:latin typeface="Arial" panose="020B0604020202020204" pitchFamily="34" charset="0"/>
              </a:defRPr>
            </a:lvl1pPr>
          </a:lstStyle>
          <a:p>
            <a:r>
              <a:rPr lang="fr-FR" dirty="0"/>
              <a:t>Insert </a:t>
            </a:r>
            <a:r>
              <a:rPr lang="fr-FR" dirty="0" err="1"/>
              <a:t>picture</a:t>
            </a:r>
            <a:endParaRPr lang="fr-FR" dirty="0"/>
          </a:p>
        </p:txBody>
      </p:sp>
      <p:sp>
        <p:nvSpPr>
          <p:cNvPr id="32" name="Picture Placeholder 31">
            <a:extLst>
              <a:ext uri="{FF2B5EF4-FFF2-40B4-BE49-F238E27FC236}">
                <a16:creationId xmlns:a16="http://schemas.microsoft.com/office/drawing/2014/main" id="{C202F225-B9FD-448B-889D-8F12F0078F6D}"/>
              </a:ext>
            </a:extLst>
          </p:cNvPr>
          <p:cNvSpPr>
            <a:spLocks noGrp="1"/>
          </p:cNvSpPr>
          <p:nvPr>
            <p:ph type="pic" sz="quarter" idx="10" hasCustomPrompt="1"/>
          </p:nvPr>
        </p:nvSpPr>
        <p:spPr>
          <a:xfrm>
            <a:off x="6694872" y="2246638"/>
            <a:ext cx="1558158" cy="3433601"/>
          </a:xfrm>
          <a:custGeom>
            <a:avLst/>
            <a:gdLst>
              <a:gd name="connsiteX0" fmla="*/ 126585 w 1558158"/>
              <a:gd name="connsiteY0" fmla="*/ 0 h 3453719"/>
              <a:gd name="connsiteX1" fmla="*/ 1431573 w 1558158"/>
              <a:gd name="connsiteY1" fmla="*/ 0 h 3453719"/>
              <a:gd name="connsiteX2" fmla="*/ 1558158 w 1558158"/>
              <a:gd name="connsiteY2" fmla="*/ 126585 h 3453719"/>
              <a:gd name="connsiteX3" fmla="*/ 1558158 w 1558158"/>
              <a:gd name="connsiteY3" fmla="*/ 1826877 h 3453719"/>
              <a:gd name="connsiteX4" fmla="*/ 1022064 w 1558158"/>
              <a:gd name="connsiteY4" fmla="*/ 1826877 h 3453719"/>
              <a:gd name="connsiteX5" fmla="*/ 835435 w 1558158"/>
              <a:gd name="connsiteY5" fmla="*/ 2013506 h 3453719"/>
              <a:gd name="connsiteX6" fmla="*/ 835435 w 1558158"/>
              <a:gd name="connsiteY6" fmla="*/ 3366378 h 3453719"/>
              <a:gd name="connsiteX7" fmla="*/ 850102 w 1558158"/>
              <a:gd name="connsiteY7" fmla="*/ 3439023 h 3453719"/>
              <a:gd name="connsiteX8" fmla="*/ 860010 w 1558158"/>
              <a:gd name="connsiteY8" fmla="*/ 3453719 h 3453719"/>
              <a:gd name="connsiteX9" fmla="*/ 126585 w 1558158"/>
              <a:gd name="connsiteY9" fmla="*/ 3453719 h 3453719"/>
              <a:gd name="connsiteX10" fmla="*/ 0 w 1558158"/>
              <a:gd name="connsiteY10" fmla="*/ 3327134 h 3453719"/>
              <a:gd name="connsiteX11" fmla="*/ 0 w 1558158"/>
              <a:gd name="connsiteY11" fmla="*/ 126585 h 3453719"/>
              <a:gd name="connsiteX12" fmla="*/ 126585 w 1558158"/>
              <a:gd name="connsiteY12" fmla="*/ 0 h 3453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58158" h="3453719">
                <a:moveTo>
                  <a:pt x="126585" y="0"/>
                </a:moveTo>
                <a:lnTo>
                  <a:pt x="1431573" y="0"/>
                </a:lnTo>
                <a:cubicBezTo>
                  <a:pt x="1501484" y="0"/>
                  <a:pt x="1558158" y="56674"/>
                  <a:pt x="1558158" y="126585"/>
                </a:cubicBezTo>
                <a:lnTo>
                  <a:pt x="1558158" y="1826877"/>
                </a:lnTo>
                <a:lnTo>
                  <a:pt x="1022064" y="1826877"/>
                </a:lnTo>
                <a:cubicBezTo>
                  <a:pt x="918992" y="1826877"/>
                  <a:pt x="835435" y="1910434"/>
                  <a:pt x="835435" y="2013506"/>
                </a:cubicBezTo>
                <a:lnTo>
                  <a:pt x="835435" y="3366378"/>
                </a:lnTo>
                <a:cubicBezTo>
                  <a:pt x="835435" y="3392146"/>
                  <a:pt x="840658" y="3416695"/>
                  <a:pt x="850102" y="3439023"/>
                </a:cubicBezTo>
                <a:lnTo>
                  <a:pt x="860010" y="3453719"/>
                </a:lnTo>
                <a:lnTo>
                  <a:pt x="126585" y="3453719"/>
                </a:lnTo>
                <a:cubicBezTo>
                  <a:pt x="56674" y="3453719"/>
                  <a:pt x="0" y="3397045"/>
                  <a:pt x="0" y="3327134"/>
                </a:cubicBezTo>
                <a:lnTo>
                  <a:pt x="0" y="126585"/>
                </a:lnTo>
                <a:cubicBezTo>
                  <a:pt x="0" y="56674"/>
                  <a:pt x="56674" y="0"/>
                  <a:pt x="126585" y="0"/>
                </a:cubicBezTo>
                <a:close/>
              </a:path>
            </a:pathLst>
          </a:custGeom>
          <a:solidFill>
            <a:schemeClr val="accent1"/>
          </a:solidFill>
        </p:spPr>
        <p:txBody>
          <a:bodyPr wrap="square" tIns="252000" anchor="t">
            <a:noAutofit/>
          </a:bodyPr>
          <a:lstStyle>
            <a:lvl1pPr marL="0" indent="0" algn="ctr">
              <a:buNone/>
              <a:defRPr sz="1800">
                <a:latin typeface="Arial" panose="020B0604020202020204" pitchFamily="34" charset="0"/>
              </a:defRPr>
            </a:lvl1pPr>
          </a:lstStyle>
          <a:p>
            <a:r>
              <a:rPr lang="fr-FR" dirty="0"/>
              <a:t>Insert </a:t>
            </a:r>
            <a:r>
              <a:rPr lang="fr-FR" dirty="0" err="1"/>
              <a:t>picture</a:t>
            </a:r>
            <a:endParaRPr lang="fr-FR" dirty="0"/>
          </a:p>
        </p:txBody>
      </p:sp>
    </p:spTree>
    <p:extLst>
      <p:ext uri="{BB962C8B-B14F-4D97-AF65-F5344CB8AC3E}">
        <p14:creationId xmlns:p14="http://schemas.microsoft.com/office/powerpoint/2010/main" val="1663247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Slide 2">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0DC57906-0D96-4F9B-A186-DD8837780B7E}"/>
              </a:ext>
            </a:extLst>
          </p:cNvPr>
          <p:cNvSpPr/>
          <p:nvPr/>
        </p:nvSpPr>
        <p:spPr>
          <a:xfrm>
            <a:off x="6379643" y="856181"/>
            <a:ext cx="2375396" cy="5139370"/>
          </a:xfrm>
          <a:custGeom>
            <a:avLst/>
            <a:gdLst>
              <a:gd name="connsiteX0" fmla="*/ 3134 w 2375396"/>
              <a:gd name="connsiteY0" fmla="*/ 225631 h 5139370"/>
              <a:gd name="connsiteX1" fmla="*/ 228765 w 2375396"/>
              <a:gd name="connsiteY1" fmla="*/ 0 h 5139370"/>
              <a:gd name="connsiteX2" fmla="*/ 2149766 w 2375396"/>
              <a:gd name="connsiteY2" fmla="*/ 78344 h 5139370"/>
              <a:gd name="connsiteX3" fmla="*/ 2375397 w 2375396"/>
              <a:gd name="connsiteY3" fmla="*/ 303975 h 5139370"/>
              <a:gd name="connsiteX4" fmla="*/ 2375397 w 2375396"/>
              <a:gd name="connsiteY4" fmla="*/ 4847931 h 5139370"/>
              <a:gd name="connsiteX5" fmla="*/ 2149766 w 2375396"/>
              <a:gd name="connsiteY5" fmla="*/ 5073562 h 5139370"/>
              <a:gd name="connsiteX6" fmla="*/ 225631 w 2375396"/>
              <a:gd name="connsiteY6" fmla="*/ 5139370 h 5139370"/>
              <a:gd name="connsiteX7" fmla="*/ 0 w 2375396"/>
              <a:gd name="connsiteY7" fmla="*/ 4913740 h 5139370"/>
              <a:gd name="connsiteX8" fmla="*/ 0 w 2375396"/>
              <a:gd name="connsiteY8" fmla="*/ 225631 h 5139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5396" h="5139370">
                <a:moveTo>
                  <a:pt x="3134" y="225631"/>
                </a:moveTo>
                <a:cubicBezTo>
                  <a:pt x="3134" y="103414"/>
                  <a:pt x="103414" y="0"/>
                  <a:pt x="228765" y="0"/>
                </a:cubicBezTo>
                <a:lnTo>
                  <a:pt x="2149766" y="78344"/>
                </a:lnTo>
                <a:cubicBezTo>
                  <a:pt x="2271983" y="78344"/>
                  <a:pt x="2375397" y="178624"/>
                  <a:pt x="2375397" y="303975"/>
                </a:cubicBezTo>
                <a:lnTo>
                  <a:pt x="2375397" y="4847931"/>
                </a:lnTo>
                <a:cubicBezTo>
                  <a:pt x="2375397" y="4970147"/>
                  <a:pt x="2275116" y="5073562"/>
                  <a:pt x="2149766" y="5073562"/>
                </a:cubicBezTo>
                <a:lnTo>
                  <a:pt x="225631" y="5139370"/>
                </a:lnTo>
                <a:cubicBezTo>
                  <a:pt x="103414" y="5139370"/>
                  <a:pt x="0" y="5039090"/>
                  <a:pt x="0" y="4913740"/>
                </a:cubicBezTo>
                <a:lnTo>
                  <a:pt x="0" y="225631"/>
                </a:lnTo>
                <a:close/>
              </a:path>
            </a:pathLst>
          </a:custGeom>
          <a:noFill/>
          <a:ln w="30045" cap="flat">
            <a:noFill/>
            <a:prstDash val="solid"/>
            <a:miter/>
          </a:ln>
        </p:spPr>
        <p:txBody>
          <a:bodyPr rtlCol="0" anchor="ctr"/>
          <a:lstStyle/>
          <a:p>
            <a:endParaRPr lang="fr-FR" dirty="0">
              <a:latin typeface="Arial" panose="020B0604020202020204" pitchFamily="34" charset="0"/>
            </a:endParaRPr>
          </a:p>
        </p:txBody>
      </p:sp>
      <p:sp>
        <p:nvSpPr>
          <p:cNvPr id="18" name="Picture Placeholder 3">
            <a:extLst>
              <a:ext uri="{FF2B5EF4-FFF2-40B4-BE49-F238E27FC236}">
                <a16:creationId xmlns:a16="http://schemas.microsoft.com/office/drawing/2014/main" id="{075E3183-F408-418E-8749-A1494C502EA5}"/>
              </a:ext>
            </a:extLst>
          </p:cNvPr>
          <p:cNvSpPr>
            <a:spLocks noGrp="1"/>
          </p:cNvSpPr>
          <p:nvPr>
            <p:ph type="pic" sz="quarter" idx="10" hasCustomPrompt="1"/>
          </p:nvPr>
        </p:nvSpPr>
        <p:spPr>
          <a:xfrm rot="21030792">
            <a:off x="1682244" y="1123887"/>
            <a:ext cx="1883916" cy="7372414"/>
          </a:xfrm>
          <a:custGeom>
            <a:avLst/>
            <a:gdLst>
              <a:gd name="connsiteX0" fmla="*/ 249440 w 2528169"/>
              <a:gd name="connsiteY0" fmla="*/ 0 h 5511451"/>
              <a:gd name="connsiteX1" fmla="*/ 2276641 w 2528169"/>
              <a:gd name="connsiteY1" fmla="*/ 0 h 5511451"/>
              <a:gd name="connsiteX2" fmla="*/ 2374544 w 2528169"/>
              <a:gd name="connsiteY2" fmla="*/ 19766 h 5511451"/>
              <a:gd name="connsiteX3" fmla="*/ 2528169 w 2528169"/>
              <a:gd name="connsiteY3" fmla="*/ 251532 h 5511451"/>
              <a:gd name="connsiteX4" fmla="*/ 2528169 w 2528169"/>
              <a:gd name="connsiteY4" fmla="*/ 5259918 h 5511451"/>
              <a:gd name="connsiteX5" fmla="*/ 2276636 w 2528169"/>
              <a:gd name="connsiteY5" fmla="*/ 5511451 h 5511451"/>
              <a:gd name="connsiteX6" fmla="*/ 249445 w 2528169"/>
              <a:gd name="connsiteY6" fmla="*/ 5511451 h 5511451"/>
              <a:gd name="connsiteX7" fmla="*/ 3023 w 2528169"/>
              <a:gd name="connsiteY7" fmla="*/ 5310611 h 5511451"/>
              <a:gd name="connsiteX8" fmla="*/ 0 w 2528169"/>
              <a:gd name="connsiteY8" fmla="*/ 5280631 h 5511451"/>
              <a:gd name="connsiteX9" fmla="*/ 0 w 2528169"/>
              <a:gd name="connsiteY9" fmla="*/ 230820 h 5511451"/>
              <a:gd name="connsiteX10" fmla="*/ 3023 w 2528169"/>
              <a:gd name="connsiteY10" fmla="*/ 200839 h 5511451"/>
              <a:gd name="connsiteX11" fmla="*/ 151537 w 2528169"/>
              <a:gd name="connsiteY11" fmla="*/ 19766 h 5511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8169" h="5511451">
                <a:moveTo>
                  <a:pt x="249440" y="0"/>
                </a:moveTo>
                <a:lnTo>
                  <a:pt x="2276641" y="0"/>
                </a:lnTo>
                <a:lnTo>
                  <a:pt x="2374544" y="19766"/>
                </a:lnTo>
                <a:cubicBezTo>
                  <a:pt x="2464823" y="57951"/>
                  <a:pt x="2528169" y="147344"/>
                  <a:pt x="2528169" y="251532"/>
                </a:cubicBezTo>
                <a:lnTo>
                  <a:pt x="2528169" y="5259918"/>
                </a:lnTo>
                <a:cubicBezTo>
                  <a:pt x="2528169" y="5398836"/>
                  <a:pt x="2415554" y="5511451"/>
                  <a:pt x="2276636" y="5511451"/>
                </a:cubicBezTo>
                <a:lnTo>
                  <a:pt x="249445" y="5511451"/>
                </a:lnTo>
                <a:cubicBezTo>
                  <a:pt x="127892" y="5511451"/>
                  <a:pt x="26477" y="5425230"/>
                  <a:pt x="3023" y="5310611"/>
                </a:cubicBezTo>
                <a:lnTo>
                  <a:pt x="0" y="5280631"/>
                </a:lnTo>
                <a:lnTo>
                  <a:pt x="0" y="230820"/>
                </a:lnTo>
                <a:lnTo>
                  <a:pt x="3023" y="200839"/>
                </a:lnTo>
                <a:cubicBezTo>
                  <a:pt x="19776" y="118968"/>
                  <a:pt x="76305" y="51586"/>
                  <a:pt x="151537" y="19766"/>
                </a:cubicBezTo>
                <a:close/>
              </a:path>
            </a:pathLst>
          </a:custGeom>
          <a:solidFill>
            <a:schemeClr val="accent1"/>
          </a:solidFill>
          <a:scene3d>
            <a:camera prst="perspectiveFront">
              <a:rot lat="0" lon="18600000" rev="0"/>
            </a:camera>
            <a:lightRig rig="soft" dir="t"/>
          </a:scene3d>
        </p:spPr>
        <p:txBody>
          <a:bodyPr lIns="0" tIns="540000" rIns="0" bIns="0" anchor="t">
            <a:normAutofit/>
          </a:bodyPr>
          <a:lstStyle>
            <a:lvl1pPr>
              <a:defRPr lang="fr-FR" sz="1100" dirty="0">
                <a:solidFill>
                  <a:schemeClr val="tx1"/>
                </a:solidFill>
                <a:latin typeface="Arial" panose="020B0604020202020204" pitchFamily="34" charset="0"/>
                <a:cs typeface="Segoe UI Semibold" panose="020B0702040204020203" pitchFamily="34" charset="0"/>
              </a:defRPr>
            </a:lvl1pPr>
          </a:lstStyle>
          <a:p>
            <a:pPr marL="0" lvl="0" indent="0" algn="ctr">
              <a:lnSpc>
                <a:spcPct val="50000"/>
              </a:lnSpc>
              <a:buNone/>
            </a:pPr>
            <a:r>
              <a:rPr lang="fr-FR" dirty="0"/>
              <a:t>Insert </a:t>
            </a:r>
            <a:r>
              <a:rPr lang="fr-FR" dirty="0" err="1"/>
              <a:t>picture</a:t>
            </a:r>
            <a:endParaRPr lang="fr-FR" dirty="0"/>
          </a:p>
        </p:txBody>
      </p:sp>
      <p:sp>
        <p:nvSpPr>
          <p:cNvPr id="7" name="Picture Placeholder 13">
            <a:extLst>
              <a:ext uri="{FF2B5EF4-FFF2-40B4-BE49-F238E27FC236}">
                <a16:creationId xmlns:a16="http://schemas.microsoft.com/office/drawing/2014/main" id="{15FCEA41-49B7-44E1-B936-1C54C1A1E207}"/>
              </a:ext>
            </a:extLst>
          </p:cNvPr>
          <p:cNvSpPr>
            <a:spLocks noGrp="1"/>
          </p:cNvSpPr>
          <p:nvPr>
            <p:ph type="pic" sz="quarter" idx="11" hasCustomPrompt="1"/>
          </p:nvPr>
        </p:nvSpPr>
        <p:spPr>
          <a:xfrm>
            <a:off x="5591176" y="2233613"/>
            <a:ext cx="754661" cy="220662"/>
          </a:xfrm>
          <a:prstGeom prst="roundRect">
            <a:avLst/>
          </a:prstGeom>
          <a:solidFill>
            <a:schemeClr val="accent1"/>
          </a:solidFill>
        </p:spPr>
        <p:txBody>
          <a:bodyPr wrap="square" lIns="0" tIns="36000" rIns="0" bIns="0" anchor="t">
            <a:noAutofit/>
          </a:bodyPr>
          <a:lstStyle>
            <a:lvl1pPr marL="0" indent="0" algn="ctr">
              <a:buNone/>
              <a:defRPr sz="1000">
                <a:latin typeface="Arial" panose="020B0604020202020204" pitchFamily="34" charset="0"/>
              </a:defRPr>
            </a:lvl1pPr>
          </a:lstStyle>
          <a:p>
            <a:r>
              <a:rPr lang="fr-FR" dirty="0"/>
              <a:t>Logo</a:t>
            </a:r>
          </a:p>
        </p:txBody>
      </p:sp>
    </p:spTree>
    <p:extLst>
      <p:ext uri="{BB962C8B-B14F-4D97-AF65-F5344CB8AC3E}">
        <p14:creationId xmlns:p14="http://schemas.microsoft.com/office/powerpoint/2010/main" val="13357058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D25B6350-7764-4C40-9563-1A3822E2C577}"/>
              </a:ext>
            </a:extLst>
          </p:cNvPr>
          <p:cNvSpPr>
            <a:spLocks noGrp="1"/>
          </p:cNvSpPr>
          <p:nvPr>
            <p:ph type="pic" sz="quarter" idx="10" hasCustomPrompt="1"/>
          </p:nvPr>
        </p:nvSpPr>
        <p:spPr>
          <a:xfrm>
            <a:off x="4906714" y="855000"/>
            <a:ext cx="2378572" cy="5148000"/>
          </a:xfrm>
          <a:prstGeom prst="roundRect">
            <a:avLst>
              <a:gd name="adj" fmla="val 8124"/>
            </a:avLst>
          </a:prstGeom>
          <a:solidFill>
            <a:schemeClr val="accent1"/>
          </a:solidFill>
        </p:spPr>
        <p:txBody>
          <a:bodyPr wrap="square" tIns="252000" anchor="t">
            <a:noAutofit/>
          </a:bodyPr>
          <a:lstStyle>
            <a:lvl1pPr marL="0" indent="0" algn="ctr">
              <a:buNone/>
              <a:defRPr sz="1600">
                <a:latin typeface="Arial" panose="020B0604020202020204" pitchFamily="34" charset="0"/>
              </a:defRPr>
            </a:lvl1pPr>
          </a:lstStyle>
          <a:p>
            <a:r>
              <a:rPr lang="fr-FR" dirty="0"/>
              <a:t>Insert </a:t>
            </a:r>
            <a:r>
              <a:rPr lang="fr-FR" dirty="0" err="1"/>
              <a:t>picture</a:t>
            </a:r>
            <a:endParaRPr lang="fr-FR" dirty="0"/>
          </a:p>
        </p:txBody>
      </p:sp>
    </p:spTree>
    <p:extLst>
      <p:ext uri="{BB962C8B-B14F-4D97-AF65-F5344CB8AC3E}">
        <p14:creationId xmlns:p14="http://schemas.microsoft.com/office/powerpoint/2010/main" val="24174662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D5B63074-5842-47CB-B8D1-C64A1BAA779E}"/>
              </a:ext>
            </a:extLst>
          </p:cNvPr>
          <p:cNvSpPr>
            <a:spLocks noGrp="1"/>
          </p:cNvSpPr>
          <p:nvPr>
            <p:ph type="pic" sz="quarter" idx="10" hasCustomPrompt="1"/>
          </p:nvPr>
        </p:nvSpPr>
        <p:spPr>
          <a:xfrm>
            <a:off x="4991100" y="1269800"/>
            <a:ext cx="864000" cy="864000"/>
          </a:xfrm>
          <a:prstGeom prst="ellipse">
            <a:avLst/>
          </a:prstGeom>
          <a:solidFill>
            <a:schemeClr val="accent1"/>
          </a:solidFill>
        </p:spPr>
        <p:txBody>
          <a:bodyPr tIns="252000"/>
          <a:lstStyle>
            <a:lvl1pPr>
              <a:defRPr lang="fr-FR" sz="1000">
                <a:latin typeface="Arial" panose="020B0604020202020204" pitchFamily="34" charset="0"/>
              </a:defRPr>
            </a:lvl1pPr>
          </a:lstStyle>
          <a:p>
            <a:pPr marL="0" lvl="0" indent="0" algn="ctr">
              <a:buNone/>
            </a:pPr>
            <a:r>
              <a:rPr lang="fr-FR" dirty="0"/>
              <a:t>Picture</a:t>
            </a:r>
          </a:p>
        </p:txBody>
      </p:sp>
      <p:sp>
        <p:nvSpPr>
          <p:cNvPr id="11" name="Picture Placeholder 9">
            <a:extLst>
              <a:ext uri="{FF2B5EF4-FFF2-40B4-BE49-F238E27FC236}">
                <a16:creationId xmlns:a16="http://schemas.microsoft.com/office/drawing/2014/main" id="{95A50EF4-6ED9-497F-ADDC-63808263EEE1}"/>
              </a:ext>
            </a:extLst>
          </p:cNvPr>
          <p:cNvSpPr>
            <a:spLocks noGrp="1"/>
          </p:cNvSpPr>
          <p:nvPr>
            <p:ph type="pic" sz="quarter" idx="11" hasCustomPrompt="1"/>
          </p:nvPr>
        </p:nvSpPr>
        <p:spPr>
          <a:xfrm>
            <a:off x="4991100" y="2997000"/>
            <a:ext cx="864000" cy="864000"/>
          </a:xfrm>
          <a:prstGeom prst="ellipse">
            <a:avLst/>
          </a:prstGeom>
          <a:solidFill>
            <a:schemeClr val="accent1"/>
          </a:solidFill>
        </p:spPr>
        <p:txBody>
          <a:bodyPr tIns="252000"/>
          <a:lstStyle>
            <a:lvl1pPr>
              <a:defRPr lang="fr-FR" sz="1000">
                <a:latin typeface="Arial" panose="020B0604020202020204" pitchFamily="34" charset="0"/>
              </a:defRPr>
            </a:lvl1pPr>
          </a:lstStyle>
          <a:p>
            <a:pPr marL="0" lvl="0" indent="0" algn="ctr">
              <a:buNone/>
            </a:pPr>
            <a:r>
              <a:rPr lang="fr-FR" dirty="0"/>
              <a:t>Picture</a:t>
            </a:r>
          </a:p>
        </p:txBody>
      </p:sp>
      <p:sp>
        <p:nvSpPr>
          <p:cNvPr id="12" name="Picture Placeholder 9">
            <a:extLst>
              <a:ext uri="{FF2B5EF4-FFF2-40B4-BE49-F238E27FC236}">
                <a16:creationId xmlns:a16="http://schemas.microsoft.com/office/drawing/2014/main" id="{E340CF86-E77D-4229-AD18-0D47EBD3BADD}"/>
              </a:ext>
            </a:extLst>
          </p:cNvPr>
          <p:cNvSpPr>
            <a:spLocks noGrp="1"/>
          </p:cNvSpPr>
          <p:nvPr>
            <p:ph type="pic" sz="quarter" idx="12" hasCustomPrompt="1"/>
          </p:nvPr>
        </p:nvSpPr>
        <p:spPr>
          <a:xfrm>
            <a:off x="4991100" y="4724200"/>
            <a:ext cx="864000" cy="864000"/>
          </a:xfrm>
          <a:prstGeom prst="ellipse">
            <a:avLst/>
          </a:prstGeom>
          <a:solidFill>
            <a:schemeClr val="accent1"/>
          </a:solidFill>
        </p:spPr>
        <p:txBody>
          <a:bodyPr tIns="252000"/>
          <a:lstStyle>
            <a:lvl1pPr>
              <a:defRPr lang="fr-FR" sz="1000">
                <a:latin typeface="Arial" panose="020B0604020202020204" pitchFamily="34" charset="0"/>
              </a:defRPr>
            </a:lvl1pPr>
          </a:lstStyle>
          <a:p>
            <a:pPr marL="0" lvl="0" indent="0" algn="ctr">
              <a:buNone/>
            </a:pPr>
            <a:r>
              <a:rPr lang="fr-FR" dirty="0"/>
              <a:t>Picture</a:t>
            </a:r>
          </a:p>
        </p:txBody>
      </p:sp>
      <p:sp>
        <p:nvSpPr>
          <p:cNvPr id="13" name="Picture Placeholder 9">
            <a:extLst>
              <a:ext uri="{FF2B5EF4-FFF2-40B4-BE49-F238E27FC236}">
                <a16:creationId xmlns:a16="http://schemas.microsoft.com/office/drawing/2014/main" id="{C62BC63C-4E83-4313-843A-C3F9F63A779E}"/>
              </a:ext>
            </a:extLst>
          </p:cNvPr>
          <p:cNvSpPr>
            <a:spLocks noGrp="1"/>
          </p:cNvSpPr>
          <p:nvPr>
            <p:ph type="pic" sz="quarter" idx="13" hasCustomPrompt="1"/>
          </p:nvPr>
        </p:nvSpPr>
        <p:spPr>
          <a:xfrm>
            <a:off x="8301600" y="1269800"/>
            <a:ext cx="864000" cy="864000"/>
          </a:xfrm>
          <a:prstGeom prst="ellipse">
            <a:avLst/>
          </a:prstGeom>
          <a:solidFill>
            <a:schemeClr val="accent1"/>
          </a:solidFill>
        </p:spPr>
        <p:txBody>
          <a:bodyPr tIns="252000"/>
          <a:lstStyle>
            <a:lvl1pPr>
              <a:defRPr lang="fr-FR" sz="1000">
                <a:latin typeface="Arial" panose="020B0604020202020204" pitchFamily="34" charset="0"/>
              </a:defRPr>
            </a:lvl1pPr>
          </a:lstStyle>
          <a:p>
            <a:pPr marL="0" lvl="0" indent="0" algn="ctr">
              <a:buNone/>
            </a:pPr>
            <a:r>
              <a:rPr lang="fr-FR" dirty="0"/>
              <a:t>Picture</a:t>
            </a:r>
          </a:p>
        </p:txBody>
      </p:sp>
      <p:sp>
        <p:nvSpPr>
          <p:cNvPr id="14" name="Picture Placeholder 9">
            <a:extLst>
              <a:ext uri="{FF2B5EF4-FFF2-40B4-BE49-F238E27FC236}">
                <a16:creationId xmlns:a16="http://schemas.microsoft.com/office/drawing/2014/main" id="{EB6CFD4E-5758-4569-A39A-646784A6399E}"/>
              </a:ext>
            </a:extLst>
          </p:cNvPr>
          <p:cNvSpPr>
            <a:spLocks noGrp="1"/>
          </p:cNvSpPr>
          <p:nvPr>
            <p:ph type="pic" sz="quarter" idx="14" hasCustomPrompt="1"/>
          </p:nvPr>
        </p:nvSpPr>
        <p:spPr>
          <a:xfrm>
            <a:off x="8301600" y="2997000"/>
            <a:ext cx="864000" cy="864000"/>
          </a:xfrm>
          <a:prstGeom prst="ellipse">
            <a:avLst/>
          </a:prstGeom>
          <a:solidFill>
            <a:schemeClr val="accent1"/>
          </a:solidFill>
        </p:spPr>
        <p:txBody>
          <a:bodyPr tIns="252000"/>
          <a:lstStyle>
            <a:lvl1pPr>
              <a:defRPr lang="fr-FR" sz="1000">
                <a:latin typeface="Arial" panose="020B0604020202020204" pitchFamily="34" charset="0"/>
              </a:defRPr>
            </a:lvl1pPr>
          </a:lstStyle>
          <a:p>
            <a:pPr marL="0" lvl="0" indent="0" algn="ctr">
              <a:buNone/>
            </a:pPr>
            <a:r>
              <a:rPr lang="fr-FR" dirty="0"/>
              <a:t>Picture</a:t>
            </a:r>
          </a:p>
        </p:txBody>
      </p:sp>
      <p:sp>
        <p:nvSpPr>
          <p:cNvPr id="15" name="Picture Placeholder 9">
            <a:extLst>
              <a:ext uri="{FF2B5EF4-FFF2-40B4-BE49-F238E27FC236}">
                <a16:creationId xmlns:a16="http://schemas.microsoft.com/office/drawing/2014/main" id="{F30EAEDD-1BF2-45F4-A355-A980F79C3047}"/>
              </a:ext>
            </a:extLst>
          </p:cNvPr>
          <p:cNvSpPr>
            <a:spLocks noGrp="1"/>
          </p:cNvSpPr>
          <p:nvPr>
            <p:ph type="pic" sz="quarter" idx="15" hasCustomPrompt="1"/>
          </p:nvPr>
        </p:nvSpPr>
        <p:spPr>
          <a:xfrm>
            <a:off x="8301600" y="4724200"/>
            <a:ext cx="864000" cy="864000"/>
          </a:xfrm>
          <a:prstGeom prst="ellipse">
            <a:avLst/>
          </a:prstGeom>
          <a:solidFill>
            <a:schemeClr val="accent1"/>
          </a:solidFill>
        </p:spPr>
        <p:txBody>
          <a:bodyPr tIns="252000"/>
          <a:lstStyle>
            <a:lvl1pPr>
              <a:defRPr lang="fr-FR" sz="1000">
                <a:latin typeface="Arial" panose="020B0604020202020204" pitchFamily="34" charset="0"/>
              </a:defRPr>
            </a:lvl1pPr>
          </a:lstStyle>
          <a:p>
            <a:pPr marL="0" lvl="0" indent="0" algn="ctr">
              <a:buNone/>
            </a:pPr>
            <a:r>
              <a:rPr lang="fr-FR" dirty="0"/>
              <a:t>Picture</a:t>
            </a:r>
          </a:p>
        </p:txBody>
      </p:sp>
    </p:spTree>
    <p:extLst>
      <p:ext uri="{BB962C8B-B14F-4D97-AF65-F5344CB8AC3E}">
        <p14:creationId xmlns:p14="http://schemas.microsoft.com/office/powerpoint/2010/main" val="21998824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13" name="Picture Placeholder 9">
            <a:extLst>
              <a:ext uri="{FF2B5EF4-FFF2-40B4-BE49-F238E27FC236}">
                <a16:creationId xmlns:a16="http://schemas.microsoft.com/office/drawing/2014/main" id="{ABC7E449-C037-40FC-AAAE-2F75AA8D429F}"/>
              </a:ext>
            </a:extLst>
          </p:cNvPr>
          <p:cNvSpPr>
            <a:spLocks noGrp="1"/>
          </p:cNvSpPr>
          <p:nvPr>
            <p:ph type="pic" sz="quarter" idx="13" hasCustomPrompt="1"/>
          </p:nvPr>
        </p:nvSpPr>
        <p:spPr>
          <a:xfrm>
            <a:off x="8301600" y="956886"/>
            <a:ext cx="648000" cy="648000"/>
          </a:xfrm>
          <a:prstGeom prst="ellipse">
            <a:avLst/>
          </a:prstGeom>
          <a:solidFill>
            <a:schemeClr val="accent1"/>
          </a:solidFill>
        </p:spPr>
        <p:txBody>
          <a:bodyPr tIns="252000"/>
          <a:lstStyle>
            <a:lvl1pPr>
              <a:defRPr lang="fr-FR" sz="600">
                <a:latin typeface="Arial" panose="020B0604020202020204" pitchFamily="34" charset="0"/>
              </a:defRPr>
            </a:lvl1pPr>
          </a:lstStyle>
          <a:p>
            <a:pPr marL="0" lvl="0" indent="0" algn="ctr">
              <a:buNone/>
            </a:pPr>
            <a:r>
              <a:rPr lang="fr-FR" dirty="0"/>
              <a:t>Picture</a:t>
            </a:r>
          </a:p>
        </p:txBody>
      </p:sp>
      <p:sp>
        <p:nvSpPr>
          <p:cNvPr id="16" name="Picture Placeholder 9">
            <a:extLst>
              <a:ext uri="{FF2B5EF4-FFF2-40B4-BE49-F238E27FC236}">
                <a16:creationId xmlns:a16="http://schemas.microsoft.com/office/drawing/2014/main" id="{E1E732D4-1E59-4ED5-B05A-03CE4C192F25}"/>
              </a:ext>
            </a:extLst>
          </p:cNvPr>
          <p:cNvSpPr>
            <a:spLocks noGrp="1"/>
          </p:cNvSpPr>
          <p:nvPr>
            <p:ph type="pic" sz="quarter" idx="14" hasCustomPrompt="1"/>
          </p:nvPr>
        </p:nvSpPr>
        <p:spPr>
          <a:xfrm>
            <a:off x="8301600" y="2030943"/>
            <a:ext cx="648000" cy="648000"/>
          </a:xfrm>
          <a:prstGeom prst="ellipse">
            <a:avLst/>
          </a:prstGeom>
          <a:solidFill>
            <a:schemeClr val="accent1"/>
          </a:solidFill>
        </p:spPr>
        <p:txBody>
          <a:bodyPr tIns="252000"/>
          <a:lstStyle>
            <a:lvl1pPr>
              <a:defRPr lang="fr-FR" sz="600">
                <a:latin typeface="Arial" panose="020B0604020202020204" pitchFamily="34" charset="0"/>
              </a:defRPr>
            </a:lvl1pPr>
          </a:lstStyle>
          <a:p>
            <a:pPr marL="0" lvl="0" indent="0" algn="ctr">
              <a:buNone/>
            </a:pPr>
            <a:r>
              <a:rPr lang="fr-FR" dirty="0"/>
              <a:t>Picture</a:t>
            </a:r>
          </a:p>
        </p:txBody>
      </p:sp>
      <p:sp>
        <p:nvSpPr>
          <p:cNvPr id="17" name="Picture Placeholder 9">
            <a:extLst>
              <a:ext uri="{FF2B5EF4-FFF2-40B4-BE49-F238E27FC236}">
                <a16:creationId xmlns:a16="http://schemas.microsoft.com/office/drawing/2014/main" id="{E7565BCF-3834-4123-88AA-23A70B2851A2}"/>
              </a:ext>
            </a:extLst>
          </p:cNvPr>
          <p:cNvSpPr>
            <a:spLocks noGrp="1"/>
          </p:cNvSpPr>
          <p:nvPr>
            <p:ph type="pic" sz="quarter" idx="15" hasCustomPrompt="1"/>
          </p:nvPr>
        </p:nvSpPr>
        <p:spPr>
          <a:xfrm>
            <a:off x="8301600" y="3105000"/>
            <a:ext cx="648000" cy="648000"/>
          </a:xfrm>
          <a:prstGeom prst="ellipse">
            <a:avLst/>
          </a:prstGeom>
          <a:solidFill>
            <a:schemeClr val="accent1"/>
          </a:solidFill>
        </p:spPr>
        <p:txBody>
          <a:bodyPr tIns="252000"/>
          <a:lstStyle>
            <a:lvl1pPr>
              <a:defRPr lang="fr-FR" sz="600">
                <a:latin typeface="Arial" panose="020B0604020202020204" pitchFamily="34" charset="0"/>
              </a:defRPr>
            </a:lvl1pPr>
          </a:lstStyle>
          <a:p>
            <a:pPr marL="0" lvl="0" indent="0" algn="ctr">
              <a:buNone/>
            </a:pPr>
            <a:r>
              <a:rPr lang="fr-FR" dirty="0"/>
              <a:t>Picture</a:t>
            </a:r>
          </a:p>
        </p:txBody>
      </p:sp>
      <p:sp>
        <p:nvSpPr>
          <p:cNvPr id="18" name="Picture Placeholder 9">
            <a:extLst>
              <a:ext uri="{FF2B5EF4-FFF2-40B4-BE49-F238E27FC236}">
                <a16:creationId xmlns:a16="http://schemas.microsoft.com/office/drawing/2014/main" id="{5E9C23D3-A597-4FC8-9334-D3B9CD49FA39}"/>
              </a:ext>
            </a:extLst>
          </p:cNvPr>
          <p:cNvSpPr>
            <a:spLocks noGrp="1"/>
          </p:cNvSpPr>
          <p:nvPr>
            <p:ph type="pic" sz="quarter" idx="16" hasCustomPrompt="1"/>
          </p:nvPr>
        </p:nvSpPr>
        <p:spPr>
          <a:xfrm>
            <a:off x="8301600" y="4179057"/>
            <a:ext cx="648000" cy="648000"/>
          </a:xfrm>
          <a:prstGeom prst="ellipse">
            <a:avLst/>
          </a:prstGeom>
          <a:solidFill>
            <a:schemeClr val="accent1"/>
          </a:solidFill>
        </p:spPr>
        <p:txBody>
          <a:bodyPr tIns="252000"/>
          <a:lstStyle>
            <a:lvl1pPr>
              <a:defRPr lang="fr-FR" sz="600">
                <a:latin typeface="Arial" panose="020B0604020202020204" pitchFamily="34" charset="0"/>
              </a:defRPr>
            </a:lvl1pPr>
          </a:lstStyle>
          <a:p>
            <a:pPr marL="0" lvl="0" indent="0" algn="ctr">
              <a:buNone/>
            </a:pPr>
            <a:r>
              <a:rPr lang="fr-FR" dirty="0"/>
              <a:t>Picture</a:t>
            </a:r>
          </a:p>
        </p:txBody>
      </p:sp>
      <p:sp>
        <p:nvSpPr>
          <p:cNvPr id="19" name="Picture Placeholder 9">
            <a:extLst>
              <a:ext uri="{FF2B5EF4-FFF2-40B4-BE49-F238E27FC236}">
                <a16:creationId xmlns:a16="http://schemas.microsoft.com/office/drawing/2014/main" id="{3942C788-A905-43D3-AD7E-EA06F32F6245}"/>
              </a:ext>
            </a:extLst>
          </p:cNvPr>
          <p:cNvSpPr>
            <a:spLocks noGrp="1"/>
          </p:cNvSpPr>
          <p:nvPr>
            <p:ph type="pic" sz="quarter" idx="17" hasCustomPrompt="1"/>
          </p:nvPr>
        </p:nvSpPr>
        <p:spPr>
          <a:xfrm>
            <a:off x="8301600" y="5253115"/>
            <a:ext cx="648000" cy="648000"/>
          </a:xfrm>
          <a:prstGeom prst="ellipse">
            <a:avLst/>
          </a:prstGeom>
          <a:solidFill>
            <a:schemeClr val="accent1"/>
          </a:solidFill>
        </p:spPr>
        <p:txBody>
          <a:bodyPr tIns="252000"/>
          <a:lstStyle>
            <a:lvl1pPr>
              <a:defRPr lang="fr-FR" sz="600">
                <a:latin typeface="Arial" panose="020B0604020202020204" pitchFamily="34" charset="0"/>
              </a:defRPr>
            </a:lvl1pPr>
          </a:lstStyle>
          <a:p>
            <a:pPr marL="0" lvl="0" indent="0" algn="ctr">
              <a:buNone/>
            </a:pPr>
            <a:r>
              <a:rPr lang="fr-FR" dirty="0"/>
              <a:t>Picture</a:t>
            </a:r>
          </a:p>
        </p:txBody>
      </p:sp>
      <p:sp>
        <p:nvSpPr>
          <p:cNvPr id="20" name="Picture Placeholder 9">
            <a:extLst>
              <a:ext uri="{FF2B5EF4-FFF2-40B4-BE49-F238E27FC236}">
                <a16:creationId xmlns:a16="http://schemas.microsoft.com/office/drawing/2014/main" id="{EF4B4449-340A-475E-B4E9-ABBD867A4EA0}"/>
              </a:ext>
            </a:extLst>
          </p:cNvPr>
          <p:cNvSpPr>
            <a:spLocks noGrp="1"/>
          </p:cNvSpPr>
          <p:nvPr>
            <p:ph type="pic" sz="quarter" idx="18" hasCustomPrompt="1"/>
          </p:nvPr>
        </p:nvSpPr>
        <p:spPr>
          <a:xfrm>
            <a:off x="4993381" y="956886"/>
            <a:ext cx="648000" cy="648000"/>
          </a:xfrm>
          <a:prstGeom prst="ellipse">
            <a:avLst/>
          </a:prstGeom>
          <a:solidFill>
            <a:schemeClr val="accent1"/>
          </a:solidFill>
        </p:spPr>
        <p:txBody>
          <a:bodyPr tIns="252000"/>
          <a:lstStyle>
            <a:lvl1pPr>
              <a:defRPr lang="fr-FR" sz="600">
                <a:latin typeface="Arial" panose="020B0604020202020204" pitchFamily="34" charset="0"/>
              </a:defRPr>
            </a:lvl1pPr>
          </a:lstStyle>
          <a:p>
            <a:pPr marL="0" lvl="0" indent="0" algn="ctr">
              <a:buNone/>
            </a:pPr>
            <a:r>
              <a:rPr lang="fr-FR" dirty="0"/>
              <a:t>Picture</a:t>
            </a:r>
          </a:p>
        </p:txBody>
      </p:sp>
      <p:sp>
        <p:nvSpPr>
          <p:cNvPr id="21" name="Picture Placeholder 9">
            <a:extLst>
              <a:ext uri="{FF2B5EF4-FFF2-40B4-BE49-F238E27FC236}">
                <a16:creationId xmlns:a16="http://schemas.microsoft.com/office/drawing/2014/main" id="{AA05FC8E-2316-4F89-9699-371CB0CDC247}"/>
              </a:ext>
            </a:extLst>
          </p:cNvPr>
          <p:cNvSpPr>
            <a:spLocks noGrp="1"/>
          </p:cNvSpPr>
          <p:nvPr>
            <p:ph type="pic" sz="quarter" idx="19" hasCustomPrompt="1"/>
          </p:nvPr>
        </p:nvSpPr>
        <p:spPr>
          <a:xfrm>
            <a:off x="4993381" y="2030943"/>
            <a:ext cx="648000" cy="648000"/>
          </a:xfrm>
          <a:prstGeom prst="ellipse">
            <a:avLst/>
          </a:prstGeom>
          <a:solidFill>
            <a:schemeClr val="accent1"/>
          </a:solidFill>
        </p:spPr>
        <p:txBody>
          <a:bodyPr tIns="252000"/>
          <a:lstStyle>
            <a:lvl1pPr>
              <a:defRPr lang="fr-FR" sz="600">
                <a:latin typeface="Arial" panose="020B0604020202020204" pitchFamily="34" charset="0"/>
              </a:defRPr>
            </a:lvl1pPr>
          </a:lstStyle>
          <a:p>
            <a:pPr marL="0" lvl="0" indent="0" algn="ctr">
              <a:buNone/>
            </a:pPr>
            <a:r>
              <a:rPr lang="fr-FR" dirty="0"/>
              <a:t>Picture</a:t>
            </a:r>
          </a:p>
        </p:txBody>
      </p:sp>
      <p:sp>
        <p:nvSpPr>
          <p:cNvPr id="22" name="Picture Placeholder 9">
            <a:extLst>
              <a:ext uri="{FF2B5EF4-FFF2-40B4-BE49-F238E27FC236}">
                <a16:creationId xmlns:a16="http://schemas.microsoft.com/office/drawing/2014/main" id="{78AA5EB6-A1C9-413A-8370-A512D059970F}"/>
              </a:ext>
            </a:extLst>
          </p:cNvPr>
          <p:cNvSpPr>
            <a:spLocks noGrp="1"/>
          </p:cNvSpPr>
          <p:nvPr>
            <p:ph type="pic" sz="quarter" idx="20" hasCustomPrompt="1"/>
          </p:nvPr>
        </p:nvSpPr>
        <p:spPr>
          <a:xfrm>
            <a:off x="4993381" y="3105000"/>
            <a:ext cx="648000" cy="648000"/>
          </a:xfrm>
          <a:prstGeom prst="ellipse">
            <a:avLst/>
          </a:prstGeom>
          <a:solidFill>
            <a:schemeClr val="accent1"/>
          </a:solidFill>
        </p:spPr>
        <p:txBody>
          <a:bodyPr tIns="252000"/>
          <a:lstStyle>
            <a:lvl1pPr>
              <a:defRPr lang="fr-FR" sz="600">
                <a:latin typeface="Arial" panose="020B0604020202020204" pitchFamily="34" charset="0"/>
              </a:defRPr>
            </a:lvl1pPr>
          </a:lstStyle>
          <a:p>
            <a:pPr marL="0" lvl="0" indent="0" algn="ctr">
              <a:buNone/>
            </a:pPr>
            <a:r>
              <a:rPr lang="fr-FR" dirty="0"/>
              <a:t>Picture</a:t>
            </a:r>
          </a:p>
        </p:txBody>
      </p:sp>
      <p:sp>
        <p:nvSpPr>
          <p:cNvPr id="23" name="Picture Placeholder 9">
            <a:extLst>
              <a:ext uri="{FF2B5EF4-FFF2-40B4-BE49-F238E27FC236}">
                <a16:creationId xmlns:a16="http://schemas.microsoft.com/office/drawing/2014/main" id="{F14434DF-0C80-4105-9F94-A1DA76B2BB81}"/>
              </a:ext>
            </a:extLst>
          </p:cNvPr>
          <p:cNvSpPr>
            <a:spLocks noGrp="1"/>
          </p:cNvSpPr>
          <p:nvPr>
            <p:ph type="pic" sz="quarter" idx="21" hasCustomPrompt="1"/>
          </p:nvPr>
        </p:nvSpPr>
        <p:spPr>
          <a:xfrm>
            <a:off x="4993381" y="4179057"/>
            <a:ext cx="648000" cy="648000"/>
          </a:xfrm>
          <a:prstGeom prst="ellipse">
            <a:avLst/>
          </a:prstGeom>
          <a:solidFill>
            <a:schemeClr val="accent1"/>
          </a:solidFill>
        </p:spPr>
        <p:txBody>
          <a:bodyPr tIns="252000"/>
          <a:lstStyle>
            <a:lvl1pPr>
              <a:defRPr lang="fr-FR" sz="600">
                <a:latin typeface="Arial" panose="020B0604020202020204" pitchFamily="34" charset="0"/>
              </a:defRPr>
            </a:lvl1pPr>
          </a:lstStyle>
          <a:p>
            <a:pPr marL="0" lvl="0" indent="0" algn="ctr">
              <a:buNone/>
            </a:pPr>
            <a:r>
              <a:rPr lang="fr-FR" dirty="0"/>
              <a:t>Picture</a:t>
            </a:r>
          </a:p>
        </p:txBody>
      </p:sp>
      <p:sp>
        <p:nvSpPr>
          <p:cNvPr id="24" name="Picture Placeholder 9">
            <a:extLst>
              <a:ext uri="{FF2B5EF4-FFF2-40B4-BE49-F238E27FC236}">
                <a16:creationId xmlns:a16="http://schemas.microsoft.com/office/drawing/2014/main" id="{D6866B42-0A78-4801-9899-CE9B41B41829}"/>
              </a:ext>
            </a:extLst>
          </p:cNvPr>
          <p:cNvSpPr>
            <a:spLocks noGrp="1"/>
          </p:cNvSpPr>
          <p:nvPr>
            <p:ph type="pic" sz="quarter" idx="22" hasCustomPrompt="1"/>
          </p:nvPr>
        </p:nvSpPr>
        <p:spPr>
          <a:xfrm>
            <a:off x="4993381" y="5253115"/>
            <a:ext cx="648000" cy="648000"/>
          </a:xfrm>
          <a:prstGeom prst="ellipse">
            <a:avLst/>
          </a:prstGeom>
          <a:solidFill>
            <a:schemeClr val="accent1"/>
          </a:solidFill>
        </p:spPr>
        <p:txBody>
          <a:bodyPr tIns="252000"/>
          <a:lstStyle>
            <a:lvl1pPr>
              <a:defRPr lang="fr-FR" sz="600">
                <a:latin typeface="Arial" panose="020B0604020202020204" pitchFamily="34" charset="0"/>
              </a:defRPr>
            </a:lvl1pPr>
          </a:lstStyle>
          <a:p>
            <a:pPr marL="0" lvl="0" indent="0" algn="ctr">
              <a:buNone/>
            </a:pPr>
            <a:r>
              <a:rPr lang="fr-FR" dirty="0"/>
              <a:t>Picture</a:t>
            </a:r>
          </a:p>
        </p:txBody>
      </p:sp>
    </p:spTree>
    <p:extLst>
      <p:ext uri="{BB962C8B-B14F-4D97-AF65-F5344CB8AC3E}">
        <p14:creationId xmlns:p14="http://schemas.microsoft.com/office/powerpoint/2010/main" val="31704071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Empty">
    <p:spTree>
      <p:nvGrpSpPr>
        <p:cNvPr id="1" name=""/>
        <p:cNvGrpSpPr/>
        <p:nvPr/>
      </p:nvGrpSpPr>
      <p:grpSpPr>
        <a:xfrm>
          <a:off x="0" y="0"/>
          <a:ext cx="0" cy="0"/>
          <a:chOff x="0" y="0"/>
          <a:chExt cx="0" cy="0"/>
        </a:xfrm>
      </p:grpSpPr>
      <p:sp>
        <p:nvSpPr>
          <p:cNvPr id="32" name="Picture Placeholder 31">
            <a:extLst>
              <a:ext uri="{FF2B5EF4-FFF2-40B4-BE49-F238E27FC236}">
                <a16:creationId xmlns:a16="http://schemas.microsoft.com/office/drawing/2014/main" id="{A8F45E0A-A360-4F2B-AD76-BF2489A17320}"/>
              </a:ext>
            </a:extLst>
          </p:cNvPr>
          <p:cNvSpPr>
            <a:spLocks noGrp="1"/>
          </p:cNvSpPr>
          <p:nvPr>
            <p:ph type="pic" sz="quarter" idx="10" hasCustomPrompt="1"/>
          </p:nvPr>
        </p:nvSpPr>
        <p:spPr>
          <a:xfrm rot="1440000">
            <a:off x="6803447" y="958146"/>
            <a:ext cx="1883916" cy="7379204"/>
          </a:xfrm>
          <a:custGeom>
            <a:avLst/>
            <a:gdLst>
              <a:gd name="connsiteX0" fmla="*/ 249440 w 2528169"/>
              <a:gd name="connsiteY0" fmla="*/ 0 h 5511451"/>
              <a:gd name="connsiteX1" fmla="*/ 2276641 w 2528169"/>
              <a:gd name="connsiteY1" fmla="*/ 0 h 5511451"/>
              <a:gd name="connsiteX2" fmla="*/ 2374544 w 2528169"/>
              <a:gd name="connsiteY2" fmla="*/ 19766 h 5511451"/>
              <a:gd name="connsiteX3" fmla="*/ 2528169 w 2528169"/>
              <a:gd name="connsiteY3" fmla="*/ 251532 h 5511451"/>
              <a:gd name="connsiteX4" fmla="*/ 2528169 w 2528169"/>
              <a:gd name="connsiteY4" fmla="*/ 5259918 h 5511451"/>
              <a:gd name="connsiteX5" fmla="*/ 2276636 w 2528169"/>
              <a:gd name="connsiteY5" fmla="*/ 5511451 h 5511451"/>
              <a:gd name="connsiteX6" fmla="*/ 249445 w 2528169"/>
              <a:gd name="connsiteY6" fmla="*/ 5511451 h 5511451"/>
              <a:gd name="connsiteX7" fmla="*/ 3023 w 2528169"/>
              <a:gd name="connsiteY7" fmla="*/ 5310611 h 5511451"/>
              <a:gd name="connsiteX8" fmla="*/ 0 w 2528169"/>
              <a:gd name="connsiteY8" fmla="*/ 5280631 h 5511451"/>
              <a:gd name="connsiteX9" fmla="*/ 0 w 2528169"/>
              <a:gd name="connsiteY9" fmla="*/ 230820 h 5511451"/>
              <a:gd name="connsiteX10" fmla="*/ 3023 w 2528169"/>
              <a:gd name="connsiteY10" fmla="*/ 200839 h 5511451"/>
              <a:gd name="connsiteX11" fmla="*/ 151537 w 2528169"/>
              <a:gd name="connsiteY11" fmla="*/ 19766 h 5511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8169" h="5511451">
                <a:moveTo>
                  <a:pt x="249440" y="0"/>
                </a:moveTo>
                <a:lnTo>
                  <a:pt x="2276641" y="0"/>
                </a:lnTo>
                <a:lnTo>
                  <a:pt x="2374544" y="19766"/>
                </a:lnTo>
                <a:cubicBezTo>
                  <a:pt x="2464823" y="57951"/>
                  <a:pt x="2528169" y="147344"/>
                  <a:pt x="2528169" y="251532"/>
                </a:cubicBezTo>
                <a:lnTo>
                  <a:pt x="2528169" y="5259918"/>
                </a:lnTo>
                <a:cubicBezTo>
                  <a:pt x="2528169" y="5398836"/>
                  <a:pt x="2415554" y="5511451"/>
                  <a:pt x="2276636" y="5511451"/>
                </a:cubicBezTo>
                <a:lnTo>
                  <a:pt x="249445" y="5511451"/>
                </a:lnTo>
                <a:cubicBezTo>
                  <a:pt x="127892" y="5511451"/>
                  <a:pt x="26477" y="5425230"/>
                  <a:pt x="3023" y="5310611"/>
                </a:cubicBezTo>
                <a:lnTo>
                  <a:pt x="0" y="5280631"/>
                </a:lnTo>
                <a:lnTo>
                  <a:pt x="0" y="230820"/>
                </a:lnTo>
                <a:lnTo>
                  <a:pt x="3023" y="200839"/>
                </a:lnTo>
                <a:cubicBezTo>
                  <a:pt x="19776" y="118968"/>
                  <a:pt x="76305" y="51586"/>
                  <a:pt x="151537" y="19766"/>
                </a:cubicBezTo>
                <a:close/>
              </a:path>
            </a:pathLst>
          </a:custGeom>
          <a:solidFill>
            <a:schemeClr val="accent1"/>
          </a:solidFill>
          <a:scene3d>
            <a:camera prst="perspectiveFront" fov="3300000">
              <a:rot lat="0" lon="3000000" rev="0"/>
            </a:camera>
            <a:lightRig rig="soft" dir="t"/>
          </a:scene3d>
        </p:spPr>
        <p:txBody>
          <a:bodyPr lIns="0" tIns="540000" rIns="0" bIns="0" anchor="t">
            <a:normAutofit/>
          </a:bodyPr>
          <a:lstStyle>
            <a:lvl1pPr>
              <a:defRPr lang="fr-FR" sz="1100" dirty="0">
                <a:solidFill>
                  <a:schemeClr val="tx1"/>
                </a:solidFill>
                <a:latin typeface="Arial" panose="020B0604020202020204" pitchFamily="34" charset="0"/>
                <a:cs typeface="Segoe UI Semibold" panose="020B0702040204020203" pitchFamily="34" charset="0"/>
              </a:defRPr>
            </a:lvl1pPr>
          </a:lstStyle>
          <a:p>
            <a:pPr marL="0" lvl="0" indent="0" algn="ctr">
              <a:lnSpc>
                <a:spcPct val="50000"/>
              </a:lnSpc>
              <a:buNone/>
            </a:pPr>
            <a:r>
              <a:rPr lang="fr-FR" dirty="0"/>
              <a:t>Picture</a:t>
            </a:r>
          </a:p>
        </p:txBody>
      </p:sp>
    </p:spTree>
    <p:extLst>
      <p:ext uri="{BB962C8B-B14F-4D97-AF65-F5344CB8AC3E}">
        <p14:creationId xmlns:p14="http://schemas.microsoft.com/office/powerpoint/2010/main" val="23616917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Whit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035206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3446BA83-816A-46CD-8C65-AB93755AB4E7}"/>
              </a:ext>
            </a:extLst>
          </p:cNvPr>
          <p:cNvPicPr>
            <a:picLocks noChangeAspect="1"/>
          </p:cNvPicPr>
          <p:nvPr userDrawn="1"/>
        </p:nvPicPr>
        <p:blipFill rotWithShape="1">
          <a:blip r:embed="rId2"/>
          <a:srcRect/>
          <a:stretch/>
        </p:blipFill>
        <p:spPr>
          <a:xfrm>
            <a:off x="0" y="0"/>
            <a:ext cx="12192000" cy="6858000"/>
          </a:xfrm>
          <a:prstGeom prst="rect">
            <a:avLst/>
          </a:prstGeom>
        </p:spPr>
      </p:pic>
      <p:sp>
        <p:nvSpPr>
          <p:cNvPr id="4" name="Rectangle 3">
            <a:extLst>
              <a:ext uri="{FF2B5EF4-FFF2-40B4-BE49-F238E27FC236}">
                <a16:creationId xmlns:a16="http://schemas.microsoft.com/office/drawing/2014/main" id="{FF27AC69-8E3B-4501-9A2F-FA2E4E953F6B}"/>
              </a:ext>
            </a:extLst>
          </p:cNvPr>
          <p:cNvSpPr/>
          <p:nvPr userDrawn="1"/>
        </p:nvSpPr>
        <p:spPr>
          <a:xfrm>
            <a:off x="0" y="0"/>
            <a:ext cx="12192000" cy="6858000"/>
          </a:xfrm>
          <a:prstGeom prst="rect">
            <a:avLst/>
          </a:prstGeom>
          <a:solidFill>
            <a:srgbClr val="0000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grpSp>
        <p:nvGrpSpPr>
          <p:cNvPr id="2" name="Group 1">
            <a:extLst>
              <a:ext uri="{FF2B5EF4-FFF2-40B4-BE49-F238E27FC236}">
                <a16:creationId xmlns:a16="http://schemas.microsoft.com/office/drawing/2014/main" id="{D79AB743-22E3-4CAA-BED0-6EAB007C6F88}"/>
              </a:ext>
            </a:extLst>
          </p:cNvPr>
          <p:cNvGrpSpPr/>
          <p:nvPr userDrawn="1"/>
        </p:nvGrpSpPr>
        <p:grpSpPr>
          <a:xfrm>
            <a:off x="5250180" y="4146605"/>
            <a:ext cx="1691640" cy="425104"/>
            <a:chOff x="7641302" y="5435575"/>
            <a:chExt cx="1691640" cy="425104"/>
          </a:xfrm>
        </p:grpSpPr>
        <p:sp>
          <p:nvSpPr>
            <p:cNvPr id="19" name="Rectangle: Rounded Corners 18">
              <a:extLst>
                <a:ext uri="{FF2B5EF4-FFF2-40B4-BE49-F238E27FC236}">
                  <a16:creationId xmlns:a16="http://schemas.microsoft.com/office/drawing/2014/main" id="{0FAAD364-CC01-4DB6-9EDD-DFE1AB2147CA}"/>
                </a:ext>
              </a:extLst>
            </p:cNvPr>
            <p:cNvSpPr/>
            <p:nvPr/>
          </p:nvSpPr>
          <p:spPr>
            <a:xfrm>
              <a:off x="7641302" y="5435575"/>
              <a:ext cx="1691640" cy="425104"/>
            </a:xfrm>
            <a:prstGeom prst="roundRect">
              <a:avLst>
                <a:gd name="adj" fmla="val 0"/>
              </a:avLst>
            </a:prstGeom>
            <a:solidFill>
              <a:schemeClr val="accent1"/>
            </a:solidFill>
            <a:ln>
              <a:solidFill>
                <a:schemeClr val="accent1"/>
              </a:solidFill>
            </a:ln>
          </p:spPr>
          <p:style>
            <a:lnRef idx="1">
              <a:schemeClr val="accent1"/>
            </a:lnRef>
            <a:fillRef idx="0">
              <a:schemeClr val="accent1"/>
            </a:fillRef>
            <a:effectRef idx="0">
              <a:schemeClr val="accent1"/>
            </a:effectRef>
            <a:fontRef idx="minor">
              <a:schemeClr val="tx1"/>
            </a:fontRef>
          </p:style>
          <p:txBody>
            <a:bodyPr lIns="0" tIns="0" rIns="252000" bIns="0" rtlCol="0" anchor="ctr"/>
            <a:lstStyle/>
            <a:p>
              <a:pPr algn="ctr"/>
              <a:r>
                <a:rPr lang="fr-FR" sz="1100" spc="100" baseline="0" dirty="0" err="1">
                  <a:solidFill>
                    <a:schemeClr val="tx1"/>
                  </a:solidFill>
                  <a:latin typeface="Arial" panose="020B0604020202020204" pitchFamily="34" charset="0"/>
                </a:rPr>
                <a:t>visit</a:t>
              </a:r>
              <a:r>
                <a:rPr lang="fr-FR" sz="1100" spc="100" baseline="0" dirty="0">
                  <a:solidFill>
                    <a:schemeClr val="tx1"/>
                  </a:solidFill>
                  <a:latin typeface="Arial" panose="020B0604020202020204" pitchFamily="34" charset="0"/>
                </a:rPr>
                <a:t> us</a:t>
              </a:r>
            </a:p>
          </p:txBody>
        </p:sp>
        <p:sp>
          <p:nvSpPr>
            <p:cNvPr id="21" name="Graphic 30">
              <a:extLst>
                <a:ext uri="{FF2B5EF4-FFF2-40B4-BE49-F238E27FC236}">
                  <a16:creationId xmlns:a16="http://schemas.microsoft.com/office/drawing/2014/main" id="{DA2EB7B7-D6F7-4C8F-93B8-20234A9EE0BB}"/>
                </a:ext>
              </a:extLst>
            </p:cNvPr>
            <p:cNvSpPr/>
            <p:nvPr/>
          </p:nvSpPr>
          <p:spPr>
            <a:xfrm>
              <a:off x="8943182" y="5579170"/>
              <a:ext cx="79476" cy="137914"/>
            </a:xfrm>
            <a:custGeom>
              <a:avLst/>
              <a:gdLst>
                <a:gd name="connsiteX0" fmla="*/ 33604 w 323850"/>
                <a:gd name="connsiteY0" fmla="*/ 558660 h 561975"/>
                <a:gd name="connsiteX1" fmla="*/ 7144 w 323850"/>
                <a:gd name="connsiteY1" fmla="*/ 531257 h 561975"/>
                <a:gd name="connsiteX2" fmla="*/ 268910 w 323850"/>
                <a:gd name="connsiteY2" fmla="*/ 278511 h 561975"/>
                <a:gd name="connsiteX3" fmla="*/ 7391 w 323850"/>
                <a:gd name="connsiteY3" fmla="*/ 35033 h 561975"/>
                <a:gd name="connsiteX4" fmla="*/ 33357 w 323850"/>
                <a:gd name="connsiteY4" fmla="*/ 7144 h 561975"/>
                <a:gd name="connsiteX5" fmla="*/ 324288 w 323850"/>
                <a:gd name="connsiteY5" fmla="*/ 278016 h 561975"/>
                <a:gd name="connsiteX6" fmla="*/ 33604 w 323850"/>
                <a:gd name="connsiteY6" fmla="*/ 558660 h 56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850" h="561975">
                  <a:moveTo>
                    <a:pt x="33604" y="558660"/>
                  </a:moveTo>
                  <a:lnTo>
                    <a:pt x="7144" y="531257"/>
                  </a:lnTo>
                  <a:lnTo>
                    <a:pt x="268910" y="278511"/>
                  </a:lnTo>
                  <a:lnTo>
                    <a:pt x="7391" y="35033"/>
                  </a:lnTo>
                  <a:lnTo>
                    <a:pt x="33357" y="7144"/>
                  </a:lnTo>
                  <a:lnTo>
                    <a:pt x="324288" y="278016"/>
                  </a:lnTo>
                  <a:lnTo>
                    <a:pt x="33604" y="558660"/>
                  </a:lnTo>
                </a:path>
              </a:pathLst>
            </a:custGeom>
            <a:solidFill>
              <a:schemeClr val="bg1"/>
            </a:solidFill>
            <a:ln w="9525" cap="flat">
              <a:solidFill>
                <a:schemeClr val="tx1"/>
              </a:solidFill>
              <a:prstDash val="solid"/>
              <a:miter/>
            </a:ln>
          </p:spPr>
          <p:txBody>
            <a:bodyPr rtlCol="0" anchor="ctr"/>
            <a:lstStyle/>
            <a:p>
              <a:endParaRPr lang="fr-FR" dirty="0">
                <a:latin typeface="Arial" panose="020B0604020202020204" pitchFamily="34" charset="0"/>
              </a:endParaRPr>
            </a:p>
          </p:txBody>
        </p:sp>
      </p:grpSp>
      <p:sp>
        <p:nvSpPr>
          <p:cNvPr id="22" name="Rectangle 21">
            <a:hlinkClick r:id="rId3"/>
            <a:extLst>
              <a:ext uri="{FF2B5EF4-FFF2-40B4-BE49-F238E27FC236}">
                <a16:creationId xmlns:a16="http://schemas.microsoft.com/office/drawing/2014/main" id="{AB89052F-50A1-4BC9-8E02-36EC129B12F8}"/>
              </a:ext>
            </a:extLst>
          </p:cNvPr>
          <p:cNvSpPr/>
          <p:nvPr userDrawn="1"/>
        </p:nvSpPr>
        <p:spPr>
          <a:xfrm>
            <a:off x="5207000" y="4114855"/>
            <a:ext cx="1778000" cy="511018"/>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8" name="Rectangle 7">
            <a:extLst>
              <a:ext uri="{FF2B5EF4-FFF2-40B4-BE49-F238E27FC236}">
                <a16:creationId xmlns:a16="http://schemas.microsoft.com/office/drawing/2014/main" id="{60C311A9-D5EE-4491-885B-DF9302BF251A}"/>
              </a:ext>
            </a:extLst>
          </p:cNvPr>
          <p:cNvSpPr/>
          <p:nvPr userDrawn="1"/>
        </p:nvSpPr>
        <p:spPr>
          <a:xfrm>
            <a:off x="3375660" y="3512065"/>
            <a:ext cx="5440680" cy="428698"/>
          </a:xfrm>
          <a:prstGeom prst="rect">
            <a:avLst/>
          </a:prstGeom>
          <a:noFill/>
        </p:spPr>
        <p:txBody>
          <a:bodyPr wrap="square" lIns="0" tIns="0" rIns="0" bIns="0" rtlCol="0" anchor="ctr">
            <a:noAutofit/>
          </a:bodyPr>
          <a:lstStyle/>
          <a:p>
            <a:pPr algn="ctr">
              <a:lnSpc>
                <a:spcPct val="100000"/>
              </a:lnSpc>
              <a:spcAft>
                <a:spcPts val="600"/>
              </a:spcAft>
            </a:pPr>
            <a:r>
              <a:rPr lang="fr-FR" sz="1400" dirty="0">
                <a:solidFill>
                  <a:schemeClr val="tx1"/>
                </a:solidFill>
                <a:latin typeface="Arial" panose="020B0604020202020204" pitchFamily="34" charset="0"/>
                <a:cs typeface="Segoe UI Light" panose="020B0502040204020203" pitchFamily="34" charset="0"/>
              </a:rPr>
              <a:t>A free presentation Template made by </a:t>
            </a:r>
            <a:r>
              <a:rPr lang="fr-FR" sz="1400" dirty="0" err="1">
                <a:solidFill>
                  <a:schemeClr val="tx1"/>
                </a:solidFill>
                <a:latin typeface="Arial" panose="020B0604020202020204" pitchFamily="34" charset="0"/>
                <a:cs typeface="Segoe UI Light" panose="020B0502040204020203" pitchFamily="34" charset="0"/>
              </a:rPr>
              <a:t>Slidor</a:t>
            </a:r>
            <a:r>
              <a:rPr lang="fr-FR" sz="1400" dirty="0">
                <a:solidFill>
                  <a:schemeClr val="tx1"/>
                </a:solidFill>
                <a:latin typeface="Arial" panose="020B0604020202020204" pitchFamily="34" charset="0"/>
                <a:cs typeface="Segoe UI Light" panose="020B0502040204020203" pitchFamily="34" charset="0"/>
              </a:rPr>
              <a:t>.</a:t>
            </a:r>
          </a:p>
        </p:txBody>
      </p:sp>
      <p:grpSp>
        <p:nvGrpSpPr>
          <p:cNvPr id="28" name="Group 27">
            <a:extLst>
              <a:ext uri="{FF2B5EF4-FFF2-40B4-BE49-F238E27FC236}">
                <a16:creationId xmlns:a16="http://schemas.microsoft.com/office/drawing/2014/main" id="{E4C7194D-7DE2-44E9-89AF-E29A72305867}"/>
              </a:ext>
            </a:extLst>
          </p:cNvPr>
          <p:cNvGrpSpPr/>
          <p:nvPr userDrawn="1"/>
        </p:nvGrpSpPr>
        <p:grpSpPr>
          <a:xfrm>
            <a:off x="5741988" y="6280420"/>
            <a:ext cx="708025" cy="145791"/>
            <a:chOff x="5690453" y="2208090"/>
            <a:chExt cx="808860" cy="166554"/>
          </a:xfrm>
        </p:grpSpPr>
        <p:sp>
          <p:nvSpPr>
            <p:cNvPr id="10" name="Freeform: Shape 9">
              <a:extLst>
                <a:ext uri="{FF2B5EF4-FFF2-40B4-BE49-F238E27FC236}">
                  <a16:creationId xmlns:a16="http://schemas.microsoft.com/office/drawing/2014/main" id="{E7923F90-C7F5-4957-8E42-1B5A2C22CF63}"/>
                </a:ext>
              </a:extLst>
            </p:cNvPr>
            <p:cNvSpPr/>
            <p:nvPr/>
          </p:nvSpPr>
          <p:spPr>
            <a:xfrm>
              <a:off x="5690453" y="2208090"/>
              <a:ext cx="175681" cy="166554"/>
            </a:xfrm>
            <a:custGeom>
              <a:avLst/>
              <a:gdLst>
                <a:gd name="connsiteX0" fmla="*/ 727520 w 733425"/>
                <a:gd name="connsiteY0" fmla="*/ 349758 h 695325"/>
                <a:gd name="connsiteX1" fmla="*/ 728091 w 733425"/>
                <a:gd name="connsiteY1" fmla="*/ 349472 h 695325"/>
                <a:gd name="connsiteX2" fmla="*/ 650748 w 733425"/>
                <a:gd name="connsiteY2" fmla="*/ 303276 h 695325"/>
                <a:gd name="connsiteX3" fmla="*/ 161258 w 733425"/>
                <a:gd name="connsiteY3" fmla="*/ 7144 h 695325"/>
                <a:gd name="connsiteX4" fmla="*/ 11240 w 733425"/>
                <a:gd name="connsiteY4" fmla="*/ 51530 h 695325"/>
                <a:gd name="connsiteX5" fmla="*/ 505968 w 733425"/>
                <a:gd name="connsiteY5" fmla="*/ 349282 h 695325"/>
                <a:gd name="connsiteX6" fmla="*/ 7144 w 733425"/>
                <a:gd name="connsiteY6" fmla="*/ 645605 h 695325"/>
                <a:gd name="connsiteX7" fmla="*/ 161258 w 733425"/>
                <a:gd name="connsiteY7" fmla="*/ 692372 h 695325"/>
                <a:gd name="connsiteX8" fmla="*/ 270605 w 733425"/>
                <a:gd name="connsiteY8" fmla="*/ 626174 h 695325"/>
                <a:gd name="connsiteX9" fmla="*/ 650653 w 733425"/>
                <a:gd name="connsiteY9" fmla="*/ 396240 h 695325"/>
                <a:gd name="connsiteX10" fmla="*/ 728091 w 733425"/>
                <a:gd name="connsiteY10" fmla="*/ 350139 h 695325"/>
                <a:gd name="connsiteX11" fmla="*/ 727520 w 733425"/>
                <a:gd name="connsiteY11" fmla="*/ 349758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33425" h="695325">
                  <a:moveTo>
                    <a:pt x="727520" y="349758"/>
                  </a:moveTo>
                  <a:lnTo>
                    <a:pt x="728091" y="349472"/>
                  </a:lnTo>
                  <a:lnTo>
                    <a:pt x="650748" y="303276"/>
                  </a:lnTo>
                  <a:lnTo>
                    <a:pt x="161258" y="7144"/>
                  </a:lnTo>
                  <a:lnTo>
                    <a:pt x="11240" y="51530"/>
                  </a:lnTo>
                  <a:lnTo>
                    <a:pt x="505968" y="349282"/>
                  </a:lnTo>
                  <a:lnTo>
                    <a:pt x="7144" y="645605"/>
                  </a:lnTo>
                  <a:lnTo>
                    <a:pt x="161258" y="692372"/>
                  </a:lnTo>
                  <a:lnTo>
                    <a:pt x="270605" y="626174"/>
                  </a:lnTo>
                  <a:lnTo>
                    <a:pt x="650653" y="396240"/>
                  </a:lnTo>
                  <a:lnTo>
                    <a:pt x="728091" y="350139"/>
                  </a:lnTo>
                  <a:lnTo>
                    <a:pt x="727520" y="349758"/>
                  </a:lnTo>
                  <a:close/>
                </a:path>
              </a:pathLst>
            </a:custGeom>
            <a:solidFill>
              <a:srgbClr val="F04C3B"/>
            </a:solidFill>
            <a:ln w="9525" cap="flat">
              <a:noFill/>
              <a:prstDash val="solid"/>
              <a:miter/>
            </a:ln>
          </p:spPr>
          <p:txBody>
            <a:bodyPr rtlCol="0" anchor="ctr"/>
            <a:lstStyle/>
            <a:p>
              <a:pPr algn="ctr"/>
              <a:endParaRPr lang="fr-FR" dirty="0">
                <a:latin typeface="Arial" panose="020B0604020202020204" pitchFamily="34" charset="0"/>
              </a:endParaRPr>
            </a:p>
          </p:txBody>
        </p:sp>
        <p:sp>
          <p:nvSpPr>
            <p:cNvPr id="11" name="Freeform: Shape 10">
              <a:extLst>
                <a:ext uri="{FF2B5EF4-FFF2-40B4-BE49-F238E27FC236}">
                  <a16:creationId xmlns:a16="http://schemas.microsoft.com/office/drawing/2014/main" id="{1A91D39A-3051-4BF8-9AD2-6A54CECBDBDA}"/>
                </a:ext>
              </a:extLst>
            </p:cNvPr>
            <p:cNvSpPr/>
            <p:nvPr/>
          </p:nvSpPr>
          <p:spPr>
            <a:xfrm>
              <a:off x="5782811" y="2290112"/>
              <a:ext cx="57039" cy="34223"/>
            </a:xfrm>
            <a:custGeom>
              <a:avLst/>
              <a:gdLst>
                <a:gd name="connsiteX0" fmla="*/ 120777 w 238125"/>
                <a:gd name="connsiteY0" fmla="*/ 7144 h 142875"/>
                <a:gd name="connsiteX1" fmla="*/ 231648 w 238125"/>
                <a:gd name="connsiteY1" fmla="*/ 73819 h 142875"/>
                <a:gd name="connsiteX2" fmla="*/ 120682 w 238125"/>
                <a:gd name="connsiteY2" fmla="*/ 141256 h 142875"/>
                <a:gd name="connsiteX3" fmla="*/ 7144 w 238125"/>
                <a:gd name="connsiteY3" fmla="*/ 74200 h 142875"/>
                <a:gd name="connsiteX4" fmla="*/ 120777 w 238125"/>
                <a:gd name="connsiteY4" fmla="*/ 7144 h 142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125" h="142875">
                  <a:moveTo>
                    <a:pt x="120777" y="7144"/>
                  </a:moveTo>
                  <a:lnTo>
                    <a:pt x="231648" y="73819"/>
                  </a:lnTo>
                  <a:lnTo>
                    <a:pt x="120682" y="141256"/>
                  </a:lnTo>
                  <a:lnTo>
                    <a:pt x="7144" y="74200"/>
                  </a:lnTo>
                  <a:lnTo>
                    <a:pt x="120777" y="7144"/>
                  </a:lnTo>
                  <a:close/>
                </a:path>
              </a:pathLst>
            </a:custGeom>
            <a:solidFill>
              <a:srgbClr val="010101">
                <a:alpha val="30000"/>
              </a:srgbClr>
            </a:solidFill>
            <a:ln w="9525" cap="flat">
              <a:noFill/>
              <a:prstDash val="solid"/>
              <a:miter/>
            </a:ln>
          </p:spPr>
          <p:txBody>
            <a:bodyPr rtlCol="0" anchor="ctr"/>
            <a:lstStyle/>
            <a:p>
              <a:pPr algn="ctr"/>
              <a:endParaRPr lang="fr-FR" dirty="0">
                <a:latin typeface="Arial" panose="020B0604020202020204" pitchFamily="34" charset="0"/>
              </a:endParaRPr>
            </a:p>
          </p:txBody>
        </p:sp>
        <p:sp>
          <p:nvSpPr>
            <p:cNvPr id="12" name="Freeform: Shape 11">
              <a:extLst>
                <a:ext uri="{FF2B5EF4-FFF2-40B4-BE49-F238E27FC236}">
                  <a16:creationId xmlns:a16="http://schemas.microsoft.com/office/drawing/2014/main" id="{F85F7B6D-1347-40FE-A80A-D5BD017DF9CD}"/>
                </a:ext>
              </a:extLst>
            </p:cNvPr>
            <p:cNvSpPr/>
            <p:nvPr userDrawn="1"/>
          </p:nvSpPr>
          <p:spPr>
            <a:xfrm>
              <a:off x="6028923" y="2241355"/>
              <a:ext cx="70729" cy="100388"/>
            </a:xfrm>
            <a:custGeom>
              <a:avLst/>
              <a:gdLst>
                <a:gd name="connsiteX0" fmla="*/ 7144 w 295275"/>
                <a:gd name="connsiteY0" fmla="*/ 50483 h 419100"/>
                <a:gd name="connsiteX1" fmla="*/ 78772 w 295275"/>
                <a:gd name="connsiteY1" fmla="*/ 7144 h 419100"/>
                <a:gd name="connsiteX2" fmla="*/ 78772 w 295275"/>
                <a:gd name="connsiteY2" fmla="*/ 349472 h 419100"/>
                <a:gd name="connsiteX3" fmla="*/ 292989 w 295275"/>
                <a:gd name="connsiteY3" fmla="*/ 349472 h 419100"/>
                <a:gd name="connsiteX4" fmla="*/ 292989 w 295275"/>
                <a:gd name="connsiteY4" fmla="*/ 414623 h 419100"/>
                <a:gd name="connsiteX5" fmla="*/ 7239 w 295275"/>
                <a:gd name="connsiteY5" fmla="*/ 414623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275" h="419100">
                  <a:moveTo>
                    <a:pt x="7144" y="50483"/>
                  </a:moveTo>
                  <a:lnTo>
                    <a:pt x="78772" y="7144"/>
                  </a:lnTo>
                  <a:lnTo>
                    <a:pt x="78772" y="349472"/>
                  </a:lnTo>
                  <a:lnTo>
                    <a:pt x="292989" y="349472"/>
                  </a:lnTo>
                  <a:lnTo>
                    <a:pt x="292989" y="414623"/>
                  </a:lnTo>
                  <a:lnTo>
                    <a:pt x="7239" y="414623"/>
                  </a:lnTo>
                  <a:close/>
                </a:path>
              </a:pathLst>
            </a:custGeom>
            <a:solidFill>
              <a:schemeClr val="tx1"/>
            </a:solidFill>
            <a:ln w="9525" cap="flat">
              <a:noFill/>
              <a:prstDash val="solid"/>
              <a:miter/>
            </a:ln>
          </p:spPr>
          <p:txBody>
            <a:bodyPr rtlCol="0" anchor="ctr"/>
            <a:lstStyle/>
            <a:p>
              <a:pPr algn="ctr"/>
              <a:endParaRPr lang="fr-FR" dirty="0">
                <a:latin typeface="Arial" panose="020B0604020202020204" pitchFamily="34" charset="0"/>
              </a:endParaRPr>
            </a:p>
          </p:txBody>
        </p:sp>
        <p:sp>
          <p:nvSpPr>
            <p:cNvPr id="13" name="Freeform: Shape 12">
              <a:extLst>
                <a:ext uri="{FF2B5EF4-FFF2-40B4-BE49-F238E27FC236}">
                  <a16:creationId xmlns:a16="http://schemas.microsoft.com/office/drawing/2014/main" id="{876C7694-BEEB-45BD-8514-3A1381390988}"/>
                </a:ext>
              </a:extLst>
            </p:cNvPr>
            <p:cNvSpPr/>
            <p:nvPr userDrawn="1"/>
          </p:nvSpPr>
          <p:spPr>
            <a:xfrm>
              <a:off x="6123197" y="2241355"/>
              <a:ext cx="20534" cy="100388"/>
            </a:xfrm>
            <a:custGeom>
              <a:avLst/>
              <a:gdLst>
                <a:gd name="connsiteX0" fmla="*/ 7144 w 85725"/>
                <a:gd name="connsiteY0" fmla="*/ 51721 h 419100"/>
                <a:gd name="connsiteX1" fmla="*/ 78772 w 85725"/>
                <a:gd name="connsiteY1" fmla="*/ 7144 h 419100"/>
                <a:gd name="connsiteX2" fmla="*/ 78772 w 85725"/>
                <a:gd name="connsiteY2" fmla="*/ 414623 h 419100"/>
                <a:gd name="connsiteX3" fmla="*/ 7144 w 85725"/>
                <a:gd name="connsiteY3" fmla="*/ 414623 h 419100"/>
              </a:gdLst>
              <a:ahLst/>
              <a:cxnLst>
                <a:cxn ang="0">
                  <a:pos x="connsiteX0" y="connsiteY0"/>
                </a:cxn>
                <a:cxn ang="0">
                  <a:pos x="connsiteX1" y="connsiteY1"/>
                </a:cxn>
                <a:cxn ang="0">
                  <a:pos x="connsiteX2" y="connsiteY2"/>
                </a:cxn>
                <a:cxn ang="0">
                  <a:pos x="connsiteX3" y="connsiteY3"/>
                </a:cxn>
              </a:cxnLst>
              <a:rect l="l" t="t" r="r" b="b"/>
              <a:pathLst>
                <a:path w="85725" h="419100">
                  <a:moveTo>
                    <a:pt x="7144" y="51721"/>
                  </a:moveTo>
                  <a:lnTo>
                    <a:pt x="78772" y="7144"/>
                  </a:lnTo>
                  <a:lnTo>
                    <a:pt x="78772" y="414623"/>
                  </a:lnTo>
                  <a:lnTo>
                    <a:pt x="7144" y="414623"/>
                  </a:lnTo>
                  <a:close/>
                </a:path>
              </a:pathLst>
            </a:custGeom>
            <a:solidFill>
              <a:schemeClr val="tx1"/>
            </a:solidFill>
            <a:ln w="9525" cap="flat">
              <a:noFill/>
              <a:prstDash val="solid"/>
              <a:miter/>
            </a:ln>
          </p:spPr>
          <p:txBody>
            <a:bodyPr rtlCol="0" anchor="ctr"/>
            <a:lstStyle/>
            <a:p>
              <a:pPr algn="ctr"/>
              <a:endParaRPr lang="fr-FR" dirty="0">
                <a:latin typeface="Arial" panose="020B0604020202020204" pitchFamily="34" charset="0"/>
              </a:endParaRPr>
            </a:p>
          </p:txBody>
        </p:sp>
        <p:sp>
          <p:nvSpPr>
            <p:cNvPr id="14" name="Freeform: Shape 13">
              <a:extLst>
                <a:ext uri="{FF2B5EF4-FFF2-40B4-BE49-F238E27FC236}">
                  <a16:creationId xmlns:a16="http://schemas.microsoft.com/office/drawing/2014/main" id="{1233C57D-BC6C-45E8-BD7C-CD3182F4BBD4}"/>
                </a:ext>
              </a:extLst>
            </p:cNvPr>
            <p:cNvSpPr/>
            <p:nvPr userDrawn="1"/>
          </p:nvSpPr>
          <p:spPr>
            <a:xfrm>
              <a:off x="6173392" y="2241351"/>
              <a:ext cx="91263" cy="100388"/>
            </a:xfrm>
            <a:custGeom>
              <a:avLst/>
              <a:gdLst>
                <a:gd name="connsiteX0" fmla="*/ 7144 w 381000"/>
                <a:gd name="connsiteY0" fmla="*/ 7160 h 419100"/>
                <a:gd name="connsiteX1" fmla="*/ 159544 w 381000"/>
                <a:gd name="connsiteY1" fmla="*/ 7160 h 419100"/>
                <a:gd name="connsiteX2" fmla="*/ 247174 w 381000"/>
                <a:gd name="connsiteY2" fmla="*/ 22590 h 419100"/>
                <a:gd name="connsiteX3" fmla="*/ 315849 w 381000"/>
                <a:gd name="connsiteY3" fmla="*/ 65357 h 419100"/>
                <a:gd name="connsiteX4" fmla="*/ 360426 w 381000"/>
                <a:gd name="connsiteY4" fmla="*/ 129746 h 419100"/>
                <a:gd name="connsiteX5" fmla="*/ 376142 w 381000"/>
                <a:gd name="connsiteY5" fmla="*/ 209756 h 419100"/>
                <a:gd name="connsiteX6" fmla="*/ 376142 w 381000"/>
                <a:gd name="connsiteY6" fmla="*/ 210899 h 419100"/>
                <a:gd name="connsiteX7" fmla="*/ 360426 w 381000"/>
                <a:gd name="connsiteY7" fmla="*/ 291290 h 419100"/>
                <a:gd name="connsiteX8" fmla="*/ 315849 w 381000"/>
                <a:gd name="connsiteY8" fmla="*/ 355870 h 419100"/>
                <a:gd name="connsiteX9" fmla="*/ 247174 w 381000"/>
                <a:gd name="connsiteY9" fmla="*/ 398923 h 419100"/>
                <a:gd name="connsiteX10" fmla="*/ 159544 w 381000"/>
                <a:gd name="connsiteY10" fmla="*/ 414639 h 419100"/>
                <a:gd name="connsiteX11" fmla="*/ 7144 w 381000"/>
                <a:gd name="connsiteY11" fmla="*/ 414639 h 419100"/>
                <a:gd name="connsiteX12" fmla="*/ 78391 w 381000"/>
                <a:gd name="connsiteY12" fmla="*/ 72787 h 419100"/>
                <a:gd name="connsiteX13" fmla="*/ 78391 w 381000"/>
                <a:gd name="connsiteY13" fmla="*/ 349869 h 419100"/>
                <a:gd name="connsiteX14" fmla="*/ 158687 w 381000"/>
                <a:gd name="connsiteY14" fmla="*/ 349869 h 419100"/>
                <a:gd name="connsiteX15" fmla="*/ 216884 w 381000"/>
                <a:gd name="connsiteY15" fmla="*/ 339677 h 419100"/>
                <a:gd name="connsiteX16" fmla="*/ 261461 w 381000"/>
                <a:gd name="connsiteY16" fmla="*/ 311102 h 419100"/>
                <a:gd name="connsiteX17" fmla="*/ 290036 w 381000"/>
                <a:gd name="connsiteY17" fmla="*/ 267478 h 419100"/>
                <a:gd name="connsiteX18" fmla="*/ 300228 w 381000"/>
                <a:gd name="connsiteY18" fmla="*/ 212518 h 419100"/>
                <a:gd name="connsiteX19" fmla="*/ 300228 w 381000"/>
                <a:gd name="connsiteY19" fmla="*/ 211280 h 419100"/>
                <a:gd name="connsiteX20" fmla="*/ 290036 w 381000"/>
                <a:gd name="connsiteY20" fmla="*/ 156035 h 419100"/>
                <a:gd name="connsiteX21" fmla="*/ 261461 w 381000"/>
                <a:gd name="connsiteY21" fmla="*/ 112030 h 419100"/>
                <a:gd name="connsiteX22" fmla="*/ 216884 w 381000"/>
                <a:gd name="connsiteY22" fmla="*/ 83455 h 419100"/>
                <a:gd name="connsiteX23" fmla="*/ 158687 w 381000"/>
                <a:gd name="connsiteY23" fmla="*/ 72977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000" h="419100">
                  <a:moveTo>
                    <a:pt x="7144" y="7160"/>
                  </a:moveTo>
                  <a:lnTo>
                    <a:pt x="159544" y="7160"/>
                  </a:lnTo>
                  <a:cubicBezTo>
                    <a:pt x="189459" y="6817"/>
                    <a:pt x="219175" y="12050"/>
                    <a:pt x="247174" y="22590"/>
                  </a:cubicBezTo>
                  <a:cubicBezTo>
                    <a:pt x="272645" y="32212"/>
                    <a:pt x="295978" y="46743"/>
                    <a:pt x="315849" y="65357"/>
                  </a:cubicBezTo>
                  <a:cubicBezTo>
                    <a:pt x="335007" y="83502"/>
                    <a:pt x="350187" y="105428"/>
                    <a:pt x="360426" y="129746"/>
                  </a:cubicBezTo>
                  <a:cubicBezTo>
                    <a:pt x="371036" y="155075"/>
                    <a:pt x="376383" y="182297"/>
                    <a:pt x="376142" y="209756"/>
                  </a:cubicBezTo>
                  <a:lnTo>
                    <a:pt x="376142" y="210899"/>
                  </a:lnTo>
                  <a:cubicBezTo>
                    <a:pt x="376371" y="238481"/>
                    <a:pt x="371025" y="265825"/>
                    <a:pt x="360426" y="291290"/>
                  </a:cubicBezTo>
                  <a:cubicBezTo>
                    <a:pt x="350257" y="315703"/>
                    <a:pt x="335070" y="337705"/>
                    <a:pt x="315849" y="355870"/>
                  </a:cubicBezTo>
                  <a:cubicBezTo>
                    <a:pt x="295967" y="374540"/>
                    <a:pt x="272642" y="389163"/>
                    <a:pt x="247174" y="398923"/>
                  </a:cubicBezTo>
                  <a:cubicBezTo>
                    <a:pt x="219219" y="409651"/>
                    <a:pt x="189485" y="414983"/>
                    <a:pt x="159544" y="414639"/>
                  </a:cubicBezTo>
                  <a:lnTo>
                    <a:pt x="7144" y="414639"/>
                  </a:lnTo>
                  <a:close/>
                  <a:moveTo>
                    <a:pt x="78391" y="72787"/>
                  </a:moveTo>
                  <a:lnTo>
                    <a:pt x="78391" y="349869"/>
                  </a:lnTo>
                  <a:lnTo>
                    <a:pt x="158687" y="349869"/>
                  </a:lnTo>
                  <a:cubicBezTo>
                    <a:pt x="178551" y="350118"/>
                    <a:pt x="198287" y="346662"/>
                    <a:pt x="216884" y="339677"/>
                  </a:cubicBezTo>
                  <a:cubicBezTo>
                    <a:pt x="233595" y="333409"/>
                    <a:pt x="248788" y="323670"/>
                    <a:pt x="261461" y="311102"/>
                  </a:cubicBezTo>
                  <a:cubicBezTo>
                    <a:pt x="273861" y="298662"/>
                    <a:pt x="283586" y="283816"/>
                    <a:pt x="290036" y="267478"/>
                  </a:cubicBezTo>
                  <a:cubicBezTo>
                    <a:pt x="296973" y="249995"/>
                    <a:pt x="300435" y="231327"/>
                    <a:pt x="300228" y="212518"/>
                  </a:cubicBezTo>
                  <a:lnTo>
                    <a:pt x="300228" y="211280"/>
                  </a:lnTo>
                  <a:cubicBezTo>
                    <a:pt x="300417" y="192381"/>
                    <a:pt x="296957" y="173623"/>
                    <a:pt x="290036" y="156035"/>
                  </a:cubicBezTo>
                  <a:cubicBezTo>
                    <a:pt x="283637" y="139559"/>
                    <a:pt x="273910" y="124578"/>
                    <a:pt x="261461" y="112030"/>
                  </a:cubicBezTo>
                  <a:cubicBezTo>
                    <a:pt x="248705" y="99567"/>
                    <a:pt x="233535" y="89843"/>
                    <a:pt x="216884" y="83455"/>
                  </a:cubicBezTo>
                  <a:cubicBezTo>
                    <a:pt x="198344" y="76236"/>
                    <a:pt x="178581" y="72678"/>
                    <a:pt x="158687" y="72977"/>
                  </a:cubicBezTo>
                  <a:close/>
                </a:path>
              </a:pathLst>
            </a:custGeom>
            <a:solidFill>
              <a:schemeClr val="tx1"/>
            </a:solidFill>
            <a:ln w="9525" cap="flat">
              <a:noFill/>
              <a:prstDash val="solid"/>
              <a:miter/>
            </a:ln>
          </p:spPr>
          <p:txBody>
            <a:bodyPr rtlCol="0" anchor="ctr"/>
            <a:lstStyle/>
            <a:p>
              <a:pPr algn="ctr"/>
              <a:endParaRPr lang="fr-FR" dirty="0">
                <a:latin typeface="Arial" panose="020B0604020202020204" pitchFamily="34" charset="0"/>
              </a:endParaRPr>
            </a:p>
          </p:txBody>
        </p:sp>
        <p:sp>
          <p:nvSpPr>
            <p:cNvPr id="15" name="Freeform: Shape 14">
              <a:extLst>
                <a:ext uri="{FF2B5EF4-FFF2-40B4-BE49-F238E27FC236}">
                  <a16:creationId xmlns:a16="http://schemas.microsoft.com/office/drawing/2014/main" id="{E8A94DF9-BAFB-4BE4-9840-26E3AE412F1B}"/>
                </a:ext>
              </a:extLst>
            </p:cNvPr>
            <p:cNvSpPr/>
            <p:nvPr userDrawn="1"/>
          </p:nvSpPr>
          <p:spPr>
            <a:xfrm>
              <a:off x="6285233" y="2239754"/>
              <a:ext cx="104952" cy="102670"/>
            </a:xfrm>
            <a:custGeom>
              <a:avLst/>
              <a:gdLst>
                <a:gd name="connsiteX0" fmla="*/ 218983 w 438150"/>
                <a:gd name="connsiteY0" fmla="*/ 428357 h 428625"/>
                <a:gd name="connsiteX1" fmla="*/ 133258 w 438150"/>
                <a:gd name="connsiteY1" fmla="*/ 411783 h 428625"/>
                <a:gd name="connsiteX2" fmla="*/ 66583 w 438150"/>
                <a:gd name="connsiteY2" fmla="*/ 366635 h 428625"/>
                <a:gd name="connsiteX3" fmla="*/ 22864 w 438150"/>
                <a:gd name="connsiteY3" fmla="*/ 299960 h 428625"/>
                <a:gd name="connsiteX4" fmla="*/ 7147 w 438150"/>
                <a:gd name="connsiteY4" fmla="*/ 218807 h 428625"/>
                <a:gd name="connsiteX5" fmla="*/ 7147 w 438150"/>
                <a:gd name="connsiteY5" fmla="*/ 217569 h 428625"/>
                <a:gd name="connsiteX6" fmla="*/ 22864 w 438150"/>
                <a:gd name="connsiteY6" fmla="*/ 136416 h 428625"/>
                <a:gd name="connsiteX7" fmla="*/ 67155 w 438150"/>
                <a:gd name="connsiteY7" fmla="*/ 69741 h 428625"/>
                <a:gd name="connsiteX8" fmla="*/ 134687 w 438150"/>
                <a:gd name="connsiteY8" fmla="*/ 24021 h 428625"/>
                <a:gd name="connsiteX9" fmla="*/ 220888 w 438150"/>
                <a:gd name="connsiteY9" fmla="*/ 7161 h 428625"/>
                <a:gd name="connsiteX10" fmla="*/ 306613 w 438150"/>
                <a:gd name="connsiteY10" fmla="*/ 23735 h 428625"/>
                <a:gd name="connsiteX11" fmla="*/ 373288 w 438150"/>
                <a:gd name="connsiteY11" fmla="*/ 68883 h 428625"/>
                <a:gd name="connsiteX12" fmla="*/ 416913 w 438150"/>
                <a:gd name="connsiteY12" fmla="*/ 135558 h 428625"/>
                <a:gd name="connsiteX13" fmla="*/ 432629 w 438150"/>
                <a:gd name="connsiteY13" fmla="*/ 216711 h 428625"/>
                <a:gd name="connsiteX14" fmla="*/ 432629 w 438150"/>
                <a:gd name="connsiteY14" fmla="*/ 217854 h 428625"/>
                <a:gd name="connsiteX15" fmla="*/ 416913 w 438150"/>
                <a:gd name="connsiteY15" fmla="*/ 299103 h 428625"/>
                <a:gd name="connsiteX16" fmla="*/ 372717 w 438150"/>
                <a:gd name="connsiteY16" fmla="*/ 365778 h 428625"/>
                <a:gd name="connsiteX17" fmla="*/ 218983 w 438150"/>
                <a:gd name="connsiteY17" fmla="*/ 428357 h 428625"/>
                <a:gd name="connsiteX18" fmla="*/ 220222 w 438150"/>
                <a:gd name="connsiteY18" fmla="*/ 361682 h 428625"/>
                <a:gd name="connsiteX19" fmla="*/ 319091 w 438150"/>
                <a:gd name="connsiteY19" fmla="*/ 319677 h 428625"/>
                <a:gd name="connsiteX20" fmla="*/ 347666 w 438150"/>
                <a:gd name="connsiteY20" fmla="*/ 274147 h 428625"/>
                <a:gd name="connsiteX21" fmla="*/ 357858 w 438150"/>
                <a:gd name="connsiteY21" fmla="*/ 218140 h 428625"/>
                <a:gd name="connsiteX22" fmla="*/ 357858 w 438150"/>
                <a:gd name="connsiteY22" fmla="*/ 216997 h 428625"/>
                <a:gd name="connsiteX23" fmla="*/ 347666 w 438150"/>
                <a:gd name="connsiteY23" fmla="*/ 160704 h 428625"/>
                <a:gd name="connsiteX24" fmla="*/ 275181 w 438150"/>
                <a:gd name="connsiteY24" fmla="*/ 83457 h 428625"/>
                <a:gd name="connsiteX25" fmla="*/ 163738 w 438150"/>
                <a:gd name="connsiteY25" fmla="*/ 83457 h 428625"/>
                <a:gd name="connsiteX26" fmla="*/ 120304 w 438150"/>
                <a:gd name="connsiteY26" fmla="*/ 114318 h 428625"/>
                <a:gd name="connsiteX27" fmla="*/ 91729 w 438150"/>
                <a:gd name="connsiteY27" fmla="*/ 160133 h 428625"/>
                <a:gd name="connsiteX28" fmla="*/ 81537 w 438150"/>
                <a:gd name="connsiteY28" fmla="*/ 216140 h 428625"/>
                <a:gd name="connsiteX29" fmla="*/ 81538 w 438150"/>
                <a:gd name="connsiteY29" fmla="*/ 217283 h 428625"/>
                <a:gd name="connsiteX30" fmla="*/ 91729 w 438150"/>
                <a:gd name="connsiteY30" fmla="*/ 273290 h 428625"/>
                <a:gd name="connsiteX31" fmla="*/ 120304 w 438150"/>
                <a:gd name="connsiteY31" fmla="*/ 319391 h 428625"/>
                <a:gd name="connsiteX32" fmla="*/ 164310 w 438150"/>
                <a:gd name="connsiteY32" fmla="*/ 350633 h 428625"/>
                <a:gd name="connsiteX33" fmla="*/ 220222 w 438150"/>
                <a:gd name="connsiteY33" fmla="*/ 361968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38150" h="428625">
                  <a:moveTo>
                    <a:pt x="218983" y="428357"/>
                  </a:moveTo>
                  <a:cubicBezTo>
                    <a:pt x="189583" y="428674"/>
                    <a:pt x="160422" y="423037"/>
                    <a:pt x="133258" y="411783"/>
                  </a:cubicBezTo>
                  <a:cubicBezTo>
                    <a:pt x="108249" y="401324"/>
                    <a:pt x="85580" y="385974"/>
                    <a:pt x="66583" y="366635"/>
                  </a:cubicBezTo>
                  <a:cubicBezTo>
                    <a:pt x="47851" y="347434"/>
                    <a:pt x="33006" y="324794"/>
                    <a:pt x="22864" y="299960"/>
                  </a:cubicBezTo>
                  <a:cubicBezTo>
                    <a:pt x="12325" y="274210"/>
                    <a:pt x="6984" y="246630"/>
                    <a:pt x="7147" y="218807"/>
                  </a:cubicBezTo>
                  <a:lnTo>
                    <a:pt x="7147" y="217569"/>
                  </a:lnTo>
                  <a:cubicBezTo>
                    <a:pt x="6984" y="189746"/>
                    <a:pt x="12325" y="162166"/>
                    <a:pt x="22864" y="136416"/>
                  </a:cubicBezTo>
                  <a:cubicBezTo>
                    <a:pt x="33146" y="111519"/>
                    <a:pt x="48191" y="88870"/>
                    <a:pt x="67155" y="69741"/>
                  </a:cubicBezTo>
                  <a:cubicBezTo>
                    <a:pt x="86504" y="50285"/>
                    <a:pt x="109437" y="34760"/>
                    <a:pt x="134687" y="24021"/>
                  </a:cubicBezTo>
                  <a:cubicBezTo>
                    <a:pt x="161953" y="12523"/>
                    <a:pt x="191300" y="6783"/>
                    <a:pt x="220888" y="7161"/>
                  </a:cubicBezTo>
                  <a:cubicBezTo>
                    <a:pt x="250288" y="6854"/>
                    <a:pt x="279446" y="12492"/>
                    <a:pt x="306613" y="23735"/>
                  </a:cubicBezTo>
                  <a:cubicBezTo>
                    <a:pt x="331611" y="34217"/>
                    <a:pt x="354275" y="49564"/>
                    <a:pt x="373288" y="68883"/>
                  </a:cubicBezTo>
                  <a:cubicBezTo>
                    <a:pt x="392011" y="88073"/>
                    <a:pt x="406827" y="110718"/>
                    <a:pt x="416913" y="135558"/>
                  </a:cubicBezTo>
                  <a:cubicBezTo>
                    <a:pt x="427461" y="161306"/>
                    <a:pt x="432803" y="188888"/>
                    <a:pt x="432629" y="216711"/>
                  </a:cubicBezTo>
                  <a:lnTo>
                    <a:pt x="432629" y="217854"/>
                  </a:lnTo>
                  <a:cubicBezTo>
                    <a:pt x="432803" y="245709"/>
                    <a:pt x="427461" y="273322"/>
                    <a:pt x="416913" y="299103"/>
                  </a:cubicBezTo>
                  <a:cubicBezTo>
                    <a:pt x="406665" y="323995"/>
                    <a:pt x="391652" y="346644"/>
                    <a:pt x="372717" y="365778"/>
                  </a:cubicBezTo>
                  <a:cubicBezTo>
                    <a:pt x="332099" y="406653"/>
                    <a:pt x="276600" y="429244"/>
                    <a:pt x="218983" y="428357"/>
                  </a:cubicBezTo>
                  <a:close/>
                  <a:moveTo>
                    <a:pt x="220222" y="361682"/>
                  </a:moveTo>
                  <a:cubicBezTo>
                    <a:pt x="257610" y="362161"/>
                    <a:pt x="293481" y="346921"/>
                    <a:pt x="319091" y="319677"/>
                  </a:cubicBezTo>
                  <a:cubicBezTo>
                    <a:pt x="331504" y="306517"/>
                    <a:pt x="341213" y="291048"/>
                    <a:pt x="347666" y="274147"/>
                  </a:cubicBezTo>
                  <a:cubicBezTo>
                    <a:pt x="354525" y="256277"/>
                    <a:pt x="357982" y="237281"/>
                    <a:pt x="357858" y="218140"/>
                  </a:cubicBezTo>
                  <a:lnTo>
                    <a:pt x="357858" y="216997"/>
                  </a:lnTo>
                  <a:cubicBezTo>
                    <a:pt x="357948" y="197766"/>
                    <a:pt x="354493" y="178683"/>
                    <a:pt x="347666" y="160704"/>
                  </a:cubicBezTo>
                  <a:cubicBezTo>
                    <a:pt x="334823" y="126287"/>
                    <a:pt x="308712" y="98460"/>
                    <a:pt x="275181" y="83457"/>
                  </a:cubicBezTo>
                  <a:cubicBezTo>
                    <a:pt x="239636" y="68025"/>
                    <a:pt x="199283" y="68025"/>
                    <a:pt x="163738" y="83457"/>
                  </a:cubicBezTo>
                  <a:cubicBezTo>
                    <a:pt x="147300" y="90661"/>
                    <a:pt x="132516" y="101165"/>
                    <a:pt x="120304" y="114318"/>
                  </a:cubicBezTo>
                  <a:cubicBezTo>
                    <a:pt x="107954" y="127634"/>
                    <a:pt x="98256" y="143184"/>
                    <a:pt x="91729" y="160133"/>
                  </a:cubicBezTo>
                  <a:cubicBezTo>
                    <a:pt x="84886" y="178008"/>
                    <a:pt x="81429" y="197000"/>
                    <a:pt x="81537" y="216140"/>
                  </a:cubicBezTo>
                  <a:lnTo>
                    <a:pt x="81538" y="217283"/>
                  </a:lnTo>
                  <a:cubicBezTo>
                    <a:pt x="81421" y="236423"/>
                    <a:pt x="84877" y="255418"/>
                    <a:pt x="91729" y="273290"/>
                  </a:cubicBezTo>
                  <a:cubicBezTo>
                    <a:pt x="98242" y="290331"/>
                    <a:pt x="107940" y="305977"/>
                    <a:pt x="120304" y="319391"/>
                  </a:cubicBezTo>
                  <a:cubicBezTo>
                    <a:pt x="132678" y="332710"/>
                    <a:pt x="147656" y="343344"/>
                    <a:pt x="164310" y="350633"/>
                  </a:cubicBezTo>
                  <a:cubicBezTo>
                    <a:pt x="181946" y="358291"/>
                    <a:pt x="200996" y="362153"/>
                    <a:pt x="220222" y="361968"/>
                  </a:cubicBezTo>
                  <a:close/>
                </a:path>
              </a:pathLst>
            </a:custGeom>
            <a:solidFill>
              <a:schemeClr val="tx1"/>
            </a:solidFill>
            <a:ln w="9525" cap="flat">
              <a:noFill/>
              <a:prstDash val="solid"/>
              <a:miter/>
            </a:ln>
          </p:spPr>
          <p:txBody>
            <a:bodyPr rtlCol="0" anchor="ctr"/>
            <a:lstStyle/>
            <a:p>
              <a:pPr algn="ctr"/>
              <a:endParaRPr lang="fr-FR" dirty="0">
                <a:latin typeface="Arial" panose="020B0604020202020204" pitchFamily="34" charset="0"/>
              </a:endParaRPr>
            </a:p>
          </p:txBody>
        </p:sp>
        <p:sp>
          <p:nvSpPr>
            <p:cNvPr id="16" name="Freeform: Shape 15">
              <a:extLst>
                <a:ext uri="{FF2B5EF4-FFF2-40B4-BE49-F238E27FC236}">
                  <a16:creationId xmlns:a16="http://schemas.microsoft.com/office/drawing/2014/main" id="{5F9A081A-E818-4296-AF04-3676C01030AA}"/>
                </a:ext>
              </a:extLst>
            </p:cNvPr>
            <p:cNvSpPr/>
            <p:nvPr userDrawn="1"/>
          </p:nvSpPr>
          <p:spPr>
            <a:xfrm>
              <a:off x="6414895" y="2241349"/>
              <a:ext cx="84418" cy="100388"/>
            </a:xfrm>
            <a:custGeom>
              <a:avLst/>
              <a:gdLst>
                <a:gd name="connsiteX0" fmla="*/ 7144 w 352425"/>
                <a:gd name="connsiteY0" fmla="*/ 7171 h 419100"/>
                <a:gd name="connsiteX1" fmla="*/ 188786 w 352425"/>
                <a:gd name="connsiteY1" fmla="*/ 7171 h 419100"/>
                <a:gd name="connsiteX2" fmla="*/ 256889 w 352425"/>
                <a:gd name="connsiteY2" fmla="*/ 17934 h 419100"/>
                <a:gd name="connsiteX3" fmla="*/ 306419 w 352425"/>
                <a:gd name="connsiteY3" fmla="*/ 47938 h 419100"/>
                <a:gd name="connsiteX4" fmla="*/ 331470 w 352425"/>
                <a:gd name="connsiteY4" fmla="*/ 86895 h 419100"/>
                <a:gd name="connsiteX5" fmla="*/ 340138 w 352425"/>
                <a:gd name="connsiteY5" fmla="*/ 135854 h 419100"/>
                <a:gd name="connsiteX6" fmla="*/ 340138 w 352425"/>
                <a:gd name="connsiteY6" fmla="*/ 136997 h 419100"/>
                <a:gd name="connsiteX7" fmla="*/ 313087 w 352425"/>
                <a:gd name="connsiteY7" fmla="*/ 217673 h 419100"/>
                <a:gd name="connsiteX8" fmla="*/ 243554 w 352425"/>
                <a:gd name="connsiteY8" fmla="*/ 260441 h 419100"/>
                <a:gd name="connsiteX9" fmla="*/ 353568 w 352425"/>
                <a:gd name="connsiteY9" fmla="*/ 414650 h 419100"/>
                <a:gd name="connsiteX10" fmla="*/ 268605 w 352425"/>
                <a:gd name="connsiteY10" fmla="*/ 414650 h 419100"/>
                <a:gd name="connsiteX11" fmla="*/ 168402 w 352425"/>
                <a:gd name="connsiteY11" fmla="*/ 272823 h 419100"/>
                <a:gd name="connsiteX12" fmla="*/ 78772 w 352425"/>
                <a:gd name="connsiteY12" fmla="*/ 272823 h 419100"/>
                <a:gd name="connsiteX13" fmla="*/ 78772 w 352425"/>
                <a:gd name="connsiteY13" fmla="*/ 414841 h 419100"/>
                <a:gd name="connsiteX14" fmla="*/ 7144 w 352425"/>
                <a:gd name="connsiteY14" fmla="*/ 414841 h 419100"/>
                <a:gd name="connsiteX15" fmla="*/ 183547 w 352425"/>
                <a:gd name="connsiteY15" fmla="*/ 209196 h 419100"/>
                <a:gd name="connsiteX16" fmla="*/ 244698 w 352425"/>
                <a:gd name="connsiteY16" fmla="*/ 190813 h 419100"/>
                <a:gd name="connsiteX17" fmla="*/ 267367 w 352425"/>
                <a:gd name="connsiteY17" fmla="*/ 141093 h 419100"/>
                <a:gd name="connsiteX18" fmla="*/ 267367 w 352425"/>
                <a:gd name="connsiteY18" fmla="*/ 139949 h 419100"/>
                <a:gd name="connsiteX19" fmla="*/ 245269 w 352425"/>
                <a:gd name="connsiteY19" fmla="*/ 89562 h 419100"/>
                <a:gd name="connsiteX20" fmla="*/ 182975 w 352425"/>
                <a:gd name="connsiteY20" fmla="*/ 72417 h 419100"/>
                <a:gd name="connsiteX21" fmla="*/ 78772 w 352425"/>
                <a:gd name="connsiteY21" fmla="*/ 72417 h 419100"/>
                <a:gd name="connsiteX22" fmla="*/ 78772 w 352425"/>
                <a:gd name="connsiteY22" fmla="*/ 209196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52425" h="419100">
                  <a:moveTo>
                    <a:pt x="7144" y="7171"/>
                  </a:moveTo>
                  <a:lnTo>
                    <a:pt x="188786" y="7171"/>
                  </a:lnTo>
                  <a:cubicBezTo>
                    <a:pt x="211939" y="6790"/>
                    <a:pt x="234982" y="10431"/>
                    <a:pt x="256889" y="17934"/>
                  </a:cubicBezTo>
                  <a:cubicBezTo>
                    <a:pt x="275324" y="24344"/>
                    <a:pt x="292201" y="34567"/>
                    <a:pt x="306419" y="47938"/>
                  </a:cubicBezTo>
                  <a:cubicBezTo>
                    <a:pt x="317253" y="59148"/>
                    <a:pt x="325766" y="72387"/>
                    <a:pt x="331470" y="86895"/>
                  </a:cubicBezTo>
                  <a:cubicBezTo>
                    <a:pt x="337403" y="102527"/>
                    <a:pt x="340343" y="119135"/>
                    <a:pt x="340138" y="135854"/>
                  </a:cubicBezTo>
                  <a:lnTo>
                    <a:pt x="340138" y="136997"/>
                  </a:lnTo>
                  <a:cubicBezTo>
                    <a:pt x="341579" y="166333"/>
                    <a:pt x="331921" y="195136"/>
                    <a:pt x="313087" y="217673"/>
                  </a:cubicBezTo>
                  <a:cubicBezTo>
                    <a:pt x="294505" y="238320"/>
                    <a:pt x="270363" y="253169"/>
                    <a:pt x="243554" y="260441"/>
                  </a:cubicBezTo>
                  <a:lnTo>
                    <a:pt x="353568" y="414650"/>
                  </a:lnTo>
                  <a:lnTo>
                    <a:pt x="268605" y="414650"/>
                  </a:lnTo>
                  <a:lnTo>
                    <a:pt x="168402" y="272823"/>
                  </a:lnTo>
                  <a:lnTo>
                    <a:pt x="78772" y="272823"/>
                  </a:lnTo>
                  <a:lnTo>
                    <a:pt x="78772" y="414841"/>
                  </a:lnTo>
                  <a:lnTo>
                    <a:pt x="7144" y="414841"/>
                  </a:lnTo>
                  <a:close/>
                  <a:moveTo>
                    <a:pt x="183547" y="209196"/>
                  </a:moveTo>
                  <a:cubicBezTo>
                    <a:pt x="205449" y="210374"/>
                    <a:pt x="227076" y="203873"/>
                    <a:pt x="244698" y="190813"/>
                  </a:cubicBezTo>
                  <a:cubicBezTo>
                    <a:pt x="259749" y="178802"/>
                    <a:pt x="268170" y="160332"/>
                    <a:pt x="267367" y="141093"/>
                  </a:cubicBezTo>
                  <a:lnTo>
                    <a:pt x="267367" y="139949"/>
                  </a:lnTo>
                  <a:cubicBezTo>
                    <a:pt x="268637" y="120559"/>
                    <a:pt x="260394" y="101763"/>
                    <a:pt x="245269" y="89562"/>
                  </a:cubicBezTo>
                  <a:cubicBezTo>
                    <a:pt x="226982" y="77093"/>
                    <a:pt x="205067" y="71061"/>
                    <a:pt x="182975" y="72417"/>
                  </a:cubicBezTo>
                  <a:lnTo>
                    <a:pt x="78772" y="72417"/>
                  </a:lnTo>
                  <a:lnTo>
                    <a:pt x="78772" y="209196"/>
                  </a:lnTo>
                  <a:close/>
                </a:path>
              </a:pathLst>
            </a:custGeom>
            <a:solidFill>
              <a:schemeClr val="tx1"/>
            </a:solidFill>
            <a:ln w="9525" cap="flat">
              <a:noFill/>
              <a:prstDash val="solid"/>
              <a:miter/>
            </a:ln>
          </p:spPr>
          <p:txBody>
            <a:bodyPr rtlCol="0" anchor="ctr"/>
            <a:lstStyle/>
            <a:p>
              <a:pPr algn="ctr"/>
              <a:endParaRPr lang="fr-FR" dirty="0">
                <a:latin typeface="Arial" panose="020B0604020202020204" pitchFamily="34" charset="0"/>
              </a:endParaRPr>
            </a:p>
          </p:txBody>
        </p:sp>
        <p:sp>
          <p:nvSpPr>
            <p:cNvPr id="17" name="Freeform: Shape 16">
              <a:extLst>
                <a:ext uri="{FF2B5EF4-FFF2-40B4-BE49-F238E27FC236}">
                  <a16:creationId xmlns:a16="http://schemas.microsoft.com/office/drawing/2014/main" id="{2F93CB37-9F90-4482-81C5-10C26B916690}"/>
                </a:ext>
              </a:extLst>
            </p:cNvPr>
            <p:cNvSpPr/>
            <p:nvPr userDrawn="1"/>
          </p:nvSpPr>
          <p:spPr>
            <a:xfrm>
              <a:off x="5926435" y="2240983"/>
              <a:ext cx="77573" cy="102670"/>
            </a:xfrm>
            <a:custGeom>
              <a:avLst/>
              <a:gdLst>
                <a:gd name="connsiteX0" fmla="*/ 177165 w 323850"/>
                <a:gd name="connsiteY0" fmla="*/ 425606 h 428625"/>
                <a:gd name="connsiteX1" fmla="*/ 86963 w 323850"/>
                <a:gd name="connsiteY1" fmla="*/ 409605 h 428625"/>
                <a:gd name="connsiteX2" fmla="*/ 7144 w 323850"/>
                <a:gd name="connsiteY2" fmla="*/ 360455 h 428625"/>
                <a:gd name="connsiteX3" fmla="*/ 68199 w 323850"/>
                <a:gd name="connsiteY3" fmla="*/ 323784 h 428625"/>
                <a:gd name="connsiteX4" fmla="*/ 68866 w 323850"/>
                <a:gd name="connsiteY4" fmla="*/ 323784 h 428625"/>
                <a:gd name="connsiteX5" fmla="*/ 110490 w 323850"/>
                <a:gd name="connsiteY5" fmla="*/ 348263 h 428625"/>
                <a:gd name="connsiteX6" fmla="*/ 178879 w 323850"/>
                <a:gd name="connsiteY6" fmla="*/ 361980 h 428625"/>
                <a:gd name="connsiteX7" fmla="*/ 231648 w 323850"/>
                <a:gd name="connsiteY7" fmla="*/ 347692 h 428625"/>
                <a:gd name="connsiteX8" fmla="*/ 250698 w 323850"/>
                <a:gd name="connsiteY8" fmla="*/ 310735 h 428625"/>
                <a:gd name="connsiteX9" fmla="*/ 250698 w 323850"/>
                <a:gd name="connsiteY9" fmla="*/ 309592 h 428625"/>
                <a:gd name="connsiteX10" fmla="*/ 246983 w 323850"/>
                <a:gd name="connsiteY10" fmla="*/ 290066 h 428625"/>
                <a:gd name="connsiteX11" fmla="*/ 233077 w 323850"/>
                <a:gd name="connsiteY11" fmla="*/ 274349 h 428625"/>
                <a:gd name="connsiteX12" fmla="*/ 205073 w 323850"/>
                <a:gd name="connsiteY12" fmla="*/ 260348 h 428625"/>
                <a:gd name="connsiteX13" fmla="*/ 158877 w 323850"/>
                <a:gd name="connsiteY13" fmla="*/ 247584 h 428625"/>
                <a:gd name="connsiteX14" fmla="*/ 100965 w 323850"/>
                <a:gd name="connsiteY14" fmla="*/ 230439 h 428625"/>
                <a:gd name="connsiteX15" fmla="*/ 58388 w 323850"/>
                <a:gd name="connsiteY15" fmla="*/ 207103 h 428625"/>
                <a:gd name="connsiteX16" fmla="*/ 32194 w 323850"/>
                <a:gd name="connsiteY16" fmla="*/ 173670 h 428625"/>
                <a:gd name="connsiteX17" fmla="*/ 23241 w 323850"/>
                <a:gd name="connsiteY17" fmla="*/ 126045 h 428625"/>
                <a:gd name="connsiteX18" fmla="*/ 23241 w 323850"/>
                <a:gd name="connsiteY18" fmla="*/ 124902 h 428625"/>
                <a:gd name="connsiteX19" fmla="*/ 33719 w 323850"/>
                <a:gd name="connsiteY19" fmla="*/ 77277 h 428625"/>
                <a:gd name="connsiteX20" fmla="*/ 62294 w 323850"/>
                <a:gd name="connsiteY20" fmla="*/ 40034 h 428625"/>
                <a:gd name="connsiteX21" fmla="*/ 106299 w 323850"/>
                <a:gd name="connsiteY21" fmla="*/ 15841 h 428625"/>
                <a:gd name="connsiteX22" fmla="*/ 162116 w 323850"/>
                <a:gd name="connsiteY22" fmla="*/ 7173 h 428625"/>
                <a:gd name="connsiteX23" fmla="*/ 242792 w 323850"/>
                <a:gd name="connsiteY23" fmla="*/ 20222 h 428625"/>
                <a:gd name="connsiteX24" fmla="*/ 310039 w 323850"/>
                <a:gd name="connsiteY24" fmla="*/ 58322 h 428625"/>
                <a:gd name="connsiteX25" fmla="*/ 246983 w 323850"/>
                <a:gd name="connsiteY25" fmla="*/ 96422 h 428625"/>
                <a:gd name="connsiteX26" fmla="*/ 245459 w 323850"/>
                <a:gd name="connsiteY26" fmla="*/ 95660 h 428625"/>
                <a:gd name="connsiteX27" fmla="*/ 216313 w 323850"/>
                <a:gd name="connsiteY27" fmla="*/ 81563 h 428625"/>
                <a:gd name="connsiteX28" fmla="*/ 160973 w 323850"/>
                <a:gd name="connsiteY28" fmla="*/ 70800 h 428625"/>
                <a:gd name="connsiteX29" fmla="*/ 112109 w 323850"/>
                <a:gd name="connsiteY29" fmla="*/ 84707 h 428625"/>
                <a:gd name="connsiteX30" fmla="*/ 94583 w 323850"/>
                <a:gd name="connsiteY30" fmla="*/ 119092 h 428625"/>
                <a:gd name="connsiteX31" fmla="*/ 94583 w 323850"/>
                <a:gd name="connsiteY31" fmla="*/ 120235 h 428625"/>
                <a:gd name="connsiteX32" fmla="*/ 98679 w 323850"/>
                <a:gd name="connsiteY32" fmla="*/ 140904 h 428625"/>
                <a:gd name="connsiteX33" fmla="*/ 113824 w 323850"/>
                <a:gd name="connsiteY33" fmla="*/ 157192 h 428625"/>
                <a:gd name="connsiteX34" fmla="*/ 143542 w 323850"/>
                <a:gd name="connsiteY34" fmla="*/ 170908 h 428625"/>
                <a:gd name="connsiteX35" fmla="*/ 191834 w 323850"/>
                <a:gd name="connsiteY35" fmla="*/ 184338 h 428625"/>
                <a:gd name="connsiteX36" fmla="*/ 248317 w 323850"/>
                <a:gd name="connsiteY36" fmla="*/ 202340 h 428625"/>
                <a:gd name="connsiteX37" fmla="*/ 289369 w 323850"/>
                <a:gd name="connsiteY37" fmla="*/ 226534 h 428625"/>
                <a:gd name="connsiteX38" fmla="*/ 314039 w 323850"/>
                <a:gd name="connsiteY38" fmla="*/ 259681 h 428625"/>
                <a:gd name="connsiteX39" fmla="*/ 322231 w 323850"/>
                <a:gd name="connsiteY39" fmla="*/ 303591 h 428625"/>
                <a:gd name="connsiteX40" fmla="*/ 322231 w 323850"/>
                <a:gd name="connsiteY40" fmla="*/ 304829 h 428625"/>
                <a:gd name="connsiteX41" fmla="*/ 311467 w 323850"/>
                <a:gd name="connsiteY41" fmla="*/ 356074 h 428625"/>
                <a:gd name="connsiteX42" fmla="*/ 281464 w 323850"/>
                <a:gd name="connsiteY42" fmla="*/ 394174 h 428625"/>
                <a:gd name="connsiteX43" fmla="*/ 235934 w 323850"/>
                <a:gd name="connsiteY43" fmla="*/ 417224 h 428625"/>
                <a:gd name="connsiteX44" fmla="*/ 177165 w 323850"/>
                <a:gd name="connsiteY44" fmla="*/ 42560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323850" h="428625">
                  <a:moveTo>
                    <a:pt x="177165" y="425606"/>
                  </a:moveTo>
                  <a:cubicBezTo>
                    <a:pt x="146382" y="425714"/>
                    <a:pt x="115831" y="420294"/>
                    <a:pt x="86963" y="409605"/>
                  </a:cubicBezTo>
                  <a:cubicBezTo>
                    <a:pt x="57459" y="398476"/>
                    <a:pt x="30363" y="381791"/>
                    <a:pt x="7144" y="360455"/>
                  </a:cubicBezTo>
                  <a:lnTo>
                    <a:pt x="68199" y="323784"/>
                  </a:lnTo>
                  <a:cubicBezTo>
                    <a:pt x="68199" y="323784"/>
                    <a:pt x="68199" y="323784"/>
                    <a:pt x="68866" y="323784"/>
                  </a:cubicBezTo>
                  <a:cubicBezTo>
                    <a:pt x="81831" y="333400"/>
                    <a:pt x="95785" y="341606"/>
                    <a:pt x="110490" y="348263"/>
                  </a:cubicBezTo>
                  <a:cubicBezTo>
                    <a:pt x="132050" y="357652"/>
                    <a:pt x="155366" y="362328"/>
                    <a:pt x="178879" y="361980"/>
                  </a:cubicBezTo>
                  <a:cubicBezTo>
                    <a:pt x="197543" y="362973"/>
                    <a:pt x="216035" y="357966"/>
                    <a:pt x="231648" y="347692"/>
                  </a:cubicBezTo>
                  <a:cubicBezTo>
                    <a:pt x="243797" y="339350"/>
                    <a:pt x="250952" y="325470"/>
                    <a:pt x="250698" y="310735"/>
                  </a:cubicBezTo>
                  <a:lnTo>
                    <a:pt x="250698" y="309592"/>
                  </a:lnTo>
                  <a:cubicBezTo>
                    <a:pt x="250847" y="302894"/>
                    <a:pt x="249581" y="296241"/>
                    <a:pt x="246983" y="290066"/>
                  </a:cubicBezTo>
                  <a:cubicBezTo>
                    <a:pt x="243715" y="283760"/>
                    <a:pt x="238938" y="278361"/>
                    <a:pt x="233077" y="274349"/>
                  </a:cubicBezTo>
                  <a:cubicBezTo>
                    <a:pt x="224454" y="268378"/>
                    <a:pt x="215025" y="263663"/>
                    <a:pt x="205073" y="260348"/>
                  </a:cubicBezTo>
                  <a:cubicBezTo>
                    <a:pt x="189931" y="255214"/>
                    <a:pt x="174507" y="250952"/>
                    <a:pt x="158877" y="247584"/>
                  </a:cubicBezTo>
                  <a:cubicBezTo>
                    <a:pt x="139212" y="243167"/>
                    <a:pt x="119865" y="237439"/>
                    <a:pt x="100965" y="230439"/>
                  </a:cubicBezTo>
                  <a:cubicBezTo>
                    <a:pt x="85654" y="224903"/>
                    <a:pt x="71292" y="217031"/>
                    <a:pt x="58388" y="207103"/>
                  </a:cubicBezTo>
                  <a:cubicBezTo>
                    <a:pt x="47128" y="198195"/>
                    <a:pt x="38150" y="186735"/>
                    <a:pt x="32194" y="173670"/>
                  </a:cubicBezTo>
                  <a:cubicBezTo>
                    <a:pt x="25866" y="158610"/>
                    <a:pt x="22814" y="142376"/>
                    <a:pt x="23241" y="126045"/>
                  </a:cubicBezTo>
                  <a:lnTo>
                    <a:pt x="23241" y="124902"/>
                  </a:lnTo>
                  <a:cubicBezTo>
                    <a:pt x="23084" y="108439"/>
                    <a:pt x="26667" y="92155"/>
                    <a:pt x="33719" y="77277"/>
                  </a:cubicBezTo>
                  <a:cubicBezTo>
                    <a:pt x="40464" y="62958"/>
                    <a:pt x="50209" y="50257"/>
                    <a:pt x="62294" y="40034"/>
                  </a:cubicBezTo>
                  <a:cubicBezTo>
                    <a:pt x="75311" y="29275"/>
                    <a:pt x="90240" y="21067"/>
                    <a:pt x="106299" y="15841"/>
                  </a:cubicBezTo>
                  <a:cubicBezTo>
                    <a:pt x="124297" y="9886"/>
                    <a:pt x="143159" y="6957"/>
                    <a:pt x="162116" y="7173"/>
                  </a:cubicBezTo>
                  <a:cubicBezTo>
                    <a:pt x="189566" y="6737"/>
                    <a:pt x="216878" y="11155"/>
                    <a:pt x="242792" y="20222"/>
                  </a:cubicBezTo>
                  <a:cubicBezTo>
                    <a:pt x="267106" y="29234"/>
                    <a:pt x="289812" y="42098"/>
                    <a:pt x="310039" y="58322"/>
                  </a:cubicBezTo>
                  <a:lnTo>
                    <a:pt x="246983" y="96422"/>
                  </a:lnTo>
                  <a:lnTo>
                    <a:pt x="245459" y="95660"/>
                  </a:lnTo>
                  <a:cubicBezTo>
                    <a:pt x="236093" y="90271"/>
                    <a:pt x="226353" y="85560"/>
                    <a:pt x="216313" y="81563"/>
                  </a:cubicBezTo>
                  <a:cubicBezTo>
                    <a:pt x="198720" y="74484"/>
                    <a:pt x="179936" y="70831"/>
                    <a:pt x="160973" y="70800"/>
                  </a:cubicBezTo>
                  <a:cubicBezTo>
                    <a:pt x="143578" y="69748"/>
                    <a:pt x="126344" y="74653"/>
                    <a:pt x="112109" y="84707"/>
                  </a:cubicBezTo>
                  <a:cubicBezTo>
                    <a:pt x="101085" y="92690"/>
                    <a:pt x="94566" y="105481"/>
                    <a:pt x="94583" y="119092"/>
                  </a:cubicBezTo>
                  <a:lnTo>
                    <a:pt x="94583" y="120235"/>
                  </a:lnTo>
                  <a:cubicBezTo>
                    <a:pt x="94474" y="127337"/>
                    <a:pt x="95870" y="134381"/>
                    <a:pt x="98679" y="140904"/>
                  </a:cubicBezTo>
                  <a:cubicBezTo>
                    <a:pt x="102108" y="147641"/>
                    <a:pt x="107354" y="153283"/>
                    <a:pt x="113824" y="157192"/>
                  </a:cubicBezTo>
                  <a:cubicBezTo>
                    <a:pt x="123126" y="162973"/>
                    <a:pt x="133108" y="167580"/>
                    <a:pt x="143542" y="170908"/>
                  </a:cubicBezTo>
                  <a:cubicBezTo>
                    <a:pt x="155924" y="175162"/>
                    <a:pt x="172021" y="179639"/>
                    <a:pt x="191834" y="184338"/>
                  </a:cubicBezTo>
                  <a:cubicBezTo>
                    <a:pt x="211040" y="189079"/>
                    <a:pt x="229909" y="195093"/>
                    <a:pt x="248317" y="202340"/>
                  </a:cubicBezTo>
                  <a:cubicBezTo>
                    <a:pt x="263233" y="208104"/>
                    <a:pt x="277101" y="216277"/>
                    <a:pt x="289369" y="226534"/>
                  </a:cubicBezTo>
                  <a:cubicBezTo>
                    <a:pt x="300024" y="235547"/>
                    <a:pt x="308464" y="246887"/>
                    <a:pt x="314039" y="259681"/>
                  </a:cubicBezTo>
                  <a:cubicBezTo>
                    <a:pt x="319741" y="273604"/>
                    <a:pt x="322529" y="288548"/>
                    <a:pt x="322231" y="303591"/>
                  </a:cubicBezTo>
                  <a:lnTo>
                    <a:pt x="322231" y="304829"/>
                  </a:lnTo>
                  <a:cubicBezTo>
                    <a:pt x="322497" y="322498"/>
                    <a:pt x="318820" y="340005"/>
                    <a:pt x="311467" y="356074"/>
                  </a:cubicBezTo>
                  <a:cubicBezTo>
                    <a:pt x="304408" y="370837"/>
                    <a:pt x="294161" y="383850"/>
                    <a:pt x="281464" y="394174"/>
                  </a:cubicBezTo>
                  <a:cubicBezTo>
                    <a:pt x="267913" y="404717"/>
                    <a:pt x="252453" y="412544"/>
                    <a:pt x="235934" y="417224"/>
                  </a:cubicBezTo>
                  <a:cubicBezTo>
                    <a:pt x="216857" y="422865"/>
                    <a:pt x="197058" y="425688"/>
                    <a:pt x="177165" y="425606"/>
                  </a:cubicBezTo>
                  <a:close/>
                </a:path>
              </a:pathLst>
            </a:custGeom>
            <a:solidFill>
              <a:schemeClr val="tx1"/>
            </a:solidFill>
            <a:ln w="9525" cap="flat">
              <a:noFill/>
              <a:prstDash val="solid"/>
              <a:miter/>
            </a:ln>
          </p:spPr>
          <p:txBody>
            <a:bodyPr rtlCol="0" anchor="ctr"/>
            <a:lstStyle/>
            <a:p>
              <a:pPr algn="ctr"/>
              <a:endParaRPr lang="fr-FR" dirty="0">
                <a:latin typeface="Arial" panose="020B0604020202020204" pitchFamily="34" charset="0"/>
              </a:endParaRPr>
            </a:p>
          </p:txBody>
        </p:sp>
      </p:grpSp>
      <p:grpSp>
        <p:nvGrpSpPr>
          <p:cNvPr id="6" name="Group 5">
            <a:extLst>
              <a:ext uri="{FF2B5EF4-FFF2-40B4-BE49-F238E27FC236}">
                <a16:creationId xmlns:a16="http://schemas.microsoft.com/office/drawing/2014/main" id="{E16596CD-5B12-4387-BC21-F6F485DC7D1C}"/>
              </a:ext>
            </a:extLst>
          </p:cNvPr>
          <p:cNvGrpSpPr/>
          <p:nvPr userDrawn="1"/>
        </p:nvGrpSpPr>
        <p:grpSpPr>
          <a:xfrm>
            <a:off x="4458739" y="2792535"/>
            <a:ext cx="3274523" cy="684480"/>
            <a:chOff x="4458739" y="2760785"/>
            <a:chExt cx="3274523" cy="684480"/>
          </a:xfrm>
        </p:grpSpPr>
        <p:sp>
          <p:nvSpPr>
            <p:cNvPr id="27" name="Freeform: Shape 26">
              <a:extLst>
                <a:ext uri="{FF2B5EF4-FFF2-40B4-BE49-F238E27FC236}">
                  <a16:creationId xmlns:a16="http://schemas.microsoft.com/office/drawing/2014/main" id="{23637F9B-68AD-4926-B32F-CE76A971142D}"/>
                </a:ext>
              </a:extLst>
            </p:cNvPr>
            <p:cNvSpPr/>
            <p:nvPr/>
          </p:nvSpPr>
          <p:spPr>
            <a:xfrm>
              <a:off x="4458739" y="2946693"/>
              <a:ext cx="392942" cy="498572"/>
            </a:xfrm>
            <a:custGeom>
              <a:avLst/>
              <a:gdLst>
                <a:gd name="connsiteX0" fmla="*/ 299989 w 392942"/>
                <a:gd name="connsiteY0" fmla="*/ 139431 h 498572"/>
                <a:gd name="connsiteX1" fmla="*/ 202809 w 392942"/>
                <a:gd name="connsiteY1" fmla="*/ 76053 h 498572"/>
                <a:gd name="connsiteX2" fmla="*/ 109855 w 392942"/>
                <a:gd name="connsiteY2" fmla="*/ 139431 h 498572"/>
                <a:gd name="connsiteX3" fmla="*/ 185908 w 392942"/>
                <a:gd name="connsiteY3" fmla="*/ 202809 h 498572"/>
                <a:gd name="connsiteX4" fmla="*/ 261962 w 392942"/>
                <a:gd name="connsiteY4" fmla="*/ 219710 h 498572"/>
                <a:gd name="connsiteX5" fmla="*/ 392943 w 392942"/>
                <a:gd name="connsiteY5" fmla="*/ 350691 h 498572"/>
                <a:gd name="connsiteX6" fmla="*/ 194359 w 392942"/>
                <a:gd name="connsiteY6" fmla="*/ 498572 h 498572"/>
                <a:gd name="connsiteX7" fmla="*/ 0 w 392942"/>
                <a:gd name="connsiteY7" fmla="*/ 363366 h 498572"/>
                <a:gd name="connsiteX8" fmla="*/ 92954 w 392942"/>
                <a:gd name="connsiteY8" fmla="*/ 350691 h 498572"/>
                <a:gd name="connsiteX9" fmla="*/ 198584 w 392942"/>
                <a:gd name="connsiteY9" fmla="*/ 422519 h 498572"/>
                <a:gd name="connsiteX10" fmla="*/ 299989 w 392942"/>
                <a:gd name="connsiteY10" fmla="*/ 354916 h 498572"/>
                <a:gd name="connsiteX11" fmla="*/ 232386 w 392942"/>
                <a:gd name="connsiteY11" fmla="*/ 291538 h 498572"/>
                <a:gd name="connsiteX12" fmla="*/ 147882 w 392942"/>
                <a:gd name="connsiteY12" fmla="*/ 278862 h 498572"/>
                <a:gd name="connsiteX13" fmla="*/ 16901 w 392942"/>
                <a:gd name="connsiteY13" fmla="*/ 143656 h 498572"/>
                <a:gd name="connsiteX14" fmla="*/ 202809 w 392942"/>
                <a:gd name="connsiteY14" fmla="*/ 0 h 498572"/>
                <a:gd name="connsiteX15" fmla="*/ 384493 w 392942"/>
                <a:gd name="connsiteY15" fmla="*/ 122530 h 498572"/>
                <a:gd name="connsiteX16" fmla="*/ 299989 w 392942"/>
                <a:gd name="connsiteY16" fmla="*/ 139431 h 498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2942" h="498572">
                  <a:moveTo>
                    <a:pt x="299989" y="139431"/>
                  </a:moveTo>
                  <a:cubicBezTo>
                    <a:pt x="287313" y="105630"/>
                    <a:pt x="261962" y="76053"/>
                    <a:pt x="202809" y="76053"/>
                  </a:cubicBezTo>
                  <a:cubicBezTo>
                    <a:pt x="147882" y="76053"/>
                    <a:pt x="109855" y="101405"/>
                    <a:pt x="109855" y="139431"/>
                  </a:cubicBezTo>
                  <a:cubicBezTo>
                    <a:pt x="109855" y="173233"/>
                    <a:pt x="130981" y="190133"/>
                    <a:pt x="185908" y="202809"/>
                  </a:cubicBezTo>
                  <a:lnTo>
                    <a:pt x="261962" y="219710"/>
                  </a:lnTo>
                  <a:cubicBezTo>
                    <a:pt x="350691" y="240836"/>
                    <a:pt x="392943" y="283088"/>
                    <a:pt x="392943" y="350691"/>
                  </a:cubicBezTo>
                  <a:cubicBezTo>
                    <a:pt x="392943" y="439420"/>
                    <a:pt x="312664" y="498572"/>
                    <a:pt x="194359" y="498572"/>
                  </a:cubicBezTo>
                  <a:cubicBezTo>
                    <a:pt x="84504" y="498572"/>
                    <a:pt x="12676" y="452095"/>
                    <a:pt x="0" y="363366"/>
                  </a:cubicBezTo>
                  <a:lnTo>
                    <a:pt x="92954" y="350691"/>
                  </a:lnTo>
                  <a:cubicBezTo>
                    <a:pt x="105630" y="397168"/>
                    <a:pt x="139431" y="422519"/>
                    <a:pt x="198584" y="422519"/>
                  </a:cubicBezTo>
                  <a:cubicBezTo>
                    <a:pt x="261962" y="422519"/>
                    <a:pt x="299989" y="392942"/>
                    <a:pt x="299989" y="354916"/>
                  </a:cubicBezTo>
                  <a:cubicBezTo>
                    <a:pt x="299989" y="325339"/>
                    <a:pt x="278863" y="304214"/>
                    <a:pt x="232386" y="291538"/>
                  </a:cubicBezTo>
                  <a:lnTo>
                    <a:pt x="147882" y="278862"/>
                  </a:lnTo>
                  <a:cubicBezTo>
                    <a:pt x="59153" y="257736"/>
                    <a:pt x="16901" y="211259"/>
                    <a:pt x="16901" y="143656"/>
                  </a:cubicBezTo>
                  <a:cubicBezTo>
                    <a:pt x="16901" y="59153"/>
                    <a:pt x="92954" y="0"/>
                    <a:pt x="202809" y="0"/>
                  </a:cubicBezTo>
                  <a:cubicBezTo>
                    <a:pt x="308439" y="0"/>
                    <a:pt x="367592" y="50702"/>
                    <a:pt x="384493" y="122530"/>
                  </a:cubicBezTo>
                  <a:lnTo>
                    <a:pt x="299989" y="139431"/>
                  </a:lnTo>
                  <a:close/>
                </a:path>
              </a:pathLst>
            </a:custGeom>
            <a:solidFill>
              <a:schemeClr val="tx1"/>
            </a:solidFill>
            <a:ln w="42252" cap="flat">
              <a:noFill/>
              <a:prstDash val="solid"/>
              <a:miter/>
            </a:ln>
          </p:spPr>
          <p:txBody>
            <a:bodyPr rtlCol="0" anchor="ctr"/>
            <a:lstStyle/>
            <a:p>
              <a:endParaRPr lang="fr-FR" dirty="0">
                <a:solidFill>
                  <a:schemeClr val="bg1">
                    <a:lumMod val="95000"/>
                    <a:lumOff val="5000"/>
                  </a:schemeClr>
                </a:solidFill>
                <a:latin typeface="Arial" panose="020B0604020202020204" pitchFamily="34" charset="0"/>
              </a:endParaRPr>
            </a:p>
          </p:txBody>
        </p:sp>
        <p:sp>
          <p:nvSpPr>
            <p:cNvPr id="29" name="Freeform: Shape 28">
              <a:extLst>
                <a:ext uri="{FF2B5EF4-FFF2-40B4-BE49-F238E27FC236}">
                  <a16:creationId xmlns:a16="http://schemas.microsoft.com/office/drawing/2014/main" id="{6D24D480-1B12-4A4A-A9BE-244AF917487F}"/>
                </a:ext>
              </a:extLst>
            </p:cNvPr>
            <p:cNvSpPr/>
            <p:nvPr/>
          </p:nvSpPr>
          <p:spPr>
            <a:xfrm>
              <a:off x="4931960" y="2942468"/>
              <a:ext cx="439420" cy="502797"/>
            </a:xfrm>
            <a:custGeom>
              <a:avLst/>
              <a:gdLst>
                <a:gd name="connsiteX0" fmla="*/ 0 w 439420"/>
                <a:gd name="connsiteY0" fmla="*/ 253511 h 502797"/>
                <a:gd name="connsiteX1" fmla="*/ 223935 w 439420"/>
                <a:gd name="connsiteY1" fmla="*/ 0 h 502797"/>
                <a:gd name="connsiteX2" fmla="*/ 439420 w 439420"/>
                <a:gd name="connsiteY2" fmla="*/ 245061 h 502797"/>
                <a:gd name="connsiteX3" fmla="*/ 439420 w 439420"/>
                <a:gd name="connsiteY3" fmla="*/ 278862 h 502797"/>
                <a:gd name="connsiteX4" fmla="*/ 97179 w 439420"/>
                <a:gd name="connsiteY4" fmla="*/ 278862 h 502797"/>
                <a:gd name="connsiteX5" fmla="*/ 236611 w 439420"/>
                <a:gd name="connsiteY5" fmla="*/ 422519 h 502797"/>
                <a:gd name="connsiteX6" fmla="*/ 346466 w 439420"/>
                <a:gd name="connsiteY6" fmla="*/ 354916 h 502797"/>
                <a:gd name="connsiteX7" fmla="*/ 435195 w 439420"/>
                <a:gd name="connsiteY7" fmla="*/ 371817 h 502797"/>
                <a:gd name="connsiteX8" fmla="*/ 232386 w 439420"/>
                <a:gd name="connsiteY8" fmla="*/ 502797 h 502797"/>
                <a:gd name="connsiteX9" fmla="*/ 0 w 439420"/>
                <a:gd name="connsiteY9" fmla="*/ 253511 h 502797"/>
                <a:gd name="connsiteX10" fmla="*/ 346466 w 439420"/>
                <a:gd name="connsiteY10" fmla="*/ 211259 h 502797"/>
                <a:gd name="connsiteX11" fmla="*/ 223935 w 439420"/>
                <a:gd name="connsiteY11" fmla="*/ 84504 h 502797"/>
                <a:gd name="connsiteX12" fmla="*/ 92954 w 439420"/>
                <a:gd name="connsiteY12" fmla="*/ 211259 h 502797"/>
                <a:gd name="connsiteX13" fmla="*/ 346466 w 439420"/>
                <a:gd name="connsiteY13" fmla="*/ 211259 h 502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420" h="502797">
                  <a:moveTo>
                    <a:pt x="0" y="253511"/>
                  </a:moveTo>
                  <a:cubicBezTo>
                    <a:pt x="0" y="105630"/>
                    <a:pt x="88729" y="0"/>
                    <a:pt x="223935" y="0"/>
                  </a:cubicBezTo>
                  <a:cubicBezTo>
                    <a:pt x="333790" y="0"/>
                    <a:pt x="439420" y="67603"/>
                    <a:pt x="439420" y="245061"/>
                  </a:cubicBezTo>
                  <a:lnTo>
                    <a:pt x="439420" y="278862"/>
                  </a:lnTo>
                  <a:lnTo>
                    <a:pt x="97179" y="278862"/>
                  </a:lnTo>
                  <a:cubicBezTo>
                    <a:pt x="101405" y="371817"/>
                    <a:pt x="152107" y="422519"/>
                    <a:pt x="236611" y="422519"/>
                  </a:cubicBezTo>
                  <a:cubicBezTo>
                    <a:pt x="291538" y="422519"/>
                    <a:pt x="329565" y="397168"/>
                    <a:pt x="346466" y="354916"/>
                  </a:cubicBezTo>
                  <a:lnTo>
                    <a:pt x="435195" y="371817"/>
                  </a:lnTo>
                  <a:cubicBezTo>
                    <a:pt x="414069" y="452095"/>
                    <a:pt x="338015" y="502797"/>
                    <a:pt x="232386" y="502797"/>
                  </a:cubicBezTo>
                  <a:cubicBezTo>
                    <a:pt x="88729" y="502797"/>
                    <a:pt x="0" y="405618"/>
                    <a:pt x="0" y="253511"/>
                  </a:cubicBezTo>
                  <a:close/>
                  <a:moveTo>
                    <a:pt x="346466" y="211259"/>
                  </a:moveTo>
                  <a:cubicBezTo>
                    <a:pt x="346466" y="135206"/>
                    <a:pt x="299989" y="84504"/>
                    <a:pt x="223935" y="84504"/>
                  </a:cubicBezTo>
                  <a:cubicBezTo>
                    <a:pt x="147882" y="84504"/>
                    <a:pt x="97179" y="143656"/>
                    <a:pt x="92954" y="211259"/>
                  </a:cubicBezTo>
                  <a:lnTo>
                    <a:pt x="346466" y="211259"/>
                  </a:lnTo>
                  <a:close/>
                </a:path>
              </a:pathLst>
            </a:custGeom>
            <a:solidFill>
              <a:schemeClr val="tx1"/>
            </a:solidFill>
            <a:ln w="42252" cap="flat">
              <a:noFill/>
              <a:prstDash val="solid"/>
              <a:miter/>
            </a:ln>
          </p:spPr>
          <p:txBody>
            <a:bodyPr rtlCol="0" anchor="ctr"/>
            <a:lstStyle/>
            <a:p>
              <a:endParaRPr lang="fr-FR" dirty="0">
                <a:solidFill>
                  <a:schemeClr val="bg1">
                    <a:lumMod val="95000"/>
                    <a:lumOff val="5000"/>
                  </a:schemeClr>
                </a:solidFill>
                <a:latin typeface="Arial" panose="020B0604020202020204" pitchFamily="34" charset="0"/>
              </a:endParaRPr>
            </a:p>
          </p:txBody>
        </p:sp>
        <p:sp>
          <p:nvSpPr>
            <p:cNvPr id="30" name="Freeform: Shape 29">
              <a:extLst>
                <a:ext uri="{FF2B5EF4-FFF2-40B4-BE49-F238E27FC236}">
                  <a16:creationId xmlns:a16="http://schemas.microsoft.com/office/drawing/2014/main" id="{08E8A74A-7FBC-46CD-8674-1BE63D752063}"/>
                </a:ext>
              </a:extLst>
            </p:cNvPr>
            <p:cNvSpPr/>
            <p:nvPr/>
          </p:nvSpPr>
          <p:spPr>
            <a:xfrm>
              <a:off x="5477010" y="2790361"/>
              <a:ext cx="92954" cy="646453"/>
            </a:xfrm>
            <a:custGeom>
              <a:avLst/>
              <a:gdLst>
                <a:gd name="connsiteX0" fmla="*/ 92954 w 92954"/>
                <a:gd name="connsiteY0" fmla="*/ 646454 h 646453"/>
                <a:gd name="connsiteX1" fmla="*/ 0 w 92954"/>
                <a:gd name="connsiteY1" fmla="*/ 646454 h 646453"/>
                <a:gd name="connsiteX2" fmla="*/ 0 w 92954"/>
                <a:gd name="connsiteY2" fmla="*/ 0 h 646453"/>
                <a:gd name="connsiteX3" fmla="*/ 92954 w 92954"/>
                <a:gd name="connsiteY3" fmla="*/ 0 h 646453"/>
                <a:gd name="connsiteX4" fmla="*/ 92954 w 92954"/>
                <a:gd name="connsiteY4" fmla="*/ 646454 h 6464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954" h="646453">
                  <a:moveTo>
                    <a:pt x="92954" y="646454"/>
                  </a:moveTo>
                  <a:lnTo>
                    <a:pt x="0" y="646454"/>
                  </a:lnTo>
                  <a:lnTo>
                    <a:pt x="0" y="0"/>
                  </a:lnTo>
                  <a:lnTo>
                    <a:pt x="92954" y="0"/>
                  </a:lnTo>
                  <a:lnTo>
                    <a:pt x="92954" y="646454"/>
                  </a:lnTo>
                  <a:close/>
                </a:path>
              </a:pathLst>
            </a:custGeom>
            <a:solidFill>
              <a:schemeClr val="tx1"/>
            </a:solidFill>
            <a:ln w="42252" cap="flat">
              <a:noFill/>
              <a:prstDash val="solid"/>
              <a:miter/>
            </a:ln>
          </p:spPr>
          <p:txBody>
            <a:bodyPr rtlCol="0" anchor="ctr"/>
            <a:lstStyle/>
            <a:p>
              <a:endParaRPr lang="fr-FR" dirty="0">
                <a:solidFill>
                  <a:schemeClr val="bg1">
                    <a:lumMod val="95000"/>
                    <a:lumOff val="5000"/>
                  </a:schemeClr>
                </a:solidFill>
                <a:latin typeface="Arial" panose="020B0604020202020204" pitchFamily="34" charset="0"/>
              </a:endParaRPr>
            </a:p>
          </p:txBody>
        </p:sp>
        <p:sp>
          <p:nvSpPr>
            <p:cNvPr id="31" name="Freeform: Shape 30">
              <a:extLst>
                <a:ext uri="{FF2B5EF4-FFF2-40B4-BE49-F238E27FC236}">
                  <a16:creationId xmlns:a16="http://schemas.microsoft.com/office/drawing/2014/main" id="{4C889C49-BE11-48D3-85F2-D835ADB0C239}"/>
                </a:ext>
              </a:extLst>
            </p:cNvPr>
            <p:cNvSpPr/>
            <p:nvPr/>
          </p:nvSpPr>
          <p:spPr>
            <a:xfrm>
              <a:off x="5654468" y="2760785"/>
              <a:ext cx="299988" cy="676030"/>
            </a:xfrm>
            <a:custGeom>
              <a:avLst/>
              <a:gdLst>
                <a:gd name="connsiteX0" fmla="*/ 274638 w 299988"/>
                <a:gd name="connsiteY0" fmla="*/ 266187 h 676030"/>
                <a:gd name="connsiteX1" fmla="*/ 169008 w 299988"/>
                <a:gd name="connsiteY1" fmla="*/ 266187 h 676030"/>
                <a:gd name="connsiteX2" fmla="*/ 169008 w 299988"/>
                <a:gd name="connsiteY2" fmla="*/ 676030 h 676030"/>
                <a:gd name="connsiteX3" fmla="*/ 76054 w 299988"/>
                <a:gd name="connsiteY3" fmla="*/ 676030 h 676030"/>
                <a:gd name="connsiteX4" fmla="*/ 76054 w 299988"/>
                <a:gd name="connsiteY4" fmla="*/ 266187 h 676030"/>
                <a:gd name="connsiteX5" fmla="*/ 0 w 299988"/>
                <a:gd name="connsiteY5" fmla="*/ 266187 h 676030"/>
                <a:gd name="connsiteX6" fmla="*/ 0 w 299988"/>
                <a:gd name="connsiteY6" fmla="*/ 190133 h 676030"/>
                <a:gd name="connsiteX7" fmla="*/ 76054 w 299988"/>
                <a:gd name="connsiteY7" fmla="*/ 190133 h 676030"/>
                <a:gd name="connsiteX8" fmla="*/ 76054 w 299988"/>
                <a:gd name="connsiteY8" fmla="*/ 135206 h 676030"/>
                <a:gd name="connsiteX9" fmla="*/ 219710 w 299988"/>
                <a:gd name="connsiteY9" fmla="*/ 0 h 676030"/>
                <a:gd name="connsiteX10" fmla="*/ 299989 w 299988"/>
                <a:gd name="connsiteY10" fmla="*/ 12676 h 676030"/>
                <a:gd name="connsiteX11" fmla="*/ 278863 w 299988"/>
                <a:gd name="connsiteY11" fmla="*/ 88729 h 676030"/>
                <a:gd name="connsiteX12" fmla="*/ 236611 w 299988"/>
                <a:gd name="connsiteY12" fmla="*/ 80279 h 676030"/>
                <a:gd name="connsiteX13" fmla="*/ 173233 w 299988"/>
                <a:gd name="connsiteY13" fmla="*/ 147882 h 676030"/>
                <a:gd name="connsiteX14" fmla="*/ 173233 w 299988"/>
                <a:gd name="connsiteY14" fmla="*/ 190133 h 676030"/>
                <a:gd name="connsiteX15" fmla="*/ 278863 w 299988"/>
                <a:gd name="connsiteY15" fmla="*/ 190133 h 676030"/>
                <a:gd name="connsiteX16" fmla="*/ 278863 w 299988"/>
                <a:gd name="connsiteY16" fmla="*/ 266187 h 676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9988" h="676030">
                  <a:moveTo>
                    <a:pt x="274638" y="266187"/>
                  </a:moveTo>
                  <a:lnTo>
                    <a:pt x="169008" y="266187"/>
                  </a:lnTo>
                  <a:lnTo>
                    <a:pt x="169008" y="676030"/>
                  </a:lnTo>
                  <a:lnTo>
                    <a:pt x="76054" y="676030"/>
                  </a:lnTo>
                  <a:lnTo>
                    <a:pt x="76054" y="266187"/>
                  </a:lnTo>
                  <a:lnTo>
                    <a:pt x="0" y="266187"/>
                  </a:lnTo>
                  <a:lnTo>
                    <a:pt x="0" y="190133"/>
                  </a:lnTo>
                  <a:lnTo>
                    <a:pt x="76054" y="190133"/>
                  </a:lnTo>
                  <a:lnTo>
                    <a:pt x="76054" y="135206"/>
                  </a:lnTo>
                  <a:cubicBezTo>
                    <a:pt x="76054" y="46477"/>
                    <a:pt x="143657" y="0"/>
                    <a:pt x="219710" y="0"/>
                  </a:cubicBezTo>
                  <a:cubicBezTo>
                    <a:pt x="257737" y="0"/>
                    <a:pt x="287313" y="8450"/>
                    <a:pt x="299989" y="12676"/>
                  </a:cubicBezTo>
                  <a:lnTo>
                    <a:pt x="278863" y="88729"/>
                  </a:lnTo>
                  <a:cubicBezTo>
                    <a:pt x="270412" y="84504"/>
                    <a:pt x="257737" y="80279"/>
                    <a:pt x="236611" y="80279"/>
                  </a:cubicBezTo>
                  <a:cubicBezTo>
                    <a:pt x="190134" y="80279"/>
                    <a:pt x="173233" y="105630"/>
                    <a:pt x="173233" y="147882"/>
                  </a:cubicBezTo>
                  <a:lnTo>
                    <a:pt x="173233" y="190133"/>
                  </a:lnTo>
                  <a:lnTo>
                    <a:pt x="278863" y="190133"/>
                  </a:lnTo>
                  <a:lnTo>
                    <a:pt x="278863" y="266187"/>
                  </a:lnTo>
                  <a:close/>
                </a:path>
              </a:pathLst>
            </a:custGeom>
            <a:solidFill>
              <a:schemeClr val="tx1"/>
            </a:solidFill>
            <a:ln w="42252" cap="flat">
              <a:noFill/>
              <a:prstDash val="solid"/>
              <a:miter/>
            </a:ln>
          </p:spPr>
          <p:txBody>
            <a:bodyPr rtlCol="0" anchor="ctr"/>
            <a:lstStyle/>
            <a:p>
              <a:endParaRPr lang="fr-FR" dirty="0">
                <a:solidFill>
                  <a:schemeClr val="bg1">
                    <a:lumMod val="95000"/>
                    <a:lumOff val="5000"/>
                  </a:schemeClr>
                </a:solidFill>
                <a:latin typeface="Arial" panose="020B0604020202020204" pitchFamily="34" charset="0"/>
              </a:endParaRPr>
            </a:p>
          </p:txBody>
        </p:sp>
        <p:sp>
          <p:nvSpPr>
            <p:cNvPr id="32" name="Freeform: Shape 31">
              <a:extLst>
                <a:ext uri="{FF2B5EF4-FFF2-40B4-BE49-F238E27FC236}">
                  <a16:creationId xmlns:a16="http://schemas.microsoft.com/office/drawing/2014/main" id="{4A3954C3-30DA-4BC7-87B4-D794B879CB97}"/>
                </a:ext>
              </a:extLst>
            </p:cNvPr>
            <p:cNvSpPr/>
            <p:nvPr/>
          </p:nvSpPr>
          <p:spPr>
            <a:xfrm>
              <a:off x="5984033" y="2946693"/>
              <a:ext cx="447870" cy="498572"/>
            </a:xfrm>
            <a:custGeom>
              <a:avLst/>
              <a:gdLst>
                <a:gd name="connsiteX0" fmla="*/ 0 w 447870"/>
                <a:gd name="connsiteY0" fmla="*/ 249286 h 498572"/>
                <a:gd name="connsiteX1" fmla="*/ 223935 w 447870"/>
                <a:gd name="connsiteY1" fmla="*/ 0 h 498572"/>
                <a:gd name="connsiteX2" fmla="*/ 447870 w 447870"/>
                <a:gd name="connsiteY2" fmla="*/ 249286 h 498572"/>
                <a:gd name="connsiteX3" fmla="*/ 223935 w 447870"/>
                <a:gd name="connsiteY3" fmla="*/ 498572 h 498572"/>
                <a:gd name="connsiteX4" fmla="*/ 0 w 447870"/>
                <a:gd name="connsiteY4" fmla="*/ 249286 h 498572"/>
                <a:gd name="connsiteX5" fmla="*/ 354916 w 447870"/>
                <a:gd name="connsiteY5" fmla="*/ 249286 h 498572"/>
                <a:gd name="connsiteX6" fmla="*/ 223935 w 447870"/>
                <a:gd name="connsiteY6" fmla="*/ 76053 h 498572"/>
                <a:gd name="connsiteX7" fmla="*/ 92954 w 447870"/>
                <a:gd name="connsiteY7" fmla="*/ 249286 h 498572"/>
                <a:gd name="connsiteX8" fmla="*/ 223935 w 447870"/>
                <a:gd name="connsiteY8" fmla="*/ 418294 h 498572"/>
                <a:gd name="connsiteX9" fmla="*/ 354916 w 447870"/>
                <a:gd name="connsiteY9" fmla="*/ 249286 h 498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7870" h="498572">
                  <a:moveTo>
                    <a:pt x="0" y="249286"/>
                  </a:moveTo>
                  <a:cubicBezTo>
                    <a:pt x="0" y="97179"/>
                    <a:pt x="88729" y="0"/>
                    <a:pt x="223935" y="0"/>
                  </a:cubicBezTo>
                  <a:cubicBezTo>
                    <a:pt x="359141" y="0"/>
                    <a:pt x="447870" y="101405"/>
                    <a:pt x="447870" y="249286"/>
                  </a:cubicBezTo>
                  <a:cubicBezTo>
                    <a:pt x="447870" y="397168"/>
                    <a:pt x="359141" y="498572"/>
                    <a:pt x="223935" y="498572"/>
                  </a:cubicBezTo>
                  <a:cubicBezTo>
                    <a:pt x="88729" y="498572"/>
                    <a:pt x="0" y="401393"/>
                    <a:pt x="0" y="249286"/>
                  </a:cubicBezTo>
                  <a:close/>
                  <a:moveTo>
                    <a:pt x="354916" y="249286"/>
                  </a:moveTo>
                  <a:cubicBezTo>
                    <a:pt x="354916" y="156332"/>
                    <a:pt x="312664" y="76053"/>
                    <a:pt x="223935" y="76053"/>
                  </a:cubicBezTo>
                  <a:cubicBezTo>
                    <a:pt x="135206" y="76053"/>
                    <a:pt x="92954" y="156332"/>
                    <a:pt x="92954" y="249286"/>
                  </a:cubicBezTo>
                  <a:cubicBezTo>
                    <a:pt x="92954" y="342240"/>
                    <a:pt x="135206" y="418294"/>
                    <a:pt x="223935" y="418294"/>
                  </a:cubicBezTo>
                  <a:cubicBezTo>
                    <a:pt x="312664" y="422519"/>
                    <a:pt x="354916" y="342240"/>
                    <a:pt x="354916" y="249286"/>
                  </a:cubicBezTo>
                  <a:close/>
                </a:path>
              </a:pathLst>
            </a:custGeom>
            <a:solidFill>
              <a:schemeClr val="tx1"/>
            </a:solidFill>
            <a:ln w="42252" cap="flat">
              <a:noFill/>
              <a:prstDash val="solid"/>
              <a:miter/>
            </a:ln>
          </p:spPr>
          <p:txBody>
            <a:bodyPr rtlCol="0" anchor="ctr"/>
            <a:lstStyle/>
            <a:p>
              <a:endParaRPr lang="fr-FR" dirty="0">
                <a:solidFill>
                  <a:schemeClr val="bg1">
                    <a:lumMod val="95000"/>
                    <a:lumOff val="5000"/>
                  </a:schemeClr>
                </a:solidFill>
                <a:latin typeface="Arial" panose="020B0604020202020204" pitchFamily="34" charset="0"/>
              </a:endParaRPr>
            </a:p>
          </p:txBody>
        </p:sp>
        <p:sp>
          <p:nvSpPr>
            <p:cNvPr id="33" name="Freeform: Shape 32">
              <a:extLst>
                <a:ext uri="{FF2B5EF4-FFF2-40B4-BE49-F238E27FC236}">
                  <a16:creationId xmlns:a16="http://schemas.microsoft.com/office/drawing/2014/main" id="{20ACAA8C-5BD0-495C-823A-D796A9A4CD30}"/>
                </a:ext>
              </a:extLst>
            </p:cNvPr>
            <p:cNvSpPr/>
            <p:nvPr/>
          </p:nvSpPr>
          <p:spPr>
            <a:xfrm>
              <a:off x="6541758" y="2946693"/>
              <a:ext cx="401393" cy="490121"/>
            </a:xfrm>
            <a:custGeom>
              <a:avLst/>
              <a:gdLst>
                <a:gd name="connsiteX0" fmla="*/ 92954 w 401393"/>
                <a:gd name="connsiteY0" fmla="*/ 490122 h 490121"/>
                <a:gd name="connsiteX1" fmla="*/ 0 w 401393"/>
                <a:gd name="connsiteY1" fmla="*/ 490122 h 490121"/>
                <a:gd name="connsiteX2" fmla="*/ 0 w 401393"/>
                <a:gd name="connsiteY2" fmla="*/ 4225 h 490121"/>
                <a:gd name="connsiteX3" fmla="*/ 88729 w 401393"/>
                <a:gd name="connsiteY3" fmla="*/ 4225 h 490121"/>
                <a:gd name="connsiteX4" fmla="*/ 88729 w 401393"/>
                <a:gd name="connsiteY4" fmla="*/ 84504 h 490121"/>
                <a:gd name="connsiteX5" fmla="*/ 92954 w 401393"/>
                <a:gd name="connsiteY5" fmla="*/ 84504 h 490121"/>
                <a:gd name="connsiteX6" fmla="*/ 236611 w 401393"/>
                <a:gd name="connsiteY6" fmla="*/ 0 h 490121"/>
                <a:gd name="connsiteX7" fmla="*/ 401393 w 401393"/>
                <a:gd name="connsiteY7" fmla="*/ 181683 h 490121"/>
                <a:gd name="connsiteX8" fmla="*/ 401393 w 401393"/>
                <a:gd name="connsiteY8" fmla="*/ 490122 h 490121"/>
                <a:gd name="connsiteX9" fmla="*/ 308439 w 401393"/>
                <a:gd name="connsiteY9" fmla="*/ 490122 h 490121"/>
                <a:gd name="connsiteX10" fmla="*/ 308439 w 401393"/>
                <a:gd name="connsiteY10" fmla="*/ 194359 h 490121"/>
                <a:gd name="connsiteX11" fmla="*/ 207034 w 401393"/>
                <a:gd name="connsiteY11" fmla="*/ 80279 h 490121"/>
                <a:gd name="connsiteX12" fmla="*/ 92954 w 401393"/>
                <a:gd name="connsiteY12" fmla="*/ 202809 h 490121"/>
                <a:gd name="connsiteX13" fmla="*/ 92954 w 401393"/>
                <a:gd name="connsiteY13" fmla="*/ 490122 h 490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1393" h="490121">
                  <a:moveTo>
                    <a:pt x="92954" y="490122"/>
                  </a:moveTo>
                  <a:lnTo>
                    <a:pt x="0" y="490122"/>
                  </a:lnTo>
                  <a:lnTo>
                    <a:pt x="0" y="4225"/>
                  </a:lnTo>
                  <a:lnTo>
                    <a:pt x="88729" y="4225"/>
                  </a:lnTo>
                  <a:lnTo>
                    <a:pt x="88729" y="84504"/>
                  </a:lnTo>
                  <a:lnTo>
                    <a:pt x="92954" y="84504"/>
                  </a:lnTo>
                  <a:cubicBezTo>
                    <a:pt x="114080" y="33801"/>
                    <a:pt x="164783" y="0"/>
                    <a:pt x="236611" y="0"/>
                  </a:cubicBezTo>
                  <a:cubicBezTo>
                    <a:pt x="333790" y="0"/>
                    <a:pt x="401393" y="63378"/>
                    <a:pt x="401393" y="181683"/>
                  </a:cubicBezTo>
                  <a:lnTo>
                    <a:pt x="401393" y="490122"/>
                  </a:lnTo>
                  <a:lnTo>
                    <a:pt x="308439" y="490122"/>
                  </a:lnTo>
                  <a:lnTo>
                    <a:pt x="308439" y="194359"/>
                  </a:lnTo>
                  <a:cubicBezTo>
                    <a:pt x="308439" y="122530"/>
                    <a:pt x="270412" y="80279"/>
                    <a:pt x="207034" y="80279"/>
                  </a:cubicBezTo>
                  <a:cubicBezTo>
                    <a:pt x="139431" y="80279"/>
                    <a:pt x="92954" y="122530"/>
                    <a:pt x="92954" y="202809"/>
                  </a:cubicBezTo>
                  <a:lnTo>
                    <a:pt x="92954" y="490122"/>
                  </a:lnTo>
                  <a:close/>
                </a:path>
              </a:pathLst>
            </a:custGeom>
            <a:solidFill>
              <a:schemeClr val="tx1"/>
            </a:solidFill>
            <a:ln w="42252" cap="flat">
              <a:noFill/>
              <a:prstDash val="solid"/>
              <a:miter/>
            </a:ln>
          </p:spPr>
          <p:txBody>
            <a:bodyPr rtlCol="0" anchor="ctr"/>
            <a:lstStyle/>
            <a:p>
              <a:endParaRPr lang="fr-FR" dirty="0">
                <a:solidFill>
                  <a:schemeClr val="bg1">
                    <a:lumMod val="95000"/>
                    <a:lumOff val="5000"/>
                  </a:schemeClr>
                </a:solidFill>
                <a:latin typeface="Arial" panose="020B0604020202020204" pitchFamily="34" charset="0"/>
              </a:endParaRPr>
            </a:p>
          </p:txBody>
        </p:sp>
        <p:sp>
          <p:nvSpPr>
            <p:cNvPr id="34" name="Freeform: Shape 33">
              <a:extLst>
                <a:ext uri="{FF2B5EF4-FFF2-40B4-BE49-F238E27FC236}">
                  <a16:creationId xmlns:a16="http://schemas.microsoft.com/office/drawing/2014/main" id="{AB3F7D42-2165-432D-B508-6B39659BB84F}"/>
                </a:ext>
              </a:extLst>
            </p:cNvPr>
            <p:cNvSpPr/>
            <p:nvPr/>
          </p:nvSpPr>
          <p:spPr>
            <a:xfrm>
              <a:off x="7048781" y="2942468"/>
              <a:ext cx="439419" cy="502797"/>
            </a:xfrm>
            <a:custGeom>
              <a:avLst/>
              <a:gdLst>
                <a:gd name="connsiteX0" fmla="*/ 0 w 439419"/>
                <a:gd name="connsiteY0" fmla="*/ 253511 h 502797"/>
                <a:gd name="connsiteX1" fmla="*/ 223935 w 439419"/>
                <a:gd name="connsiteY1" fmla="*/ 0 h 502797"/>
                <a:gd name="connsiteX2" fmla="*/ 439420 w 439419"/>
                <a:gd name="connsiteY2" fmla="*/ 245061 h 502797"/>
                <a:gd name="connsiteX3" fmla="*/ 439420 w 439419"/>
                <a:gd name="connsiteY3" fmla="*/ 278862 h 502797"/>
                <a:gd name="connsiteX4" fmla="*/ 97179 w 439419"/>
                <a:gd name="connsiteY4" fmla="*/ 278862 h 502797"/>
                <a:gd name="connsiteX5" fmla="*/ 236611 w 439419"/>
                <a:gd name="connsiteY5" fmla="*/ 422519 h 502797"/>
                <a:gd name="connsiteX6" fmla="*/ 346466 w 439419"/>
                <a:gd name="connsiteY6" fmla="*/ 354916 h 502797"/>
                <a:gd name="connsiteX7" fmla="*/ 435195 w 439419"/>
                <a:gd name="connsiteY7" fmla="*/ 371817 h 502797"/>
                <a:gd name="connsiteX8" fmla="*/ 232386 w 439419"/>
                <a:gd name="connsiteY8" fmla="*/ 502797 h 502797"/>
                <a:gd name="connsiteX9" fmla="*/ 0 w 439419"/>
                <a:gd name="connsiteY9" fmla="*/ 253511 h 502797"/>
                <a:gd name="connsiteX10" fmla="*/ 346466 w 439419"/>
                <a:gd name="connsiteY10" fmla="*/ 211259 h 502797"/>
                <a:gd name="connsiteX11" fmla="*/ 223935 w 439419"/>
                <a:gd name="connsiteY11" fmla="*/ 84504 h 502797"/>
                <a:gd name="connsiteX12" fmla="*/ 92954 w 439419"/>
                <a:gd name="connsiteY12" fmla="*/ 211259 h 502797"/>
                <a:gd name="connsiteX13" fmla="*/ 346466 w 439419"/>
                <a:gd name="connsiteY13" fmla="*/ 211259 h 502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419" h="502797">
                  <a:moveTo>
                    <a:pt x="0" y="253511"/>
                  </a:moveTo>
                  <a:cubicBezTo>
                    <a:pt x="0" y="105630"/>
                    <a:pt x="88729" y="0"/>
                    <a:pt x="223935" y="0"/>
                  </a:cubicBezTo>
                  <a:cubicBezTo>
                    <a:pt x="333790" y="0"/>
                    <a:pt x="439420" y="67603"/>
                    <a:pt x="439420" y="245061"/>
                  </a:cubicBezTo>
                  <a:lnTo>
                    <a:pt x="439420" y="278862"/>
                  </a:lnTo>
                  <a:lnTo>
                    <a:pt x="97179" y="278862"/>
                  </a:lnTo>
                  <a:cubicBezTo>
                    <a:pt x="101405" y="371817"/>
                    <a:pt x="152107" y="422519"/>
                    <a:pt x="236611" y="422519"/>
                  </a:cubicBezTo>
                  <a:cubicBezTo>
                    <a:pt x="291538" y="422519"/>
                    <a:pt x="329565" y="397168"/>
                    <a:pt x="346466" y="354916"/>
                  </a:cubicBezTo>
                  <a:lnTo>
                    <a:pt x="435195" y="371817"/>
                  </a:lnTo>
                  <a:cubicBezTo>
                    <a:pt x="414069" y="452095"/>
                    <a:pt x="338016" y="502797"/>
                    <a:pt x="232386" y="502797"/>
                  </a:cubicBezTo>
                  <a:cubicBezTo>
                    <a:pt x="88729" y="502797"/>
                    <a:pt x="0" y="405618"/>
                    <a:pt x="0" y="253511"/>
                  </a:cubicBezTo>
                  <a:close/>
                  <a:moveTo>
                    <a:pt x="346466" y="211259"/>
                  </a:moveTo>
                  <a:cubicBezTo>
                    <a:pt x="346466" y="135206"/>
                    <a:pt x="299989" y="84504"/>
                    <a:pt x="223935" y="84504"/>
                  </a:cubicBezTo>
                  <a:cubicBezTo>
                    <a:pt x="147882" y="84504"/>
                    <a:pt x="97179" y="143656"/>
                    <a:pt x="92954" y="211259"/>
                  </a:cubicBezTo>
                  <a:lnTo>
                    <a:pt x="346466" y="211259"/>
                  </a:lnTo>
                  <a:close/>
                </a:path>
              </a:pathLst>
            </a:custGeom>
            <a:solidFill>
              <a:schemeClr val="tx1"/>
            </a:solidFill>
            <a:ln w="42252" cap="flat">
              <a:noFill/>
              <a:prstDash val="solid"/>
              <a:miter/>
            </a:ln>
          </p:spPr>
          <p:txBody>
            <a:bodyPr rtlCol="0" anchor="ctr"/>
            <a:lstStyle/>
            <a:p>
              <a:endParaRPr lang="fr-FR" dirty="0">
                <a:solidFill>
                  <a:schemeClr val="bg1">
                    <a:lumMod val="95000"/>
                    <a:lumOff val="5000"/>
                  </a:schemeClr>
                </a:solidFill>
                <a:latin typeface="Arial" panose="020B0604020202020204" pitchFamily="34" charset="0"/>
              </a:endParaRPr>
            </a:p>
          </p:txBody>
        </p:sp>
        <p:sp>
          <p:nvSpPr>
            <p:cNvPr id="35" name="Freeform: Shape 34">
              <a:extLst>
                <a:ext uri="{FF2B5EF4-FFF2-40B4-BE49-F238E27FC236}">
                  <a16:creationId xmlns:a16="http://schemas.microsoft.com/office/drawing/2014/main" id="{C005C97A-6A72-4E12-9735-F76A5F0F7874}"/>
                </a:ext>
              </a:extLst>
            </p:cNvPr>
            <p:cNvSpPr/>
            <p:nvPr/>
          </p:nvSpPr>
          <p:spPr>
            <a:xfrm>
              <a:off x="7589606" y="3301609"/>
              <a:ext cx="143656" cy="143656"/>
            </a:xfrm>
            <a:custGeom>
              <a:avLst/>
              <a:gdLst>
                <a:gd name="connsiteX0" fmla="*/ 0 w 143656"/>
                <a:gd name="connsiteY0" fmla="*/ 71828 h 143656"/>
                <a:gd name="connsiteX1" fmla="*/ 71828 w 143656"/>
                <a:gd name="connsiteY1" fmla="*/ 0 h 143656"/>
                <a:gd name="connsiteX2" fmla="*/ 143657 w 143656"/>
                <a:gd name="connsiteY2" fmla="*/ 71828 h 143656"/>
                <a:gd name="connsiteX3" fmla="*/ 71828 w 143656"/>
                <a:gd name="connsiteY3" fmla="*/ 143656 h 143656"/>
                <a:gd name="connsiteX4" fmla="*/ 0 w 143656"/>
                <a:gd name="connsiteY4" fmla="*/ 71828 h 143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656" h="143656">
                  <a:moveTo>
                    <a:pt x="0" y="71828"/>
                  </a:moveTo>
                  <a:cubicBezTo>
                    <a:pt x="0" y="33802"/>
                    <a:pt x="33802" y="0"/>
                    <a:pt x="71828" y="0"/>
                  </a:cubicBezTo>
                  <a:cubicBezTo>
                    <a:pt x="109855" y="0"/>
                    <a:pt x="143657" y="33802"/>
                    <a:pt x="143657" y="71828"/>
                  </a:cubicBezTo>
                  <a:cubicBezTo>
                    <a:pt x="143657" y="109855"/>
                    <a:pt x="109855" y="143656"/>
                    <a:pt x="71828" y="143656"/>
                  </a:cubicBezTo>
                  <a:cubicBezTo>
                    <a:pt x="33802" y="139431"/>
                    <a:pt x="0" y="109855"/>
                    <a:pt x="0" y="71828"/>
                  </a:cubicBezTo>
                  <a:close/>
                </a:path>
              </a:pathLst>
            </a:custGeom>
            <a:solidFill>
              <a:schemeClr val="accent1"/>
            </a:solidFill>
            <a:ln w="42252" cap="flat">
              <a:noFill/>
              <a:prstDash val="solid"/>
              <a:miter/>
            </a:ln>
          </p:spPr>
          <p:txBody>
            <a:bodyPr rtlCol="0" anchor="ctr"/>
            <a:lstStyle/>
            <a:p>
              <a:endParaRPr lang="fr-FR" dirty="0">
                <a:latin typeface="Arial" panose="020B0604020202020204" pitchFamily="34" charset="0"/>
              </a:endParaRPr>
            </a:p>
          </p:txBody>
        </p:sp>
      </p:grpSp>
    </p:spTree>
    <p:extLst>
      <p:ext uri="{BB962C8B-B14F-4D97-AF65-F5344CB8AC3E}">
        <p14:creationId xmlns:p14="http://schemas.microsoft.com/office/powerpoint/2010/main" val="2801067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Slide 1">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E4F6C16-574B-4AFE-808B-5A5CD811A850}"/>
              </a:ext>
            </a:extLst>
          </p:cNvPr>
          <p:cNvSpPr>
            <a:spLocks noGrp="1"/>
          </p:cNvSpPr>
          <p:nvPr>
            <p:ph type="pic" sz="quarter" idx="15" hasCustomPrompt="1"/>
          </p:nvPr>
        </p:nvSpPr>
        <p:spPr>
          <a:xfrm>
            <a:off x="6600822" y="728663"/>
            <a:ext cx="2126309" cy="2694652"/>
          </a:xfrm>
          <a:prstGeom prst="roundRect">
            <a:avLst>
              <a:gd name="adj" fmla="val 5000"/>
            </a:avLst>
          </a:prstGeom>
          <a:solidFill>
            <a:schemeClr val="accent2"/>
          </a:solidFill>
        </p:spPr>
        <p:txBody>
          <a:bodyPr lIns="0" tIns="288000" rIns="0" bIns="0"/>
          <a:lstStyle>
            <a:lvl1pPr marL="0" indent="0" algn="ctr">
              <a:buNone/>
              <a:defRPr sz="1800">
                <a:latin typeface="Arial" panose="020B0604020202020204" pitchFamily="34" charset="0"/>
              </a:defRPr>
            </a:lvl1pPr>
          </a:lstStyle>
          <a:p>
            <a:r>
              <a:rPr lang="fr-FR" dirty="0"/>
              <a:t>Insert </a:t>
            </a:r>
            <a:r>
              <a:rPr lang="fr-FR" dirty="0" err="1"/>
              <a:t>picture</a:t>
            </a:r>
            <a:endParaRPr lang="fr-FR" dirty="0"/>
          </a:p>
        </p:txBody>
      </p:sp>
      <p:sp>
        <p:nvSpPr>
          <p:cNvPr id="11" name="Picture Placeholder 2">
            <a:extLst>
              <a:ext uri="{FF2B5EF4-FFF2-40B4-BE49-F238E27FC236}">
                <a16:creationId xmlns:a16="http://schemas.microsoft.com/office/drawing/2014/main" id="{AE80836F-ED3C-44A0-A10C-3B8D1794852A}"/>
              </a:ext>
            </a:extLst>
          </p:cNvPr>
          <p:cNvSpPr>
            <a:spLocks noGrp="1"/>
          </p:cNvSpPr>
          <p:nvPr>
            <p:ph type="pic" sz="quarter" idx="16" hasCustomPrompt="1"/>
          </p:nvPr>
        </p:nvSpPr>
        <p:spPr>
          <a:xfrm>
            <a:off x="6600822" y="3741686"/>
            <a:ext cx="2126309" cy="2073629"/>
          </a:xfrm>
          <a:prstGeom prst="roundRect">
            <a:avLst>
              <a:gd name="adj" fmla="val 5000"/>
            </a:avLst>
          </a:prstGeom>
          <a:solidFill>
            <a:schemeClr val="accent2"/>
          </a:solidFill>
        </p:spPr>
        <p:txBody>
          <a:bodyPr lIns="0" tIns="288000" rIns="0" bIns="0"/>
          <a:lstStyle>
            <a:lvl1pPr marL="0" indent="0" algn="ctr">
              <a:buNone/>
              <a:defRPr sz="1800">
                <a:latin typeface="Arial" panose="020B0604020202020204" pitchFamily="34" charset="0"/>
              </a:defRPr>
            </a:lvl1pPr>
          </a:lstStyle>
          <a:p>
            <a:r>
              <a:rPr lang="fr-FR" dirty="0"/>
              <a:t>Insert </a:t>
            </a:r>
            <a:r>
              <a:rPr lang="fr-FR" dirty="0" err="1"/>
              <a:t>picture</a:t>
            </a:r>
            <a:endParaRPr lang="fr-FR" dirty="0"/>
          </a:p>
        </p:txBody>
      </p:sp>
      <p:sp>
        <p:nvSpPr>
          <p:cNvPr id="12" name="Picture Placeholder 2">
            <a:extLst>
              <a:ext uri="{FF2B5EF4-FFF2-40B4-BE49-F238E27FC236}">
                <a16:creationId xmlns:a16="http://schemas.microsoft.com/office/drawing/2014/main" id="{ADA547F3-7E1A-411E-ADC4-C0CFBD49BF98}"/>
              </a:ext>
            </a:extLst>
          </p:cNvPr>
          <p:cNvSpPr>
            <a:spLocks noGrp="1"/>
          </p:cNvSpPr>
          <p:nvPr>
            <p:ph type="pic" sz="quarter" idx="17" hasCustomPrompt="1"/>
          </p:nvPr>
        </p:nvSpPr>
        <p:spPr>
          <a:xfrm>
            <a:off x="9108788" y="1538608"/>
            <a:ext cx="2126309" cy="2178428"/>
          </a:xfrm>
          <a:prstGeom prst="roundRect">
            <a:avLst>
              <a:gd name="adj" fmla="val 5000"/>
            </a:avLst>
          </a:prstGeom>
          <a:solidFill>
            <a:schemeClr val="accent2"/>
          </a:solidFill>
        </p:spPr>
        <p:txBody>
          <a:bodyPr lIns="0" tIns="288000" rIns="0" bIns="0"/>
          <a:lstStyle>
            <a:lvl1pPr marL="0" indent="0" algn="ctr">
              <a:buNone/>
              <a:defRPr sz="1800">
                <a:latin typeface="Arial" panose="020B0604020202020204" pitchFamily="34" charset="0"/>
              </a:defRPr>
            </a:lvl1pPr>
          </a:lstStyle>
          <a:p>
            <a:r>
              <a:rPr lang="fr-FR" dirty="0"/>
              <a:t>Insert </a:t>
            </a:r>
            <a:r>
              <a:rPr lang="fr-FR" dirty="0" err="1"/>
              <a:t>picture</a:t>
            </a:r>
            <a:endParaRPr lang="fr-FR" dirty="0"/>
          </a:p>
        </p:txBody>
      </p:sp>
      <p:sp>
        <p:nvSpPr>
          <p:cNvPr id="16" name="Picture Placeholder 2">
            <a:extLst>
              <a:ext uri="{FF2B5EF4-FFF2-40B4-BE49-F238E27FC236}">
                <a16:creationId xmlns:a16="http://schemas.microsoft.com/office/drawing/2014/main" id="{74283534-4BD3-4AD8-B963-68E0A8956F97}"/>
              </a:ext>
            </a:extLst>
          </p:cNvPr>
          <p:cNvSpPr>
            <a:spLocks noGrp="1"/>
          </p:cNvSpPr>
          <p:nvPr>
            <p:ph type="pic" sz="quarter" idx="18" hasCustomPrompt="1"/>
          </p:nvPr>
        </p:nvSpPr>
        <p:spPr>
          <a:xfrm>
            <a:off x="9108788" y="4095623"/>
            <a:ext cx="2126309" cy="2039747"/>
          </a:xfrm>
          <a:prstGeom prst="roundRect">
            <a:avLst>
              <a:gd name="adj" fmla="val 5000"/>
            </a:avLst>
          </a:prstGeom>
          <a:solidFill>
            <a:schemeClr val="accent2"/>
          </a:solidFill>
        </p:spPr>
        <p:txBody>
          <a:bodyPr lIns="0" tIns="288000" rIns="0" bIns="0"/>
          <a:lstStyle>
            <a:lvl1pPr marL="0" indent="0" algn="ctr">
              <a:buNone/>
              <a:defRPr sz="1800">
                <a:latin typeface="Arial" panose="020B0604020202020204" pitchFamily="34" charset="0"/>
              </a:defRPr>
            </a:lvl1pPr>
          </a:lstStyle>
          <a:p>
            <a:r>
              <a:rPr lang="fr-FR" dirty="0"/>
              <a:t>Insert </a:t>
            </a:r>
            <a:r>
              <a:rPr lang="fr-FR" dirty="0" err="1"/>
              <a:t>picture</a:t>
            </a:r>
            <a:endParaRPr lang="fr-FR" dirty="0"/>
          </a:p>
        </p:txBody>
      </p:sp>
    </p:spTree>
    <p:extLst>
      <p:ext uri="{BB962C8B-B14F-4D97-AF65-F5344CB8AC3E}">
        <p14:creationId xmlns:p14="http://schemas.microsoft.com/office/powerpoint/2010/main" val="1242965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ture Slide 2">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105CD60-0260-47DB-BAD4-7D470C493A85}"/>
              </a:ext>
            </a:extLst>
          </p:cNvPr>
          <p:cNvSpPr>
            <a:spLocks noGrp="1"/>
          </p:cNvSpPr>
          <p:nvPr>
            <p:ph type="pic" sz="quarter" idx="10" hasCustomPrompt="1"/>
          </p:nvPr>
        </p:nvSpPr>
        <p:spPr>
          <a:xfrm>
            <a:off x="1055688" y="3771901"/>
            <a:ext cx="10080625" cy="2357438"/>
          </a:xfrm>
          <a:prstGeom prst="roundRect">
            <a:avLst>
              <a:gd name="adj" fmla="val 5085"/>
            </a:avLst>
          </a:prstGeom>
          <a:solidFill>
            <a:schemeClr val="accent1"/>
          </a:solidFill>
          <a:effectLst/>
        </p:spPr>
        <p:txBody>
          <a:bodyPr wrap="square" lIns="0" tIns="288000" rIns="0" bIns="0">
            <a:noAutofit/>
          </a:bodyPr>
          <a:lstStyle>
            <a:lvl1pPr algn="ctr">
              <a:defRPr lang="fr-FR" sz="2000">
                <a:latin typeface="Arial" panose="020B0604020202020204" pitchFamily="34" charset="0"/>
              </a:defRPr>
            </a:lvl1pPr>
          </a:lstStyle>
          <a:p>
            <a:pPr marL="0" lvl="0" indent="0" algn="ctr">
              <a:buNone/>
            </a:pPr>
            <a:r>
              <a:rPr lang="fr-FR" dirty="0"/>
              <a:t>Insert </a:t>
            </a:r>
            <a:r>
              <a:rPr lang="fr-FR" dirty="0" err="1"/>
              <a:t>picture</a:t>
            </a:r>
            <a:endParaRPr lang="fr-FR" dirty="0"/>
          </a:p>
        </p:txBody>
      </p:sp>
    </p:spTree>
    <p:extLst>
      <p:ext uri="{BB962C8B-B14F-4D97-AF65-F5344CB8AC3E}">
        <p14:creationId xmlns:p14="http://schemas.microsoft.com/office/powerpoint/2010/main" val="3840884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Slide 3">
    <p:spTree>
      <p:nvGrpSpPr>
        <p:cNvPr id="1" name=""/>
        <p:cNvGrpSpPr/>
        <p:nvPr/>
      </p:nvGrpSpPr>
      <p:grpSpPr>
        <a:xfrm>
          <a:off x="0" y="0"/>
          <a:ext cx="0" cy="0"/>
          <a:chOff x="0" y="0"/>
          <a:chExt cx="0" cy="0"/>
        </a:xfrm>
      </p:grpSpPr>
      <p:sp>
        <p:nvSpPr>
          <p:cNvPr id="4" name="Picture Placeholder 26">
            <a:extLst>
              <a:ext uri="{FF2B5EF4-FFF2-40B4-BE49-F238E27FC236}">
                <a16:creationId xmlns:a16="http://schemas.microsoft.com/office/drawing/2014/main" id="{59973CC6-9A07-4597-BE0D-604AD156038A}"/>
              </a:ext>
            </a:extLst>
          </p:cNvPr>
          <p:cNvSpPr>
            <a:spLocks noGrp="1"/>
          </p:cNvSpPr>
          <p:nvPr>
            <p:ph type="pic" sz="quarter" idx="10" hasCustomPrompt="1"/>
          </p:nvPr>
        </p:nvSpPr>
        <p:spPr>
          <a:xfrm>
            <a:off x="1055688" y="728662"/>
            <a:ext cx="4535488" cy="5400673"/>
          </a:xfrm>
          <a:prstGeom prst="roundRect">
            <a:avLst>
              <a:gd name="adj" fmla="val 3226"/>
            </a:avLst>
          </a:prstGeom>
          <a:solidFill>
            <a:schemeClr val="accent1"/>
          </a:solidFill>
          <a:effectLst/>
        </p:spPr>
        <p:txBody>
          <a:bodyPr wrap="square" lIns="0" tIns="288000" rIns="0" bIns="0">
            <a:noAutofit/>
          </a:bodyPr>
          <a:lstStyle>
            <a:lvl1pPr marL="0" indent="0" algn="ctr">
              <a:buNone/>
              <a:defRPr lang="fr-FR" sz="2000" dirty="0">
                <a:latin typeface="Arial" panose="020B0604020202020204" pitchFamily="34" charset="0"/>
              </a:defRPr>
            </a:lvl1pPr>
          </a:lstStyle>
          <a:p>
            <a:pPr marL="0" lvl="0" indent="0" algn="ctr">
              <a:buNone/>
            </a:pPr>
            <a:r>
              <a:rPr lang="fr-FR" dirty="0"/>
              <a:t>Insert </a:t>
            </a:r>
            <a:r>
              <a:rPr lang="fr-FR" dirty="0" err="1"/>
              <a:t>picture</a:t>
            </a:r>
            <a:endParaRPr lang="fr-FR" dirty="0"/>
          </a:p>
        </p:txBody>
      </p:sp>
    </p:spTree>
    <p:extLst>
      <p:ext uri="{BB962C8B-B14F-4D97-AF65-F5344CB8AC3E}">
        <p14:creationId xmlns:p14="http://schemas.microsoft.com/office/powerpoint/2010/main" val="4060131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Slide 4">
    <p:spTree>
      <p:nvGrpSpPr>
        <p:cNvPr id="1" name=""/>
        <p:cNvGrpSpPr/>
        <p:nvPr/>
      </p:nvGrpSpPr>
      <p:grpSpPr>
        <a:xfrm>
          <a:off x="0" y="0"/>
          <a:ext cx="0" cy="0"/>
          <a:chOff x="0" y="0"/>
          <a:chExt cx="0" cy="0"/>
        </a:xfrm>
      </p:grpSpPr>
      <p:sp>
        <p:nvSpPr>
          <p:cNvPr id="4" name="Picture Placeholder 26">
            <a:extLst>
              <a:ext uri="{FF2B5EF4-FFF2-40B4-BE49-F238E27FC236}">
                <a16:creationId xmlns:a16="http://schemas.microsoft.com/office/drawing/2014/main" id="{FC6C8CA5-2107-43D7-8C64-E3BA215BB937}"/>
              </a:ext>
            </a:extLst>
          </p:cNvPr>
          <p:cNvSpPr>
            <a:spLocks noGrp="1"/>
          </p:cNvSpPr>
          <p:nvPr>
            <p:ph type="pic" sz="quarter" idx="10" hasCustomPrompt="1"/>
          </p:nvPr>
        </p:nvSpPr>
        <p:spPr>
          <a:xfrm>
            <a:off x="6600825" y="1004669"/>
            <a:ext cx="4535488" cy="5853332"/>
          </a:xfrm>
          <a:prstGeom prst="round2SameRect">
            <a:avLst>
              <a:gd name="adj1" fmla="val 4544"/>
              <a:gd name="adj2" fmla="val 0"/>
            </a:avLst>
          </a:prstGeom>
          <a:solidFill>
            <a:schemeClr val="accent1"/>
          </a:solidFill>
          <a:effectLst/>
        </p:spPr>
        <p:txBody>
          <a:bodyPr wrap="square" lIns="0" tIns="288000" rIns="0" bIns="0">
            <a:noAutofit/>
          </a:bodyPr>
          <a:lstStyle>
            <a:lvl1pPr>
              <a:defRPr lang="fr-FR" sz="2000" dirty="0">
                <a:latin typeface="Arial" panose="020B0604020202020204" pitchFamily="34" charset="0"/>
              </a:defRPr>
            </a:lvl1pPr>
          </a:lstStyle>
          <a:p>
            <a:pPr marL="0" lvl="0" indent="0" algn="ctr">
              <a:buNone/>
            </a:pPr>
            <a:r>
              <a:rPr lang="fr-FR" dirty="0"/>
              <a:t>Insert </a:t>
            </a:r>
            <a:r>
              <a:rPr lang="fr-FR" dirty="0" err="1"/>
              <a:t>picture</a:t>
            </a:r>
            <a:endParaRPr lang="fr-FR" dirty="0"/>
          </a:p>
        </p:txBody>
      </p:sp>
    </p:spTree>
    <p:extLst>
      <p:ext uri="{BB962C8B-B14F-4D97-AF65-F5344CB8AC3E}">
        <p14:creationId xmlns:p14="http://schemas.microsoft.com/office/powerpoint/2010/main" val="507663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Slide 5">
    <p:spTree>
      <p:nvGrpSpPr>
        <p:cNvPr id="1" name=""/>
        <p:cNvGrpSpPr/>
        <p:nvPr/>
      </p:nvGrpSpPr>
      <p:grpSpPr>
        <a:xfrm>
          <a:off x="0" y="0"/>
          <a:ext cx="0" cy="0"/>
          <a:chOff x="0" y="0"/>
          <a:chExt cx="0" cy="0"/>
        </a:xfrm>
      </p:grpSpPr>
      <p:sp>
        <p:nvSpPr>
          <p:cNvPr id="11" name="Picture Placeholder 4">
            <a:extLst>
              <a:ext uri="{FF2B5EF4-FFF2-40B4-BE49-F238E27FC236}">
                <a16:creationId xmlns:a16="http://schemas.microsoft.com/office/drawing/2014/main" id="{5DF3DDFA-D2CD-484E-BD06-BB8582C806C9}"/>
              </a:ext>
            </a:extLst>
          </p:cNvPr>
          <p:cNvSpPr>
            <a:spLocks noGrp="1"/>
          </p:cNvSpPr>
          <p:nvPr>
            <p:ph type="pic" sz="quarter" idx="10" hasCustomPrompt="1"/>
          </p:nvPr>
        </p:nvSpPr>
        <p:spPr>
          <a:xfrm>
            <a:off x="1055688" y="728663"/>
            <a:ext cx="2490038" cy="2457450"/>
          </a:xfrm>
          <a:prstGeom prst="roundRect">
            <a:avLst>
              <a:gd name="adj" fmla="val 6540"/>
            </a:avLst>
          </a:prstGeom>
          <a:solidFill>
            <a:schemeClr val="accent1"/>
          </a:solidFill>
          <a:effectLst/>
        </p:spPr>
        <p:txBody>
          <a:bodyPr wrap="square" lIns="0" tIns="288000" rIns="0" bIns="0">
            <a:noAutofit/>
          </a:bodyPr>
          <a:lstStyle>
            <a:lvl1pPr>
              <a:defRPr lang="fr-FR" sz="2000">
                <a:latin typeface="Arial" panose="020B0604020202020204" pitchFamily="34" charset="0"/>
              </a:defRPr>
            </a:lvl1pPr>
          </a:lstStyle>
          <a:p>
            <a:pPr marL="0" lvl="0" indent="0" algn="ctr">
              <a:buNone/>
            </a:pPr>
            <a:r>
              <a:rPr lang="fr-FR" dirty="0"/>
              <a:t>Insert </a:t>
            </a:r>
            <a:r>
              <a:rPr lang="fr-FR" dirty="0" err="1"/>
              <a:t>picture</a:t>
            </a:r>
            <a:endParaRPr lang="fr-FR" dirty="0"/>
          </a:p>
        </p:txBody>
      </p:sp>
      <p:sp>
        <p:nvSpPr>
          <p:cNvPr id="3" name="Picture Placeholder 4">
            <a:extLst>
              <a:ext uri="{FF2B5EF4-FFF2-40B4-BE49-F238E27FC236}">
                <a16:creationId xmlns:a16="http://schemas.microsoft.com/office/drawing/2014/main" id="{B09A1FBC-2317-453B-8F8F-C65F8A299C78}"/>
              </a:ext>
            </a:extLst>
          </p:cNvPr>
          <p:cNvSpPr>
            <a:spLocks noGrp="1"/>
          </p:cNvSpPr>
          <p:nvPr>
            <p:ph type="pic" sz="quarter" idx="11" hasCustomPrompt="1"/>
          </p:nvPr>
        </p:nvSpPr>
        <p:spPr>
          <a:xfrm>
            <a:off x="1055688" y="3671888"/>
            <a:ext cx="2490038" cy="2457450"/>
          </a:xfrm>
          <a:prstGeom prst="roundRect">
            <a:avLst>
              <a:gd name="adj" fmla="val 6540"/>
            </a:avLst>
          </a:prstGeom>
          <a:solidFill>
            <a:schemeClr val="accent1"/>
          </a:solidFill>
          <a:effectLst/>
        </p:spPr>
        <p:txBody>
          <a:bodyPr wrap="square" lIns="0" tIns="288000" rIns="0" bIns="0">
            <a:noAutofit/>
          </a:bodyPr>
          <a:lstStyle>
            <a:lvl1pPr>
              <a:defRPr lang="fr-FR" sz="2000">
                <a:latin typeface="Arial" panose="020B0604020202020204" pitchFamily="34" charset="0"/>
              </a:defRPr>
            </a:lvl1pPr>
          </a:lstStyle>
          <a:p>
            <a:pPr marL="0" lvl="0" indent="0" algn="ctr">
              <a:buNone/>
            </a:pPr>
            <a:r>
              <a:rPr lang="fr-FR" dirty="0"/>
              <a:t>Insert </a:t>
            </a:r>
            <a:r>
              <a:rPr lang="fr-FR" dirty="0" err="1"/>
              <a:t>picture</a:t>
            </a:r>
            <a:endParaRPr lang="fr-FR" dirty="0"/>
          </a:p>
        </p:txBody>
      </p:sp>
    </p:spTree>
    <p:extLst>
      <p:ext uri="{BB962C8B-B14F-4D97-AF65-F5344CB8AC3E}">
        <p14:creationId xmlns:p14="http://schemas.microsoft.com/office/powerpoint/2010/main" val="1129075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D Mockup Slide 1">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D6D4F42B-67DB-4261-BAB0-B49B5B6F0236}"/>
              </a:ext>
            </a:extLst>
          </p:cNvPr>
          <p:cNvSpPr>
            <a:spLocks noGrp="1"/>
          </p:cNvSpPr>
          <p:nvPr>
            <p:ph type="pic" sz="quarter" idx="11" hasCustomPrompt="1"/>
          </p:nvPr>
        </p:nvSpPr>
        <p:spPr>
          <a:xfrm rot="16200000">
            <a:off x="5112930" y="1576643"/>
            <a:ext cx="1877566" cy="7394250"/>
          </a:xfrm>
          <a:custGeom>
            <a:avLst/>
            <a:gdLst>
              <a:gd name="connsiteX0" fmla="*/ 249440 w 2528169"/>
              <a:gd name="connsiteY0" fmla="*/ 0 h 5511451"/>
              <a:gd name="connsiteX1" fmla="*/ 2276641 w 2528169"/>
              <a:gd name="connsiteY1" fmla="*/ 0 h 5511451"/>
              <a:gd name="connsiteX2" fmla="*/ 2374544 w 2528169"/>
              <a:gd name="connsiteY2" fmla="*/ 19766 h 5511451"/>
              <a:gd name="connsiteX3" fmla="*/ 2528169 w 2528169"/>
              <a:gd name="connsiteY3" fmla="*/ 251532 h 5511451"/>
              <a:gd name="connsiteX4" fmla="*/ 2528169 w 2528169"/>
              <a:gd name="connsiteY4" fmla="*/ 5259918 h 5511451"/>
              <a:gd name="connsiteX5" fmla="*/ 2276636 w 2528169"/>
              <a:gd name="connsiteY5" fmla="*/ 5511451 h 5511451"/>
              <a:gd name="connsiteX6" fmla="*/ 249445 w 2528169"/>
              <a:gd name="connsiteY6" fmla="*/ 5511451 h 5511451"/>
              <a:gd name="connsiteX7" fmla="*/ 3023 w 2528169"/>
              <a:gd name="connsiteY7" fmla="*/ 5310611 h 5511451"/>
              <a:gd name="connsiteX8" fmla="*/ 0 w 2528169"/>
              <a:gd name="connsiteY8" fmla="*/ 5280631 h 5511451"/>
              <a:gd name="connsiteX9" fmla="*/ 0 w 2528169"/>
              <a:gd name="connsiteY9" fmla="*/ 230820 h 5511451"/>
              <a:gd name="connsiteX10" fmla="*/ 3023 w 2528169"/>
              <a:gd name="connsiteY10" fmla="*/ 200839 h 5511451"/>
              <a:gd name="connsiteX11" fmla="*/ 151537 w 2528169"/>
              <a:gd name="connsiteY11" fmla="*/ 19766 h 5511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8169" h="5511451">
                <a:moveTo>
                  <a:pt x="249440" y="0"/>
                </a:moveTo>
                <a:lnTo>
                  <a:pt x="2276641" y="0"/>
                </a:lnTo>
                <a:lnTo>
                  <a:pt x="2374544" y="19766"/>
                </a:lnTo>
                <a:cubicBezTo>
                  <a:pt x="2464823" y="57951"/>
                  <a:pt x="2528169" y="147344"/>
                  <a:pt x="2528169" y="251532"/>
                </a:cubicBezTo>
                <a:lnTo>
                  <a:pt x="2528169" y="5259918"/>
                </a:lnTo>
                <a:cubicBezTo>
                  <a:pt x="2528169" y="5398836"/>
                  <a:pt x="2415554" y="5511451"/>
                  <a:pt x="2276636" y="5511451"/>
                </a:cubicBezTo>
                <a:lnTo>
                  <a:pt x="249445" y="5511451"/>
                </a:lnTo>
                <a:cubicBezTo>
                  <a:pt x="127892" y="5511451"/>
                  <a:pt x="26477" y="5425230"/>
                  <a:pt x="3023" y="5310611"/>
                </a:cubicBezTo>
                <a:lnTo>
                  <a:pt x="0" y="5280631"/>
                </a:lnTo>
                <a:lnTo>
                  <a:pt x="0" y="230820"/>
                </a:lnTo>
                <a:lnTo>
                  <a:pt x="3023" y="200839"/>
                </a:lnTo>
                <a:cubicBezTo>
                  <a:pt x="19776" y="118968"/>
                  <a:pt x="76305" y="51586"/>
                  <a:pt x="151537" y="19766"/>
                </a:cubicBezTo>
                <a:close/>
              </a:path>
            </a:pathLst>
          </a:custGeom>
          <a:solidFill>
            <a:schemeClr val="accent1"/>
          </a:solidFill>
          <a:scene3d>
            <a:camera prst="perspectiveFront">
              <a:rot lat="0" lon="18600000" rev="0"/>
            </a:camera>
            <a:lightRig rig="soft" dir="t"/>
          </a:scene3d>
        </p:spPr>
        <p:txBody>
          <a:bodyPr lIns="0" tIns="540000" rIns="0" bIns="0" anchor="t">
            <a:normAutofit/>
          </a:bodyPr>
          <a:lstStyle>
            <a:lvl1pPr>
              <a:defRPr lang="fr-FR" sz="1100" dirty="0">
                <a:solidFill>
                  <a:schemeClr val="tx1"/>
                </a:solidFill>
                <a:latin typeface="Arial" panose="020B0604020202020204" pitchFamily="34" charset="0"/>
                <a:cs typeface="Segoe UI Semibold" panose="020B0702040204020203" pitchFamily="34" charset="0"/>
              </a:defRPr>
            </a:lvl1pPr>
          </a:lstStyle>
          <a:p>
            <a:pPr marL="0" lvl="0" indent="0" algn="ctr">
              <a:lnSpc>
                <a:spcPct val="50000"/>
              </a:lnSpc>
              <a:buNone/>
            </a:pPr>
            <a:r>
              <a:rPr lang="fr-FR" dirty="0"/>
              <a:t>Insert </a:t>
            </a:r>
            <a:r>
              <a:rPr lang="fr-FR" dirty="0" err="1"/>
              <a:t>picture</a:t>
            </a:r>
            <a:endParaRPr lang="fr-FR" dirty="0"/>
          </a:p>
        </p:txBody>
      </p:sp>
    </p:spTree>
    <p:extLst>
      <p:ext uri="{BB962C8B-B14F-4D97-AF65-F5344CB8AC3E}">
        <p14:creationId xmlns:p14="http://schemas.microsoft.com/office/powerpoint/2010/main" val="746862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D Mockup Slide 2">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70616EB7-EACB-4310-9E61-D3361764BA2F}"/>
              </a:ext>
            </a:extLst>
          </p:cNvPr>
          <p:cNvSpPr>
            <a:spLocks noGrp="1"/>
          </p:cNvSpPr>
          <p:nvPr>
            <p:ph type="pic" sz="quarter" idx="10" hasCustomPrompt="1"/>
          </p:nvPr>
        </p:nvSpPr>
        <p:spPr>
          <a:xfrm>
            <a:off x="1696214" y="1135380"/>
            <a:ext cx="1877566" cy="7383780"/>
          </a:xfrm>
          <a:custGeom>
            <a:avLst/>
            <a:gdLst>
              <a:gd name="connsiteX0" fmla="*/ 249440 w 2528169"/>
              <a:gd name="connsiteY0" fmla="*/ 0 h 5511451"/>
              <a:gd name="connsiteX1" fmla="*/ 2276641 w 2528169"/>
              <a:gd name="connsiteY1" fmla="*/ 0 h 5511451"/>
              <a:gd name="connsiteX2" fmla="*/ 2374544 w 2528169"/>
              <a:gd name="connsiteY2" fmla="*/ 19766 h 5511451"/>
              <a:gd name="connsiteX3" fmla="*/ 2528169 w 2528169"/>
              <a:gd name="connsiteY3" fmla="*/ 251532 h 5511451"/>
              <a:gd name="connsiteX4" fmla="*/ 2528169 w 2528169"/>
              <a:gd name="connsiteY4" fmla="*/ 5259918 h 5511451"/>
              <a:gd name="connsiteX5" fmla="*/ 2276636 w 2528169"/>
              <a:gd name="connsiteY5" fmla="*/ 5511451 h 5511451"/>
              <a:gd name="connsiteX6" fmla="*/ 249445 w 2528169"/>
              <a:gd name="connsiteY6" fmla="*/ 5511451 h 5511451"/>
              <a:gd name="connsiteX7" fmla="*/ 3023 w 2528169"/>
              <a:gd name="connsiteY7" fmla="*/ 5310611 h 5511451"/>
              <a:gd name="connsiteX8" fmla="*/ 0 w 2528169"/>
              <a:gd name="connsiteY8" fmla="*/ 5280631 h 5511451"/>
              <a:gd name="connsiteX9" fmla="*/ 0 w 2528169"/>
              <a:gd name="connsiteY9" fmla="*/ 230820 h 5511451"/>
              <a:gd name="connsiteX10" fmla="*/ 3023 w 2528169"/>
              <a:gd name="connsiteY10" fmla="*/ 200839 h 5511451"/>
              <a:gd name="connsiteX11" fmla="*/ 151537 w 2528169"/>
              <a:gd name="connsiteY11" fmla="*/ 19766 h 5511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8169" h="5511451">
                <a:moveTo>
                  <a:pt x="249440" y="0"/>
                </a:moveTo>
                <a:lnTo>
                  <a:pt x="2276641" y="0"/>
                </a:lnTo>
                <a:lnTo>
                  <a:pt x="2374544" y="19766"/>
                </a:lnTo>
                <a:cubicBezTo>
                  <a:pt x="2464823" y="57951"/>
                  <a:pt x="2528169" y="147344"/>
                  <a:pt x="2528169" y="251532"/>
                </a:cubicBezTo>
                <a:lnTo>
                  <a:pt x="2528169" y="5259918"/>
                </a:lnTo>
                <a:cubicBezTo>
                  <a:pt x="2528169" y="5398836"/>
                  <a:pt x="2415554" y="5511451"/>
                  <a:pt x="2276636" y="5511451"/>
                </a:cubicBezTo>
                <a:lnTo>
                  <a:pt x="249445" y="5511451"/>
                </a:lnTo>
                <a:cubicBezTo>
                  <a:pt x="127892" y="5511451"/>
                  <a:pt x="26477" y="5425230"/>
                  <a:pt x="3023" y="5310611"/>
                </a:cubicBezTo>
                <a:lnTo>
                  <a:pt x="0" y="5280631"/>
                </a:lnTo>
                <a:lnTo>
                  <a:pt x="0" y="230820"/>
                </a:lnTo>
                <a:lnTo>
                  <a:pt x="3023" y="200839"/>
                </a:lnTo>
                <a:cubicBezTo>
                  <a:pt x="19776" y="118968"/>
                  <a:pt x="76305" y="51586"/>
                  <a:pt x="151537" y="19766"/>
                </a:cubicBezTo>
                <a:close/>
              </a:path>
            </a:pathLst>
          </a:custGeom>
          <a:solidFill>
            <a:schemeClr val="accent1"/>
          </a:solidFill>
          <a:scene3d>
            <a:camera prst="perspectiveFront">
              <a:rot lat="0" lon="18600000" rev="0"/>
            </a:camera>
            <a:lightRig rig="soft" dir="t"/>
          </a:scene3d>
        </p:spPr>
        <p:txBody>
          <a:bodyPr lIns="0" tIns="540000" rIns="0" bIns="0" anchor="t">
            <a:normAutofit/>
          </a:bodyPr>
          <a:lstStyle>
            <a:lvl1pPr>
              <a:defRPr lang="fr-FR" sz="1100" dirty="0">
                <a:solidFill>
                  <a:schemeClr val="tx1"/>
                </a:solidFill>
                <a:latin typeface="Arial" panose="020B0604020202020204" pitchFamily="34" charset="0"/>
                <a:cs typeface="Segoe UI Semibold" panose="020B0702040204020203" pitchFamily="34" charset="0"/>
              </a:defRPr>
            </a:lvl1pPr>
          </a:lstStyle>
          <a:p>
            <a:pPr marL="0" lvl="0" indent="0" algn="ctr">
              <a:lnSpc>
                <a:spcPct val="50000"/>
              </a:lnSpc>
              <a:buNone/>
            </a:pPr>
            <a:r>
              <a:rPr lang="fr-FR" dirty="0"/>
              <a:t>Insert </a:t>
            </a:r>
            <a:r>
              <a:rPr lang="fr-FR" dirty="0" err="1"/>
              <a:t>picture</a:t>
            </a:r>
            <a:endParaRPr lang="fr-FR" dirty="0"/>
          </a:p>
        </p:txBody>
      </p:sp>
    </p:spTree>
    <p:extLst>
      <p:ext uri="{BB962C8B-B14F-4D97-AF65-F5344CB8AC3E}">
        <p14:creationId xmlns:p14="http://schemas.microsoft.com/office/powerpoint/2010/main" val="2040307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7691999"/>
      </p:ext>
    </p:extLst>
  </p:cSld>
  <p:clrMap bg1="lt1" tx1="dk1" bg2="lt2" tx2="dk2" accent1="accent1" accent2="accent2" accent3="accent3" accent4="accent4" accent5="accent5" accent6="accent6" hlink="hlink" folHlink="folHlink"/>
  <p:sldLayoutIdLst>
    <p:sldLayoutId id="2147483725" r:id="rId1"/>
    <p:sldLayoutId id="2147483719" r:id="rId2"/>
    <p:sldLayoutId id="2147483726" r:id="rId3"/>
    <p:sldLayoutId id="2147483727" r:id="rId4"/>
    <p:sldLayoutId id="2147483728" r:id="rId5"/>
    <p:sldLayoutId id="2147483729" r:id="rId6"/>
    <p:sldLayoutId id="2147483724" r:id="rId7"/>
    <p:sldLayoutId id="2147483730" r:id="rId8"/>
    <p:sldLayoutId id="2147483732" r:id="rId9"/>
    <p:sldLayoutId id="2147483733" r:id="rId10"/>
    <p:sldLayoutId id="2147483731" r:id="rId11"/>
    <p:sldLayoutId id="2147483718" r:id="rId12"/>
    <p:sldLayoutId id="2147483735" r:id="rId13"/>
    <p:sldLayoutId id="2147483745" r:id="rId14"/>
    <p:sldLayoutId id="2147483736" r:id="rId15"/>
    <p:sldLayoutId id="2147483737" r:id="rId16"/>
    <p:sldLayoutId id="2147483738" r:id="rId17"/>
    <p:sldLayoutId id="2147483739" r:id="rId18"/>
    <p:sldLayoutId id="2147483740" r:id="rId19"/>
    <p:sldLayoutId id="2147483741" r:id="rId20"/>
    <p:sldLayoutId id="2147483742" r:id="rId21"/>
    <p:sldLayoutId id="2147483743" r:id="rId22"/>
    <p:sldLayoutId id="2147483748" r:id="rId23"/>
    <p:sldLayoutId id="2147483723" r:id="rId24"/>
    <p:sldLayoutId id="2147483747" r:id="rId2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65" userDrawn="1">
          <p15:clr>
            <a:srgbClr val="F26B43"/>
          </p15:clr>
        </p15:guide>
        <p15:guide id="2" pos="7015" userDrawn="1">
          <p15:clr>
            <a:srgbClr val="F26B43"/>
          </p15:clr>
        </p15:guide>
        <p15:guide id="3" pos="3840" userDrawn="1">
          <p15:clr>
            <a:srgbClr val="F26B43"/>
          </p15:clr>
        </p15:guide>
        <p15:guide id="4" pos="1073" userDrawn="1">
          <p15:clr>
            <a:srgbClr val="F26B43"/>
          </p15:clr>
        </p15:guide>
        <p15:guide id="5" pos="6607" userDrawn="1">
          <p15:clr>
            <a:srgbClr val="F26B43"/>
          </p15:clr>
        </p15:guide>
        <p15:guide id="6" orient="horz" pos="459" userDrawn="1">
          <p15:clr>
            <a:srgbClr val="F26B43"/>
          </p15:clr>
        </p15:guide>
        <p15:guide id="7" orient="horz" pos="3861" userDrawn="1">
          <p15:clr>
            <a:srgbClr val="F26B43"/>
          </p15:clr>
        </p15:guide>
        <p15:guide id="8" pos="3522" userDrawn="1">
          <p15:clr>
            <a:srgbClr val="F26B43"/>
          </p15:clr>
        </p15:guide>
        <p15:guide id="9" pos="415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34.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EF5CC4-573D-3B9B-1641-ECA7457F6E4B}"/>
              </a:ext>
            </a:extLst>
          </p:cNvPr>
          <p:cNvSpPr txBox="1"/>
          <p:nvPr/>
        </p:nvSpPr>
        <p:spPr>
          <a:xfrm>
            <a:off x="2590800" y="2460248"/>
            <a:ext cx="7010400" cy="646331"/>
          </a:xfrm>
          <a:prstGeom prst="rect">
            <a:avLst/>
          </a:prstGeom>
          <a:noFill/>
        </p:spPr>
        <p:txBody>
          <a:bodyPr wrap="square" rtlCol="0">
            <a:spAutoFit/>
          </a:bodyPr>
          <a:lstStyle/>
          <a:p>
            <a:pPr algn="ctr"/>
            <a:r>
              <a:rPr lang="en-US" sz="3600" b="1" dirty="0">
                <a:solidFill>
                  <a:srgbClr val="CC0000"/>
                </a:solidFill>
                <a:latin typeface="Work Sans" pitchFamily="2" charset="0"/>
              </a:rPr>
              <a:t>CORE JAVA</a:t>
            </a:r>
          </a:p>
        </p:txBody>
      </p:sp>
      <p:sp>
        <p:nvSpPr>
          <p:cNvPr id="4" name="TextBox 3">
            <a:extLst>
              <a:ext uri="{FF2B5EF4-FFF2-40B4-BE49-F238E27FC236}">
                <a16:creationId xmlns:a16="http://schemas.microsoft.com/office/drawing/2014/main" id="{C9B3C1EF-E626-8E31-6671-F6553AC05C1C}"/>
              </a:ext>
            </a:extLst>
          </p:cNvPr>
          <p:cNvSpPr txBox="1"/>
          <p:nvPr/>
        </p:nvSpPr>
        <p:spPr>
          <a:xfrm>
            <a:off x="4755502" y="3106579"/>
            <a:ext cx="7162800" cy="369332"/>
          </a:xfrm>
          <a:prstGeom prst="rect">
            <a:avLst/>
          </a:prstGeom>
          <a:noFill/>
        </p:spPr>
        <p:txBody>
          <a:bodyPr wrap="square" rtlCol="0">
            <a:spAutoFit/>
          </a:bodyPr>
          <a:lstStyle/>
          <a:p>
            <a:r>
              <a:rPr lang="en-US" b="1" dirty="0">
                <a:solidFill>
                  <a:srgbClr val="06090E"/>
                </a:solidFill>
              </a:rPr>
              <a:t>AMOL R PATIL - 9822291613</a:t>
            </a:r>
            <a:r>
              <a:rPr lang="en-US" b="1" dirty="0"/>
              <a:t>NE</a:t>
            </a:r>
          </a:p>
        </p:txBody>
      </p:sp>
    </p:spTree>
    <p:extLst>
      <p:ext uri="{BB962C8B-B14F-4D97-AF65-F5344CB8AC3E}">
        <p14:creationId xmlns:p14="http://schemas.microsoft.com/office/powerpoint/2010/main" val="362637265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462392" y="398401"/>
            <a:ext cx="4710902" cy="430887"/>
          </a:xfrm>
          <a:prstGeom prst="rect">
            <a:avLst/>
          </a:prstGeom>
        </p:spPr>
        <p:txBody>
          <a:bodyPr wrap="square" lIns="0" tIns="0" rIns="0" bIns="0" anchor="b">
            <a:spAutoFit/>
          </a:bodyPr>
          <a:lstStyle/>
          <a:p>
            <a:pPr>
              <a:defRPr/>
            </a:pPr>
            <a:r>
              <a:rPr lang="en-US" sz="2800" b="1" kern="0" spc="-100" dirty="0">
                <a:solidFill>
                  <a:srgbClr val="FF0000"/>
                </a:solidFill>
                <a:latin typeface="Arial" panose="020B0604020202020204" pitchFamily="34" charset="0"/>
              </a:rPr>
              <a:t>Java First Program</a:t>
            </a:r>
            <a:endParaRPr lang="fr-FR" sz="2800" b="1" kern="0" spc="-100" dirty="0">
              <a:solidFill>
                <a:srgbClr val="FF0000"/>
              </a:solidFill>
              <a:latin typeface="Arial" panose="020B0604020202020204" pitchFamily="34" charset="0"/>
            </a:endParaRPr>
          </a:p>
        </p:txBody>
      </p:sp>
      <p:pic>
        <p:nvPicPr>
          <p:cNvPr id="2" name="Picture 2">
            <a:extLst>
              <a:ext uri="{FF2B5EF4-FFF2-40B4-BE49-F238E27FC236}">
                <a16:creationId xmlns:a16="http://schemas.microsoft.com/office/drawing/2014/main" id="{D70D1BFD-4523-D0E2-7B21-76A088D3EB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7843" y="2319337"/>
            <a:ext cx="6260457" cy="243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398562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a:extLst>
              <a:ext uri="{FF2B5EF4-FFF2-40B4-BE49-F238E27FC236}">
                <a16:creationId xmlns:a16="http://schemas.microsoft.com/office/drawing/2014/main" id="{1F39F995-C1EB-B1DF-166E-118157C976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8275" y="496077"/>
            <a:ext cx="8824060" cy="5727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445129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719514" y="532206"/>
            <a:ext cx="6082502" cy="430887"/>
          </a:xfrm>
          <a:prstGeom prst="rect">
            <a:avLst/>
          </a:prstGeom>
        </p:spPr>
        <p:txBody>
          <a:bodyPr wrap="square" lIns="0" tIns="0" rIns="0" bIns="0" anchor="b">
            <a:spAutoFit/>
          </a:bodyPr>
          <a:lstStyle/>
          <a:p>
            <a:pPr>
              <a:defRPr/>
            </a:pPr>
            <a:r>
              <a:rPr lang="en-US" sz="2800" b="1" kern="0" spc="-100" dirty="0">
                <a:solidFill>
                  <a:schemeClr val="bg1">
                    <a:lumMod val="95000"/>
                    <a:lumOff val="5000"/>
                  </a:schemeClr>
                </a:solidFill>
                <a:latin typeface="Arial" panose="020B0604020202020204" pitchFamily="34" charset="0"/>
              </a:rPr>
              <a:t>Java Primitive Data Types</a:t>
            </a:r>
            <a:endParaRPr lang="fr-FR" sz="2800" b="1" kern="0" spc="-100" dirty="0">
              <a:solidFill>
                <a:schemeClr val="bg1">
                  <a:lumMod val="95000"/>
                  <a:lumOff val="5000"/>
                </a:schemeClr>
              </a:solidFill>
              <a:latin typeface="Arial" panose="020B0604020202020204" pitchFamily="34" charset="0"/>
            </a:endParaRPr>
          </a:p>
        </p:txBody>
      </p:sp>
      <p:graphicFrame>
        <p:nvGraphicFramePr>
          <p:cNvPr id="3" name="Table 2">
            <a:extLst>
              <a:ext uri="{FF2B5EF4-FFF2-40B4-BE49-F238E27FC236}">
                <a16:creationId xmlns:a16="http://schemas.microsoft.com/office/drawing/2014/main" id="{72B16992-AD12-2C84-C80C-A8503CFFA3DA}"/>
              </a:ext>
            </a:extLst>
          </p:cNvPr>
          <p:cNvGraphicFramePr>
            <a:graphicFrameLocks noGrp="1"/>
          </p:cNvGraphicFramePr>
          <p:nvPr>
            <p:extLst>
              <p:ext uri="{D42A27DB-BD31-4B8C-83A1-F6EECF244321}">
                <p14:modId xmlns:p14="http://schemas.microsoft.com/office/powerpoint/2010/main" val="247773815"/>
              </p:ext>
            </p:extLst>
          </p:nvPr>
        </p:nvGraphicFramePr>
        <p:xfrm>
          <a:off x="719514" y="1454393"/>
          <a:ext cx="11167687" cy="4939756"/>
        </p:xfrm>
        <a:graphic>
          <a:graphicData uri="http://schemas.openxmlformats.org/drawingml/2006/table">
            <a:tbl>
              <a:tblPr/>
              <a:tblGrid>
                <a:gridCol w="1669934">
                  <a:extLst>
                    <a:ext uri="{9D8B030D-6E8A-4147-A177-3AD203B41FA5}">
                      <a16:colId xmlns:a16="http://schemas.microsoft.com/office/drawing/2014/main" val="20000"/>
                    </a:ext>
                  </a:extLst>
                </a:gridCol>
                <a:gridCol w="1461193">
                  <a:extLst>
                    <a:ext uri="{9D8B030D-6E8A-4147-A177-3AD203B41FA5}">
                      <a16:colId xmlns:a16="http://schemas.microsoft.com/office/drawing/2014/main" val="20001"/>
                    </a:ext>
                  </a:extLst>
                </a:gridCol>
                <a:gridCol w="6157884">
                  <a:extLst>
                    <a:ext uri="{9D8B030D-6E8A-4147-A177-3AD203B41FA5}">
                      <a16:colId xmlns:a16="http://schemas.microsoft.com/office/drawing/2014/main" val="20002"/>
                    </a:ext>
                  </a:extLst>
                </a:gridCol>
                <a:gridCol w="1878676">
                  <a:extLst>
                    <a:ext uri="{9D8B030D-6E8A-4147-A177-3AD203B41FA5}">
                      <a16:colId xmlns:a16="http://schemas.microsoft.com/office/drawing/2014/main" val="20003"/>
                    </a:ext>
                  </a:extLst>
                </a:gridCol>
              </a:tblGrid>
              <a:tr h="320987">
                <a:tc>
                  <a:txBody>
                    <a:bodyPr/>
                    <a:lstStyle/>
                    <a:p>
                      <a:pPr algn="l" fontAlgn="ctr"/>
                      <a:r>
                        <a:rPr lang="en-US" sz="1800" b="1" dirty="0">
                          <a:solidFill>
                            <a:srgbClr val="002060"/>
                          </a:solidFill>
                          <a:effectLst/>
                          <a:latin typeface="Work Sans" pitchFamily="2" charset="0"/>
                        </a:rPr>
                        <a:t>Data Type</a:t>
                      </a:r>
                    </a:p>
                  </a:txBody>
                  <a:tcPr marL="44900" marR="44900" marT="44900" marB="449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sz="1800" b="1">
                          <a:solidFill>
                            <a:srgbClr val="002060"/>
                          </a:solidFill>
                          <a:effectLst/>
                          <a:latin typeface="Work Sans" pitchFamily="2" charset="0"/>
                        </a:rPr>
                        <a:t>Size</a:t>
                      </a:r>
                    </a:p>
                  </a:txBody>
                  <a:tcPr marL="44900" marR="44900" marT="44900" marB="449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sz="1800" b="1">
                          <a:solidFill>
                            <a:srgbClr val="002060"/>
                          </a:solidFill>
                          <a:effectLst/>
                          <a:latin typeface="Work Sans" pitchFamily="2" charset="0"/>
                        </a:rPr>
                        <a:t>Description</a:t>
                      </a:r>
                    </a:p>
                  </a:txBody>
                  <a:tcPr marL="44900" marR="44900" marT="44900" marB="449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sz="1800" b="1">
                          <a:solidFill>
                            <a:srgbClr val="002060"/>
                          </a:solidFill>
                          <a:effectLst/>
                          <a:latin typeface="Work Sans" pitchFamily="2" charset="0"/>
                        </a:rPr>
                        <a:t>Default value</a:t>
                      </a:r>
                    </a:p>
                  </a:txBody>
                  <a:tcPr marL="44900" marR="44900" marT="44900" marB="449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extLst>
                  <a:ext uri="{0D108BD9-81ED-4DB2-BD59-A6C34878D82A}">
                    <a16:rowId xmlns:a16="http://schemas.microsoft.com/office/drawing/2014/main" val="10000"/>
                  </a:ext>
                </a:extLst>
              </a:tr>
              <a:tr h="421854">
                <a:tc>
                  <a:txBody>
                    <a:bodyPr/>
                    <a:lstStyle/>
                    <a:p>
                      <a:pPr algn="l" fontAlgn="t"/>
                      <a:r>
                        <a:rPr lang="en-US" sz="1800" b="0">
                          <a:solidFill>
                            <a:srgbClr val="002060"/>
                          </a:solidFill>
                          <a:effectLst/>
                          <a:latin typeface="Work Sans" pitchFamily="2" charset="0"/>
                        </a:rPr>
                        <a:t>byte</a:t>
                      </a:r>
                    </a:p>
                  </a:txBody>
                  <a:tcPr marL="44900" marR="44900" marT="44900" marB="449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3F3F3"/>
                    </a:solidFill>
                  </a:tcPr>
                </a:tc>
                <a:tc>
                  <a:txBody>
                    <a:bodyPr/>
                    <a:lstStyle/>
                    <a:p>
                      <a:pPr algn="l" fontAlgn="t"/>
                      <a:r>
                        <a:rPr lang="en-US" sz="1800" b="0">
                          <a:solidFill>
                            <a:srgbClr val="002060"/>
                          </a:solidFill>
                          <a:effectLst/>
                          <a:latin typeface="Work Sans" pitchFamily="2" charset="0"/>
                        </a:rPr>
                        <a:t>1 byte</a:t>
                      </a:r>
                    </a:p>
                  </a:txBody>
                  <a:tcPr marL="44900" marR="44900" marT="44900" marB="449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3F3F3"/>
                    </a:solidFill>
                  </a:tcPr>
                </a:tc>
                <a:tc>
                  <a:txBody>
                    <a:bodyPr/>
                    <a:lstStyle/>
                    <a:p>
                      <a:pPr algn="l" fontAlgn="t"/>
                      <a:r>
                        <a:rPr lang="en-US" sz="1800" b="0">
                          <a:solidFill>
                            <a:srgbClr val="002060"/>
                          </a:solidFill>
                          <a:effectLst/>
                          <a:latin typeface="Work Sans" pitchFamily="2" charset="0"/>
                        </a:rPr>
                        <a:t>Stores whole numbers from -128 to 127</a:t>
                      </a:r>
                    </a:p>
                  </a:txBody>
                  <a:tcPr marL="44900" marR="44900" marT="44900" marB="449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3F3F3"/>
                    </a:solidFill>
                  </a:tcPr>
                </a:tc>
                <a:tc>
                  <a:txBody>
                    <a:bodyPr/>
                    <a:lstStyle/>
                    <a:p>
                      <a:pPr algn="l" fontAlgn="t"/>
                      <a:r>
                        <a:rPr lang="en-US" sz="1800" b="0">
                          <a:solidFill>
                            <a:srgbClr val="002060"/>
                          </a:solidFill>
                          <a:effectLst/>
                          <a:latin typeface="Work Sans" pitchFamily="2" charset="0"/>
                        </a:rPr>
                        <a:t>0 (zero)</a:t>
                      </a:r>
                    </a:p>
                  </a:txBody>
                  <a:tcPr marL="44900" marR="44900" marT="44900" marB="449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3F3F3"/>
                    </a:solidFill>
                  </a:tcPr>
                </a:tc>
                <a:extLst>
                  <a:ext uri="{0D108BD9-81ED-4DB2-BD59-A6C34878D82A}">
                    <a16:rowId xmlns:a16="http://schemas.microsoft.com/office/drawing/2014/main" val="10001"/>
                  </a:ext>
                </a:extLst>
              </a:tr>
              <a:tr h="421854">
                <a:tc>
                  <a:txBody>
                    <a:bodyPr/>
                    <a:lstStyle/>
                    <a:p>
                      <a:pPr algn="l" fontAlgn="t"/>
                      <a:r>
                        <a:rPr lang="en-US" sz="1800" b="0">
                          <a:solidFill>
                            <a:srgbClr val="002060"/>
                          </a:solidFill>
                          <a:effectLst/>
                          <a:latin typeface="Work Sans" pitchFamily="2" charset="0"/>
                        </a:rPr>
                        <a:t>short</a:t>
                      </a:r>
                    </a:p>
                  </a:txBody>
                  <a:tcPr marL="44900" marR="44900" marT="44900" marB="449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b="0">
                          <a:solidFill>
                            <a:srgbClr val="002060"/>
                          </a:solidFill>
                          <a:effectLst/>
                          <a:latin typeface="Work Sans" pitchFamily="2" charset="0"/>
                        </a:rPr>
                        <a:t>2 bytes</a:t>
                      </a:r>
                    </a:p>
                  </a:txBody>
                  <a:tcPr marL="44900" marR="44900" marT="44900" marB="449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b="0" dirty="0">
                          <a:solidFill>
                            <a:srgbClr val="002060"/>
                          </a:solidFill>
                          <a:effectLst/>
                          <a:latin typeface="Work Sans" pitchFamily="2" charset="0"/>
                        </a:rPr>
                        <a:t>Stores whole number from -32768 to 32767</a:t>
                      </a:r>
                    </a:p>
                  </a:txBody>
                  <a:tcPr marL="44900" marR="44900" marT="44900" marB="449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b="0">
                          <a:solidFill>
                            <a:srgbClr val="002060"/>
                          </a:solidFill>
                          <a:effectLst/>
                          <a:latin typeface="Work Sans" pitchFamily="2" charset="0"/>
                        </a:rPr>
                        <a:t>0 (zero)</a:t>
                      </a:r>
                    </a:p>
                  </a:txBody>
                  <a:tcPr marL="44900" marR="44900" marT="44900" marB="449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r h="586927">
                <a:tc>
                  <a:txBody>
                    <a:bodyPr/>
                    <a:lstStyle/>
                    <a:p>
                      <a:pPr algn="l" fontAlgn="t"/>
                      <a:r>
                        <a:rPr lang="en-US" sz="1800" b="0">
                          <a:solidFill>
                            <a:srgbClr val="002060"/>
                          </a:solidFill>
                          <a:effectLst/>
                          <a:latin typeface="Work Sans" pitchFamily="2" charset="0"/>
                        </a:rPr>
                        <a:t>int</a:t>
                      </a:r>
                    </a:p>
                  </a:txBody>
                  <a:tcPr marL="44900" marR="44900" marT="44900" marB="449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b="0">
                          <a:solidFill>
                            <a:srgbClr val="002060"/>
                          </a:solidFill>
                          <a:effectLst/>
                          <a:latin typeface="Work Sans" pitchFamily="2" charset="0"/>
                        </a:rPr>
                        <a:t>4 bytes</a:t>
                      </a:r>
                    </a:p>
                  </a:txBody>
                  <a:tcPr marL="44900" marR="44900" marT="44900" marB="449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b="0" dirty="0">
                          <a:solidFill>
                            <a:srgbClr val="002060"/>
                          </a:solidFill>
                          <a:effectLst/>
                          <a:latin typeface="Work Sans" pitchFamily="2" charset="0"/>
                        </a:rPr>
                        <a:t>Stores whole numbers from -2,147,483,648 to 2,147,483,647</a:t>
                      </a:r>
                    </a:p>
                  </a:txBody>
                  <a:tcPr marL="44900" marR="44900" marT="44900" marB="449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b="0">
                          <a:solidFill>
                            <a:srgbClr val="002060"/>
                          </a:solidFill>
                          <a:effectLst/>
                          <a:latin typeface="Work Sans" pitchFamily="2" charset="0"/>
                        </a:rPr>
                        <a:t>0 (zero)</a:t>
                      </a:r>
                    </a:p>
                  </a:txBody>
                  <a:tcPr marL="44900" marR="44900" marT="44900" marB="449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082147">
                <a:tc>
                  <a:txBody>
                    <a:bodyPr/>
                    <a:lstStyle/>
                    <a:p>
                      <a:pPr algn="l" fontAlgn="t"/>
                      <a:r>
                        <a:rPr lang="en-US" sz="1800" b="0">
                          <a:solidFill>
                            <a:srgbClr val="002060"/>
                          </a:solidFill>
                          <a:effectLst/>
                          <a:latin typeface="Work Sans" pitchFamily="2" charset="0"/>
                        </a:rPr>
                        <a:t>long</a:t>
                      </a:r>
                    </a:p>
                  </a:txBody>
                  <a:tcPr marL="44900" marR="44900" marT="44900" marB="449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b="0">
                          <a:solidFill>
                            <a:srgbClr val="002060"/>
                          </a:solidFill>
                          <a:effectLst/>
                          <a:latin typeface="Work Sans" pitchFamily="2" charset="0"/>
                        </a:rPr>
                        <a:t>8 bytes</a:t>
                      </a:r>
                    </a:p>
                  </a:txBody>
                  <a:tcPr marL="44900" marR="44900" marT="44900" marB="449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b="0" dirty="0">
                          <a:solidFill>
                            <a:srgbClr val="002060"/>
                          </a:solidFill>
                          <a:effectLst/>
                          <a:latin typeface="Work Sans" pitchFamily="2" charset="0"/>
                        </a:rPr>
                        <a:t>Stores whole numbers from -9,223,372,036,854,775,808 to 9,223,372,036,854,775,807</a:t>
                      </a:r>
                    </a:p>
                  </a:txBody>
                  <a:tcPr marL="44900" marR="44900" marT="44900" marB="449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b="0">
                          <a:solidFill>
                            <a:srgbClr val="002060"/>
                          </a:solidFill>
                          <a:effectLst/>
                          <a:latin typeface="Work Sans" pitchFamily="2" charset="0"/>
                        </a:rPr>
                        <a:t>0L</a:t>
                      </a:r>
                    </a:p>
                  </a:txBody>
                  <a:tcPr marL="44900" marR="44900" marT="44900" marB="449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4"/>
                  </a:ext>
                </a:extLst>
              </a:tr>
              <a:tr h="586927">
                <a:tc>
                  <a:txBody>
                    <a:bodyPr/>
                    <a:lstStyle/>
                    <a:p>
                      <a:pPr algn="l" fontAlgn="t"/>
                      <a:r>
                        <a:rPr lang="en-US" sz="1800" b="0">
                          <a:solidFill>
                            <a:srgbClr val="002060"/>
                          </a:solidFill>
                          <a:effectLst/>
                          <a:latin typeface="Work Sans" pitchFamily="2" charset="0"/>
                        </a:rPr>
                        <a:t>float</a:t>
                      </a:r>
                    </a:p>
                  </a:txBody>
                  <a:tcPr marL="44900" marR="44900" marT="44900" marB="449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b="0">
                          <a:solidFill>
                            <a:srgbClr val="002060"/>
                          </a:solidFill>
                          <a:effectLst/>
                          <a:latin typeface="Work Sans" pitchFamily="2" charset="0"/>
                        </a:rPr>
                        <a:t>4 bytes</a:t>
                      </a:r>
                    </a:p>
                  </a:txBody>
                  <a:tcPr marL="44900" marR="44900" marT="44900" marB="449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b="0">
                          <a:solidFill>
                            <a:srgbClr val="002060"/>
                          </a:solidFill>
                          <a:effectLst/>
                          <a:latin typeface="Work Sans" pitchFamily="2" charset="0"/>
                        </a:rPr>
                        <a:t>Stores fractional numbers up to 6-7 decimal digits</a:t>
                      </a:r>
                    </a:p>
                  </a:txBody>
                  <a:tcPr marL="44900" marR="44900" marT="44900" marB="449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b="0">
                          <a:solidFill>
                            <a:srgbClr val="002060"/>
                          </a:solidFill>
                          <a:effectLst/>
                          <a:latin typeface="Work Sans" pitchFamily="2" charset="0"/>
                        </a:rPr>
                        <a:t>0.0f</a:t>
                      </a:r>
                    </a:p>
                  </a:txBody>
                  <a:tcPr marL="44900" marR="44900" marT="44900" marB="449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586927">
                <a:tc>
                  <a:txBody>
                    <a:bodyPr/>
                    <a:lstStyle/>
                    <a:p>
                      <a:pPr algn="l" fontAlgn="t"/>
                      <a:r>
                        <a:rPr lang="en-US" sz="1800" b="0">
                          <a:solidFill>
                            <a:srgbClr val="002060"/>
                          </a:solidFill>
                          <a:effectLst/>
                          <a:latin typeface="Work Sans" pitchFamily="2" charset="0"/>
                        </a:rPr>
                        <a:t>double</a:t>
                      </a:r>
                    </a:p>
                  </a:txBody>
                  <a:tcPr marL="44900" marR="44900" marT="44900" marB="449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b="0">
                          <a:solidFill>
                            <a:srgbClr val="002060"/>
                          </a:solidFill>
                          <a:effectLst/>
                          <a:latin typeface="Work Sans" pitchFamily="2" charset="0"/>
                        </a:rPr>
                        <a:t>8 bytes</a:t>
                      </a:r>
                    </a:p>
                  </a:txBody>
                  <a:tcPr marL="44900" marR="44900" marT="44900" marB="449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b="0">
                          <a:solidFill>
                            <a:srgbClr val="002060"/>
                          </a:solidFill>
                          <a:effectLst/>
                          <a:latin typeface="Work Sans" pitchFamily="2" charset="0"/>
                        </a:rPr>
                        <a:t>Stores fractional numbers with up to 15 decimal digits</a:t>
                      </a:r>
                    </a:p>
                  </a:txBody>
                  <a:tcPr marL="44900" marR="44900" marT="44900" marB="449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b="0">
                          <a:solidFill>
                            <a:srgbClr val="002060"/>
                          </a:solidFill>
                          <a:effectLst/>
                          <a:latin typeface="Work Sans" pitchFamily="2" charset="0"/>
                        </a:rPr>
                        <a:t>0.0d</a:t>
                      </a:r>
                    </a:p>
                  </a:txBody>
                  <a:tcPr marL="44900" marR="44900" marT="44900" marB="449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6"/>
                  </a:ext>
                </a:extLst>
              </a:tr>
              <a:tr h="421854">
                <a:tc>
                  <a:txBody>
                    <a:bodyPr/>
                    <a:lstStyle/>
                    <a:p>
                      <a:pPr algn="l" fontAlgn="t"/>
                      <a:r>
                        <a:rPr lang="en-US" sz="1800" b="0">
                          <a:solidFill>
                            <a:srgbClr val="002060"/>
                          </a:solidFill>
                          <a:effectLst/>
                          <a:latin typeface="Work Sans" pitchFamily="2" charset="0"/>
                        </a:rPr>
                        <a:t>char</a:t>
                      </a:r>
                    </a:p>
                  </a:txBody>
                  <a:tcPr marL="44900" marR="44900" marT="44900" marB="449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b="0">
                          <a:solidFill>
                            <a:srgbClr val="002060"/>
                          </a:solidFill>
                          <a:effectLst/>
                          <a:latin typeface="Work Sans" pitchFamily="2" charset="0"/>
                        </a:rPr>
                        <a:t>2 bytes</a:t>
                      </a:r>
                    </a:p>
                  </a:txBody>
                  <a:tcPr marL="44900" marR="44900" marT="44900" marB="449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b="0">
                          <a:solidFill>
                            <a:srgbClr val="002060"/>
                          </a:solidFill>
                          <a:effectLst/>
                          <a:latin typeface="Work Sans" pitchFamily="2" charset="0"/>
                        </a:rPr>
                        <a:t>Stores single character/letter</a:t>
                      </a:r>
                    </a:p>
                  </a:txBody>
                  <a:tcPr marL="44900" marR="44900" marT="44900" marB="449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b="0">
                          <a:solidFill>
                            <a:srgbClr val="002060"/>
                          </a:solidFill>
                          <a:effectLst/>
                          <a:latin typeface="Work Sans" pitchFamily="2" charset="0"/>
                        </a:rPr>
                        <a:t>'\u0000'</a:t>
                      </a:r>
                    </a:p>
                  </a:txBody>
                  <a:tcPr marL="44900" marR="44900" marT="44900" marB="449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320987">
                <a:tc>
                  <a:txBody>
                    <a:bodyPr/>
                    <a:lstStyle/>
                    <a:p>
                      <a:pPr algn="l" fontAlgn="t"/>
                      <a:r>
                        <a:rPr lang="en-US" sz="1800" b="0">
                          <a:solidFill>
                            <a:srgbClr val="002060"/>
                          </a:solidFill>
                          <a:effectLst/>
                          <a:latin typeface="Work Sans" pitchFamily="2" charset="0"/>
                        </a:rPr>
                        <a:t>boolean</a:t>
                      </a:r>
                    </a:p>
                  </a:txBody>
                  <a:tcPr marL="44900" marR="44900" marT="44900" marB="44900">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a:r>
                        <a:rPr lang="en-US" sz="1800" b="0">
                          <a:solidFill>
                            <a:srgbClr val="002060"/>
                          </a:solidFill>
                          <a:effectLst/>
                          <a:latin typeface="Work Sans" pitchFamily="2" charset="0"/>
                        </a:rPr>
                        <a:t>1 bit</a:t>
                      </a:r>
                    </a:p>
                  </a:txBody>
                  <a:tcPr marL="44900" marR="44900" marT="44900" marB="44900">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a:r>
                        <a:rPr lang="en-US" sz="1800" b="0">
                          <a:solidFill>
                            <a:srgbClr val="002060"/>
                          </a:solidFill>
                          <a:effectLst/>
                          <a:latin typeface="Work Sans" pitchFamily="2" charset="0"/>
                        </a:rPr>
                        <a:t>Stores true or false</a:t>
                      </a:r>
                    </a:p>
                  </a:txBody>
                  <a:tcPr marL="44900" marR="44900" marT="44900" marB="44900">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a:r>
                        <a:rPr lang="en-US" sz="1800" b="0" dirty="0">
                          <a:solidFill>
                            <a:srgbClr val="002060"/>
                          </a:solidFill>
                          <a:effectLst/>
                          <a:latin typeface="Work Sans" pitchFamily="2" charset="0"/>
                        </a:rPr>
                        <a:t>false</a:t>
                      </a:r>
                    </a:p>
                  </a:txBody>
                  <a:tcPr marL="44900" marR="44900" marT="44900" marB="44900">
                    <a:lnL>
                      <a:noFill/>
                    </a:lnL>
                    <a:lnR>
                      <a:noFill/>
                    </a:lnR>
                    <a:lnT w="9525" cap="flat" cmpd="sng" algn="ctr">
                      <a:solidFill>
                        <a:srgbClr val="DDDDDD"/>
                      </a:solidFill>
                      <a:prstDash val="solid"/>
                      <a:round/>
                      <a:headEnd type="none" w="med" len="med"/>
                      <a:tailEnd type="none" w="med" len="med"/>
                    </a:lnT>
                    <a:lnB>
                      <a:noFill/>
                    </a:lnB>
                    <a:solidFill>
                      <a:srgbClr val="F9F9F9"/>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76877418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794159" y="494885"/>
            <a:ext cx="4188388" cy="430887"/>
          </a:xfrm>
          <a:prstGeom prst="rect">
            <a:avLst/>
          </a:prstGeom>
        </p:spPr>
        <p:txBody>
          <a:bodyPr wrap="square" lIns="0" tIns="0" rIns="0" bIns="0" anchor="b">
            <a:spAutoFit/>
          </a:bodyPr>
          <a:lstStyle/>
          <a:p>
            <a:pPr>
              <a:defRPr/>
            </a:pPr>
            <a:r>
              <a:rPr lang="en-US" sz="2800" b="1" kern="0" spc="-100" dirty="0">
                <a:solidFill>
                  <a:schemeClr val="bg1">
                    <a:lumMod val="95000"/>
                    <a:lumOff val="5000"/>
                  </a:schemeClr>
                </a:solidFill>
                <a:latin typeface="Arial" panose="020B0604020202020204" pitchFamily="34" charset="0"/>
              </a:rPr>
              <a:t>Java Literals</a:t>
            </a:r>
            <a:endParaRPr lang="fr-FR" sz="2800" b="1" kern="0" spc="-100" dirty="0">
              <a:solidFill>
                <a:schemeClr val="bg1">
                  <a:lumMod val="95000"/>
                  <a:lumOff val="5000"/>
                </a:schemeClr>
              </a:solidFill>
              <a:latin typeface="Arial" panose="020B0604020202020204" pitchFamily="34" charset="0"/>
            </a:endParaRPr>
          </a:p>
        </p:txBody>
      </p:sp>
      <p:pic>
        <p:nvPicPr>
          <p:cNvPr id="3" name="Picture 2">
            <a:extLst>
              <a:ext uri="{FF2B5EF4-FFF2-40B4-BE49-F238E27FC236}">
                <a16:creationId xmlns:a16="http://schemas.microsoft.com/office/drawing/2014/main" id="{91404C1D-AAFA-1972-7681-FEC6B21C40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1452" y="2207418"/>
            <a:ext cx="4811517" cy="3148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a:extLst>
              <a:ext uri="{FF2B5EF4-FFF2-40B4-BE49-F238E27FC236}">
                <a16:creationId xmlns:a16="http://schemas.microsoft.com/office/drawing/2014/main" id="{15A90A08-2359-01C1-D819-906E00ABAD67}"/>
              </a:ext>
            </a:extLst>
          </p:cNvPr>
          <p:cNvSpPr/>
          <p:nvPr/>
        </p:nvSpPr>
        <p:spPr>
          <a:xfrm>
            <a:off x="6896876" y="1159116"/>
            <a:ext cx="4572000" cy="1323439"/>
          </a:xfrm>
          <a:prstGeom prst="rect">
            <a:avLst/>
          </a:prstGeom>
        </p:spPr>
        <p:txBody>
          <a:bodyPr>
            <a:spAutoFit/>
          </a:bodyPr>
          <a:lstStyle/>
          <a:p>
            <a:pPr marL="342900" indent="-342900" fontAlgn="base">
              <a:buFont typeface="Arial" panose="020B0604020202020204" pitchFamily="34" charset="0"/>
              <a:buChar char="•"/>
            </a:pPr>
            <a:r>
              <a:rPr lang="en-US" sz="2000" dirty="0">
                <a:solidFill>
                  <a:srgbClr val="002060"/>
                </a:solidFill>
                <a:latin typeface="Work Sans" pitchFamily="2" charset="0"/>
              </a:rPr>
              <a:t>int a = 101; </a:t>
            </a:r>
          </a:p>
          <a:p>
            <a:pPr marL="342900" indent="-342900" fontAlgn="base">
              <a:buFont typeface="Arial" panose="020B0604020202020204" pitchFamily="34" charset="0"/>
              <a:buChar char="•"/>
            </a:pPr>
            <a:r>
              <a:rPr lang="en-US" sz="2000" dirty="0">
                <a:solidFill>
                  <a:srgbClr val="002060"/>
                </a:solidFill>
                <a:latin typeface="Work Sans" pitchFamily="2" charset="0"/>
              </a:rPr>
              <a:t>int b = 0146;</a:t>
            </a:r>
          </a:p>
          <a:p>
            <a:pPr marL="342900" indent="-342900" fontAlgn="base">
              <a:buFont typeface="Arial" panose="020B0604020202020204" pitchFamily="34" charset="0"/>
              <a:buChar char="•"/>
            </a:pPr>
            <a:r>
              <a:rPr lang="en-US" sz="2000" dirty="0">
                <a:solidFill>
                  <a:srgbClr val="002060"/>
                </a:solidFill>
                <a:latin typeface="Work Sans" pitchFamily="2" charset="0"/>
              </a:rPr>
              <a:t>int c = 0x123Face; </a:t>
            </a:r>
          </a:p>
          <a:p>
            <a:pPr marL="342900" indent="-342900" fontAlgn="base">
              <a:buFont typeface="Arial" panose="020B0604020202020204" pitchFamily="34" charset="0"/>
              <a:buChar char="•"/>
            </a:pPr>
            <a:r>
              <a:rPr lang="en-US" sz="2000" dirty="0">
                <a:solidFill>
                  <a:srgbClr val="002060"/>
                </a:solidFill>
                <a:latin typeface="Work Sans" pitchFamily="2" charset="0"/>
              </a:rPr>
              <a:t>int d = 0b1111; </a:t>
            </a:r>
          </a:p>
        </p:txBody>
      </p:sp>
      <p:sp>
        <p:nvSpPr>
          <p:cNvPr id="6" name="Rectangle 5">
            <a:extLst>
              <a:ext uri="{FF2B5EF4-FFF2-40B4-BE49-F238E27FC236}">
                <a16:creationId xmlns:a16="http://schemas.microsoft.com/office/drawing/2014/main" id="{D9E250EB-E5BE-EB73-7005-4B7AB08241D7}"/>
              </a:ext>
            </a:extLst>
          </p:cNvPr>
          <p:cNvSpPr/>
          <p:nvPr/>
        </p:nvSpPr>
        <p:spPr>
          <a:xfrm>
            <a:off x="6896876" y="2669585"/>
            <a:ext cx="5139613" cy="1015663"/>
          </a:xfrm>
          <a:prstGeom prst="rect">
            <a:avLst/>
          </a:prstGeom>
        </p:spPr>
        <p:txBody>
          <a:bodyPr wrap="square">
            <a:spAutoFit/>
          </a:bodyPr>
          <a:lstStyle/>
          <a:p>
            <a:pPr marL="342900" indent="-342900" fontAlgn="base">
              <a:buFont typeface="Arial" panose="020B0604020202020204" pitchFamily="34" charset="0"/>
              <a:buChar char="•"/>
            </a:pPr>
            <a:r>
              <a:rPr lang="en-US" sz="2000" dirty="0">
                <a:solidFill>
                  <a:srgbClr val="002060"/>
                </a:solidFill>
                <a:latin typeface="Work Sans" pitchFamily="2" charset="0"/>
              </a:rPr>
              <a:t>double </a:t>
            </a:r>
            <a:r>
              <a:rPr lang="en-US" sz="2000" dirty="0" err="1">
                <a:solidFill>
                  <a:srgbClr val="002060"/>
                </a:solidFill>
                <a:latin typeface="Work Sans" pitchFamily="2" charset="0"/>
              </a:rPr>
              <a:t>decimalValue</a:t>
            </a:r>
            <a:r>
              <a:rPr lang="en-US" sz="2000" dirty="0">
                <a:solidFill>
                  <a:srgbClr val="002060"/>
                </a:solidFill>
                <a:latin typeface="Work Sans" pitchFamily="2" charset="0"/>
              </a:rPr>
              <a:t> = 101.230</a:t>
            </a:r>
          </a:p>
          <a:p>
            <a:pPr marL="342900" indent="-342900" fontAlgn="base">
              <a:buFont typeface="Arial" panose="020B0604020202020204" pitchFamily="34" charset="0"/>
              <a:buChar char="•"/>
            </a:pPr>
            <a:r>
              <a:rPr lang="en-US" sz="2000" dirty="0">
                <a:solidFill>
                  <a:srgbClr val="002060"/>
                </a:solidFill>
                <a:latin typeface="Work Sans" pitchFamily="2" charset="0"/>
              </a:rPr>
              <a:t>double decimalValue1 = 0123.222; </a:t>
            </a:r>
          </a:p>
          <a:p>
            <a:pPr marL="342900" indent="-342900" fontAlgn="base">
              <a:buFont typeface="Arial" panose="020B0604020202020204" pitchFamily="34" charset="0"/>
              <a:buChar char="•"/>
            </a:pPr>
            <a:r>
              <a:rPr lang="en-US" sz="2000" dirty="0">
                <a:solidFill>
                  <a:srgbClr val="002060"/>
                </a:solidFill>
                <a:latin typeface="Work Sans" pitchFamily="2" charset="0"/>
              </a:rPr>
              <a:t>double </a:t>
            </a:r>
            <a:r>
              <a:rPr lang="en-US" sz="2000" dirty="0" err="1">
                <a:solidFill>
                  <a:srgbClr val="002060"/>
                </a:solidFill>
                <a:latin typeface="Work Sans" pitchFamily="2" charset="0"/>
              </a:rPr>
              <a:t>hexaDecimalValue</a:t>
            </a:r>
            <a:r>
              <a:rPr lang="en-US" sz="2000" dirty="0">
                <a:solidFill>
                  <a:srgbClr val="002060"/>
                </a:solidFill>
                <a:latin typeface="Work Sans" pitchFamily="2" charset="0"/>
              </a:rPr>
              <a:t> = 1.234e2;</a:t>
            </a:r>
          </a:p>
        </p:txBody>
      </p:sp>
      <p:sp>
        <p:nvSpPr>
          <p:cNvPr id="7" name="Rectangle 6">
            <a:extLst>
              <a:ext uri="{FF2B5EF4-FFF2-40B4-BE49-F238E27FC236}">
                <a16:creationId xmlns:a16="http://schemas.microsoft.com/office/drawing/2014/main" id="{BB64875D-9743-20E4-B32F-BD6E459F2E83}"/>
              </a:ext>
            </a:extLst>
          </p:cNvPr>
          <p:cNvSpPr/>
          <p:nvPr/>
        </p:nvSpPr>
        <p:spPr>
          <a:xfrm>
            <a:off x="6896876" y="4090712"/>
            <a:ext cx="4572000" cy="707886"/>
          </a:xfrm>
          <a:prstGeom prst="rect">
            <a:avLst/>
          </a:prstGeom>
        </p:spPr>
        <p:txBody>
          <a:bodyPr wrap="square">
            <a:spAutoFit/>
          </a:bodyPr>
          <a:lstStyle/>
          <a:p>
            <a:pPr marL="342900" indent="-342900" fontAlgn="base">
              <a:buFont typeface="Arial" panose="020B0604020202020204" pitchFamily="34" charset="0"/>
              <a:buChar char="•"/>
            </a:pPr>
            <a:r>
              <a:rPr lang="en-US" sz="2000" dirty="0" err="1">
                <a:solidFill>
                  <a:srgbClr val="002060"/>
                </a:solidFill>
                <a:latin typeface="Work Sans" pitchFamily="2" charset="0"/>
              </a:rPr>
              <a:t>boolean</a:t>
            </a:r>
            <a:r>
              <a:rPr lang="en-US" sz="2000" dirty="0">
                <a:solidFill>
                  <a:srgbClr val="002060"/>
                </a:solidFill>
                <a:latin typeface="Work Sans" pitchFamily="2" charset="0"/>
              </a:rPr>
              <a:t> boolVar1 = true;</a:t>
            </a:r>
          </a:p>
          <a:p>
            <a:pPr marL="342900" indent="-342900" fontAlgn="base">
              <a:buFont typeface="Arial" panose="020B0604020202020204" pitchFamily="34" charset="0"/>
              <a:buChar char="•"/>
            </a:pPr>
            <a:r>
              <a:rPr lang="en-US" sz="2000" dirty="0" err="1">
                <a:solidFill>
                  <a:srgbClr val="002060"/>
                </a:solidFill>
                <a:latin typeface="Work Sans" pitchFamily="2" charset="0"/>
              </a:rPr>
              <a:t>boolean</a:t>
            </a:r>
            <a:r>
              <a:rPr lang="en-US" sz="2000" dirty="0">
                <a:solidFill>
                  <a:srgbClr val="002060"/>
                </a:solidFill>
                <a:latin typeface="Work Sans" pitchFamily="2" charset="0"/>
              </a:rPr>
              <a:t> boolVar2 = false;</a:t>
            </a:r>
          </a:p>
        </p:txBody>
      </p:sp>
      <p:sp>
        <p:nvSpPr>
          <p:cNvPr id="8" name="Rectangle 7">
            <a:extLst>
              <a:ext uri="{FF2B5EF4-FFF2-40B4-BE49-F238E27FC236}">
                <a16:creationId xmlns:a16="http://schemas.microsoft.com/office/drawing/2014/main" id="{3CE382EA-8A53-DB2F-B020-EE37AB16FC4A}"/>
              </a:ext>
            </a:extLst>
          </p:cNvPr>
          <p:cNvSpPr/>
          <p:nvPr/>
        </p:nvSpPr>
        <p:spPr>
          <a:xfrm>
            <a:off x="6896876" y="5337109"/>
            <a:ext cx="2146742" cy="400110"/>
          </a:xfrm>
          <a:prstGeom prst="rect">
            <a:avLst/>
          </a:prstGeom>
        </p:spPr>
        <p:txBody>
          <a:bodyPr wrap="square">
            <a:spAutoFit/>
          </a:bodyPr>
          <a:lstStyle/>
          <a:p>
            <a:pPr marL="342900" indent="-342900" fontAlgn="base">
              <a:buFont typeface="Arial" panose="020B0604020202020204" pitchFamily="34" charset="0"/>
              <a:buChar char="•"/>
            </a:pPr>
            <a:r>
              <a:rPr lang="en-US" sz="2000" dirty="0">
                <a:solidFill>
                  <a:srgbClr val="002060"/>
                </a:solidFill>
                <a:latin typeface="Work Sans" pitchFamily="2" charset="0"/>
              </a:rPr>
              <a:t>char </a:t>
            </a:r>
            <a:r>
              <a:rPr lang="en-US" sz="2000" dirty="0" err="1">
                <a:solidFill>
                  <a:srgbClr val="002060"/>
                </a:solidFill>
                <a:latin typeface="Work Sans" pitchFamily="2" charset="0"/>
              </a:rPr>
              <a:t>ch</a:t>
            </a:r>
            <a:r>
              <a:rPr lang="en-US" sz="2000" dirty="0">
                <a:solidFill>
                  <a:srgbClr val="002060"/>
                </a:solidFill>
                <a:latin typeface="Work Sans" pitchFamily="2" charset="0"/>
              </a:rPr>
              <a:t> = 'a';</a:t>
            </a:r>
          </a:p>
        </p:txBody>
      </p:sp>
      <p:sp>
        <p:nvSpPr>
          <p:cNvPr id="9" name="Rectangle 8">
            <a:extLst>
              <a:ext uri="{FF2B5EF4-FFF2-40B4-BE49-F238E27FC236}">
                <a16:creationId xmlns:a16="http://schemas.microsoft.com/office/drawing/2014/main" id="{791BC090-5B97-B8E1-93B0-B046F7838EF3}"/>
              </a:ext>
            </a:extLst>
          </p:cNvPr>
          <p:cNvSpPr/>
          <p:nvPr/>
        </p:nvSpPr>
        <p:spPr>
          <a:xfrm>
            <a:off x="6896876" y="5706441"/>
            <a:ext cx="2688557" cy="400110"/>
          </a:xfrm>
          <a:prstGeom prst="rect">
            <a:avLst/>
          </a:prstGeom>
        </p:spPr>
        <p:txBody>
          <a:bodyPr wrap="square">
            <a:spAutoFit/>
          </a:bodyPr>
          <a:lstStyle/>
          <a:p>
            <a:pPr marL="342900" indent="-342900" fontAlgn="base">
              <a:buFont typeface="Arial" panose="020B0604020202020204" pitchFamily="34" charset="0"/>
              <a:buChar char="•"/>
            </a:pPr>
            <a:r>
              <a:rPr lang="en-US" sz="2000" dirty="0">
                <a:solidFill>
                  <a:srgbClr val="002060"/>
                </a:solidFill>
                <a:latin typeface="Work Sans" pitchFamily="2" charset="0"/>
              </a:rPr>
              <a:t>char c = '\u0061';</a:t>
            </a:r>
          </a:p>
        </p:txBody>
      </p:sp>
      <p:sp>
        <p:nvSpPr>
          <p:cNvPr id="10" name="Rectangle 9">
            <a:extLst>
              <a:ext uri="{FF2B5EF4-FFF2-40B4-BE49-F238E27FC236}">
                <a16:creationId xmlns:a16="http://schemas.microsoft.com/office/drawing/2014/main" id="{037D3FA3-C900-A2FB-E0E0-501913916DDA}"/>
              </a:ext>
            </a:extLst>
          </p:cNvPr>
          <p:cNvSpPr/>
          <p:nvPr/>
        </p:nvSpPr>
        <p:spPr>
          <a:xfrm>
            <a:off x="6901792" y="6099728"/>
            <a:ext cx="2840842" cy="400110"/>
          </a:xfrm>
          <a:prstGeom prst="rect">
            <a:avLst/>
          </a:prstGeom>
        </p:spPr>
        <p:txBody>
          <a:bodyPr wrap="square">
            <a:spAutoFit/>
          </a:bodyPr>
          <a:lstStyle/>
          <a:p>
            <a:pPr marL="342900" indent="-342900" fontAlgn="base">
              <a:buFont typeface="Arial" panose="020B0604020202020204" pitchFamily="34" charset="0"/>
              <a:buChar char="•"/>
            </a:pPr>
            <a:r>
              <a:rPr lang="en-US" sz="2000" dirty="0">
                <a:solidFill>
                  <a:srgbClr val="002060"/>
                </a:solidFill>
                <a:latin typeface="Work Sans" pitchFamily="2" charset="0"/>
              </a:rPr>
              <a:t>String s = "Hello"; </a:t>
            </a:r>
          </a:p>
        </p:txBody>
      </p:sp>
    </p:spTree>
    <p:extLst>
      <p:ext uri="{BB962C8B-B14F-4D97-AF65-F5344CB8AC3E}">
        <p14:creationId xmlns:p14="http://schemas.microsoft.com/office/powerpoint/2010/main" val="218088195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794159" y="494885"/>
            <a:ext cx="4188388" cy="430887"/>
          </a:xfrm>
          <a:prstGeom prst="rect">
            <a:avLst/>
          </a:prstGeom>
        </p:spPr>
        <p:txBody>
          <a:bodyPr wrap="square" lIns="0" tIns="0" rIns="0" bIns="0" anchor="b">
            <a:spAutoFit/>
          </a:bodyPr>
          <a:lstStyle/>
          <a:p>
            <a:pPr>
              <a:defRPr/>
            </a:pPr>
            <a:r>
              <a:rPr lang="en-US" sz="2800" b="1" kern="0" spc="-100" dirty="0">
                <a:solidFill>
                  <a:schemeClr val="bg1">
                    <a:lumMod val="95000"/>
                    <a:lumOff val="5000"/>
                  </a:schemeClr>
                </a:solidFill>
                <a:latin typeface="Arial" panose="020B0604020202020204" pitchFamily="34" charset="0"/>
              </a:rPr>
              <a:t>Java Typecasting</a:t>
            </a:r>
            <a:endParaRPr lang="fr-FR" sz="2800" b="1" kern="0" spc="-100" dirty="0">
              <a:solidFill>
                <a:schemeClr val="bg1">
                  <a:lumMod val="95000"/>
                  <a:lumOff val="5000"/>
                </a:schemeClr>
              </a:solidFill>
              <a:latin typeface="Arial" panose="020B0604020202020204" pitchFamily="34" charset="0"/>
            </a:endParaRPr>
          </a:p>
        </p:txBody>
      </p:sp>
      <p:pic>
        <p:nvPicPr>
          <p:cNvPr id="2" name="Picture 2">
            <a:extLst>
              <a:ext uri="{FF2B5EF4-FFF2-40B4-BE49-F238E27FC236}">
                <a16:creationId xmlns:a16="http://schemas.microsoft.com/office/drawing/2014/main" id="{993921C8-9CB4-5FA2-6233-ABE6427180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4649" y="1755709"/>
            <a:ext cx="9321041" cy="3786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224987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794159" y="494885"/>
            <a:ext cx="4188388" cy="430887"/>
          </a:xfrm>
          <a:prstGeom prst="rect">
            <a:avLst/>
          </a:prstGeom>
        </p:spPr>
        <p:txBody>
          <a:bodyPr wrap="square" lIns="0" tIns="0" rIns="0" bIns="0" anchor="b">
            <a:spAutoFit/>
          </a:bodyPr>
          <a:lstStyle/>
          <a:p>
            <a:pPr>
              <a:defRPr/>
            </a:pPr>
            <a:r>
              <a:rPr lang="en-US" sz="2800" b="1" kern="0" spc="-100" dirty="0">
                <a:solidFill>
                  <a:schemeClr val="bg1">
                    <a:lumMod val="95000"/>
                    <a:lumOff val="5000"/>
                  </a:schemeClr>
                </a:solidFill>
                <a:latin typeface="Arial" panose="020B0604020202020204" pitchFamily="34" charset="0"/>
              </a:rPr>
              <a:t>Java Operators</a:t>
            </a:r>
            <a:endParaRPr lang="fr-FR" sz="2800" b="1" kern="0" spc="-100" dirty="0">
              <a:solidFill>
                <a:schemeClr val="bg1">
                  <a:lumMod val="95000"/>
                  <a:lumOff val="5000"/>
                </a:schemeClr>
              </a:solidFill>
              <a:latin typeface="Arial" panose="020B0604020202020204" pitchFamily="34" charset="0"/>
            </a:endParaRPr>
          </a:p>
        </p:txBody>
      </p:sp>
      <p:graphicFrame>
        <p:nvGraphicFramePr>
          <p:cNvPr id="3" name="Table 2">
            <a:extLst>
              <a:ext uri="{FF2B5EF4-FFF2-40B4-BE49-F238E27FC236}">
                <a16:creationId xmlns:a16="http://schemas.microsoft.com/office/drawing/2014/main" id="{C685FE29-0B6E-6A16-1794-BFE8122F39A6}"/>
              </a:ext>
            </a:extLst>
          </p:cNvPr>
          <p:cNvGraphicFramePr>
            <a:graphicFrameLocks noGrp="1"/>
          </p:cNvGraphicFramePr>
          <p:nvPr>
            <p:extLst>
              <p:ext uri="{D42A27DB-BD31-4B8C-83A1-F6EECF244321}">
                <p14:modId xmlns:p14="http://schemas.microsoft.com/office/powerpoint/2010/main" val="668431814"/>
              </p:ext>
            </p:extLst>
          </p:nvPr>
        </p:nvGraphicFramePr>
        <p:xfrm>
          <a:off x="1436914" y="1330598"/>
          <a:ext cx="9657184" cy="5246280"/>
        </p:xfrm>
        <a:graphic>
          <a:graphicData uri="http://schemas.openxmlformats.org/drawingml/2006/table">
            <a:tbl>
              <a:tblPr/>
              <a:tblGrid>
                <a:gridCol w="3573625">
                  <a:extLst>
                    <a:ext uri="{9D8B030D-6E8A-4147-A177-3AD203B41FA5}">
                      <a16:colId xmlns:a16="http://schemas.microsoft.com/office/drawing/2014/main" val="1419618135"/>
                    </a:ext>
                  </a:extLst>
                </a:gridCol>
                <a:gridCol w="6083559">
                  <a:extLst>
                    <a:ext uri="{9D8B030D-6E8A-4147-A177-3AD203B41FA5}">
                      <a16:colId xmlns:a16="http://schemas.microsoft.com/office/drawing/2014/main" val="2254524272"/>
                    </a:ext>
                  </a:extLst>
                </a:gridCol>
              </a:tblGrid>
              <a:tr h="301731">
                <a:tc>
                  <a:txBody>
                    <a:bodyPr/>
                    <a:lstStyle/>
                    <a:p>
                      <a:r>
                        <a:rPr lang="en-IN" sz="1800">
                          <a:solidFill>
                            <a:srgbClr val="002060"/>
                          </a:solidFill>
                          <a:latin typeface="Work Sans" pitchFamily="2" charset="0"/>
                        </a:rPr>
                        <a:t>Operators</a:t>
                      </a:r>
                    </a:p>
                  </a:txBody>
                  <a:tcPr marL="75433" marR="75433" marT="37716" marB="37716" anchor="ctr">
                    <a:lnL>
                      <a:noFill/>
                    </a:lnL>
                    <a:lnR>
                      <a:noFill/>
                    </a:lnR>
                    <a:lnT>
                      <a:noFill/>
                    </a:lnT>
                    <a:lnB>
                      <a:noFill/>
                    </a:lnB>
                  </a:tcPr>
                </a:tc>
                <a:tc>
                  <a:txBody>
                    <a:bodyPr/>
                    <a:lstStyle/>
                    <a:p>
                      <a:r>
                        <a:rPr lang="en-IN" sz="1800">
                          <a:solidFill>
                            <a:srgbClr val="002060"/>
                          </a:solidFill>
                          <a:latin typeface="Work Sans" pitchFamily="2" charset="0"/>
                        </a:rPr>
                        <a:t>Precedence</a:t>
                      </a:r>
                    </a:p>
                  </a:txBody>
                  <a:tcPr marL="75433" marR="75433" marT="37716" marB="37716" anchor="ctr">
                    <a:lnL>
                      <a:noFill/>
                    </a:lnL>
                    <a:lnR>
                      <a:noFill/>
                    </a:lnR>
                    <a:lnT>
                      <a:noFill/>
                    </a:lnT>
                    <a:lnB>
                      <a:noFill/>
                    </a:lnB>
                  </a:tcPr>
                </a:tc>
                <a:extLst>
                  <a:ext uri="{0D108BD9-81ED-4DB2-BD59-A6C34878D82A}">
                    <a16:rowId xmlns:a16="http://schemas.microsoft.com/office/drawing/2014/main" val="3032562168"/>
                  </a:ext>
                </a:extLst>
              </a:tr>
              <a:tr h="301731">
                <a:tc>
                  <a:txBody>
                    <a:bodyPr/>
                    <a:lstStyle/>
                    <a:p>
                      <a:r>
                        <a:rPr lang="en-IN" sz="1800">
                          <a:solidFill>
                            <a:srgbClr val="002060"/>
                          </a:solidFill>
                          <a:latin typeface="Work Sans" pitchFamily="2" charset="0"/>
                        </a:rPr>
                        <a:t>postfix</a:t>
                      </a:r>
                    </a:p>
                  </a:txBody>
                  <a:tcPr marL="75433" marR="75433" marT="37716" marB="37716" anchor="ctr">
                    <a:lnL>
                      <a:noFill/>
                    </a:lnL>
                    <a:lnR>
                      <a:noFill/>
                    </a:lnR>
                    <a:lnT>
                      <a:noFill/>
                    </a:lnT>
                    <a:lnB>
                      <a:noFill/>
                    </a:lnB>
                  </a:tcPr>
                </a:tc>
                <a:tc>
                  <a:txBody>
                    <a:bodyPr/>
                    <a:lstStyle/>
                    <a:p>
                      <a:r>
                        <a:rPr lang="en-IN" sz="1800" i="1">
                          <a:solidFill>
                            <a:srgbClr val="002060"/>
                          </a:solidFill>
                          <a:latin typeface="Work Sans" pitchFamily="2" charset="0"/>
                        </a:rPr>
                        <a:t>expr</a:t>
                      </a:r>
                      <a:r>
                        <a:rPr lang="en-IN" sz="1800">
                          <a:solidFill>
                            <a:srgbClr val="002060"/>
                          </a:solidFill>
                          <a:latin typeface="Work Sans" pitchFamily="2" charset="0"/>
                        </a:rPr>
                        <a:t>++ </a:t>
                      </a:r>
                      <a:r>
                        <a:rPr lang="en-IN" sz="1800" i="1">
                          <a:solidFill>
                            <a:srgbClr val="002060"/>
                          </a:solidFill>
                          <a:latin typeface="Work Sans" pitchFamily="2" charset="0"/>
                        </a:rPr>
                        <a:t>expr</a:t>
                      </a:r>
                      <a:r>
                        <a:rPr lang="en-IN" sz="1800">
                          <a:solidFill>
                            <a:srgbClr val="002060"/>
                          </a:solidFill>
                          <a:latin typeface="Work Sans" pitchFamily="2" charset="0"/>
                        </a:rPr>
                        <a:t>--</a:t>
                      </a:r>
                    </a:p>
                  </a:txBody>
                  <a:tcPr marL="75433" marR="75433" marT="37716" marB="37716" anchor="ctr">
                    <a:lnL>
                      <a:noFill/>
                    </a:lnL>
                    <a:lnR>
                      <a:noFill/>
                    </a:lnR>
                    <a:lnT>
                      <a:noFill/>
                    </a:lnT>
                    <a:lnB>
                      <a:noFill/>
                    </a:lnB>
                  </a:tcPr>
                </a:tc>
                <a:extLst>
                  <a:ext uri="{0D108BD9-81ED-4DB2-BD59-A6C34878D82A}">
                    <a16:rowId xmlns:a16="http://schemas.microsoft.com/office/drawing/2014/main" val="1515043003"/>
                  </a:ext>
                </a:extLst>
              </a:tr>
              <a:tr h="301731">
                <a:tc>
                  <a:txBody>
                    <a:bodyPr/>
                    <a:lstStyle/>
                    <a:p>
                      <a:r>
                        <a:rPr lang="en-IN" sz="1800">
                          <a:solidFill>
                            <a:srgbClr val="002060"/>
                          </a:solidFill>
                          <a:latin typeface="Work Sans" pitchFamily="2" charset="0"/>
                        </a:rPr>
                        <a:t>unary</a:t>
                      </a:r>
                    </a:p>
                  </a:txBody>
                  <a:tcPr marL="75433" marR="75433" marT="37716" marB="37716" anchor="ctr">
                    <a:lnL>
                      <a:noFill/>
                    </a:lnL>
                    <a:lnR>
                      <a:noFill/>
                    </a:lnR>
                    <a:lnT>
                      <a:noFill/>
                    </a:lnT>
                    <a:lnB>
                      <a:noFill/>
                    </a:lnB>
                  </a:tcPr>
                </a:tc>
                <a:tc>
                  <a:txBody>
                    <a:bodyPr/>
                    <a:lstStyle/>
                    <a:p>
                      <a:r>
                        <a:rPr lang="en-IN" sz="1800">
                          <a:solidFill>
                            <a:srgbClr val="002060"/>
                          </a:solidFill>
                          <a:latin typeface="Work Sans" pitchFamily="2" charset="0"/>
                        </a:rPr>
                        <a:t>++</a:t>
                      </a:r>
                      <a:r>
                        <a:rPr lang="en-IN" sz="1800" i="1">
                          <a:solidFill>
                            <a:srgbClr val="002060"/>
                          </a:solidFill>
                          <a:latin typeface="Work Sans" pitchFamily="2" charset="0"/>
                        </a:rPr>
                        <a:t>expr</a:t>
                      </a:r>
                      <a:r>
                        <a:rPr lang="en-IN" sz="1800">
                          <a:solidFill>
                            <a:srgbClr val="002060"/>
                          </a:solidFill>
                          <a:latin typeface="Work Sans" pitchFamily="2" charset="0"/>
                        </a:rPr>
                        <a:t> --</a:t>
                      </a:r>
                      <a:r>
                        <a:rPr lang="en-IN" sz="1800" i="1">
                          <a:solidFill>
                            <a:srgbClr val="002060"/>
                          </a:solidFill>
                          <a:latin typeface="Work Sans" pitchFamily="2" charset="0"/>
                        </a:rPr>
                        <a:t>expr</a:t>
                      </a:r>
                      <a:r>
                        <a:rPr lang="en-IN" sz="1800">
                          <a:solidFill>
                            <a:srgbClr val="002060"/>
                          </a:solidFill>
                          <a:latin typeface="Work Sans" pitchFamily="2" charset="0"/>
                        </a:rPr>
                        <a:t> +</a:t>
                      </a:r>
                      <a:r>
                        <a:rPr lang="en-IN" sz="1800" i="1">
                          <a:solidFill>
                            <a:srgbClr val="002060"/>
                          </a:solidFill>
                          <a:latin typeface="Work Sans" pitchFamily="2" charset="0"/>
                        </a:rPr>
                        <a:t>expr</a:t>
                      </a:r>
                      <a:r>
                        <a:rPr lang="en-IN" sz="1800">
                          <a:solidFill>
                            <a:srgbClr val="002060"/>
                          </a:solidFill>
                          <a:latin typeface="Work Sans" pitchFamily="2" charset="0"/>
                        </a:rPr>
                        <a:t> -</a:t>
                      </a:r>
                      <a:r>
                        <a:rPr lang="en-IN" sz="1800" i="1">
                          <a:solidFill>
                            <a:srgbClr val="002060"/>
                          </a:solidFill>
                          <a:latin typeface="Work Sans" pitchFamily="2" charset="0"/>
                        </a:rPr>
                        <a:t>expr</a:t>
                      </a:r>
                      <a:r>
                        <a:rPr lang="en-IN" sz="1800">
                          <a:solidFill>
                            <a:srgbClr val="002060"/>
                          </a:solidFill>
                          <a:latin typeface="Work Sans" pitchFamily="2" charset="0"/>
                        </a:rPr>
                        <a:t> ~ !</a:t>
                      </a:r>
                    </a:p>
                  </a:txBody>
                  <a:tcPr marL="75433" marR="75433" marT="37716" marB="37716" anchor="ctr">
                    <a:lnL>
                      <a:noFill/>
                    </a:lnL>
                    <a:lnR>
                      <a:noFill/>
                    </a:lnR>
                    <a:lnT>
                      <a:noFill/>
                    </a:lnT>
                    <a:lnB>
                      <a:noFill/>
                    </a:lnB>
                  </a:tcPr>
                </a:tc>
                <a:extLst>
                  <a:ext uri="{0D108BD9-81ED-4DB2-BD59-A6C34878D82A}">
                    <a16:rowId xmlns:a16="http://schemas.microsoft.com/office/drawing/2014/main" val="1976697529"/>
                  </a:ext>
                </a:extLst>
              </a:tr>
              <a:tr h="301731">
                <a:tc>
                  <a:txBody>
                    <a:bodyPr/>
                    <a:lstStyle/>
                    <a:p>
                      <a:r>
                        <a:rPr lang="en-IN" sz="1800">
                          <a:solidFill>
                            <a:srgbClr val="002060"/>
                          </a:solidFill>
                          <a:latin typeface="Work Sans" pitchFamily="2" charset="0"/>
                        </a:rPr>
                        <a:t>multiplicative</a:t>
                      </a:r>
                    </a:p>
                  </a:txBody>
                  <a:tcPr marL="75433" marR="75433" marT="37716" marB="37716" anchor="ctr">
                    <a:lnL>
                      <a:noFill/>
                    </a:lnL>
                    <a:lnR>
                      <a:noFill/>
                    </a:lnR>
                    <a:lnT>
                      <a:noFill/>
                    </a:lnT>
                    <a:lnB>
                      <a:noFill/>
                    </a:lnB>
                  </a:tcPr>
                </a:tc>
                <a:tc>
                  <a:txBody>
                    <a:bodyPr/>
                    <a:lstStyle/>
                    <a:p>
                      <a:r>
                        <a:rPr lang="en-IN" sz="1800" dirty="0">
                          <a:solidFill>
                            <a:srgbClr val="002060"/>
                          </a:solidFill>
                          <a:latin typeface="Work Sans" pitchFamily="2" charset="0"/>
                        </a:rPr>
                        <a:t>* / %</a:t>
                      </a:r>
                    </a:p>
                  </a:txBody>
                  <a:tcPr marL="75433" marR="75433" marT="37716" marB="37716" anchor="ctr">
                    <a:lnL>
                      <a:noFill/>
                    </a:lnL>
                    <a:lnR>
                      <a:noFill/>
                    </a:lnR>
                    <a:lnT>
                      <a:noFill/>
                    </a:lnT>
                    <a:lnB>
                      <a:noFill/>
                    </a:lnB>
                  </a:tcPr>
                </a:tc>
                <a:extLst>
                  <a:ext uri="{0D108BD9-81ED-4DB2-BD59-A6C34878D82A}">
                    <a16:rowId xmlns:a16="http://schemas.microsoft.com/office/drawing/2014/main" val="1719427711"/>
                  </a:ext>
                </a:extLst>
              </a:tr>
              <a:tr h="301731">
                <a:tc>
                  <a:txBody>
                    <a:bodyPr/>
                    <a:lstStyle/>
                    <a:p>
                      <a:r>
                        <a:rPr lang="en-IN" sz="1800" dirty="0">
                          <a:solidFill>
                            <a:srgbClr val="002060"/>
                          </a:solidFill>
                          <a:latin typeface="Work Sans" pitchFamily="2" charset="0"/>
                        </a:rPr>
                        <a:t>additive</a:t>
                      </a:r>
                    </a:p>
                  </a:txBody>
                  <a:tcPr marL="75433" marR="75433" marT="37716" marB="37716" anchor="ctr">
                    <a:lnL>
                      <a:noFill/>
                    </a:lnL>
                    <a:lnR>
                      <a:noFill/>
                    </a:lnR>
                    <a:lnT>
                      <a:noFill/>
                    </a:lnT>
                    <a:lnB>
                      <a:noFill/>
                    </a:lnB>
                  </a:tcPr>
                </a:tc>
                <a:tc>
                  <a:txBody>
                    <a:bodyPr/>
                    <a:lstStyle/>
                    <a:p>
                      <a:r>
                        <a:rPr lang="en-IN" sz="1800">
                          <a:solidFill>
                            <a:srgbClr val="002060"/>
                          </a:solidFill>
                          <a:latin typeface="Work Sans" pitchFamily="2" charset="0"/>
                        </a:rPr>
                        <a:t>+ -</a:t>
                      </a:r>
                    </a:p>
                  </a:txBody>
                  <a:tcPr marL="75433" marR="75433" marT="37716" marB="37716" anchor="ctr">
                    <a:lnL>
                      <a:noFill/>
                    </a:lnL>
                    <a:lnR>
                      <a:noFill/>
                    </a:lnR>
                    <a:lnT>
                      <a:noFill/>
                    </a:lnT>
                    <a:lnB>
                      <a:noFill/>
                    </a:lnB>
                  </a:tcPr>
                </a:tc>
                <a:extLst>
                  <a:ext uri="{0D108BD9-81ED-4DB2-BD59-A6C34878D82A}">
                    <a16:rowId xmlns:a16="http://schemas.microsoft.com/office/drawing/2014/main" val="2810240154"/>
                  </a:ext>
                </a:extLst>
              </a:tr>
              <a:tr h="301731">
                <a:tc>
                  <a:txBody>
                    <a:bodyPr/>
                    <a:lstStyle/>
                    <a:p>
                      <a:r>
                        <a:rPr lang="en-IN" sz="1800">
                          <a:solidFill>
                            <a:srgbClr val="002060"/>
                          </a:solidFill>
                          <a:latin typeface="Work Sans" pitchFamily="2" charset="0"/>
                        </a:rPr>
                        <a:t>shift</a:t>
                      </a:r>
                    </a:p>
                  </a:txBody>
                  <a:tcPr marL="75433" marR="75433" marT="37716" marB="37716" anchor="ctr">
                    <a:lnL>
                      <a:noFill/>
                    </a:lnL>
                    <a:lnR>
                      <a:noFill/>
                    </a:lnR>
                    <a:lnT>
                      <a:noFill/>
                    </a:lnT>
                    <a:lnB>
                      <a:noFill/>
                    </a:lnB>
                  </a:tcPr>
                </a:tc>
                <a:tc>
                  <a:txBody>
                    <a:bodyPr/>
                    <a:lstStyle/>
                    <a:p>
                      <a:r>
                        <a:rPr lang="en-IN" sz="1800">
                          <a:solidFill>
                            <a:srgbClr val="002060"/>
                          </a:solidFill>
                          <a:latin typeface="Work Sans" pitchFamily="2" charset="0"/>
                        </a:rPr>
                        <a:t>&lt;&lt; &gt;&gt; &gt;&gt;&gt;</a:t>
                      </a:r>
                    </a:p>
                  </a:txBody>
                  <a:tcPr marL="75433" marR="75433" marT="37716" marB="37716" anchor="ctr">
                    <a:lnL>
                      <a:noFill/>
                    </a:lnL>
                    <a:lnR>
                      <a:noFill/>
                    </a:lnR>
                    <a:lnT>
                      <a:noFill/>
                    </a:lnT>
                    <a:lnB>
                      <a:noFill/>
                    </a:lnB>
                  </a:tcPr>
                </a:tc>
                <a:extLst>
                  <a:ext uri="{0D108BD9-81ED-4DB2-BD59-A6C34878D82A}">
                    <a16:rowId xmlns:a16="http://schemas.microsoft.com/office/drawing/2014/main" val="1632744276"/>
                  </a:ext>
                </a:extLst>
              </a:tr>
              <a:tr h="301731">
                <a:tc>
                  <a:txBody>
                    <a:bodyPr/>
                    <a:lstStyle/>
                    <a:p>
                      <a:r>
                        <a:rPr lang="en-IN" sz="1800">
                          <a:solidFill>
                            <a:srgbClr val="002060"/>
                          </a:solidFill>
                          <a:latin typeface="Work Sans" pitchFamily="2" charset="0"/>
                        </a:rPr>
                        <a:t>relational</a:t>
                      </a:r>
                    </a:p>
                  </a:txBody>
                  <a:tcPr marL="75433" marR="75433" marT="37716" marB="37716" anchor="ctr">
                    <a:lnL>
                      <a:noFill/>
                    </a:lnL>
                    <a:lnR>
                      <a:noFill/>
                    </a:lnR>
                    <a:lnT>
                      <a:noFill/>
                    </a:lnT>
                    <a:lnB>
                      <a:noFill/>
                    </a:lnB>
                  </a:tcPr>
                </a:tc>
                <a:tc>
                  <a:txBody>
                    <a:bodyPr/>
                    <a:lstStyle/>
                    <a:p>
                      <a:r>
                        <a:rPr lang="en-IN" sz="1800">
                          <a:solidFill>
                            <a:srgbClr val="002060"/>
                          </a:solidFill>
                          <a:latin typeface="Work Sans" pitchFamily="2" charset="0"/>
                        </a:rPr>
                        <a:t>&lt; &gt; &lt;= &gt;= instanceof</a:t>
                      </a:r>
                    </a:p>
                  </a:txBody>
                  <a:tcPr marL="75433" marR="75433" marT="37716" marB="37716" anchor="ctr">
                    <a:lnL>
                      <a:noFill/>
                    </a:lnL>
                    <a:lnR>
                      <a:noFill/>
                    </a:lnR>
                    <a:lnT>
                      <a:noFill/>
                    </a:lnT>
                    <a:lnB>
                      <a:noFill/>
                    </a:lnB>
                  </a:tcPr>
                </a:tc>
                <a:extLst>
                  <a:ext uri="{0D108BD9-81ED-4DB2-BD59-A6C34878D82A}">
                    <a16:rowId xmlns:a16="http://schemas.microsoft.com/office/drawing/2014/main" val="2458690080"/>
                  </a:ext>
                </a:extLst>
              </a:tr>
              <a:tr h="301731">
                <a:tc>
                  <a:txBody>
                    <a:bodyPr/>
                    <a:lstStyle/>
                    <a:p>
                      <a:r>
                        <a:rPr lang="en-IN" sz="1800">
                          <a:solidFill>
                            <a:srgbClr val="002060"/>
                          </a:solidFill>
                          <a:latin typeface="Work Sans" pitchFamily="2" charset="0"/>
                        </a:rPr>
                        <a:t>equality</a:t>
                      </a:r>
                    </a:p>
                  </a:txBody>
                  <a:tcPr marL="75433" marR="75433" marT="37716" marB="37716" anchor="ctr">
                    <a:lnL>
                      <a:noFill/>
                    </a:lnL>
                    <a:lnR>
                      <a:noFill/>
                    </a:lnR>
                    <a:lnT>
                      <a:noFill/>
                    </a:lnT>
                    <a:lnB>
                      <a:noFill/>
                    </a:lnB>
                  </a:tcPr>
                </a:tc>
                <a:tc>
                  <a:txBody>
                    <a:bodyPr/>
                    <a:lstStyle/>
                    <a:p>
                      <a:r>
                        <a:rPr lang="en-IN" sz="1800" dirty="0">
                          <a:solidFill>
                            <a:srgbClr val="002060"/>
                          </a:solidFill>
                          <a:latin typeface="Work Sans" pitchFamily="2" charset="0"/>
                        </a:rPr>
                        <a:t>== !=</a:t>
                      </a:r>
                    </a:p>
                  </a:txBody>
                  <a:tcPr marL="75433" marR="75433" marT="37716" marB="37716" anchor="ctr">
                    <a:lnL>
                      <a:noFill/>
                    </a:lnL>
                    <a:lnR>
                      <a:noFill/>
                    </a:lnR>
                    <a:lnT>
                      <a:noFill/>
                    </a:lnT>
                    <a:lnB>
                      <a:noFill/>
                    </a:lnB>
                  </a:tcPr>
                </a:tc>
                <a:extLst>
                  <a:ext uri="{0D108BD9-81ED-4DB2-BD59-A6C34878D82A}">
                    <a16:rowId xmlns:a16="http://schemas.microsoft.com/office/drawing/2014/main" val="1799714927"/>
                  </a:ext>
                </a:extLst>
              </a:tr>
              <a:tr h="301731">
                <a:tc>
                  <a:txBody>
                    <a:bodyPr/>
                    <a:lstStyle/>
                    <a:p>
                      <a:r>
                        <a:rPr lang="en-IN" sz="1800">
                          <a:solidFill>
                            <a:srgbClr val="002060"/>
                          </a:solidFill>
                          <a:latin typeface="Work Sans" pitchFamily="2" charset="0"/>
                        </a:rPr>
                        <a:t>bitwise AND</a:t>
                      </a:r>
                    </a:p>
                  </a:txBody>
                  <a:tcPr marL="75433" marR="75433" marT="37716" marB="37716" anchor="ctr">
                    <a:lnL>
                      <a:noFill/>
                    </a:lnL>
                    <a:lnR>
                      <a:noFill/>
                    </a:lnR>
                    <a:lnT>
                      <a:noFill/>
                    </a:lnT>
                    <a:lnB>
                      <a:noFill/>
                    </a:lnB>
                  </a:tcPr>
                </a:tc>
                <a:tc>
                  <a:txBody>
                    <a:bodyPr/>
                    <a:lstStyle/>
                    <a:p>
                      <a:r>
                        <a:rPr lang="en-IN" sz="1800">
                          <a:solidFill>
                            <a:srgbClr val="002060"/>
                          </a:solidFill>
                          <a:latin typeface="Work Sans" pitchFamily="2" charset="0"/>
                        </a:rPr>
                        <a:t>&amp;</a:t>
                      </a:r>
                    </a:p>
                  </a:txBody>
                  <a:tcPr marL="75433" marR="75433" marT="37716" marB="37716" anchor="ctr">
                    <a:lnL>
                      <a:noFill/>
                    </a:lnL>
                    <a:lnR>
                      <a:noFill/>
                    </a:lnR>
                    <a:lnT>
                      <a:noFill/>
                    </a:lnT>
                    <a:lnB>
                      <a:noFill/>
                    </a:lnB>
                  </a:tcPr>
                </a:tc>
                <a:extLst>
                  <a:ext uri="{0D108BD9-81ED-4DB2-BD59-A6C34878D82A}">
                    <a16:rowId xmlns:a16="http://schemas.microsoft.com/office/drawing/2014/main" val="2100066282"/>
                  </a:ext>
                </a:extLst>
              </a:tr>
              <a:tr h="301731">
                <a:tc>
                  <a:txBody>
                    <a:bodyPr/>
                    <a:lstStyle/>
                    <a:p>
                      <a:r>
                        <a:rPr lang="en-IN" sz="1800">
                          <a:solidFill>
                            <a:srgbClr val="002060"/>
                          </a:solidFill>
                          <a:latin typeface="Work Sans" pitchFamily="2" charset="0"/>
                        </a:rPr>
                        <a:t>bitwise exclusive OR</a:t>
                      </a:r>
                    </a:p>
                  </a:txBody>
                  <a:tcPr marL="75433" marR="75433" marT="37716" marB="37716" anchor="ctr">
                    <a:lnL>
                      <a:noFill/>
                    </a:lnL>
                    <a:lnR>
                      <a:noFill/>
                    </a:lnR>
                    <a:lnT>
                      <a:noFill/>
                    </a:lnT>
                    <a:lnB>
                      <a:noFill/>
                    </a:lnB>
                  </a:tcPr>
                </a:tc>
                <a:tc>
                  <a:txBody>
                    <a:bodyPr/>
                    <a:lstStyle/>
                    <a:p>
                      <a:r>
                        <a:rPr lang="en-IN" sz="1800">
                          <a:solidFill>
                            <a:srgbClr val="002060"/>
                          </a:solidFill>
                          <a:latin typeface="Work Sans" pitchFamily="2" charset="0"/>
                        </a:rPr>
                        <a:t>^</a:t>
                      </a:r>
                    </a:p>
                  </a:txBody>
                  <a:tcPr marL="75433" marR="75433" marT="37716" marB="37716" anchor="ctr">
                    <a:lnL>
                      <a:noFill/>
                    </a:lnL>
                    <a:lnR>
                      <a:noFill/>
                    </a:lnR>
                    <a:lnT>
                      <a:noFill/>
                    </a:lnT>
                    <a:lnB>
                      <a:noFill/>
                    </a:lnB>
                  </a:tcPr>
                </a:tc>
                <a:extLst>
                  <a:ext uri="{0D108BD9-81ED-4DB2-BD59-A6C34878D82A}">
                    <a16:rowId xmlns:a16="http://schemas.microsoft.com/office/drawing/2014/main" val="3165858273"/>
                  </a:ext>
                </a:extLst>
              </a:tr>
              <a:tr h="301731">
                <a:tc>
                  <a:txBody>
                    <a:bodyPr/>
                    <a:lstStyle/>
                    <a:p>
                      <a:r>
                        <a:rPr lang="en-IN" sz="1800">
                          <a:solidFill>
                            <a:srgbClr val="002060"/>
                          </a:solidFill>
                          <a:latin typeface="Work Sans" pitchFamily="2" charset="0"/>
                        </a:rPr>
                        <a:t>bitwise inclusive OR</a:t>
                      </a:r>
                    </a:p>
                  </a:txBody>
                  <a:tcPr marL="75433" marR="75433" marT="37716" marB="37716" anchor="ctr">
                    <a:lnL>
                      <a:noFill/>
                    </a:lnL>
                    <a:lnR>
                      <a:noFill/>
                    </a:lnR>
                    <a:lnT>
                      <a:noFill/>
                    </a:lnT>
                    <a:lnB>
                      <a:noFill/>
                    </a:lnB>
                  </a:tcPr>
                </a:tc>
                <a:tc>
                  <a:txBody>
                    <a:bodyPr/>
                    <a:lstStyle/>
                    <a:p>
                      <a:r>
                        <a:rPr lang="en-IN" sz="1800">
                          <a:solidFill>
                            <a:srgbClr val="002060"/>
                          </a:solidFill>
                          <a:latin typeface="Work Sans" pitchFamily="2" charset="0"/>
                        </a:rPr>
                        <a:t>|</a:t>
                      </a:r>
                    </a:p>
                  </a:txBody>
                  <a:tcPr marL="75433" marR="75433" marT="37716" marB="37716" anchor="ctr">
                    <a:lnL>
                      <a:noFill/>
                    </a:lnL>
                    <a:lnR>
                      <a:noFill/>
                    </a:lnR>
                    <a:lnT>
                      <a:noFill/>
                    </a:lnT>
                    <a:lnB>
                      <a:noFill/>
                    </a:lnB>
                  </a:tcPr>
                </a:tc>
                <a:extLst>
                  <a:ext uri="{0D108BD9-81ED-4DB2-BD59-A6C34878D82A}">
                    <a16:rowId xmlns:a16="http://schemas.microsoft.com/office/drawing/2014/main" val="2630964873"/>
                  </a:ext>
                </a:extLst>
              </a:tr>
              <a:tr h="301731">
                <a:tc>
                  <a:txBody>
                    <a:bodyPr/>
                    <a:lstStyle/>
                    <a:p>
                      <a:r>
                        <a:rPr lang="en-IN" sz="1800">
                          <a:solidFill>
                            <a:srgbClr val="002060"/>
                          </a:solidFill>
                          <a:latin typeface="Work Sans" pitchFamily="2" charset="0"/>
                        </a:rPr>
                        <a:t>logical AND</a:t>
                      </a:r>
                    </a:p>
                  </a:txBody>
                  <a:tcPr marL="75433" marR="75433" marT="37716" marB="37716" anchor="ctr">
                    <a:lnL>
                      <a:noFill/>
                    </a:lnL>
                    <a:lnR>
                      <a:noFill/>
                    </a:lnR>
                    <a:lnT>
                      <a:noFill/>
                    </a:lnT>
                    <a:lnB>
                      <a:noFill/>
                    </a:lnB>
                  </a:tcPr>
                </a:tc>
                <a:tc>
                  <a:txBody>
                    <a:bodyPr/>
                    <a:lstStyle/>
                    <a:p>
                      <a:r>
                        <a:rPr lang="en-IN" sz="1800" dirty="0">
                          <a:solidFill>
                            <a:srgbClr val="002060"/>
                          </a:solidFill>
                          <a:latin typeface="Work Sans" pitchFamily="2" charset="0"/>
                        </a:rPr>
                        <a:t>&amp;&amp;</a:t>
                      </a:r>
                    </a:p>
                  </a:txBody>
                  <a:tcPr marL="75433" marR="75433" marT="37716" marB="37716" anchor="ctr">
                    <a:lnL>
                      <a:noFill/>
                    </a:lnL>
                    <a:lnR>
                      <a:noFill/>
                    </a:lnR>
                    <a:lnT>
                      <a:noFill/>
                    </a:lnT>
                    <a:lnB>
                      <a:noFill/>
                    </a:lnB>
                  </a:tcPr>
                </a:tc>
                <a:extLst>
                  <a:ext uri="{0D108BD9-81ED-4DB2-BD59-A6C34878D82A}">
                    <a16:rowId xmlns:a16="http://schemas.microsoft.com/office/drawing/2014/main" val="3672847346"/>
                  </a:ext>
                </a:extLst>
              </a:tr>
              <a:tr h="301731">
                <a:tc>
                  <a:txBody>
                    <a:bodyPr/>
                    <a:lstStyle/>
                    <a:p>
                      <a:r>
                        <a:rPr lang="en-IN" sz="1800">
                          <a:solidFill>
                            <a:srgbClr val="002060"/>
                          </a:solidFill>
                          <a:latin typeface="Work Sans" pitchFamily="2" charset="0"/>
                        </a:rPr>
                        <a:t>logical OR</a:t>
                      </a:r>
                    </a:p>
                  </a:txBody>
                  <a:tcPr marL="75433" marR="75433" marT="37716" marB="37716" anchor="ctr">
                    <a:lnL>
                      <a:noFill/>
                    </a:lnL>
                    <a:lnR>
                      <a:noFill/>
                    </a:lnR>
                    <a:lnT>
                      <a:noFill/>
                    </a:lnT>
                    <a:lnB>
                      <a:noFill/>
                    </a:lnB>
                  </a:tcPr>
                </a:tc>
                <a:tc>
                  <a:txBody>
                    <a:bodyPr/>
                    <a:lstStyle/>
                    <a:p>
                      <a:r>
                        <a:rPr lang="en-IN" sz="1800">
                          <a:solidFill>
                            <a:srgbClr val="002060"/>
                          </a:solidFill>
                          <a:latin typeface="Work Sans" pitchFamily="2" charset="0"/>
                        </a:rPr>
                        <a:t>||</a:t>
                      </a:r>
                    </a:p>
                  </a:txBody>
                  <a:tcPr marL="75433" marR="75433" marT="37716" marB="37716" anchor="ctr">
                    <a:lnL>
                      <a:noFill/>
                    </a:lnL>
                    <a:lnR>
                      <a:noFill/>
                    </a:lnR>
                    <a:lnT>
                      <a:noFill/>
                    </a:lnT>
                    <a:lnB>
                      <a:noFill/>
                    </a:lnB>
                  </a:tcPr>
                </a:tc>
                <a:extLst>
                  <a:ext uri="{0D108BD9-81ED-4DB2-BD59-A6C34878D82A}">
                    <a16:rowId xmlns:a16="http://schemas.microsoft.com/office/drawing/2014/main" val="2504640255"/>
                  </a:ext>
                </a:extLst>
              </a:tr>
              <a:tr h="301731">
                <a:tc>
                  <a:txBody>
                    <a:bodyPr/>
                    <a:lstStyle/>
                    <a:p>
                      <a:r>
                        <a:rPr lang="en-IN" sz="1800">
                          <a:solidFill>
                            <a:srgbClr val="002060"/>
                          </a:solidFill>
                          <a:latin typeface="Work Sans" pitchFamily="2" charset="0"/>
                        </a:rPr>
                        <a:t>ternary</a:t>
                      </a:r>
                    </a:p>
                  </a:txBody>
                  <a:tcPr marL="75433" marR="75433" marT="37716" marB="37716" anchor="ctr">
                    <a:lnL>
                      <a:noFill/>
                    </a:lnL>
                    <a:lnR>
                      <a:noFill/>
                    </a:lnR>
                    <a:lnT>
                      <a:noFill/>
                    </a:lnT>
                    <a:lnB>
                      <a:noFill/>
                    </a:lnB>
                  </a:tcPr>
                </a:tc>
                <a:tc>
                  <a:txBody>
                    <a:bodyPr/>
                    <a:lstStyle/>
                    <a:p>
                      <a:r>
                        <a:rPr lang="en-IN" sz="1800">
                          <a:solidFill>
                            <a:srgbClr val="002060"/>
                          </a:solidFill>
                          <a:latin typeface="Work Sans" pitchFamily="2" charset="0"/>
                        </a:rPr>
                        <a:t>? :</a:t>
                      </a:r>
                    </a:p>
                  </a:txBody>
                  <a:tcPr marL="75433" marR="75433" marT="37716" marB="37716" anchor="ctr">
                    <a:lnL>
                      <a:noFill/>
                    </a:lnL>
                    <a:lnR>
                      <a:noFill/>
                    </a:lnR>
                    <a:lnT>
                      <a:noFill/>
                    </a:lnT>
                    <a:lnB>
                      <a:noFill/>
                    </a:lnB>
                  </a:tcPr>
                </a:tc>
                <a:extLst>
                  <a:ext uri="{0D108BD9-81ED-4DB2-BD59-A6C34878D82A}">
                    <a16:rowId xmlns:a16="http://schemas.microsoft.com/office/drawing/2014/main" val="4089680359"/>
                  </a:ext>
                </a:extLst>
              </a:tr>
              <a:tr h="301731">
                <a:tc>
                  <a:txBody>
                    <a:bodyPr/>
                    <a:lstStyle/>
                    <a:p>
                      <a:r>
                        <a:rPr lang="en-IN" sz="1800">
                          <a:solidFill>
                            <a:srgbClr val="002060"/>
                          </a:solidFill>
                          <a:latin typeface="Work Sans" pitchFamily="2" charset="0"/>
                        </a:rPr>
                        <a:t>assignment</a:t>
                      </a:r>
                    </a:p>
                  </a:txBody>
                  <a:tcPr marL="75433" marR="75433" marT="37716" marB="37716" anchor="ctr">
                    <a:lnL>
                      <a:noFill/>
                    </a:lnL>
                    <a:lnR>
                      <a:noFill/>
                    </a:lnR>
                    <a:lnT>
                      <a:noFill/>
                    </a:lnT>
                    <a:lnB>
                      <a:noFill/>
                    </a:lnB>
                  </a:tcPr>
                </a:tc>
                <a:tc>
                  <a:txBody>
                    <a:bodyPr/>
                    <a:lstStyle/>
                    <a:p>
                      <a:r>
                        <a:rPr lang="en-IN" sz="1800" dirty="0">
                          <a:solidFill>
                            <a:srgbClr val="002060"/>
                          </a:solidFill>
                          <a:latin typeface="Work Sans" pitchFamily="2" charset="0"/>
                        </a:rPr>
                        <a:t>= += -= *= /= %= &amp;= ^= |= &lt;&lt;= &gt;&gt;= &gt;&gt;&gt;=</a:t>
                      </a:r>
                    </a:p>
                  </a:txBody>
                  <a:tcPr marL="75433" marR="75433" marT="37716" marB="37716" anchor="ctr">
                    <a:lnL>
                      <a:noFill/>
                    </a:lnL>
                    <a:lnR>
                      <a:noFill/>
                    </a:lnR>
                    <a:lnT>
                      <a:noFill/>
                    </a:lnT>
                    <a:lnB>
                      <a:noFill/>
                    </a:lnB>
                  </a:tcPr>
                </a:tc>
                <a:extLst>
                  <a:ext uri="{0D108BD9-81ED-4DB2-BD59-A6C34878D82A}">
                    <a16:rowId xmlns:a16="http://schemas.microsoft.com/office/drawing/2014/main" val="1757618327"/>
                  </a:ext>
                </a:extLst>
              </a:tr>
            </a:tbl>
          </a:graphicData>
        </a:graphic>
      </p:graphicFrame>
    </p:spTree>
    <p:extLst>
      <p:ext uri="{BB962C8B-B14F-4D97-AF65-F5344CB8AC3E}">
        <p14:creationId xmlns:p14="http://schemas.microsoft.com/office/powerpoint/2010/main" val="220017326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794159" y="494885"/>
            <a:ext cx="5401368" cy="430887"/>
          </a:xfrm>
          <a:prstGeom prst="rect">
            <a:avLst/>
          </a:prstGeom>
        </p:spPr>
        <p:txBody>
          <a:bodyPr wrap="square" lIns="0" tIns="0" rIns="0" bIns="0" anchor="b">
            <a:spAutoFit/>
          </a:bodyPr>
          <a:lstStyle/>
          <a:p>
            <a:pPr>
              <a:defRPr/>
            </a:pPr>
            <a:r>
              <a:rPr lang="en-US" sz="2800" b="1" kern="0" spc="-100" dirty="0">
                <a:solidFill>
                  <a:schemeClr val="bg1">
                    <a:lumMod val="95000"/>
                    <a:lumOff val="5000"/>
                  </a:schemeClr>
                </a:solidFill>
                <a:latin typeface="Arial" panose="020B0604020202020204" pitchFamily="34" charset="0"/>
              </a:rPr>
              <a:t>Simple Program Assignment</a:t>
            </a:r>
            <a:endParaRPr lang="fr-FR" sz="2800" b="1" kern="0" spc="-100" dirty="0">
              <a:solidFill>
                <a:schemeClr val="bg1">
                  <a:lumMod val="95000"/>
                  <a:lumOff val="5000"/>
                </a:schemeClr>
              </a:solidFill>
              <a:latin typeface="Arial" panose="020B0604020202020204" pitchFamily="34" charset="0"/>
            </a:endParaRPr>
          </a:p>
        </p:txBody>
      </p:sp>
      <p:sp>
        <p:nvSpPr>
          <p:cNvPr id="4" name="TextBox 3">
            <a:extLst>
              <a:ext uri="{FF2B5EF4-FFF2-40B4-BE49-F238E27FC236}">
                <a16:creationId xmlns:a16="http://schemas.microsoft.com/office/drawing/2014/main" id="{98D0E2FA-108F-FF71-D41C-0E02E0DC5B83}"/>
              </a:ext>
            </a:extLst>
          </p:cNvPr>
          <p:cNvSpPr txBox="1"/>
          <p:nvPr/>
        </p:nvSpPr>
        <p:spPr>
          <a:xfrm>
            <a:off x="794159" y="1461732"/>
            <a:ext cx="10476333" cy="3785652"/>
          </a:xfrm>
          <a:prstGeom prst="rect">
            <a:avLst/>
          </a:prstGeom>
          <a:noFill/>
        </p:spPr>
        <p:txBody>
          <a:bodyPr wrap="square">
            <a:spAutoFit/>
          </a:bodyPr>
          <a:lstStyle/>
          <a:p>
            <a:pPr marL="342900" indent="-342900">
              <a:buFont typeface="Arial" panose="020B0604020202020204" pitchFamily="34" charset="0"/>
              <a:buChar char="•"/>
            </a:pPr>
            <a:r>
              <a:rPr lang="en-US" sz="2400" dirty="0">
                <a:solidFill>
                  <a:srgbClr val="002060"/>
                </a:solidFill>
                <a:latin typeface="Work Sans" pitchFamily="2" charset="0"/>
              </a:rPr>
              <a:t>Temperature of a city in Fahrenheit degrees is input through the keyboard. Write a program to convert this temperature</a:t>
            </a:r>
          </a:p>
          <a:p>
            <a:r>
              <a:rPr lang="en-US" sz="2400" dirty="0">
                <a:solidFill>
                  <a:srgbClr val="002060"/>
                </a:solidFill>
                <a:latin typeface="Work Sans" pitchFamily="2" charset="0"/>
              </a:rPr>
              <a:t>   into Centigrade degrees</a:t>
            </a:r>
          </a:p>
          <a:p>
            <a:endParaRPr lang="en-US" sz="2400" dirty="0">
              <a:solidFill>
                <a:srgbClr val="002060"/>
              </a:solidFill>
              <a:latin typeface="Work Sans" pitchFamily="2" charset="0"/>
            </a:endParaRPr>
          </a:p>
          <a:p>
            <a:pPr marL="342900" indent="-342900">
              <a:buFont typeface="Arial" panose="020B0604020202020204" pitchFamily="34" charset="0"/>
              <a:buChar char="•"/>
            </a:pPr>
            <a:r>
              <a:rPr lang="en-US" sz="2400" dirty="0">
                <a:solidFill>
                  <a:srgbClr val="002060"/>
                </a:solidFill>
                <a:latin typeface="Work Sans" pitchFamily="2" charset="0"/>
              </a:rPr>
              <a:t>If a four-digit number is input through the keyboard, write a program to obtain the sum of the first and last digit of this number</a:t>
            </a:r>
          </a:p>
          <a:p>
            <a:pPr marL="342900" indent="-342900">
              <a:buFont typeface="Arial" panose="020B0604020202020204" pitchFamily="34" charset="0"/>
              <a:buChar char="•"/>
            </a:pPr>
            <a:endParaRPr lang="en-US" sz="2400" dirty="0">
              <a:solidFill>
                <a:srgbClr val="002060"/>
              </a:solidFill>
              <a:latin typeface="Work Sans" pitchFamily="2" charset="0"/>
            </a:endParaRPr>
          </a:p>
          <a:p>
            <a:pPr marL="342900" indent="-342900">
              <a:buFont typeface="Arial" panose="020B0604020202020204" pitchFamily="34" charset="0"/>
              <a:buChar char="•"/>
            </a:pPr>
            <a:r>
              <a:rPr lang="en-US" sz="2400" dirty="0">
                <a:solidFill>
                  <a:srgbClr val="002060"/>
                </a:solidFill>
                <a:latin typeface="Work Sans" pitchFamily="2" charset="0"/>
              </a:rPr>
              <a:t>Two numbers are input through the keyboard into two locations C and D. Write a program to interchange the contents of C and D.</a:t>
            </a:r>
            <a:endParaRPr lang="en-IN" sz="2400" dirty="0">
              <a:solidFill>
                <a:srgbClr val="002060"/>
              </a:solidFill>
              <a:latin typeface="Work Sans" pitchFamily="2" charset="0"/>
            </a:endParaRPr>
          </a:p>
        </p:txBody>
      </p:sp>
    </p:spTree>
    <p:extLst>
      <p:ext uri="{BB962C8B-B14F-4D97-AF65-F5344CB8AC3E}">
        <p14:creationId xmlns:p14="http://schemas.microsoft.com/office/powerpoint/2010/main" val="114277690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523570" y="613406"/>
            <a:ext cx="6847614" cy="430887"/>
          </a:xfrm>
          <a:prstGeom prst="rect">
            <a:avLst/>
          </a:prstGeom>
        </p:spPr>
        <p:txBody>
          <a:bodyPr wrap="square" lIns="0" tIns="0" rIns="0" bIns="0" anchor="b">
            <a:spAutoFit/>
          </a:bodyPr>
          <a:lstStyle/>
          <a:p>
            <a:pPr>
              <a:defRPr/>
            </a:pPr>
            <a:r>
              <a:rPr lang="en-US" sz="2800" b="1" kern="0" spc="-100" dirty="0">
                <a:solidFill>
                  <a:schemeClr val="bg1">
                    <a:lumMod val="95000"/>
                    <a:lumOff val="5000"/>
                  </a:schemeClr>
                </a:solidFill>
                <a:latin typeface="Arial" panose="020B0604020202020204" pitchFamily="34" charset="0"/>
              </a:rPr>
              <a:t>Java Control Statements – if statement</a:t>
            </a:r>
            <a:endParaRPr lang="fr-FR" sz="2800" b="1" kern="0" spc="-100" dirty="0">
              <a:solidFill>
                <a:schemeClr val="bg1">
                  <a:lumMod val="95000"/>
                  <a:lumOff val="5000"/>
                </a:schemeClr>
              </a:solidFill>
              <a:latin typeface="Arial" panose="020B0604020202020204" pitchFamily="34" charset="0"/>
            </a:endParaRPr>
          </a:p>
        </p:txBody>
      </p:sp>
      <p:pic>
        <p:nvPicPr>
          <p:cNvPr id="2" name="Picture 2">
            <a:extLst>
              <a:ext uri="{FF2B5EF4-FFF2-40B4-BE49-F238E27FC236}">
                <a16:creationId xmlns:a16="http://schemas.microsoft.com/office/drawing/2014/main" id="{B5CD14A9-4FB9-FD14-CFD0-885D61E56A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963" y="3136641"/>
            <a:ext cx="1676400" cy="143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3">
            <a:extLst>
              <a:ext uri="{FF2B5EF4-FFF2-40B4-BE49-F238E27FC236}">
                <a16:creationId xmlns:a16="http://schemas.microsoft.com/office/drawing/2014/main" id="{DE2291E7-60A4-9D6F-20E1-4FF0F861E4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71591" y="2138199"/>
            <a:ext cx="3424335" cy="3731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235516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523569" y="613406"/>
            <a:ext cx="8060593" cy="430887"/>
          </a:xfrm>
          <a:prstGeom prst="rect">
            <a:avLst/>
          </a:prstGeom>
        </p:spPr>
        <p:txBody>
          <a:bodyPr wrap="square" lIns="0" tIns="0" rIns="0" bIns="0" anchor="b">
            <a:spAutoFit/>
          </a:bodyPr>
          <a:lstStyle/>
          <a:p>
            <a:pPr>
              <a:defRPr/>
            </a:pPr>
            <a:r>
              <a:rPr lang="en-US" sz="2800" b="1" kern="0" spc="-100" dirty="0">
                <a:solidFill>
                  <a:schemeClr val="bg1">
                    <a:lumMod val="95000"/>
                    <a:lumOff val="5000"/>
                  </a:schemeClr>
                </a:solidFill>
                <a:latin typeface="Arial" panose="020B0604020202020204" pitchFamily="34" charset="0"/>
              </a:rPr>
              <a:t>Java Control Statements – if –else statement</a:t>
            </a:r>
            <a:endParaRPr lang="fr-FR" sz="2800" b="1" kern="0" spc="-100" dirty="0">
              <a:solidFill>
                <a:schemeClr val="bg1">
                  <a:lumMod val="95000"/>
                  <a:lumOff val="5000"/>
                </a:schemeClr>
              </a:solidFill>
              <a:latin typeface="Arial" panose="020B0604020202020204" pitchFamily="34" charset="0"/>
            </a:endParaRPr>
          </a:p>
        </p:txBody>
      </p:sp>
      <p:pic>
        <p:nvPicPr>
          <p:cNvPr id="4" name="Picture 2">
            <a:extLst>
              <a:ext uri="{FF2B5EF4-FFF2-40B4-BE49-F238E27FC236}">
                <a16:creationId xmlns:a16="http://schemas.microsoft.com/office/drawing/2014/main" id="{EAE993F5-4512-F9A7-47E4-51527891A3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7378" y="2326432"/>
            <a:ext cx="2428875" cy="254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a:extLst>
              <a:ext uri="{FF2B5EF4-FFF2-40B4-BE49-F238E27FC236}">
                <a16:creationId xmlns:a16="http://schemas.microsoft.com/office/drawing/2014/main" id="{54AC5F58-7423-E9A5-3F9E-00B07B878E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8290" y="2035125"/>
            <a:ext cx="3125788" cy="312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016542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523569" y="613406"/>
            <a:ext cx="8060593" cy="430887"/>
          </a:xfrm>
          <a:prstGeom prst="rect">
            <a:avLst/>
          </a:prstGeom>
        </p:spPr>
        <p:txBody>
          <a:bodyPr wrap="square" lIns="0" tIns="0" rIns="0" bIns="0" anchor="b">
            <a:spAutoFit/>
          </a:bodyPr>
          <a:lstStyle/>
          <a:p>
            <a:pPr>
              <a:defRPr/>
            </a:pPr>
            <a:r>
              <a:rPr lang="en-US" sz="2800" b="1" kern="0" spc="-100" dirty="0">
                <a:solidFill>
                  <a:schemeClr val="bg1">
                    <a:lumMod val="95000"/>
                    <a:lumOff val="5000"/>
                  </a:schemeClr>
                </a:solidFill>
                <a:latin typeface="Arial" panose="020B0604020202020204" pitchFamily="34" charset="0"/>
              </a:rPr>
              <a:t>Java Control Statements – if –else statement</a:t>
            </a:r>
            <a:endParaRPr lang="fr-FR" sz="2800" b="1" kern="0" spc="-100" dirty="0">
              <a:solidFill>
                <a:schemeClr val="bg1">
                  <a:lumMod val="95000"/>
                  <a:lumOff val="5000"/>
                </a:schemeClr>
              </a:solidFill>
              <a:latin typeface="Arial" panose="020B0604020202020204" pitchFamily="34" charset="0"/>
            </a:endParaRPr>
          </a:p>
        </p:txBody>
      </p:sp>
      <p:pic>
        <p:nvPicPr>
          <p:cNvPr id="2" name="Picture 4">
            <a:extLst>
              <a:ext uri="{FF2B5EF4-FFF2-40B4-BE49-F238E27FC236}">
                <a16:creationId xmlns:a16="http://schemas.microsoft.com/office/drawing/2014/main" id="{A9F010A1-46E5-E39E-68A6-892CDF48D0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8131" y="1598525"/>
            <a:ext cx="3178338" cy="3660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5">
            <a:extLst>
              <a:ext uri="{FF2B5EF4-FFF2-40B4-BE49-F238E27FC236}">
                <a16:creationId xmlns:a16="http://schemas.microsoft.com/office/drawing/2014/main" id="{4C63F6AE-770E-8CD3-9FBD-6EA1C3661C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3878" y="2044959"/>
            <a:ext cx="4381440" cy="3422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81461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B1A4AF1A-E461-77B8-CA22-26BA4EE25E2E}"/>
              </a:ext>
            </a:extLst>
          </p:cNvPr>
          <p:cNvSpPr txBox="1">
            <a:spLocks/>
          </p:cNvSpPr>
          <p:nvPr/>
        </p:nvSpPr>
        <p:spPr>
          <a:xfrm>
            <a:off x="397602" y="680517"/>
            <a:ext cx="7065160" cy="492998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rgbClr val="002060"/>
              </a:solidFill>
              <a:latin typeface="Work Sans" pitchFamily="2" charset="0"/>
            </a:endParaRPr>
          </a:p>
          <a:p>
            <a:r>
              <a:rPr lang="en-US" sz="2400" dirty="0">
                <a:solidFill>
                  <a:srgbClr val="002060"/>
                </a:solidFill>
                <a:latin typeface="Work Sans" pitchFamily="2" charset="0"/>
              </a:rPr>
              <a:t> Java is a high level, robust, object-oriented and secure programming language.</a:t>
            </a:r>
          </a:p>
          <a:p>
            <a:endParaRPr lang="en-US" sz="2400" dirty="0">
              <a:solidFill>
                <a:srgbClr val="002060"/>
              </a:solidFill>
              <a:latin typeface="Work Sans" pitchFamily="2" charset="0"/>
            </a:endParaRPr>
          </a:p>
          <a:p>
            <a:r>
              <a:rPr lang="en-US" sz="2400" dirty="0">
                <a:solidFill>
                  <a:srgbClr val="002060"/>
                </a:solidFill>
                <a:latin typeface="Work Sans" pitchFamily="2" charset="0"/>
              </a:rPr>
              <a:t>Java technology is both a programming language and a platform.</a:t>
            </a:r>
          </a:p>
          <a:p>
            <a:endParaRPr lang="en-US" sz="2400" dirty="0">
              <a:solidFill>
                <a:srgbClr val="002060"/>
              </a:solidFill>
              <a:latin typeface="Work Sans" pitchFamily="2" charset="0"/>
            </a:endParaRPr>
          </a:p>
          <a:p>
            <a:r>
              <a:rPr lang="en-US" sz="2400" dirty="0">
                <a:solidFill>
                  <a:srgbClr val="002060"/>
                </a:solidFill>
                <a:latin typeface="Work Sans" pitchFamily="2" charset="0"/>
              </a:rPr>
              <a:t> JAVA was developed by Sun Microsystems Inc in 1991, later acquired by Oracle Corporation. </a:t>
            </a:r>
          </a:p>
          <a:p>
            <a:endParaRPr lang="en-US" sz="2400" dirty="0">
              <a:solidFill>
                <a:srgbClr val="002060"/>
              </a:solidFill>
              <a:latin typeface="Work Sans" pitchFamily="2" charset="0"/>
            </a:endParaRPr>
          </a:p>
          <a:p>
            <a:r>
              <a:rPr lang="en-US" sz="2400" dirty="0">
                <a:solidFill>
                  <a:srgbClr val="002060"/>
                </a:solidFill>
                <a:latin typeface="Work Sans" pitchFamily="2" charset="0"/>
              </a:rPr>
              <a:t>It was developed by </a:t>
            </a:r>
            <a:r>
              <a:rPr lang="en-US" sz="2400" b="1" dirty="0">
                <a:solidFill>
                  <a:srgbClr val="002060"/>
                </a:solidFill>
                <a:latin typeface="Work Sans" pitchFamily="2" charset="0"/>
              </a:rPr>
              <a:t>James Gosling </a:t>
            </a:r>
            <a:r>
              <a:rPr lang="en-US" sz="2400" dirty="0">
                <a:solidFill>
                  <a:srgbClr val="002060"/>
                </a:solidFill>
                <a:latin typeface="Work Sans" pitchFamily="2" charset="0"/>
              </a:rPr>
              <a:t>and Patrick Naughton</a:t>
            </a:r>
          </a:p>
          <a:p>
            <a:endParaRPr lang="en-US" sz="2400" dirty="0">
              <a:solidFill>
                <a:srgbClr val="002060"/>
              </a:solidFill>
              <a:latin typeface="Work Sans" pitchFamily="2" charset="0"/>
            </a:endParaRPr>
          </a:p>
          <a:p>
            <a:pPr marL="0" indent="0">
              <a:buFont typeface="Arial" panose="020B0604020202020204" pitchFamily="34" charset="0"/>
              <a:buNone/>
            </a:pPr>
            <a:endParaRPr lang="en-US" sz="2400" dirty="0">
              <a:solidFill>
                <a:srgbClr val="002060"/>
              </a:solidFill>
              <a:latin typeface="Work Sans" pitchFamily="2" charset="0"/>
            </a:endParaRPr>
          </a:p>
        </p:txBody>
      </p:sp>
      <p:pic>
        <p:nvPicPr>
          <p:cNvPr id="3" name="Picture 2">
            <a:extLst>
              <a:ext uri="{FF2B5EF4-FFF2-40B4-BE49-F238E27FC236}">
                <a16:creationId xmlns:a16="http://schemas.microsoft.com/office/drawing/2014/main" id="{67F6769D-5007-2E7E-723E-8B5BE2368719}"/>
              </a:ext>
            </a:extLst>
          </p:cNvPr>
          <p:cNvPicPr>
            <a:picLocks noChangeAspect="1"/>
          </p:cNvPicPr>
          <p:nvPr/>
        </p:nvPicPr>
        <p:blipFill>
          <a:blip r:embed="rId3"/>
          <a:stretch>
            <a:fillRect/>
          </a:stretch>
        </p:blipFill>
        <p:spPr>
          <a:xfrm>
            <a:off x="8529734" y="1531775"/>
            <a:ext cx="2097206" cy="2103302"/>
          </a:xfrm>
          <a:prstGeom prst="rect">
            <a:avLst/>
          </a:prstGeom>
        </p:spPr>
      </p:pic>
      <p:pic>
        <p:nvPicPr>
          <p:cNvPr id="4" name="Picture 3">
            <a:extLst>
              <a:ext uri="{FF2B5EF4-FFF2-40B4-BE49-F238E27FC236}">
                <a16:creationId xmlns:a16="http://schemas.microsoft.com/office/drawing/2014/main" id="{143517CE-D76C-9C9F-E70E-C6DFA1F97237}"/>
              </a:ext>
            </a:extLst>
          </p:cNvPr>
          <p:cNvPicPr>
            <a:picLocks noChangeAspect="1"/>
          </p:cNvPicPr>
          <p:nvPr/>
        </p:nvPicPr>
        <p:blipFill>
          <a:blip r:embed="rId4"/>
          <a:stretch>
            <a:fillRect/>
          </a:stretch>
        </p:blipFill>
        <p:spPr>
          <a:xfrm>
            <a:off x="9180267" y="3924273"/>
            <a:ext cx="734800" cy="1341302"/>
          </a:xfrm>
          <a:prstGeom prst="rect">
            <a:avLst/>
          </a:prstGeom>
        </p:spPr>
      </p:pic>
      <p:sp>
        <p:nvSpPr>
          <p:cNvPr id="6" name="Rectangle 5">
            <a:extLst>
              <a:ext uri="{FF2B5EF4-FFF2-40B4-BE49-F238E27FC236}">
                <a16:creationId xmlns:a16="http://schemas.microsoft.com/office/drawing/2014/main" id="{3B6BA793-4050-5976-2ECF-7303A04AD3BD}"/>
              </a:ext>
            </a:extLst>
          </p:cNvPr>
          <p:cNvSpPr/>
          <p:nvPr/>
        </p:nvSpPr>
        <p:spPr>
          <a:xfrm>
            <a:off x="397602" y="249630"/>
            <a:ext cx="5130784" cy="430887"/>
          </a:xfrm>
          <a:prstGeom prst="rect">
            <a:avLst/>
          </a:prstGeom>
        </p:spPr>
        <p:txBody>
          <a:bodyPr wrap="square" lIns="0" tIns="0" rIns="0" bIns="0" anchor="b">
            <a:spAutoFit/>
          </a:bodyPr>
          <a:lstStyle/>
          <a:p>
            <a:pPr>
              <a:defRPr/>
            </a:pPr>
            <a:r>
              <a:rPr lang="en-US" sz="2800" b="1" kern="0" spc="-100" dirty="0">
                <a:solidFill>
                  <a:srgbClr val="FF0000"/>
                </a:solidFill>
                <a:latin typeface="Arial" panose="020B0604020202020204" pitchFamily="34" charset="0"/>
              </a:rPr>
              <a:t>What is Java ?</a:t>
            </a:r>
            <a:endParaRPr lang="fr-FR" sz="2800" b="1" kern="0" spc="-100" dirty="0">
              <a:solidFill>
                <a:srgbClr val="FF0000"/>
              </a:solidFill>
              <a:latin typeface="Arial" panose="020B0604020202020204" pitchFamily="34" charset="0"/>
            </a:endParaRPr>
          </a:p>
        </p:txBody>
      </p:sp>
    </p:spTree>
    <p:extLst>
      <p:ext uri="{BB962C8B-B14F-4D97-AF65-F5344CB8AC3E}">
        <p14:creationId xmlns:p14="http://schemas.microsoft.com/office/powerpoint/2010/main" val="335884351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346287" y="370810"/>
            <a:ext cx="8060593" cy="430887"/>
          </a:xfrm>
          <a:prstGeom prst="rect">
            <a:avLst/>
          </a:prstGeom>
        </p:spPr>
        <p:txBody>
          <a:bodyPr wrap="square" lIns="0" tIns="0" rIns="0" bIns="0" anchor="b">
            <a:spAutoFit/>
          </a:bodyPr>
          <a:lstStyle/>
          <a:p>
            <a:pPr>
              <a:defRPr/>
            </a:pPr>
            <a:r>
              <a:rPr lang="en-US" sz="2800" b="1" kern="0" spc="-100" dirty="0">
                <a:solidFill>
                  <a:schemeClr val="bg1">
                    <a:lumMod val="95000"/>
                    <a:lumOff val="5000"/>
                  </a:schemeClr>
                </a:solidFill>
                <a:latin typeface="Arial" panose="020B0604020202020204" pitchFamily="34" charset="0"/>
              </a:rPr>
              <a:t>If-Else Statements - Assignment</a:t>
            </a:r>
            <a:endParaRPr lang="fr-FR" sz="2800" b="1" kern="0" spc="-100" dirty="0">
              <a:solidFill>
                <a:schemeClr val="bg1">
                  <a:lumMod val="95000"/>
                  <a:lumOff val="5000"/>
                </a:schemeClr>
              </a:solidFill>
              <a:latin typeface="Arial" panose="020B0604020202020204" pitchFamily="34" charset="0"/>
            </a:endParaRPr>
          </a:p>
        </p:txBody>
      </p:sp>
      <p:sp>
        <p:nvSpPr>
          <p:cNvPr id="6" name="TextBox 5">
            <a:extLst>
              <a:ext uri="{FF2B5EF4-FFF2-40B4-BE49-F238E27FC236}">
                <a16:creationId xmlns:a16="http://schemas.microsoft.com/office/drawing/2014/main" id="{73F68F11-1715-D25D-4693-94D4F922778E}"/>
              </a:ext>
            </a:extLst>
          </p:cNvPr>
          <p:cNvSpPr txBox="1"/>
          <p:nvPr/>
        </p:nvSpPr>
        <p:spPr>
          <a:xfrm>
            <a:off x="631761" y="1163860"/>
            <a:ext cx="10928478" cy="4893647"/>
          </a:xfrm>
          <a:prstGeom prst="rect">
            <a:avLst/>
          </a:prstGeom>
          <a:noFill/>
        </p:spPr>
        <p:txBody>
          <a:bodyPr wrap="square">
            <a:spAutoFit/>
          </a:bodyPr>
          <a:lstStyle/>
          <a:p>
            <a:pPr marL="342900" indent="-342900">
              <a:buFont typeface="Arial" panose="020B0604020202020204" pitchFamily="34" charset="0"/>
              <a:buChar char="•"/>
            </a:pPr>
            <a:r>
              <a:rPr lang="en-US" sz="2400" dirty="0">
                <a:solidFill>
                  <a:srgbClr val="002060"/>
                </a:solidFill>
                <a:latin typeface="Work Sans" pitchFamily="2" charset="0"/>
              </a:rPr>
              <a:t>Write a program to accept a coordinate point in a XY coordinate system and determine in which quadrant the coordinate point lies.</a:t>
            </a:r>
          </a:p>
          <a:p>
            <a:pPr marL="342900" indent="-342900">
              <a:buFont typeface="Arial" panose="020B0604020202020204" pitchFamily="34" charset="0"/>
              <a:buChar char="•"/>
            </a:pPr>
            <a:endParaRPr lang="en-US" sz="2400" dirty="0">
              <a:solidFill>
                <a:srgbClr val="002060"/>
              </a:solidFill>
              <a:latin typeface="Work Sans" pitchFamily="2" charset="0"/>
            </a:endParaRPr>
          </a:p>
          <a:p>
            <a:pPr marL="342900" indent="-342900">
              <a:buFont typeface="Arial" panose="020B0604020202020204" pitchFamily="34" charset="0"/>
              <a:buChar char="•"/>
            </a:pPr>
            <a:r>
              <a:rPr lang="en-US" sz="2400" dirty="0">
                <a:solidFill>
                  <a:srgbClr val="002060"/>
                </a:solidFill>
                <a:latin typeface="Work Sans" pitchFamily="2" charset="0"/>
              </a:rPr>
              <a:t>Write a program to check whether a triangle is Equilateral, Isosceles or Scalene</a:t>
            </a:r>
          </a:p>
          <a:p>
            <a:pPr marL="342900" indent="-342900">
              <a:buFont typeface="Arial" panose="020B0604020202020204" pitchFamily="34" charset="0"/>
              <a:buChar char="•"/>
            </a:pPr>
            <a:endParaRPr lang="en-US" sz="2400" dirty="0">
              <a:solidFill>
                <a:srgbClr val="002060"/>
              </a:solidFill>
              <a:latin typeface="Work Sans" pitchFamily="2" charset="0"/>
            </a:endParaRPr>
          </a:p>
          <a:p>
            <a:pPr marL="342900" indent="-342900">
              <a:buFont typeface="Arial" panose="020B0604020202020204" pitchFamily="34" charset="0"/>
              <a:buChar char="•"/>
            </a:pPr>
            <a:r>
              <a:rPr lang="en-US" sz="2400" dirty="0">
                <a:solidFill>
                  <a:srgbClr val="002060"/>
                </a:solidFill>
                <a:latin typeface="Work Sans" pitchFamily="2" charset="0"/>
              </a:rPr>
              <a:t>Write a program to input electricity unit charges and calculate total electricity bill according to the given condition:</a:t>
            </a:r>
          </a:p>
          <a:p>
            <a:pPr marL="800100" lvl="1" indent="-342900">
              <a:buFont typeface="Arial" panose="020B0604020202020204" pitchFamily="34" charset="0"/>
              <a:buChar char="•"/>
            </a:pPr>
            <a:r>
              <a:rPr lang="en-US" sz="2400" dirty="0">
                <a:solidFill>
                  <a:srgbClr val="002060"/>
                </a:solidFill>
                <a:latin typeface="Work Sans" pitchFamily="2" charset="0"/>
              </a:rPr>
              <a:t>For first 50 units Rs. 0.50/unit</a:t>
            </a:r>
          </a:p>
          <a:p>
            <a:pPr marL="800100" lvl="1" indent="-342900">
              <a:buFont typeface="Arial" panose="020B0604020202020204" pitchFamily="34" charset="0"/>
              <a:buChar char="•"/>
            </a:pPr>
            <a:r>
              <a:rPr lang="en-US" sz="2400" dirty="0">
                <a:solidFill>
                  <a:srgbClr val="002060"/>
                </a:solidFill>
                <a:latin typeface="Work Sans" pitchFamily="2" charset="0"/>
              </a:rPr>
              <a:t>For next 100 units Rs. 0.75/unit</a:t>
            </a:r>
          </a:p>
          <a:p>
            <a:pPr marL="800100" lvl="1" indent="-342900">
              <a:buFont typeface="Arial" panose="020B0604020202020204" pitchFamily="34" charset="0"/>
              <a:buChar char="•"/>
            </a:pPr>
            <a:r>
              <a:rPr lang="en-US" sz="2400" dirty="0">
                <a:solidFill>
                  <a:srgbClr val="002060"/>
                </a:solidFill>
                <a:latin typeface="Work Sans" pitchFamily="2" charset="0"/>
              </a:rPr>
              <a:t>For next 100 units Rs. 1.20/unit</a:t>
            </a:r>
          </a:p>
          <a:p>
            <a:pPr marL="800100" lvl="1" indent="-342900">
              <a:buFont typeface="Arial" panose="020B0604020202020204" pitchFamily="34" charset="0"/>
              <a:buChar char="•"/>
            </a:pPr>
            <a:r>
              <a:rPr lang="en-US" sz="2400" dirty="0">
                <a:solidFill>
                  <a:srgbClr val="002060"/>
                </a:solidFill>
                <a:latin typeface="Work Sans" pitchFamily="2" charset="0"/>
              </a:rPr>
              <a:t>For unit above 250 Rs. 1.50/unit</a:t>
            </a:r>
          </a:p>
          <a:p>
            <a:pPr marL="800100" lvl="1" indent="-342900">
              <a:buFont typeface="Arial" panose="020B0604020202020204" pitchFamily="34" charset="0"/>
              <a:buChar char="•"/>
            </a:pPr>
            <a:r>
              <a:rPr lang="en-US" sz="2400" dirty="0">
                <a:solidFill>
                  <a:srgbClr val="002060"/>
                </a:solidFill>
                <a:latin typeface="Work Sans" pitchFamily="2" charset="0"/>
              </a:rPr>
              <a:t>An additional surcharge of 20% is added to the bill</a:t>
            </a:r>
            <a:endParaRPr lang="en-IN" sz="2400" dirty="0">
              <a:solidFill>
                <a:srgbClr val="002060"/>
              </a:solidFill>
              <a:latin typeface="Work Sans" pitchFamily="2" charset="0"/>
            </a:endParaRPr>
          </a:p>
        </p:txBody>
      </p:sp>
    </p:spTree>
    <p:extLst>
      <p:ext uri="{BB962C8B-B14F-4D97-AF65-F5344CB8AC3E}">
        <p14:creationId xmlns:p14="http://schemas.microsoft.com/office/powerpoint/2010/main" val="362970170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514240" y="464116"/>
            <a:ext cx="6642340" cy="430887"/>
          </a:xfrm>
          <a:prstGeom prst="rect">
            <a:avLst/>
          </a:prstGeom>
        </p:spPr>
        <p:txBody>
          <a:bodyPr wrap="square" lIns="0" tIns="0" rIns="0" bIns="0" anchor="b">
            <a:spAutoFit/>
          </a:bodyPr>
          <a:lstStyle/>
          <a:p>
            <a:pPr>
              <a:defRPr/>
            </a:pPr>
            <a:r>
              <a:rPr lang="en-US" sz="2800" b="1" kern="0" spc="-100" dirty="0">
                <a:solidFill>
                  <a:schemeClr val="bg1">
                    <a:lumMod val="95000"/>
                    <a:lumOff val="5000"/>
                  </a:schemeClr>
                </a:solidFill>
                <a:latin typeface="Arial" panose="020B0604020202020204" pitchFamily="34" charset="0"/>
              </a:rPr>
              <a:t>switch-case Statement</a:t>
            </a:r>
            <a:endParaRPr lang="fr-FR" sz="2800" b="1" kern="0" spc="-100" dirty="0">
              <a:solidFill>
                <a:schemeClr val="bg1">
                  <a:lumMod val="95000"/>
                  <a:lumOff val="5000"/>
                </a:schemeClr>
              </a:solidFill>
              <a:latin typeface="Arial" panose="020B0604020202020204" pitchFamily="34" charset="0"/>
            </a:endParaRPr>
          </a:p>
        </p:txBody>
      </p:sp>
      <p:pic>
        <p:nvPicPr>
          <p:cNvPr id="2" name="Picture 2">
            <a:extLst>
              <a:ext uri="{FF2B5EF4-FFF2-40B4-BE49-F238E27FC236}">
                <a16:creationId xmlns:a16="http://schemas.microsoft.com/office/drawing/2014/main" id="{E60BC469-6060-1A3C-11F2-BC3D5303C2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7996" y="1695062"/>
            <a:ext cx="3738563" cy="3809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3">
            <a:extLst>
              <a:ext uri="{FF2B5EF4-FFF2-40B4-BE49-F238E27FC236}">
                <a16:creationId xmlns:a16="http://schemas.microsoft.com/office/drawing/2014/main" id="{FFD100AF-86AC-4D1D-1791-9917B0A6F8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5393" y="1650447"/>
            <a:ext cx="4378280" cy="385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426204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346287" y="370810"/>
            <a:ext cx="8060593" cy="430887"/>
          </a:xfrm>
          <a:prstGeom prst="rect">
            <a:avLst/>
          </a:prstGeom>
        </p:spPr>
        <p:txBody>
          <a:bodyPr wrap="square" lIns="0" tIns="0" rIns="0" bIns="0" anchor="b">
            <a:spAutoFit/>
          </a:bodyPr>
          <a:lstStyle/>
          <a:p>
            <a:pPr>
              <a:defRPr/>
            </a:pPr>
            <a:r>
              <a:rPr lang="en-US" sz="2800" b="1" kern="0" spc="-100" dirty="0">
                <a:solidFill>
                  <a:schemeClr val="bg1">
                    <a:lumMod val="95000"/>
                    <a:lumOff val="5000"/>
                  </a:schemeClr>
                </a:solidFill>
                <a:latin typeface="Arial" panose="020B0604020202020204" pitchFamily="34" charset="0"/>
              </a:rPr>
              <a:t>Switch-Case Statement - Assignment</a:t>
            </a:r>
            <a:endParaRPr lang="fr-FR" sz="2800" b="1" kern="0" spc="-100" dirty="0">
              <a:solidFill>
                <a:schemeClr val="bg1">
                  <a:lumMod val="95000"/>
                  <a:lumOff val="5000"/>
                </a:schemeClr>
              </a:solidFill>
              <a:latin typeface="Arial" panose="020B0604020202020204" pitchFamily="34" charset="0"/>
            </a:endParaRPr>
          </a:p>
        </p:txBody>
      </p:sp>
      <p:sp>
        <p:nvSpPr>
          <p:cNvPr id="6" name="TextBox 5">
            <a:extLst>
              <a:ext uri="{FF2B5EF4-FFF2-40B4-BE49-F238E27FC236}">
                <a16:creationId xmlns:a16="http://schemas.microsoft.com/office/drawing/2014/main" id="{73F68F11-1715-D25D-4693-94D4F922778E}"/>
              </a:ext>
            </a:extLst>
          </p:cNvPr>
          <p:cNvSpPr txBox="1"/>
          <p:nvPr/>
        </p:nvSpPr>
        <p:spPr>
          <a:xfrm>
            <a:off x="631761" y="1933337"/>
            <a:ext cx="10928478" cy="461665"/>
          </a:xfrm>
          <a:prstGeom prst="rect">
            <a:avLst/>
          </a:prstGeom>
          <a:noFill/>
        </p:spPr>
        <p:txBody>
          <a:bodyPr wrap="square">
            <a:spAutoFit/>
          </a:bodyPr>
          <a:lstStyle/>
          <a:p>
            <a:pPr marL="342900" indent="-342900">
              <a:buFont typeface="Arial" panose="020B0604020202020204" pitchFamily="34" charset="0"/>
              <a:buChar char="•"/>
            </a:pPr>
            <a:r>
              <a:rPr lang="en-US" sz="2400" dirty="0">
                <a:solidFill>
                  <a:srgbClr val="002060"/>
                </a:solidFill>
                <a:latin typeface="Work Sans" pitchFamily="2" charset="0"/>
              </a:rPr>
              <a:t>Write a program to create simple calculator using switch Statement</a:t>
            </a:r>
            <a:endParaRPr lang="en-IN" sz="2400" dirty="0">
              <a:solidFill>
                <a:srgbClr val="002060"/>
              </a:solidFill>
              <a:latin typeface="Work Sans" pitchFamily="2" charset="0"/>
            </a:endParaRPr>
          </a:p>
        </p:txBody>
      </p:sp>
    </p:spTree>
    <p:extLst>
      <p:ext uri="{BB962C8B-B14F-4D97-AF65-F5344CB8AC3E}">
        <p14:creationId xmlns:p14="http://schemas.microsoft.com/office/powerpoint/2010/main" val="320584620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514240" y="464116"/>
            <a:ext cx="4710902" cy="430887"/>
          </a:xfrm>
          <a:prstGeom prst="rect">
            <a:avLst/>
          </a:prstGeom>
        </p:spPr>
        <p:txBody>
          <a:bodyPr wrap="square" lIns="0" tIns="0" rIns="0" bIns="0" anchor="b">
            <a:spAutoFit/>
          </a:bodyPr>
          <a:lstStyle/>
          <a:p>
            <a:pPr>
              <a:defRPr/>
            </a:pPr>
            <a:r>
              <a:rPr lang="fr-FR" sz="2800" b="1" kern="0" spc="-100" dirty="0">
                <a:solidFill>
                  <a:schemeClr val="bg1">
                    <a:lumMod val="95000"/>
                    <a:lumOff val="5000"/>
                  </a:schemeClr>
                </a:solidFill>
                <a:latin typeface="Arial" panose="020B0604020202020204" pitchFamily="34" charset="0"/>
              </a:rPr>
              <a:t>Loop in Java</a:t>
            </a:r>
          </a:p>
        </p:txBody>
      </p:sp>
      <p:pic>
        <p:nvPicPr>
          <p:cNvPr id="2" name="Picture 5">
            <a:extLst>
              <a:ext uri="{FF2B5EF4-FFF2-40B4-BE49-F238E27FC236}">
                <a16:creationId xmlns:a16="http://schemas.microsoft.com/office/drawing/2014/main" id="{BCBFBD8F-6CF5-4F41-EA33-C80B07A009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371" y="2020060"/>
            <a:ext cx="3194759" cy="317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4">
            <a:extLst>
              <a:ext uri="{FF2B5EF4-FFF2-40B4-BE49-F238E27FC236}">
                <a16:creationId xmlns:a16="http://schemas.microsoft.com/office/drawing/2014/main" id="{3A480D58-9C80-A165-AD24-683A7EB62A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9555" y="895003"/>
            <a:ext cx="2324100" cy="157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a:extLst>
              <a:ext uri="{FF2B5EF4-FFF2-40B4-BE49-F238E27FC236}">
                <a16:creationId xmlns:a16="http://schemas.microsoft.com/office/drawing/2014/main" id="{E88274B9-F11A-5108-44EB-C4B301AE42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9555" y="2892490"/>
            <a:ext cx="2324100" cy="177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a:extLst>
              <a:ext uri="{FF2B5EF4-FFF2-40B4-BE49-F238E27FC236}">
                <a16:creationId xmlns:a16="http://schemas.microsoft.com/office/drawing/2014/main" id="{73DCE42B-1C31-7043-3C4E-8846735F403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73552" y="5105318"/>
            <a:ext cx="4692566" cy="1258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424702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719514" y="532206"/>
            <a:ext cx="4710902" cy="430887"/>
          </a:xfrm>
          <a:prstGeom prst="rect">
            <a:avLst/>
          </a:prstGeom>
        </p:spPr>
        <p:txBody>
          <a:bodyPr wrap="square" lIns="0" tIns="0" rIns="0" bIns="0" anchor="b">
            <a:spAutoFit/>
          </a:bodyPr>
          <a:lstStyle/>
          <a:p>
            <a:pPr>
              <a:defRPr/>
            </a:pPr>
            <a:r>
              <a:rPr lang="en-US" sz="2800" b="1" kern="0" spc="-100" dirty="0">
                <a:solidFill>
                  <a:schemeClr val="bg1">
                    <a:lumMod val="95000"/>
                    <a:lumOff val="5000"/>
                  </a:schemeClr>
                </a:solidFill>
                <a:latin typeface="Arial" panose="020B0604020202020204" pitchFamily="34" charset="0"/>
              </a:rPr>
              <a:t>continue, break statements</a:t>
            </a:r>
            <a:endParaRPr lang="fr-FR" sz="2800" b="1" kern="0" spc="-100" dirty="0">
              <a:solidFill>
                <a:schemeClr val="bg1">
                  <a:lumMod val="95000"/>
                  <a:lumOff val="5000"/>
                </a:schemeClr>
              </a:solidFill>
              <a:latin typeface="Arial" panose="020B0604020202020204" pitchFamily="34" charset="0"/>
            </a:endParaRPr>
          </a:p>
        </p:txBody>
      </p:sp>
      <p:pic>
        <p:nvPicPr>
          <p:cNvPr id="2" name="Picture 2">
            <a:extLst>
              <a:ext uri="{FF2B5EF4-FFF2-40B4-BE49-F238E27FC236}">
                <a16:creationId xmlns:a16="http://schemas.microsoft.com/office/drawing/2014/main" id="{23A7CD1E-971C-DA3B-BB17-CAA8805E02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8130" y="2228461"/>
            <a:ext cx="203835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3">
            <a:extLst>
              <a:ext uri="{FF2B5EF4-FFF2-40B4-BE49-F238E27FC236}">
                <a16:creationId xmlns:a16="http://schemas.microsoft.com/office/drawing/2014/main" id="{84ABB102-18F3-412A-F0F7-BBD318B20D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2330" y="1561126"/>
            <a:ext cx="3862388" cy="2487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a:extLst>
              <a:ext uri="{FF2B5EF4-FFF2-40B4-BE49-F238E27FC236}">
                <a16:creationId xmlns:a16="http://schemas.microsoft.com/office/drawing/2014/main" id="{C47F3E68-1209-B81A-4D36-15E56AA1956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8130" y="4761798"/>
            <a:ext cx="2038350" cy="1054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436581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719514" y="532206"/>
            <a:ext cx="4710902" cy="430887"/>
          </a:xfrm>
          <a:prstGeom prst="rect">
            <a:avLst/>
          </a:prstGeom>
        </p:spPr>
        <p:txBody>
          <a:bodyPr wrap="square" lIns="0" tIns="0" rIns="0" bIns="0" anchor="b">
            <a:spAutoFit/>
          </a:bodyPr>
          <a:lstStyle/>
          <a:p>
            <a:pPr>
              <a:defRPr/>
            </a:pPr>
            <a:r>
              <a:rPr lang="en-US" sz="2800" b="1" kern="0" spc="-100" dirty="0">
                <a:solidFill>
                  <a:schemeClr val="bg1">
                    <a:lumMod val="95000"/>
                    <a:lumOff val="5000"/>
                  </a:schemeClr>
                </a:solidFill>
                <a:latin typeface="Arial" panose="020B0604020202020204" pitchFamily="34" charset="0"/>
              </a:rPr>
              <a:t>Loop Assignments</a:t>
            </a:r>
            <a:endParaRPr lang="fr-FR" sz="2800" b="1" kern="0" spc="-100" dirty="0">
              <a:solidFill>
                <a:schemeClr val="bg1">
                  <a:lumMod val="95000"/>
                  <a:lumOff val="5000"/>
                </a:schemeClr>
              </a:solidFill>
              <a:latin typeface="Arial" panose="020B0604020202020204" pitchFamily="34" charset="0"/>
            </a:endParaRPr>
          </a:p>
        </p:txBody>
      </p:sp>
      <p:sp>
        <p:nvSpPr>
          <p:cNvPr id="7" name="TextBox 6">
            <a:extLst>
              <a:ext uri="{FF2B5EF4-FFF2-40B4-BE49-F238E27FC236}">
                <a16:creationId xmlns:a16="http://schemas.microsoft.com/office/drawing/2014/main" id="{5552D22F-7101-0E3D-E96A-B28851004CFC}"/>
              </a:ext>
            </a:extLst>
          </p:cNvPr>
          <p:cNvSpPr txBox="1"/>
          <p:nvPr/>
        </p:nvSpPr>
        <p:spPr>
          <a:xfrm>
            <a:off x="391887" y="1575615"/>
            <a:ext cx="11709918" cy="3785652"/>
          </a:xfrm>
          <a:prstGeom prst="rect">
            <a:avLst/>
          </a:prstGeom>
          <a:noFill/>
        </p:spPr>
        <p:txBody>
          <a:bodyPr wrap="square">
            <a:spAutoFit/>
          </a:bodyPr>
          <a:lstStyle/>
          <a:p>
            <a:pPr marL="342900" indent="-342900">
              <a:buFont typeface="Arial" panose="020B0604020202020204" pitchFamily="34" charset="0"/>
              <a:buChar char="•"/>
            </a:pPr>
            <a:r>
              <a:rPr lang="en-US" sz="2400" dirty="0">
                <a:solidFill>
                  <a:srgbClr val="002060"/>
                </a:solidFill>
                <a:latin typeface="Work Sans" pitchFamily="2" charset="0"/>
              </a:rPr>
              <a:t>Write a  program to check whether a given number is an Armstrong number or not</a:t>
            </a:r>
          </a:p>
          <a:p>
            <a:pPr marL="342900" indent="-342900">
              <a:buFont typeface="Arial" panose="020B0604020202020204" pitchFamily="34" charset="0"/>
              <a:buChar char="•"/>
            </a:pPr>
            <a:endParaRPr lang="en-US" sz="2400" dirty="0">
              <a:solidFill>
                <a:srgbClr val="002060"/>
              </a:solidFill>
              <a:latin typeface="Work Sans" pitchFamily="2" charset="0"/>
            </a:endParaRPr>
          </a:p>
          <a:p>
            <a:pPr marL="342900" indent="-342900">
              <a:buFont typeface="Arial" panose="020B0604020202020204" pitchFamily="34" charset="0"/>
              <a:buChar char="•"/>
            </a:pPr>
            <a:r>
              <a:rPr lang="en-US" sz="2400" dirty="0">
                <a:solidFill>
                  <a:srgbClr val="002060"/>
                </a:solidFill>
                <a:latin typeface="Work Sans" pitchFamily="2" charset="0"/>
              </a:rPr>
              <a:t>Write a program to display the first n terms of Fibonacci series.</a:t>
            </a:r>
          </a:p>
          <a:p>
            <a:pPr marL="342900" indent="-342900">
              <a:buFont typeface="Arial" panose="020B0604020202020204" pitchFamily="34" charset="0"/>
              <a:buChar char="•"/>
            </a:pPr>
            <a:endParaRPr lang="en-US" sz="2400" dirty="0">
              <a:solidFill>
                <a:srgbClr val="002060"/>
              </a:solidFill>
              <a:latin typeface="Work Sans" pitchFamily="2" charset="0"/>
            </a:endParaRPr>
          </a:p>
          <a:p>
            <a:pPr marL="342900" indent="-342900">
              <a:buFont typeface="Arial" panose="020B0604020202020204" pitchFamily="34" charset="0"/>
              <a:buChar char="•"/>
            </a:pPr>
            <a:r>
              <a:rPr lang="en-US" sz="2400" dirty="0">
                <a:solidFill>
                  <a:srgbClr val="002060"/>
                </a:solidFill>
                <a:latin typeface="Work Sans" pitchFamily="2" charset="0"/>
              </a:rPr>
              <a:t>Write a program to display the sum of the series [ 9 + 99 + 999 + 9999 ...]</a:t>
            </a:r>
          </a:p>
          <a:p>
            <a:pPr marL="342900" indent="-342900">
              <a:buFont typeface="Arial" panose="020B0604020202020204" pitchFamily="34" charset="0"/>
              <a:buChar char="•"/>
            </a:pPr>
            <a:endParaRPr lang="en-US" sz="2400" dirty="0">
              <a:solidFill>
                <a:srgbClr val="002060"/>
              </a:solidFill>
              <a:latin typeface="Work Sans" pitchFamily="2" charset="0"/>
            </a:endParaRPr>
          </a:p>
          <a:p>
            <a:pPr marL="342900" indent="-342900">
              <a:buFont typeface="Arial" panose="020B0604020202020204" pitchFamily="34" charset="0"/>
              <a:buChar char="•"/>
            </a:pPr>
            <a:r>
              <a:rPr lang="en-US" sz="2400" dirty="0">
                <a:solidFill>
                  <a:srgbClr val="002060"/>
                </a:solidFill>
                <a:latin typeface="Work Sans" pitchFamily="2" charset="0"/>
              </a:rPr>
              <a:t>Write a program to find the prime numbers within a range of numbers</a:t>
            </a:r>
          </a:p>
          <a:p>
            <a:pPr marL="342900" indent="-342900">
              <a:buFont typeface="Arial" panose="020B0604020202020204" pitchFamily="34" charset="0"/>
              <a:buChar char="•"/>
            </a:pPr>
            <a:endParaRPr lang="en-US" sz="2400" dirty="0">
              <a:solidFill>
                <a:srgbClr val="002060"/>
              </a:solidFill>
              <a:latin typeface="Work Sans" pitchFamily="2" charset="0"/>
            </a:endParaRPr>
          </a:p>
          <a:p>
            <a:pPr marL="342900" indent="-342900">
              <a:buFont typeface="Arial" panose="020B0604020202020204" pitchFamily="34" charset="0"/>
              <a:buChar char="•"/>
            </a:pPr>
            <a:r>
              <a:rPr lang="en-US" sz="2400" dirty="0">
                <a:solidFill>
                  <a:srgbClr val="002060"/>
                </a:solidFill>
                <a:latin typeface="Work Sans" pitchFamily="2" charset="0"/>
              </a:rPr>
              <a:t>Write a program to print Pyramid of *</a:t>
            </a:r>
            <a:endParaRPr lang="en-IN" sz="2400" dirty="0">
              <a:solidFill>
                <a:srgbClr val="002060"/>
              </a:solidFill>
              <a:latin typeface="Work Sans" pitchFamily="2" charset="0"/>
            </a:endParaRPr>
          </a:p>
        </p:txBody>
      </p:sp>
    </p:spTree>
    <p:extLst>
      <p:ext uri="{BB962C8B-B14F-4D97-AF65-F5344CB8AC3E}">
        <p14:creationId xmlns:p14="http://schemas.microsoft.com/office/powerpoint/2010/main" val="215114119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537864" y="317801"/>
            <a:ext cx="4710902" cy="430887"/>
          </a:xfrm>
          <a:prstGeom prst="rect">
            <a:avLst/>
          </a:prstGeom>
        </p:spPr>
        <p:txBody>
          <a:bodyPr wrap="square" lIns="0" tIns="0" rIns="0" bIns="0" anchor="b">
            <a:spAutoFit/>
          </a:bodyPr>
          <a:lstStyle/>
          <a:p>
            <a:pPr>
              <a:defRPr/>
            </a:pPr>
            <a:r>
              <a:rPr lang="en-US" sz="2800" b="1" kern="0" spc="-100" dirty="0">
                <a:solidFill>
                  <a:srgbClr val="FF0000"/>
                </a:solidFill>
                <a:latin typeface="Arial" panose="020B0604020202020204" pitchFamily="34" charset="0"/>
              </a:rPr>
              <a:t>Java Arrays</a:t>
            </a:r>
            <a:endParaRPr lang="fr-FR" sz="2800" b="1" kern="0" spc="-100" dirty="0">
              <a:solidFill>
                <a:srgbClr val="FF0000"/>
              </a:solidFill>
              <a:latin typeface="Arial" panose="020B0604020202020204" pitchFamily="34" charset="0"/>
            </a:endParaRPr>
          </a:p>
        </p:txBody>
      </p:sp>
      <p:sp>
        <p:nvSpPr>
          <p:cNvPr id="4" name="TextBox 3">
            <a:extLst>
              <a:ext uri="{FF2B5EF4-FFF2-40B4-BE49-F238E27FC236}">
                <a16:creationId xmlns:a16="http://schemas.microsoft.com/office/drawing/2014/main" id="{5A92C505-CB86-2C0C-7D1F-E5970BFB0848}"/>
              </a:ext>
            </a:extLst>
          </p:cNvPr>
          <p:cNvSpPr txBox="1"/>
          <p:nvPr/>
        </p:nvSpPr>
        <p:spPr>
          <a:xfrm>
            <a:off x="644869" y="3034510"/>
            <a:ext cx="10909818" cy="3785652"/>
          </a:xfrm>
          <a:prstGeom prst="rect">
            <a:avLst/>
          </a:prstGeom>
          <a:noFill/>
        </p:spPr>
        <p:txBody>
          <a:bodyPr wrap="square">
            <a:spAutoFit/>
          </a:bodyPr>
          <a:lstStyle/>
          <a:p>
            <a:pPr marL="342900" indent="-342900">
              <a:buFont typeface="Arial" panose="020B0604020202020204" pitchFamily="34" charset="0"/>
              <a:buChar char="•"/>
            </a:pPr>
            <a:r>
              <a:rPr kumimoji="0" lang="en-US" sz="2400" b="0" i="0" u="none" strike="noStrike" kern="1200" cap="none" spc="0" normalizeH="0" baseline="0" noProof="0" dirty="0">
                <a:ln>
                  <a:noFill/>
                </a:ln>
                <a:solidFill>
                  <a:srgbClr val="002060"/>
                </a:solidFill>
                <a:effectLst/>
                <a:uLnTx/>
                <a:uFillTx/>
                <a:latin typeface="Roboto Slab" pitchFamily="2" charset="0"/>
                <a:ea typeface="Roboto Slab" pitchFamily="2" charset="0"/>
                <a:cs typeface="Roboto Slab" pitchFamily="2" charset="0"/>
              </a:rPr>
              <a:t>Java array is an object which contains elements of a similar data type. </a:t>
            </a:r>
          </a:p>
          <a:p>
            <a:pPr marL="342900" indent="-342900">
              <a:buFont typeface="Arial" panose="020B0604020202020204" pitchFamily="34" charset="0"/>
              <a:buChar char="•"/>
            </a:pPr>
            <a:endParaRPr kumimoji="0" lang="en-US" sz="2400" b="0" i="0" u="none" strike="noStrike" kern="1200" cap="none" spc="0" normalizeH="0" baseline="0" noProof="0" dirty="0">
              <a:ln>
                <a:noFill/>
              </a:ln>
              <a:solidFill>
                <a:srgbClr val="002060"/>
              </a:solidFill>
              <a:effectLst/>
              <a:uLnTx/>
              <a:uFillTx/>
              <a:latin typeface="Roboto Slab" pitchFamily="2" charset="0"/>
              <a:ea typeface="Roboto Slab" pitchFamily="2" charset="0"/>
              <a:cs typeface="Roboto Slab" pitchFamily="2" charset="0"/>
            </a:endParaRPr>
          </a:p>
          <a:p>
            <a:pPr marL="342900" indent="-342900">
              <a:buFont typeface="Arial" panose="020B0604020202020204" pitchFamily="34" charset="0"/>
              <a:buChar char="•"/>
            </a:pPr>
            <a:r>
              <a:rPr kumimoji="0" lang="en-US" sz="2400" b="0" i="0" u="none" strike="noStrike" kern="1200" cap="none" spc="0" normalizeH="0" baseline="0" noProof="0" dirty="0">
                <a:ln>
                  <a:noFill/>
                </a:ln>
                <a:solidFill>
                  <a:srgbClr val="002060"/>
                </a:solidFill>
                <a:effectLst/>
                <a:uLnTx/>
                <a:uFillTx/>
                <a:latin typeface="Roboto Slab" pitchFamily="2" charset="0"/>
                <a:ea typeface="Roboto Slab" pitchFamily="2" charset="0"/>
                <a:cs typeface="Roboto Slab" pitchFamily="2" charset="0"/>
              </a:rPr>
              <a:t>It is a data structure where we store similar elements. We can store only a fixed set of elements in a Java array.  Array in Java is index-based, the first element of the array is stored at the 0th index, 2nd element is stored on 1st index and so on.</a:t>
            </a:r>
          </a:p>
          <a:p>
            <a:pPr marL="342900" indent="-342900">
              <a:buFont typeface="Arial" panose="020B0604020202020204" pitchFamily="34" charset="0"/>
              <a:buChar char="•"/>
            </a:pPr>
            <a:endParaRPr kumimoji="0" lang="en-US" sz="2400" b="0" i="0" u="none" strike="noStrike" kern="1200" cap="none" spc="0" normalizeH="0" baseline="0" noProof="0" dirty="0">
              <a:ln>
                <a:noFill/>
              </a:ln>
              <a:solidFill>
                <a:srgbClr val="002060"/>
              </a:solidFill>
              <a:effectLst/>
              <a:uLnTx/>
              <a:uFillTx/>
              <a:latin typeface="Roboto Slab" pitchFamily="2" charset="0"/>
              <a:ea typeface="Roboto Slab" pitchFamily="2" charset="0"/>
              <a:cs typeface="Roboto Slab" pitchFamily="2" charset="0"/>
            </a:endParaRPr>
          </a:p>
          <a:p>
            <a:pPr marL="342900" indent="-342900">
              <a:buFont typeface="Arial" panose="020B0604020202020204" pitchFamily="34" charset="0"/>
              <a:buChar char="•"/>
            </a:pPr>
            <a:r>
              <a:rPr kumimoji="0" lang="en-US" sz="2400" b="0" i="0" u="none" strike="noStrike" kern="1200" cap="none" spc="0" normalizeH="0" baseline="0" noProof="0" dirty="0">
                <a:ln>
                  <a:noFill/>
                </a:ln>
                <a:solidFill>
                  <a:srgbClr val="002060"/>
                </a:solidFill>
                <a:effectLst/>
                <a:uLnTx/>
                <a:uFillTx/>
                <a:latin typeface="Roboto Slab" pitchFamily="2" charset="0"/>
                <a:ea typeface="Roboto Slab" pitchFamily="2" charset="0"/>
                <a:cs typeface="Roboto Slab" pitchFamily="2" charset="0"/>
              </a:rPr>
              <a:t>Unlike C/C++, we can get the length of the array using the length member. In C/C++, we need to use the sizeof operator.</a:t>
            </a:r>
          </a:p>
          <a:p>
            <a:pPr marL="342900" indent="-342900">
              <a:buFont typeface="Arial" panose="020B0604020202020204" pitchFamily="34" charset="0"/>
              <a:buChar char="•"/>
            </a:pPr>
            <a:endParaRPr kumimoji="0" lang="en-US" sz="2400" b="0" i="0" u="none" strike="noStrike" kern="1200" cap="none" spc="0" normalizeH="0" baseline="0" noProof="0" dirty="0">
              <a:ln>
                <a:noFill/>
              </a:ln>
              <a:solidFill>
                <a:srgbClr val="002060"/>
              </a:solidFill>
              <a:effectLst/>
              <a:uLnTx/>
              <a:uFillTx/>
              <a:latin typeface="Roboto Slab" pitchFamily="2" charset="0"/>
              <a:ea typeface="Roboto Slab" pitchFamily="2" charset="0"/>
              <a:cs typeface="Roboto Slab" pitchFamily="2" charset="0"/>
            </a:endParaRPr>
          </a:p>
        </p:txBody>
      </p:sp>
      <p:pic>
        <p:nvPicPr>
          <p:cNvPr id="2" name="Picture 2">
            <a:extLst>
              <a:ext uri="{FF2B5EF4-FFF2-40B4-BE49-F238E27FC236}">
                <a16:creationId xmlns:a16="http://schemas.microsoft.com/office/drawing/2014/main" id="{19C3E83E-81D0-A333-CB91-CFBA9C019D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7046" y="1102657"/>
            <a:ext cx="3877544" cy="1435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552697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398302" y="186909"/>
            <a:ext cx="4710902" cy="430887"/>
          </a:xfrm>
          <a:prstGeom prst="rect">
            <a:avLst/>
          </a:prstGeom>
        </p:spPr>
        <p:txBody>
          <a:bodyPr wrap="square" lIns="0" tIns="0" rIns="0" bIns="0" anchor="b">
            <a:spAutoFit/>
          </a:bodyPr>
          <a:lstStyle/>
          <a:p>
            <a:pPr>
              <a:defRPr/>
            </a:pPr>
            <a:r>
              <a:rPr lang="en-US" sz="2800" b="1" kern="0" spc="-100" dirty="0">
                <a:solidFill>
                  <a:srgbClr val="FF0000"/>
                </a:solidFill>
                <a:latin typeface="Arial" panose="020B0604020202020204" pitchFamily="34" charset="0"/>
              </a:rPr>
              <a:t>1 D Array</a:t>
            </a:r>
            <a:endParaRPr lang="fr-FR" sz="2800" b="1" kern="0" spc="-100" dirty="0">
              <a:solidFill>
                <a:srgbClr val="FF0000"/>
              </a:solidFill>
              <a:latin typeface="Arial" panose="020B0604020202020204" pitchFamily="34" charset="0"/>
            </a:endParaRPr>
          </a:p>
        </p:txBody>
      </p:sp>
      <p:pic>
        <p:nvPicPr>
          <p:cNvPr id="2" name="Picture 1">
            <a:extLst>
              <a:ext uri="{FF2B5EF4-FFF2-40B4-BE49-F238E27FC236}">
                <a16:creationId xmlns:a16="http://schemas.microsoft.com/office/drawing/2014/main" id="{8C60D826-DE29-FFA1-3EC5-8A4D80ACCBD1}"/>
              </a:ext>
            </a:extLst>
          </p:cNvPr>
          <p:cNvPicPr>
            <a:picLocks noChangeAspect="1"/>
          </p:cNvPicPr>
          <p:nvPr/>
        </p:nvPicPr>
        <p:blipFill>
          <a:blip r:embed="rId3"/>
          <a:stretch>
            <a:fillRect/>
          </a:stretch>
        </p:blipFill>
        <p:spPr>
          <a:xfrm>
            <a:off x="2063126" y="1207303"/>
            <a:ext cx="7724686" cy="3125483"/>
          </a:xfrm>
          <a:prstGeom prst="rect">
            <a:avLst/>
          </a:prstGeom>
        </p:spPr>
      </p:pic>
      <p:sp>
        <p:nvSpPr>
          <p:cNvPr id="3" name="Rectangle 2">
            <a:extLst>
              <a:ext uri="{FF2B5EF4-FFF2-40B4-BE49-F238E27FC236}">
                <a16:creationId xmlns:a16="http://schemas.microsoft.com/office/drawing/2014/main" id="{8ABD87BB-951D-3BAF-CA4B-77F83D7212FB}"/>
              </a:ext>
            </a:extLst>
          </p:cNvPr>
          <p:cNvSpPr/>
          <p:nvPr/>
        </p:nvSpPr>
        <p:spPr>
          <a:xfrm>
            <a:off x="2063126" y="4835594"/>
            <a:ext cx="9310889" cy="1323439"/>
          </a:xfrm>
          <a:prstGeom prst="rect">
            <a:avLst/>
          </a:prstGeom>
        </p:spPr>
        <p:txBody>
          <a:bodyPr wrap="square">
            <a:spAutoFit/>
          </a:bodyPr>
          <a:lstStyle/>
          <a:p>
            <a:r>
              <a:rPr lang="en-US" sz="2000" b="1" dirty="0">
                <a:solidFill>
                  <a:srgbClr val="002060"/>
                </a:solidFill>
                <a:latin typeface="Work Sans" pitchFamily="2" charset="0"/>
              </a:rPr>
              <a:t>Declaration, Instantiation and Initialization of Java Array</a:t>
            </a:r>
          </a:p>
          <a:p>
            <a:r>
              <a:rPr lang="en-US" sz="2000" b="1" dirty="0">
                <a:solidFill>
                  <a:srgbClr val="002060"/>
                </a:solidFill>
                <a:latin typeface="Work Sans" pitchFamily="2" charset="0"/>
              </a:rPr>
              <a:t>We can declare, instantiate and initialize the java array together by:</a:t>
            </a:r>
          </a:p>
          <a:p>
            <a:endParaRPr lang="en-US" sz="2000" dirty="0">
              <a:solidFill>
                <a:srgbClr val="002060"/>
              </a:solidFill>
              <a:latin typeface="Work Sans" pitchFamily="2" charset="0"/>
            </a:endParaRPr>
          </a:p>
          <a:p>
            <a:r>
              <a:rPr lang="en-US" sz="2000" dirty="0">
                <a:solidFill>
                  <a:srgbClr val="002060"/>
                </a:solidFill>
                <a:latin typeface="Work Sans" pitchFamily="2" charset="0"/>
              </a:rPr>
              <a:t>int a[]={33,3,4,5};//declaration, instantiation and initialization </a:t>
            </a:r>
          </a:p>
        </p:txBody>
      </p:sp>
    </p:spTree>
    <p:extLst>
      <p:ext uri="{BB962C8B-B14F-4D97-AF65-F5344CB8AC3E}">
        <p14:creationId xmlns:p14="http://schemas.microsoft.com/office/powerpoint/2010/main" val="280269050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281174" y="341991"/>
            <a:ext cx="4710902" cy="430887"/>
          </a:xfrm>
          <a:prstGeom prst="rect">
            <a:avLst/>
          </a:prstGeom>
        </p:spPr>
        <p:txBody>
          <a:bodyPr wrap="square" lIns="0" tIns="0" rIns="0" bIns="0" anchor="b">
            <a:spAutoFit/>
          </a:bodyPr>
          <a:lstStyle/>
          <a:p>
            <a:pPr>
              <a:defRPr/>
            </a:pPr>
            <a:r>
              <a:rPr lang="en-US" sz="2800" b="1" kern="0" spc="-100" dirty="0">
                <a:solidFill>
                  <a:srgbClr val="FF0000"/>
                </a:solidFill>
                <a:latin typeface="Arial" panose="020B0604020202020204" pitchFamily="34" charset="0"/>
              </a:rPr>
              <a:t>Java Single Dim Array - Exs</a:t>
            </a:r>
            <a:endParaRPr lang="fr-FR" sz="2800" b="1" kern="0" spc="-100" dirty="0">
              <a:solidFill>
                <a:srgbClr val="FF0000"/>
              </a:solidFill>
              <a:latin typeface="Arial" panose="020B0604020202020204" pitchFamily="34" charset="0"/>
            </a:endParaRPr>
          </a:p>
        </p:txBody>
      </p:sp>
      <p:sp>
        <p:nvSpPr>
          <p:cNvPr id="4" name="TextBox 3">
            <a:extLst>
              <a:ext uri="{FF2B5EF4-FFF2-40B4-BE49-F238E27FC236}">
                <a16:creationId xmlns:a16="http://schemas.microsoft.com/office/drawing/2014/main" id="{5A92C505-CB86-2C0C-7D1F-E5970BFB0848}"/>
              </a:ext>
            </a:extLst>
          </p:cNvPr>
          <p:cNvSpPr txBox="1"/>
          <p:nvPr/>
        </p:nvSpPr>
        <p:spPr>
          <a:xfrm>
            <a:off x="504910" y="1466967"/>
            <a:ext cx="10909818" cy="3785652"/>
          </a:xfrm>
          <a:prstGeom prst="rect">
            <a:avLst/>
          </a:prstGeom>
          <a:noFill/>
        </p:spPr>
        <p:txBody>
          <a:bodyPr wrap="square">
            <a:spAutoFit/>
          </a:bodyPr>
          <a:lstStyle/>
          <a:p>
            <a:pPr marL="342900" indent="-342900">
              <a:buFont typeface="Arial" panose="020B0604020202020204" pitchFamily="34" charset="0"/>
              <a:buChar char="•"/>
            </a:pPr>
            <a:r>
              <a:rPr kumimoji="0" lang="en-US" sz="2400" b="0" i="0" u="none" strike="noStrike" kern="1200" cap="none" spc="0" normalizeH="0" baseline="0" noProof="0" dirty="0">
                <a:ln>
                  <a:noFill/>
                </a:ln>
                <a:solidFill>
                  <a:srgbClr val="002060"/>
                </a:solidFill>
                <a:effectLst/>
                <a:uLnTx/>
                <a:uFillTx/>
                <a:latin typeface="Roboto Slab" pitchFamily="2" charset="0"/>
                <a:ea typeface="Roboto Slab" pitchFamily="2" charset="0"/>
                <a:cs typeface="Roboto Slab" pitchFamily="2" charset="0"/>
              </a:rPr>
              <a:t>Write a program to find second largest element in an array.</a:t>
            </a:r>
          </a:p>
          <a:p>
            <a:pPr marL="342900" indent="-342900">
              <a:buFont typeface="Arial" panose="020B0604020202020204" pitchFamily="34" charset="0"/>
              <a:buChar char="•"/>
            </a:pPr>
            <a:endParaRPr lang="en-US" sz="2400" dirty="0">
              <a:solidFill>
                <a:srgbClr val="002060"/>
              </a:solidFill>
              <a:latin typeface="Roboto Slab" pitchFamily="2" charset="0"/>
              <a:ea typeface="Roboto Slab" pitchFamily="2" charset="0"/>
              <a:cs typeface="Roboto Slab" pitchFamily="2" charset="0"/>
            </a:endParaRPr>
          </a:p>
          <a:p>
            <a:pPr marL="342900" indent="-342900">
              <a:buFont typeface="Arial" panose="020B0604020202020204" pitchFamily="34" charset="0"/>
              <a:buChar char="•"/>
            </a:pPr>
            <a:r>
              <a:rPr kumimoji="0" lang="en-US" sz="2400" b="0" i="0" u="none" strike="noStrike" kern="1200" cap="none" spc="0" normalizeH="0" baseline="0" noProof="0" dirty="0">
                <a:ln>
                  <a:noFill/>
                </a:ln>
                <a:solidFill>
                  <a:srgbClr val="002060"/>
                </a:solidFill>
                <a:effectLst/>
                <a:uLnTx/>
                <a:uFillTx/>
                <a:latin typeface="Roboto Slab" pitchFamily="2" charset="0"/>
                <a:ea typeface="Roboto Slab" pitchFamily="2" charset="0"/>
                <a:cs typeface="Roboto Slab" pitchFamily="2" charset="0"/>
              </a:rPr>
              <a:t>Write a program to print all unique elements in the array.</a:t>
            </a:r>
          </a:p>
          <a:p>
            <a:pPr marL="342900" indent="-342900">
              <a:buFont typeface="Arial" panose="020B0604020202020204" pitchFamily="34" charset="0"/>
              <a:buChar char="•"/>
            </a:pPr>
            <a:endParaRPr lang="en-US" sz="2400" dirty="0">
              <a:solidFill>
                <a:srgbClr val="002060"/>
              </a:solidFill>
              <a:latin typeface="Roboto Slab" pitchFamily="2" charset="0"/>
              <a:ea typeface="Roboto Slab" pitchFamily="2" charset="0"/>
              <a:cs typeface="Roboto Slab" pitchFamily="2" charset="0"/>
            </a:endParaRPr>
          </a:p>
          <a:p>
            <a:pPr marL="342900" indent="-342900">
              <a:buFont typeface="Arial" panose="020B0604020202020204" pitchFamily="34" charset="0"/>
              <a:buChar char="•"/>
            </a:pPr>
            <a:r>
              <a:rPr kumimoji="0" lang="en-US" sz="2400" b="0" i="0" u="none" strike="noStrike" kern="1200" cap="none" spc="0" normalizeH="0" baseline="0" noProof="0" dirty="0">
                <a:ln>
                  <a:noFill/>
                </a:ln>
                <a:solidFill>
                  <a:srgbClr val="002060"/>
                </a:solidFill>
                <a:effectLst/>
                <a:uLnTx/>
                <a:uFillTx/>
                <a:latin typeface="Roboto Slab" pitchFamily="2" charset="0"/>
                <a:ea typeface="Roboto Slab" pitchFamily="2" charset="0"/>
                <a:cs typeface="Roboto Slab" pitchFamily="2" charset="0"/>
              </a:rPr>
              <a:t>WAP to find the intersection of two arrays.</a:t>
            </a:r>
          </a:p>
          <a:p>
            <a:pPr marL="342900" indent="-342900">
              <a:buFont typeface="Arial" panose="020B0604020202020204" pitchFamily="34" charset="0"/>
              <a:buChar char="•"/>
            </a:pPr>
            <a:endParaRPr kumimoji="0" lang="en-US" sz="2400" b="0" i="0" u="none" strike="noStrike" kern="1200" cap="none" spc="0" normalizeH="0" baseline="0" noProof="0" dirty="0">
              <a:ln>
                <a:noFill/>
              </a:ln>
              <a:solidFill>
                <a:srgbClr val="002060"/>
              </a:solidFill>
              <a:effectLst/>
              <a:uLnTx/>
              <a:uFillTx/>
              <a:latin typeface="Roboto Slab" pitchFamily="2" charset="0"/>
              <a:ea typeface="Roboto Slab" pitchFamily="2" charset="0"/>
              <a:cs typeface="Roboto Slab" pitchFamily="2" charset="0"/>
            </a:endParaRPr>
          </a:p>
          <a:p>
            <a:pPr marL="800100" lvl="1" indent="-342900">
              <a:buFont typeface="Arial" panose="020B0604020202020204" pitchFamily="34" charset="0"/>
              <a:buChar char="•"/>
            </a:pPr>
            <a:r>
              <a:rPr kumimoji="0" lang="en-US" sz="2400" b="0" i="0" u="none" strike="noStrike" kern="1200" cap="none" spc="0" normalizeH="0" baseline="0" noProof="0" dirty="0">
                <a:ln>
                  <a:noFill/>
                </a:ln>
                <a:solidFill>
                  <a:srgbClr val="002060"/>
                </a:solidFill>
                <a:effectLst/>
                <a:uLnTx/>
                <a:uFillTx/>
                <a:latin typeface="Roboto Slab" pitchFamily="2" charset="0"/>
                <a:ea typeface="Roboto Slab" pitchFamily="2" charset="0"/>
                <a:cs typeface="Roboto Slab" pitchFamily="2" charset="0"/>
              </a:rPr>
              <a:t>X { 23,-5,89,12,9 }</a:t>
            </a:r>
          </a:p>
          <a:p>
            <a:pPr marL="800100" lvl="1" indent="-342900">
              <a:buFont typeface="Arial" panose="020B0604020202020204" pitchFamily="34" charset="0"/>
              <a:buChar char="•"/>
            </a:pPr>
            <a:r>
              <a:rPr kumimoji="0" lang="en-US" sz="2400" b="0" i="0" u="none" strike="noStrike" kern="1200" cap="none" spc="0" normalizeH="0" baseline="0" noProof="0" dirty="0">
                <a:ln>
                  <a:noFill/>
                </a:ln>
                <a:solidFill>
                  <a:srgbClr val="002060"/>
                </a:solidFill>
                <a:effectLst/>
                <a:uLnTx/>
                <a:uFillTx/>
                <a:latin typeface="Roboto Slab" pitchFamily="2" charset="0"/>
                <a:ea typeface="Roboto Slab" pitchFamily="2" charset="0"/>
                <a:cs typeface="Roboto Slab" pitchFamily="2" charset="0"/>
              </a:rPr>
              <a:t>Y { 9,-34,12,100,-5 }</a:t>
            </a:r>
          </a:p>
          <a:p>
            <a:pPr marL="342900" indent="-342900">
              <a:buFont typeface="Arial" panose="020B0604020202020204" pitchFamily="34" charset="0"/>
              <a:buChar char="•"/>
            </a:pPr>
            <a:endParaRPr kumimoji="0" lang="en-US" sz="2400" b="0" i="0" u="none" strike="noStrike" kern="1200" cap="none" spc="0" normalizeH="0" baseline="0" noProof="0" dirty="0">
              <a:ln>
                <a:noFill/>
              </a:ln>
              <a:solidFill>
                <a:srgbClr val="002060"/>
              </a:solidFill>
              <a:effectLst/>
              <a:uLnTx/>
              <a:uFillTx/>
              <a:latin typeface="Roboto Slab" pitchFamily="2" charset="0"/>
              <a:ea typeface="Roboto Slab" pitchFamily="2" charset="0"/>
              <a:cs typeface="Roboto Slab" pitchFamily="2" charset="0"/>
            </a:endParaRPr>
          </a:p>
          <a:p>
            <a:pPr marL="800100" lvl="1" indent="-342900">
              <a:buFont typeface="Arial" panose="020B0604020202020204" pitchFamily="34" charset="0"/>
              <a:buChar char="•"/>
            </a:pPr>
            <a:r>
              <a:rPr kumimoji="0" lang="en-US" sz="2400" b="0" i="0" u="none" strike="noStrike" kern="1200" cap="none" spc="0" normalizeH="0" baseline="0" noProof="0" dirty="0">
                <a:ln>
                  <a:noFill/>
                </a:ln>
                <a:solidFill>
                  <a:srgbClr val="002060"/>
                </a:solidFill>
                <a:effectLst/>
                <a:uLnTx/>
                <a:uFillTx/>
                <a:latin typeface="Roboto Slab" pitchFamily="2" charset="0"/>
                <a:ea typeface="Roboto Slab" pitchFamily="2" charset="0"/>
                <a:cs typeface="Roboto Slab" pitchFamily="2" charset="0"/>
              </a:rPr>
              <a:t>Intersection: { -5, 12, 9 }</a:t>
            </a:r>
          </a:p>
        </p:txBody>
      </p:sp>
    </p:spTree>
    <p:extLst>
      <p:ext uri="{BB962C8B-B14F-4D97-AF65-F5344CB8AC3E}">
        <p14:creationId xmlns:p14="http://schemas.microsoft.com/office/powerpoint/2010/main" val="17905275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417757" y="235548"/>
            <a:ext cx="4710902" cy="430887"/>
          </a:xfrm>
          <a:prstGeom prst="rect">
            <a:avLst/>
          </a:prstGeom>
        </p:spPr>
        <p:txBody>
          <a:bodyPr wrap="square" lIns="0" tIns="0" rIns="0" bIns="0" anchor="b">
            <a:spAutoFit/>
          </a:bodyPr>
          <a:lstStyle/>
          <a:p>
            <a:pPr>
              <a:defRPr/>
            </a:pPr>
            <a:r>
              <a:rPr lang="en-US" sz="2800" b="1" kern="0" spc="-100" dirty="0">
                <a:solidFill>
                  <a:srgbClr val="FF0000"/>
                </a:solidFill>
                <a:latin typeface="Arial" panose="020B0604020202020204" pitchFamily="34" charset="0"/>
              </a:rPr>
              <a:t>Java Multi Dim Array</a:t>
            </a:r>
            <a:endParaRPr lang="fr-FR" sz="2800" b="1" kern="0" spc="-100" dirty="0">
              <a:solidFill>
                <a:srgbClr val="FF0000"/>
              </a:solidFill>
              <a:latin typeface="Arial" panose="020B0604020202020204" pitchFamily="34" charset="0"/>
            </a:endParaRPr>
          </a:p>
        </p:txBody>
      </p:sp>
      <p:sp>
        <p:nvSpPr>
          <p:cNvPr id="6" name="Rectangle 5">
            <a:extLst>
              <a:ext uri="{FF2B5EF4-FFF2-40B4-BE49-F238E27FC236}">
                <a16:creationId xmlns:a16="http://schemas.microsoft.com/office/drawing/2014/main" id="{7D18C60B-40E8-5E01-3ED4-061989DF6E8E}"/>
              </a:ext>
            </a:extLst>
          </p:cNvPr>
          <p:cNvSpPr/>
          <p:nvPr/>
        </p:nvSpPr>
        <p:spPr>
          <a:xfrm>
            <a:off x="2525485" y="1510214"/>
            <a:ext cx="5516253" cy="1569660"/>
          </a:xfrm>
          <a:prstGeom prst="rect">
            <a:avLst/>
          </a:prstGeom>
        </p:spPr>
        <p:txBody>
          <a:bodyPr wrap="square">
            <a:spAutoFit/>
          </a:bodyPr>
          <a:lstStyle/>
          <a:p>
            <a:r>
              <a:rPr lang="en-US" sz="2400" dirty="0">
                <a:solidFill>
                  <a:srgbClr val="002060"/>
                </a:solidFill>
                <a:latin typeface="Work Sans" pitchFamily="2" charset="0"/>
              </a:rPr>
              <a:t>dataType[][] arrayRefVar; (or)  </a:t>
            </a:r>
          </a:p>
          <a:p>
            <a:r>
              <a:rPr lang="en-US" sz="2400" dirty="0">
                <a:solidFill>
                  <a:srgbClr val="002060"/>
                </a:solidFill>
                <a:latin typeface="Work Sans" pitchFamily="2" charset="0"/>
              </a:rPr>
              <a:t>dataType [][]arrayRefVar; (or)  </a:t>
            </a:r>
          </a:p>
          <a:p>
            <a:r>
              <a:rPr lang="en-US" sz="2400" dirty="0">
                <a:solidFill>
                  <a:srgbClr val="002060"/>
                </a:solidFill>
                <a:latin typeface="Work Sans" pitchFamily="2" charset="0"/>
              </a:rPr>
              <a:t>dataType arrayRefVar[][]; (or)  </a:t>
            </a:r>
          </a:p>
          <a:p>
            <a:r>
              <a:rPr lang="en-US" sz="2400" dirty="0">
                <a:solidFill>
                  <a:srgbClr val="002060"/>
                </a:solidFill>
                <a:latin typeface="Work Sans" pitchFamily="2" charset="0"/>
              </a:rPr>
              <a:t>dataType []arrayRefVar[];</a:t>
            </a:r>
          </a:p>
        </p:txBody>
      </p:sp>
      <p:sp>
        <p:nvSpPr>
          <p:cNvPr id="7" name="Rectangle 6">
            <a:extLst>
              <a:ext uri="{FF2B5EF4-FFF2-40B4-BE49-F238E27FC236}">
                <a16:creationId xmlns:a16="http://schemas.microsoft.com/office/drawing/2014/main" id="{5760AF77-CC0D-7423-B6E1-4696585E4B82}"/>
              </a:ext>
            </a:extLst>
          </p:cNvPr>
          <p:cNvSpPr/>
          <p:nvPr/>
        </p:nvSpPr>
        <p:spPr>
          <a:xfrm>
            <a:off x="2348204" y="3583345"/>
            <a:ext cx="7206344" cy="369332"/>
          </a:xfrm>
          <a:prstGeom prst="rect">
            <a:avLst/>
          </a:prstGeom>
        </p:spPr>
        <p:txBody>
          <a:bodyPr wrap="square">
            <a:spAutoFit/>
          </a:bodyPr>
          <a:lstStyle/>
          <a:p>
            <a:r>
              <a:rPr lang="en-US" b="1" dirty="0">
                <a:solidFill>
                  <a:srgbClr val="002060"/>
                </a:solidFill>
                <a:latin typeface="Work Sans" pitchFamily="2" charset="0"/>
              </a:rPr>
              <a:t>Example to instantiate Multidimensional Array in Java</a:t>
            </a:r>
            <a:endParaRPr lang="en-US" dirty="0">
              <a:solidFill>
                <a:srgbClr val="002060"/>
              </a:solidFill>
              <a:latin typeface="Work Sans" pitchFamily="2" charset="0"/>
            </a:endParaRPr>
          </a:p>
        </p:txBody>
      </p:sp>
      <p:sp>
        <p:nvSpPr>
          <p:cNvPr id="8" name="Rectangle 7">
            <a:extLst>
              <a:ext uri="{FF2B5EF4-FFF2-40B4-BE49-F238E27FC236}">
                <a16:creationId xmlns:a16="http://schemas.microsoft.com/office/drawing/2014/main" id="{6F71BE77-0966-66F2-B7CE-3B160B64BF8D}"/>
              </a:ext>
            </a:extLst>
          </p:cNvPr>
          <p:cNvSpPr/>
          <p:nvPr/>
        </p:nvSpPr>
        <p:spPr>
          <a:xfrm>
            <a:off x="2448353" y="4537787"/>
            <a:ext cx="7507410" cy="461665"/>
          </a:xfrm>
          <a:prstGeom prst="rect">
            <a:avLst/>
          </a:prstGeom>
        </p:spPr>
        <p:txBody>
          <a:bodyPr wrap="square">
            <a:spAutoFit/>
          </a:bodyPr>
          <a:lstStyle/>
          <a:p>
            <a:r>
              <a:rPr lang="en-US" sz="2400" b="1" dirty="0">
                <a:solidFill>
                  <a:srgbClr val="002060"/>
                </a:solidFill>
                <a:latin typeface="Work Sans" pitchFamily="2" charset="0"/>
              </a:rPr>
              <a:t>int</a:t>
            </a:r>
            <a:r>
              <a:rPr lang="en-US" sz="2400" dirty="0">
                <a:solidFill>
                  <a:srgbClr val="002060"/>
                </a:solidFill>
                <a:latin typeface="Work Sans" pitchFamily="2" charset="0"/>
              </a:rPr>
              <a:t>[][] arr=</a:t>
            </a:r>
            <a:r>
              <a:rPr lang="en-US" sz="2400" b="1" dirty="0">
                <a:solidFill>
                  <a:srgbClr val="002060"/>
                </a:solidFill>
                <a:latin typeface="Work Sans" pitchFamily="2" charset="0"/>
              </a:rPr>
              <a:t>new</a:t>
            </a:r>
            <a:r>
              <a:rPr lang="en-US" sz="2400" dirty="0">
                <a:solidFill>
                  <a:srgbClr val="002060"/>
                </a:solidFill>
                <a:latin typeface="Work Sans" pitchFamily="2" charset="0"/>
              </a:rPr>
              <a:t> </a:t>
            </a:r>
            <a:r>
              <a:rPr lang="en-US" sz="2400" b="1" dirty="0">
                <a:solidFill>
                  <a:srgbClr val="002060"/>
                </a:solidFill>
                <a:latin typeface="Work Sans" pitchFamily="2" charset="0"/>
              </a:rPr>
              <a:t>int</a:t>
            </a:r>
            <a:r>
              <a:rPr lang="en-US" sz="2400" dirty="0">
                <a:solidFill>
                  <a:srgbClr val="002060"/>
                </a:solidFill>
                <a:latin typeface="Work Sans" pitchFamily="2" charset="0"/>
              </a:rPr>
              <a:t>[3][3];//3 row and 3 column  </a:t>
            </a:r>
          </a:p>
        </p:txBody>
      </p:sp>
    </p:spTree>
    <p:extLst>
      <p:ext uri="{BB962C8B-B14F-4D97-AF65-F5344CB8AC3E}">
        <p14:creationId xmlns:p14="http://schemas.microsoft.com/office/powerpoint/2010/main" val="381910218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1956F6C-2FD3-3AA3-64DE-18ECC01DFA93}"/>
              </a:ext>
            </a:extLst>
          </p:cNvPr>
          <p:cNvPicPr>
            <a:picLocks noChangeAspect="1"/>
          </p:cNvPicPr>
          <p:nvPr/>
        </p:nvPicPr>
        <p:blipFill>
          <a:blip r:embed="rId3"/>
          <a:stretch>
            <a:fillRect/>
          </a:stretch>
        </p:blipFill>
        <p:spPr>
          <a:xfrm>
            <a:off x="1355271" y="1654317"/>
            <a:ext cx="9481457" cy="3549366"/>
          </a:xfrm>
          <a:prstGeom prst="rect">
            <a:avLst/>
          </a:prstGeom>
        </p:spPr>
      </p:pic>
      <p:sp>
        <p:nvSpPr>
          <p:cNvPr id="6" name="Rectangle 5">
            <a:extLst>
              <a:ext uri="{FF2B5EF4-FFF2-40B4-BE49-F238E27FC236}">
                <a16:creationId xmlns:a16="http://schemas.microsoft.com/office/drawing/2014/main" id="{51CAAFD5-57BF-7953-E0B5-42DABECCB3ED}"/>
              </a:ext>
            </a:extLst>
          </p:cNvPr>
          <p:cNvSpPr/>
          <p:nvPr/>
        </p:nvSpPr>
        <p:spPr>
          <a:xfrm>
            <a:off x="461201" y="397806"/>
            <a:ext cx="5130784" cy="430887"/>
          </a:xfrm>
          <a:prstGeom prst="rect">
            <a:avLst/>
          </a:prstGeom>
        </p:spPr>
        <p:txBody>
          <a:bodyPr wrap="square" lIns="0" tIns="0" rIns="0" bIns="0" anchor="b">
            <a:spAutoFit/>
          </a:bodyPr>
          <a:lstStyle/>
          <a:p>
            <a:pPr>
              <a:defRPr/>
            </a:pPr>
            <a:r>
              <a:rPr lang="en-US" sz="2800" b="1" kern="0" spc="-100" dirty="0">
                <a:solidFill>
                  <a:srgbClr val="FF0000"/>
                </a:solidFill>
                <a:latin typeface="Arial" panose="020B0604020202020204" pitchFamily="34" charset="0"/>
              </a:rPr>
              <a:t>Execution of Java Program</a:t>
            </a:r>
            <a:endParaRPr lang="fr-FR" sz="2800" b="1" kern="0" spc="-100" dirty="0">
              <a:solidFill>
                <a:srgbClr val="FF0000"/>
              </a:solidFill>
              <a:latin typeface="Arial" panose="020B0604020202020204" pitchFamily="34" charset="0"/>
            </a:endParaRPr>
          </a:p>
        </p:txBody>
      </p:sp>
    </p:spTree>
    <p:extLst>
      <p:ext uri="{BB962C8B-B14F-4D97-AF65-F5344CB8AC3E}">
        <p14:creationId xmlns:p14="http://schemas.microsoft.com/office/powerpoint/2010/main" val="1882572239"/>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359392" y="313369"/>
            <a:ext cx="4710902" cy="430887"/>
          </a:xfrm>
          <a:prstGeom prst="rect">
            <a:avLst/>
          </a:prstGeom>
        </p:spPr>
        <p:txBody>
          <a:bodyPr wrap="square" lIns="0" tIns="0" rIns="0" bIns="0" anchor="b">
            <a:spAutoFit/>
          </a:bodyPr>
          <a:lstStyle/>
          <a:p>
            <a:pPr>
              <a:defRPr/>
            </a:pPr>
            <a:r>
              <a:rPr lang="en-US" sz="2800" b="1" kern="0" spc="-100" dirty="0">
                <a:solidFill>
                  <a:srgbClr val="FF0000"/>
                </a:solidFill>
                <a:latin typeface="Arial" panose="020B0604020202020204" pitchFamily="34" charset="0"/>
              </a:rPr>
              <a:t>Java Multi Dim Array - Exs</a:t>
            </a:r>
            <a:endParaRPr lang="fr-FR" sz="2800" b="1" kern="0" spc="-100" dirty="0">
              <a:solidFill>
                <a:srgbClr val="FF0000"/>
              </a:solidFill>
              <a:latin typeface="Arial" panose="020B0604020202020204" pitchFamily="34" charset="0"/>
            </a:endParaRPr>
          </a:p>
        </p:txBody>
      </p:sp>
      <p:sp>
        <p:nvSpPr>
          <p:cNvPr id="3" name="TextBox 2">
            <a:extLst>
              <a:ext uri="{FF2B5EF4-FFF2-40B4-BE49-F238E27FC236}">
                <a16:creationId xmlns:a16="http://schemas.microsoft.com/office/drawing/2014/main" id="{8A5CBABB-03B5-2E15-9BB7-D684C6C800A1}"/>
              </a:ext>
            </a:extLst>
          </p:cNvPr>
          <p:cNvSpPr txBox="1"/>
          <p:nvPr/>
        </p:nvSpPr>
        <p:spPr>
          <a:xfrm>
            <a:off x="783771" y="1734235"/>
            <a:ext cx="10664889" cy="1200329"/>
          </a:xfrm>
          <a:prstGeom prst="rect">
            <a:avLst/>
          </a:prstGeom>
          <a:noFill/>
        </p:spPr>
        <p:txBody>
          <a:bodyPr wrap="square">
            <a:spAutoFit/>
          </a:bodyPr>
          <a:lstStyle/>
          <a:p>
            <a:pPr marL="342900" indent="-342900">
              <a:buFont typeface="Arial" panose="020B0604020202020204" pitchFamily="34" charset="0"/>
              <a:buChar char="•"/>
            </a:pPr>
            <a:r>
              <a:rPr lang="en-US" sz="2400" dirty="0">
                <a:solidFill>
                  <a:srgbClr val="002060"/>
                </a:solidFill>
                <a:latin typeface="Work Sans" pitchFamily="2" charset="0"/>
              </a:rPr>
              <a:t>Write a  program to find sum of  diagonal elements of a matrix.</a:t>
            </a:r>
          </a:p>
          <a:p>
            <a:pPr marL="342900" indent="-342900">
              <a:buFont typeface="Arial" panose="020B0604020202020204" pitchFamily="34" charset="0"/>
              <a:buChar char="•"/>
            </a:pPr>
            <a:endParaRPr lang="en-US" sz="2400" dirty="0">
              <a:solidFill>
                <a:srgbClr val="002060"/>
              </a:solidFill>
              <a:latin typeface="Work Sans" pitchFamily="2" charset="0"/>
            </a:endParaRPr>
          </a:p>
          <a:p>
            <a:pPr marL="342900" indent="-342900">
              <a:buFont typeface="Arial" panose="020B0604020202020204" pitchFamily="34" charset="0"/>
              <a:buChar char="•"/>
            </a:pPr>
            <a:r>
              <a:rPr lang="en-US" sz="2400" dirty="0">
                <a:solidFill>
                  <a:srgbClr val="002060"/>
                </a:solidFill>
                <a:latin typeface="Work Sans" pitchFamily="2" charset="0"/>
              </a:rPr>
              <a:t>Matrix multiplication</a:t>
            </a:r>
            <a:endParaRPr lang="en-IN" sz="2400" dirty="0">
              <a:solidFill>
                <a:srgbClr val="002060"/>
              </a:solidFill>
              <a:latin typeface="Work Sans" pitchFamily="2" charset="0"/>
            </a:endParaRPr>
          </a:p>
        </p:txBody>
      </p:sp>
    </p:spTree>
    <p:extLst>
      <p:ext uri="{BB962C8B-B14F-4D97-AF65-F5344CB8AC3E}">
        <p14:creationId xmlns:p14="http://schemas.microsoft.com/office/powerpoint/2010/main" val="40688715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98CF6E-85ED-3D38-1A01-0E034331B1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6491" y="457200"/>
            <a:ext cx="9859018"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725371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40C83A-CE20-232F-1003-979E66ABAC1C}"/>
              </a:ext>
            </a:extLst>
          </p:cNvPr>
          <p:cNvSpPr txBox="1"/>
          <p:nvPr/>
        </p:nvSpPr>
        <p:spPr>
          <a:xfrm>
            <a:off x="2085392" y="1720840"/>
            <a:ext cx="8021216" cy="3416320"/>
          </a:xfrm>
          <a:prstGeom prst="rect">
            <a:avLst/>
          </a:prstGeom>
          <a:noFill/>
        </p:spPr>
        <p:txBody>
          <a:bodyPr wrap="square">
            <a:spAutoFit/>
          </a:bodyPr>
          <a:lstStyle/>
          <a:p>
            <a:pPr marL="342900" indent="-342900">
              <a:buFont typeface="Arial" panose="020B0604020202020204" pitchFamily="34" charset="0"/>
              <a:buChar char="•"/>
            </a:pPr>
            <a:r>
              <a:rPr lang="en-US" sz="2400" dirty="0">
                <a:solidFill>
                  <a:srgbClr val="002060"/>
                </a:solidFill>
                <a:latin typeface="Work Sans" pitchFamily="2" charset="0"/>
              </a:rPr>
              <a:t>Simple			Object oriented</a:t>
            </a:r>
          </a:p>
          <a:p>
            <a:pPr marL="285750" indent="-285750">
              <a:buFont typeface="Arial" panose="020B0604020202020204" pitchFamily="34" charset="0"/>
              <a:buChar char="•"/>
            </a:pPr>
            <a:endParaRPr lang="en-US" sz="2400" dirty="0">
              <a:solidFill>
                <a:srgbClr val="002060"/>
              </a:solidFill>
              <a:latin typeface="Work Sans" pitchFamily="2" charset="0"/>
            </a:endParaRPr>
          </a:p>
          <a:p>
            <a:pPr marL="285750" indent="-285750">
              <a:buFont typeface="Arial" panose="020B0604020202020204" pitchFamily="34" charset="0"/>
              <a:buChar char="•"/>
            </a:pPr>
            <a:r>
              <a:rPr lang="en-US" sz="2400" dirty="0">
                <a:solidFill>
                  <a:srgbClr val="002060"/>
                </a:solidFill>
                <a:latin typeface="Work Sans" pitchFamily="2" charset="0"/>
              </a:rPr>
              <a:t>Distributed		Multithreaded</a:t>
            </a:r>
          </a:p>
          <a:p>
            <a:pPr marL="285750" indent="-285750">
              <a:buFont typeface="Arial" panose="020B0604020202020204" pitchFamily="34" charset="0"/>
              <a:buChar char="•"/>
            </a:pPr>
            <a:endParaRPr lang="en-US" sz="2400" dirty="0">
              <a:solidFill>
                <a:srgbClr val="002060"/>
              </a:solidFill>
              <a:latin typeface="Work Sans" pitchFamily="2" charset="0"/>
            </a:endParaRPr>
          </a:p>
          <a:p>
            <a:pPr marL="285750" indent="-285750">
              <a:buFont typeface="Arial" panose="020B0604020202020204" pitchFamily="34" charset="0"/>
              <a:buChar char="•"/>
            </a:pPr>
            <a:r>
              <a:rPr lang="en-US" sz="2400" dirty="0">
                <a:solidFill>
                  <a:srgbClr val="002060"/>
                </a:solidFill>
                <a:latin typeface="Work Sans" pitchFamily="2" charset="0"/>
              </a:rPr>
              <a:t>Dynamic			Architecture neutral</a:t>
            </a:r>
          </a:p>
          <a:p>
            <a:pPr marL="285750" indent="-285750">
              <a:buFont typeface="Arial" panose="020B0604020202020204" pitchFamily="34" charset="0"/>
              <a:buChar char="•"/>
            </a:pPr>
            <a:endParaRPr lang="en-US" sz="2400" dirty="0">
              <a:solidFill>
                <a:srgbClr val="002060"/>
              </a:solidFill>
              <a:latin typeface="Work Sans" pitchFamily="2" charset="0"/>
            </a:endParaRPr>
          </a:p>
          <a:p>
            <a:pPr marL="285750" indent="-285750">
              <a:buFont typeface="Arial" panose="020B0604020202020204" pitchFamily="34" charset="0"/>
              <a:buChar char="•"/>
            </a:pPr>
            <a:r>
              <a:rPr lang="en-US" sz="2400" dirty="0">
                <a:solidFill>
                  <a:srgbClr val="002060"/>
                </a:solidFill>
                <a:latin typeface="Work Sans" pitchFamily="2" charset="0"/>
              </a:rPr>
              <a:t>Portable			High performance</a:t>
            </a:r>
          </a:p>
          <a:p>
            <a:pPr marL="285750" indent="-285750">
              <a:buFont typeface="Arial" panose="020B0604020202020204" pitchFamily="34" charset="0"/>
              <a:buChar char="•"/>
            </a:pPr>
            <a:endParaRPr lang="en-US" sz="2400" dirty="0">
              <a:solidFill>
                <a:srgbClr val="002060"/>
              </a:solidFill>
              <a:latin typeface="Work Sans" pitchFamily="2" charset="0"/>
            </a:endParaRPr>
          </a:p>
          <a:p>
            <a:pPr marL="285750" indent="-285750">
              <a:buFont typeface="Arial" panose="020B0604020202020204" pitchFamily="34" charset="0"/>
              <a:buChar char="•"/>
            </a:pPr>
            <a:r>
              <a:rPr lang="en-US" sz="2400" dirty="0">
                <a:solidFill>
                  <a:srgbClr val="002060"/>
                </a:solidFill>
                <a:latin typeface="Work Sans" pitchFamily="2" charset="0"/>
              </a:rPr>
              <a:t>Robust			Secure</a:t>
            </a:r>
            <a:endParaRPr lang="en-IN" sz="2400" dirty="0">
              <a:solidFill>
                <a:srgbClr val="002060"/>
              </a:solidFill>
              <a:latin typeface="Work Sans" pitchFamily="2" charset="0"/>
            </a:endParaRPr>
          </a:p>
        </p:txBody>
      </p:sp>
      <p:sp>
        <p:nvSpPr>
          <p:cNvPr id="3" name="Rectangle 2">
            <a:extLst>
              <a:ext uri="{FF2B5EF4-FFF2-40B4-BE49-F238E27FC236}">
                <a16:creationId xmlns:a16="http://schemas.microsoft.com/office/drawing/2014/main" id="{88F0F778-4838-8A3D-7BB3-4F160AD964E1}"/>
              </a:ext>
            </a:extLst>
          </p:cNvPr>
          <p:cNvSpPr/>
          <p:nvPr/>
        </p:nvSpPr>
        <p:spPr>
          <a:xfrm>
            <a:off x="422290" y="310257"/>
            <a:ext cx="5130784" cy="430887"/>
          </a:xfrm>
          <a:prstGeom prst="rect">
            <a:avLst/>
          </a:prstGeom>
        </p:spPr>
        <p:txBody>
          <a:bodyPr wrap="square" lIns="0" tIns="0" rIns="0" bIns="0" anchor="b">
            <a:spAutoFit/>
          </a:bodyPr>
          <a:lstStyle/>
          <a:p>
            <a:pPr>
              <a:defRPr/>
            </a:pPr>
            <a:r>
              <a:rPr lang="en-US" sz="2800" b="1" kern="0" spc="-100" dirty="0">
                <a:solidFill>
                  <a:srgbClr val="FF0000"/>
                </a:solidFill>
                <a:latin typeface="Arial" panose="020B0604020202020204" pitchFamily="34" charset="0"/>
              </a:rPr>
              <a:t>Java Buzzwords</a:t>
            </a:r>
            <a:endParaRPr lang="fr-FR" sz="2800" b="1" kern="0" spc="-100" dirty="0">
              <a:solidFill>
                <a:srgbClr val="FF0000"/>
              </a:solidFill>
              <a:latin typeface="Arial" panose="020B0604020202020204" pitchFamily="34" charset="0"/>
            </a:endParaRPr>
          </a:p>
        </p:txBody>
      </p:sp>
    </p:spTree>
    <p:extLst>
      <p:ext uri="{BB962C8B-B14F-4D97-AF65-F5344CB8AC3E}">
        <p14:creationId xmlns:p14="http://schemas.microsoft.com/office/powerpoint/2010/main" val="77912344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369498" y="358896"/>
            <a:ext cx="5130784" cy="430887"/>
          </a:xfrm>
          <a:prstGeom prst="rect">
            <a:avLst/>
          </a:prstGeom>
        </p:spPr>
        <p:txBody>
          <a:bodyPr wrap="square" lIns="0" tIns="0" rIns="0" bIns="0" anchor="b">
            <a:spAutoFit/>
          </a:bodyPr>
          <a:lstStyle/>
          <a:p>
            <a:pPr>
              <a:defRPr/>
            </a:pPr>
            <a:r>
              <a:rPr lang="en-US" sz="2800" b="1" kern="0" spc="-100" dirty="0">
                <a:solidFill>
                  <a:srgbClr val="FF0000"/>
                </a:solidFill>
                <a:latin typeface="Arial" panose="020B0604020202020204" pitchFamily="34" charset="0"/>
              </a:rPr>
              <a:t>JDK , JRE , JVM </a:t>
            </a:r>
            <a:endParaRPr lang="fr-FR" sz="2800" b="1" kern="0" spc="-100" dirty="0">
              <a:solidFill>
                <a:srgbClr val="FF0000"/>
              </a:solidFill>
              <a:latin typeface="Arial" panose="020B0604020202020204" pitchFamily="34" charset="0"/>
            </a:endParaRPr>
          </a:p>
        </p:txBody>
      </p:sp>
      <p:pic>
        <p:nvPicPr>
          <p:cNvPr id="3" name="Picture 2">
            <a:extLst>
              <a:ext uri="{FF2B5EF4-FFF2-40B4-BE49-F238E27FC236}">
                <a16:creationId xmlns:a16="http://schemas.microsoft.com/office/drawing/2014/main" id="{ABD4E81A-1E6A-FECE-5986-E3CF255E41C7}"/>
              </a:ext>
            </a:extLst>
          </p:cNvPr>
          <p:cNvPicPr>
            <a:picLocks noChangeAspect="1"/>
          </p:cNvPicPr>
          <p:nvPr/>
        </p:nvPicPr>
        <p:blipFill>
          <a:blip r:embed="rId3"/>
          <a:stretch>
            <a:fillRect/>
          </a:stretch>
        </p:blipFill>
        <p:spPr>
          <a:xfrm>
            <a:off x="6008914" y="1032974"/>
            <a:ext cx="5130784" cy="5091010"/>
          </a:xfrm>
          <a:prstGeom prst="rect">
            <a:avLst/>
          </a:prstGeom>
        </p:spPr>
      </p:pic>
      <p:pic>
        <p:nvPicPr>
          <p:cNvPr id="4" name="Picture 3">
            <a:extLst>
              <a:ext uri="{FF2B5EF4-FFF2-40B4-BE49-F238E27FC236}">
                <a16:creationId xmlns:a16="http://schemas.microsoft.com/office/drawing/2014/main" id="{5DC7B54C-8F29-D076-2EAA-767C23FE9F0C}"/>
              </a:ext>
            </a:extLst>
          </p:cNvPr>
          <p:cNvPicPr>
            <a:picLocks noChangeAspect="1"/>
          </p:cNvPicPr>
          <p:nvPr/>
        </p:nvPicPr>
        <p:blipFill>
          <a:blip r:embed="rId4"/>
          <a:stretch>
            <a:fillRect/>
          </a:stretch>
        </p:blipFill>
        <p:spPr>
          <a:xfrm>
            <a:off x="881856" y="2326481"/>
            <a:ext cx="4618426" cy="2205038"/>
          </a:xfrm>
          <a:prstGeom prst="rect">
            <a:avLst/>
          </a:prstGeom>
        </p:spPr>
      </p:pic>
    </p:spTree>
    <p:extLst>
      <p:ext uri="{BB962C8B-B14F-4D97-AF65-F5344CB8AC3E}">
        <p14:creationId xmlns:p14="http://schemas.microsoft.com/office/powerpoint/2010/main" val="6154683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DD0C060C-6640-6A9A-45E9-1FE60B1329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899" y="78232"/>
            <a:ext cx="10363977" cy="6779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945714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978A7F6-EBE4-3CCE-F4D5-0A3F7CB6515E}"/>
              </a:ext>
            </a:extLst>
          </p:cNvPr>
          <p:cNvPicPr>
            <a:picLocks noChangeAspect="1"/>
          </p:cNvPicPr>
          <p:nvPr/>
        </p:nvPicPr>
        <p:blipFill>
          <a:blip r:embed="rId3"/>
          <a:stretch>
            <a:fillRect/>
          </a:stretch>
        </p:blipFill>
        <p:spPr>
          <a:xfrm>
            <a:off x="528734" y="773986"/>
            <a:ext cx="4517262" cy="2655014"/>
          </a:xfrm>
          <a:prstGeom prst="rect">
            <a:avLst/>
          </a:prstGeom>
        </p:spPr>
      </p:pic>
      <p:sp>
        <p:nvSpPr>
          <p:cNvPr id="5" name="Rectangle 4">
            <a:extLst>
              <a:ext uri="{FF2B5EF4-FFF2-40B4-BE49-F238E27FC236}">
                <a16:creationId xmlns:a16="http://schemas.microsoft.com/office/drawing/2014/main" id="{4A0D2984-B2FE-91EF-776A-C496A3352C97}"/>
              </a:ext>
            </a:extLst>
          </p:cNvPr>
          <p:cNvSpPr/>
          <p:nvPr/>
        </p:nvSpPr>
        <p:spPr>
          <a:xfrm>
            <a:off x="412002" y="4317176"/>
            <a:ext cx="5567266" cy="1323439"/>
          </a:xfrm>
          <a:prstGeom prst="rect">
            <a:avLst/>
          </a:prstGeom>
        </p:spPr>
        <p:txBody>
          <a:bodyPr wrap="square">
            <a:spAutoFit/>
          </a:bodyPr>
          <a:lstStyle/>
          <a:p>
            <a:pPr marL="342900" indent="-342900">
              <a:buFont typeface="Arial" panose="020B0604020202020204" pitchFamily="34" charset="0"/>
              <a:buChar char="•"/>
            </a:pPr>
            <a:r>
              <a:rPr lang="en-US" sz="2000" dirty="0">
                <a:solidFill>
                  <a:srgbClr val="002060"/>
                </a:solidFill>
                <a:latin typeface="Work Sans" pitchFamily="2" charset="0"/>
              </a:rPr>
              <a:t>No explicit pointer</a:t>
            </a:r>
          </a:p>
          <a:p>
            <a:pPr marL="342900" indent="-342900">
              <a:buFont typeface="Arial" panose="020B0604020202020204" pitchFamily="34" charset="0"/>
              <a:buChar char="•"/>
            </a:pPr>
            <a:endParaRPr lang="en-US" sz="2000" dirty="0">
              <a:solidFill>
                <a:srgbClr val="002060"/>
              </a:solidFill>
              <a:latin typeface="Work Sans" pitchFamily="2" charset="0"/>
            </a:endParaRPr>
          </a:p>
          <a:p>
            <a:pPr marL="342900" indent="-342900">
              <a:buFont typeface="Arial" panose="020B0604020202020204" pitchFamily="34" charset="0"/>
              <a:buChar char="•"/>
            </a:pPr>
            <a:r>
              <a:rPr lang="en-US" sz="2000" dirty="0">
                <a:solidFill>
                  <a:srgbClr val="002060"/>
                </a:solidFill>
                <a:latin typeface="Work Sans" pitchFamily="2" charset="0"/>
              </a:rPr>
              <a:t>Java Programs run inside a virtual machine sandbox</a:t>
            </a:r>
          </a:p>
        </p:txBody>
      </p:sp>
      <p:sp>
        <p:nvSpPr>
          <p:cNvPr id="7" name="TextBox 6">
            <a:extLst>
              <a:ext uri="{FF2B5EF4-FFF2-40B4-BE49-F238E27FC236}">
                <a16:creationId xmlns:a16="http://schemas.microsoft.com/office/drawing/2014/main" id="{0AD11E51-7801-46C6-7740-09EA96400F15}"/>
              </a:ext>
            </a:extLst>
          </p:cNvPr>
          <p:cNvSpPr txBox="1"/>
          <p:nvPr/>
        </p:nvSpPr>
        <p:spPr>
          <a:xfrm>
            <a:off x="5979268" y="1163169"/>
            <a:ext cx="5865845" cy="470898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Work Sans" pitchFamily="2" charset="0"/>
              </a:rPr>
              <a:t>Classloader:  </a:t>
            </a:r>
            <a:r>
              <a:rPr kumimoji="0" lang="en-US" sz="2000" b="0" i="0" u="none" strike="noStrike" kern="1200" cap="none" spc="0" normalizeH="0" baseline="0" noProof="0" dirty="0">
                <a:ln>
                  <a:noFill/>
                </a:ln>
                <a:solidFill>
                  <a:prstClr val="black"/>
                </a:solidFill>
                <a:effectLst/>
                <a:uLnTx/>
                <a:uFillTx/>
                <a:latin typeface="Work Sans" pitchFamily="2" charset="0"/>
              </a:rPr>
              <a:t>Classloader in Java is a part of the Java Runtime Environment (JRE) which is used to load Java classes into the Java Virtual Machine dynamically. It adds security by separating the package for the classes of the local file system from those that are imported from network sources.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Work Sans"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Work Sans" pitchFamily="2" charset="0"/>
              </a:rPr>
              <a:t>Bytecode Verifier: </a:t>
            </a:r>
            <a:r>
              <a:rPr kumimoji="0" lang="en-US" sz="2000" b="0" i="0" u="none" strike="noStrike" kern="1200" cap="none" spc="0" normalizeH="0" baseline="0" noProof="0" dirty="0">
                <a:ln>
                  <a:noFill/>
                </a:ln>
                <a:solidFill>
                  <a:prstClr val="black"/>
                </a:solidFill>
                <a:effectLst/>
                <a:uLnTx/>
                <a:uFillTx/>
                <a:latin typeface="Work Sans" pitchFamily="2" charset="0"/>
              </a:rPr>
              <a:t>It checks the code fragments for illegal code that can violate access rights to objects.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Work Sans"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Work Sans" pitchFamily="2" charset="0"/>
              </a:rPr>
              <a:t>Security Manager: </a:t>
            </a:r>
            <a:r>
              <a:rPr kumimoji="0" lang="en-US" sz="2000" b="0" i="0" u="none" strike="noStrike" kern="1200" cap="none" spc="0" normalizeH="0" baseline="0" noProof="0" dirty="0">
                <a:ln>
                  <a:noFill/>
                </a:ln>
                <a:solidFill>
                  <a:prstClr val="black"/>
                </a:solidFill>
                <a:effectLst/>
                <a:uLnTx/>
                <a:uFillTx/>
                <a:latin typeface="Work Sans" pitchFamily="2" charset="0"/>
              </a:rPr>
              <a:t>It determines what resources a class can access such as reading and writing to the local disk.</a:t>
            </a:r>
            <a:endParaRPr kumimoji="0" lang="en-IN" sz="2000" b="0" i="0" u="none" strike="noStrike" kern="1200" cap="none" spc="0" normalizeH="0" baseline="0" noProof="0" dirty="0">
              <a:ln>
                <a:noFill/>
              </a:ln>
              <a:solidFill>
                <a:prstClr val="black"/>
              </a:solidFill>
              <a:effectLst/>
              <a:uLnTx/>
              <a:uFillTx/>
              <a:latin typeface="Work Sans" pitchFamily="2" charset="0"/>
            </a:endParaRPr>
          </a:p>
        </p:txBody>
      </p:sp>
    </p:spTree>
    <p:extLst>
      <p:ext uri="{BB962C8B-B14F-4D97-AF65-F5344CB8AC3E}">
        <p14:creationId xmlns:p14="http://schemas.microsoft.com/office/powerpoint/2010/main" val="274671897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502285" y="403315"/>
            <a:ext cx="3681730" cy="430887"/>
          </a:xfrm>
          <a:prstGeom prst="rect">
            <a:avLst/>
          </a:prstGeom>
        </p:spPr>
        <p:txBody>
          <a:bodyPr wrap="square" lIns="0" tIns="0" rIns="0" bIns="0" anchor="b">
            <a:spAutoFit/>
          </a:bodyPr>
          <a:lstStyle/>
          <a:p>
            <a:pPr>
              <a:defRPr/>
            </a:pPr>
            <a:r>
              <a:rPr lang="en-US" sz="2800" b="1" kern="0" spc="-100" dirty="0">
                <a:solidFill>
                  <a:srgbClr val="FF0000"/>
                </a:solidFill>
                <a:latin typeface="Arial" panose="020B0604020202020204" pitchFamily="34" charset="0"/>
              </a:rPr>
              <a:t>Java IDE Software's</a:t>
            </a:r>
            <a:endParaRPr lang="fr-FR" sz="2800" b="1" kern="0" spc="-100" dirty="0">
              <a:solidFill>
                <a:srgbClr val="FF0000"/>
              </a:solidFill>
              <a:latin typeface="Arial" panose="020B0604020202020204" pitchFamily="34" charset="0"/>
            </a:endParaRPr>
          </a:p>
        </p:txBody>
      </p:sp>
      <p:pic>
        <p:nvPicPr>
          <p:cNvPr id="6" name="Picture 5">
            <a:extLst>
              <a:ext uri="{FF2B5EF4-FFF2-40B4-BE49-F238E27FC236}">
                <a16:creationId xmlns:a16="http://schemas.microsoft.com/office/drawing/2014/main" id="{7F783980-5B22-1F09-9A14-9A2A95BF95B5}"/>
              </a:ext>
            </a:extLst>
          </p:cNvPr>
          <p:cNvPicPr>
            <a:picLocks noChangeAspect="1"/>
          </p:cNvPicPr>
          <p:nvPr/>
        </p:nvPicPr>
        <p:blipFill>
          <a:blip r:embed="rId3"/>
          <a:stretch>
            <a:fillRect/>
          </a:stretch>
        </p:blipFill>
        <p:spPr>
          <a:xfrm>
            <a:off x="914400" y="2209800"/>
            <a:ext cx="1428750" cy="342900"/>
          </a:xfrm>
          <a:prstGeom prst="rect">
            <a:avLst/>
          </a:prstGeom>
        </p:spPr>
      </p:pic>
      <p:pic>
        <p:nvPicPr>
          <p:cNvPr id="7" name="Picture 6">
            <a:extLst>
              <a:ext uri="{FF2B5EF4-FFF2-40B4-BE49-F238E27FC236}">
                <a16:creationId xmlns:a16="http://schemas.microsoft.com/office/drawing/2014/main" id="{1E4ADCC1-7F11-B152-3A44-ECF2FFFD2565}"/>
              </a:ext>
            </a:extLst>
          </p:cNvPr>
          <p:cNvPicPr>
            <a:picLocks noChangeAspect="1"/>
          </p:cNvPicPr>
          <p:nvPr/>
        </p:nvPicPr>
        <p:blipFill>
          <a:blip r:embed="rId4"/>
          <a:stretch>
            <a:fillRect/>
          </a:stretch>
        </p:blipFill>
        <p:spPr>
          <a:xfrm>
            <a:off x="3762374" y="1665303"/>
            <a:ext cx="1019175" cy="1019175"/>
          </a:xfrm>
          <a:prstGeom prst="rect">
            <a:avLst/>
          </a:prstGeom>
        </p:spPr>
      </p:pic>
      <p:pic>
        <p:nvPicPr>
          <p:cNvPr id="8" name="Picture 7">
            <a:extLst>
              <a:ext uri="{FF2B5EF4-FFF2-40B4-BE49-F238E27FC236}">
                <a16:creationId xmlns:a16="http://schemas.microsoft.com/office/drawing/2014/main" id="{C2E289E6-8B4B-F90E-1B91-904F93B88579}"/>
              </a:ext>
            </a:extLst>
          </p:cNvPr>
          <p:cNvPicPr>
            <a:picLocks noChangeAspect="1"/>
          </p:cNvPicPr>
          <p:nvPr/>
        </p:nvPicPr>
        <p:blipFill>
          <a:blip r:embed="rId5"/>
          <a:stretch>
            <a:fillRect/>
          </a:stretch>
        </p:blipFill>
        <p:spPr>
          <a:xfrm>
            <a:off x="1447800" y="3200400"/>
            <a:ext cx="1428750" cy="1428750"/>
          </a:xfrm>
          <a:prstGeom prst="rect">
            <a:avLst/>
          </a:prstGeom>
        </p:spPr>
      </p:pic>
      <p:pic>
        <p:nvPicPr>
          <p:cNvPr id="9" name="Picture 8">
            <a:extLst>
              <a:ext uri="{FF2B5EF4-FFF2-40B4-BE49-F238E27FC236}">
                <a16:creationId xmlns:a16="http://schemas.microsoft.com/office/drawing/2014/main" id="{97506724-73AE-D71F-A0DD-172DC664DB37}"/>
              </a:ext>
            </a:extLst>
          </p:cNvPr>
          <p:cNvPicPr>
            <a:picLocks noChangeAspect="1"/>
          </p:cNvPicPr>
          <p:nvPr/>
        </p:nvPicPr>
        <p:blipFill>
          <a:blip r:embed="rId6"/>
          <a:stretch>
            <a:fillRect/>
          </a:stretch>
        </p:blipFill>
        <p:spPr>
          <a:xfrm>
            <a:off x="3853925" y="3692556"/>
            <a:ext cx="1019175" cy="781368"/>
          </a:xfrm>
          <a:prstGeom prst="rect">
            <a:avLst/>
          </a:prstGeom>
        </p:spPr>
      </p:pic>
      <p:pic>
        <p:nvPicPr>
          <p:cNvPr id="10" name="Picture 9">
            <a:extLst>
              <a:ext uri="{FF2B5EF4-FFF2-40B4-BE49-F238E27FC236}">
                <a16:creationId xmlns:a16="http://schemas.microsoft.com/office/drawing/2014/main" id="{A13B24C7-A534-0B4F-2064-7219FD2573FF}"/>
              </a:ext>
            </a:extLst>
          </p:cNvPr>
          <p:cNvPicPr>
            <a:picLocks noChangeAspect="1"/>
          </p:cNvPicPr>
          <p:nvPr/>
        </p:nvPicPr>
        <p:blipFill>
          <a:blip r:embed="rId7"/>
          <a:stretch>
            <a:fillRect/>
          </a:stretch>
        </p:blipFill>
        <p:spPr>
          <a:xfrm>
            <a:off x="2610913" y="4919662"/>
            <a:ext cx="714375" cy="714375"/>
          </a:xfrm>
          <a:prstGeom prst="rect">
            <a:avLst/>
          </a:prstGeom>
        </p:spPr>
      </p:pic>
      <p:pic>
        <p:nvPicPr>
          <p:cNvPr id="11" name="Picture 10">
            <a:extLst>
              <a:ext uri="{FF2B5EF4-FFF2-40B4-BE49-F238E27FC236}">
                <a16:creationId xmlns:a16="http://schemas.microsoft.com/office/drawing/2014/main" id="{D2FB5089-3EC4-D866-2CC8-05741D8028D8}"/>
              </a:ext>
            </a:extLst>
          </p:cNvPr>
          <p:cNvPicPr>
            <a:picLocks noChangeAspect="1"/>
          </p:cNvPicPr>
          <p:nvPr/>
        </p:nvPicPr>
        <p:blipFill>
          <a:blip r:embed="rId8"/>
          <a:stretch>
            <a:fillRect/>
          </a:stretch>
        </p:blipFill>
        <p:spPr>
          <a:xfrm>
            <a:off x="685800" y="4845307"/>
            <a:ext cx="1044050" cy="1044050"/>
          </a:xfrm>
          <a:prstGeom prst="rect">
            <a:avLst/>
          </a:prstGeom>
        </p:spPr>
      </p:pic>
      <p:sp>
        <p:nvSpPr>
          <p:cNvPr id="12" name="TextBox 11">
            <a:extLst>
              <a:ext uri="{FF2B5EF4-FFF2-40B4-BE49-F238E27FC236}">
                <a16:creationId xmlns:a16="http://schemas.microsoft.com/office/drawing/2014/main" id="{6EFB2C85-DE6E-6BDD-1831-4E9A41DDA2BE}"/>
              </a:ext>
            </a:extLst>
          </p:cNvPr>
          <p:cNvSpPr txBox="1"/>
          <p:nvPr/>
        </p:nvSpPr>
        <p:spPr>
          <a:xfrm>
            <a:off x="6934200" y="1665303"/>
            <a:ext cx="4572000" cy="3785652"/>
          </a:xfrm>
          <a:prstGeom prst="rect">
            <a:avLst/>
          </a:prstGeom>
          <a:noFill/>
        </p:spPr>
        <p:txBody>
          <a:bodyPr wrap="square">
            <a:spAutoFit/>
          </a:bodyPr>
          <a:lstStyle/>
          <a:p>
            <a:r>
              <a:rPr lang="en-IN" sz="2000" dirty="0">
                <a:solidFill>
                  <a:srgbClr val="002060"/>
                </a:solidFill>
                <a:latin typeface="Work Sans" pitchFamily="2" charset="0"/>
              </a:rPr>
              <a:t>Top 10 Java IDEs</a:t>
            </a:r>
          </a:p>
          <a:p>
            <a:endParaRPr lang="en-IN" sz="2000" dirty="0">
              <a:solidFill>
                <a:srgbClr val="002060"/>
              </a:solidFill>
              <a:latin typeface="Work Sans" pitchFamily="2" charset="0"/>
            </a:endParaRPr>
          </a:p>
          <a:p>
            <a:pPr marL="285750" indent="-285750">
              <a:buFont typeface="Arial" panose="020B0604020202020204" pitchFamily="34" charset="0"/>
              <a:buChar char="•"/>
            </a:pPr>
            <a:r>
              <a:rPr lang="en-IN" sz="2000" dirty="0">
                <a:solidFill>
                  <a:srgbClr val="002060"/>
                </a:solidFill>
                <a:latin typeface="Work Sans" pitchFamily="2" charset="0"/>
              </a:rPr>
              <a:t>Eclipse</a:t>
            </a:r>
          </a:p>
          <a:p>
            <a:pPr marL="285750" indent="-285750">
              <a:buFont typeface="Arial" panose="020B0604020202020204" pitchFamily="34" charset="0"/>
              <a:buChar char="•"/>
            </a:pPr>
            <a:r>
              <a:rPr lang="en-IN" sz="2000" dirty="0">
                <a:solidFill>
                  <a:srgbClr val="002060"/>
                </a:solidFill>
                <a:latin typeface="Work Sans" pitchFamily="2" charset="0"/>
              </a:rPr>
              <a:t>NetBeans</a:t>
            </a:r>
          </a:p>
          <a:p>
            <a:pPr marL="285750" indent="-285750">
              <a:buFont typeface="Arial" panose="020B0604020202020204" pitchFamily="34" charset="0"/>
              <a:buChar char="•"/>
            </a:pPr>
            <a:r>
              <a:rPr lang="en-IN" sz="2000" dirty="0">
                <a:solidFill>
                  <a:srgbClr val="002060"/>
                </a:solidFill>
                <a:latin typeface="Work Sans" pitchFamily="2" charset="0"/>
              </a:rPr>
              <a:t>IntelliJ IDEA</a:t>
            </a:r>
          </a:p>
          <a:p>
            <a:pPr marL="285750" indent="-285750">
              <a:buFont typeface="Arial" panose="020B0604020202020204" pitchFamily="34" charset="0"/>
              <a:buChar char="•"/>
            </a:pPr>
            <a:r>
              <a:rPr lang="en-IN" sz="2000" dirty="0">
                <a:solidFill>
                  <a:srgbClr val="002060"/>
                </a:solidFill>
                <a:latin typeface="Work Sans" pitchFamily="2" charset="0"/>
              </a:rPr>
              <a:t>BlueJ</a:t>
            </a:r>
          </a:p>
          <a:p>
            <a:pPr marL="285750" indent="-285750">
              <a:buFont typeface="Arial" panose="020B0604020202020204" pitchFamily="34" charset="0"/>
              <a:buChar char="•"/>
            </a:pPr>
            <a:r>
              <a:rPr lang="en-IN" sz="2000" dirty="0">
                <a:solidFill>
                  <a:srgbClr val="002060"/>
                </a:solidFill>
                <a:latin typeface="Work Sans" pitchFamily="2" charset="0"/>
              </a:rPr>
              <a:t>JDeveloper</a:t>
            </a:r>
          </a:p>
          <a:p>
            <a:pPr marL="285750" indent="-285750">
              <a:buFont typeface="Arial" panose="020B0604020202020204" pitchFamily="34" charset="0"/>
              <a:buChar char="•"/>
            </a:pPr>
            <a:r>
              <a:rPr lang="en-IN" sz="2000" dirty="0">
                <a:solidFill>
                  <a:srgbClr val="002060"/>
                </a:solidFill>
                <a:latin typeface="Work Sans" pitchFamily="2" charset="0"/>
              </a:rPr>
              <a:t>MyEclipse</a:t>
            </a:r>
          </a:p>
          <a:p>
            <a:pPr marL="285750" indent="-285750">
              <a:buFont typeface="Arial" panose="020B0604020202020204" pitchFamily="34" charset="0"/>
              <a:buChar char="•"/>
            </a:pPr>
            <a:r>
              <a:rPr lang="en-IN" sz="2000" dirty="0">
                <a:solidFill>
                  <a:srgbClr val="002060"/>
                </a:solidFill>
                <a:latin typeface="Work Sans" pitchFamily="2" charset="0"/>
              </a:rPr>
              <a:t>Greenfoot</a:t>
            </a:r>
          </a:p>
          <a:p>
            <a:pPr marL="285750" indent="-285750">
              <a:buFont typeface="Arial" panose="020B0604020202020204" pitchFamily="34" charset="0"/>
              <a:buChar char="•"/>
            </a:pPr>
            <a:r>
              <a:rPr lang="en-IN" sz="2000" dirty="0">
                <a:solidFill>
                  <a:srgbClr val="002060"/>
                </a:solidFill>
                <a:latin typeface="Work Sans" pitchFamily="2" charset="0"/>
              </a:rPr>
              <a:t>jGRASP</a:t>
            </a:r>
          </a:p>
          <a:p>
            <a:pPr marL="285750" indent="-285750">
              <a:buFont typeface="Arial" panose="020B0604020202020204" pitchFamily="34" charset="0"/>
              <a:buChar char="•"/>
            </a:pPr>
            <a:r>
              <a:rPr lang="en-IN" sz="2000" dirty="0">
                <a:solidFill>
                  <a:srgbClr val="002060"/>
                </a:solidFill>
                <a:latin typeface="Work Sans" pitchFamily="2" charset="0"/>
              </a:rPr>
              <a:t>jCreator</a:t>
            </a:r>
          </a:p>
          <a:p>
            <a:pPr marL="285750" indent="-285750">
              <a:buFont typeface="Arial" panose="020B0604020202020204" pitchFamily="34" charset="0"/>
              <a:buChar char="•"/>
            </a:pPr>
            <a:r>
              <a:rPr lang="en-IN" sz="2000" dirty="0">
                <a:solidFill>
                  <a:srgbClr val="002060"/>
                </a:solidFill>
                <a:latin typeface="Work Sans" pitchFamily="2" charset="0"/>
              </a:rPr>
              <a:t>DrJava</a:t>
            </a:r>
          </a:p>
        </p:txBody>
      </p:sp>
    </p:spTree>
    <p:extLst>
      <p:ext uri="{BB962C8B-B14F-4D97-AF65-F5344CB8AC3E}">
        <p14:creationId xmlns:p14="http://schemas.microsoft.com/office/powerpoint/2010/main" val="3499182013"/>
      </p:ext>
    </p:extLst>
  </p:cSld>
  <p:clrMapOvr>
    <a:masterClrMapping/>
  </p:clrMapOvr>
  <p:transition>
    <p:fade/>
  </p:transition>
</p:sld>
</file>

<file path=ppt/theme/theme1.xml><?xml version="1.0" encoding="utf-8"?>
<a:theme xmlns:a="http://schemas.openxmlformats.org/drawingml/2006/main" name="WHITE">
  <a:themeElements>
    <a:clrScheme name="Custom 105">
      <a:dk1>
        <a:srgbClr val="FFFFFF"/>
      </a:dk1>
      <a:lt1>
        <a:srgbClr val="000000"/>
      </a:lt1>
      <a:dk2>
        <a:srgbClr val="FFFFFF"/>
      </a:dk2>
      <a:lt2>
        <a:srgbClr val="000000"/>
      </a:lt2>
      <a:accent1>
        <a:srgbClr val="4336F4"/>
      </a:accent1>
      <a:accent2>
        <a:srgbClr val="4336F4"/>
      </a:accent2>
      <a:accent3>
        <a:srgbClr val="4336F4"/>
      </a:accent3>
      <a:accent4>
        <a:srgbClr val="4336F4"/>
      </a:accent4>
      <a:accent5>
        <a:srgbClr val="4336F4"/>
      </a:accent5>
      <a:accent6>
        <a:srgbClr val="4336F4"/>
      </a:accent6>
      <a:hlink>
        <a:srgbClr val="4336F4"/>
      </a:hlink>
      <a:folHlink>
        <a:srgbClr val="4336F4"/>
      </a:folHlink>
    </a:clrScheme>
    <a:fontScheme name="Custom 7">
      <a:majorFont>
        <a:latin typeface="Inter Semi Bold"/>
        <a:ea typeface=""/>
        <a:cs typeface=""/>
      </a:majorFont>
      <a:minorFont>
        <a:latin typeface="Inte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26527</TotalTime>
  <Words>1077</Words>
  <Application>Microsoft Office PowerPoint</Application>
  <PresentationFormat>Widescreen</PresentationFormat>
  <Paragraphs>225</Paragraphs>
  <Slides>30</Slides>
  <Notes>29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Roboto Slab</vt:lpstr>
      <vt:lpstr>Work Sans</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Slidor - Selfone</dc:title>
  <dc:creator>Slidor</dc:creator>
  <cp:keywords>selfone</cp:keywords>
  <cp:lastModifiedBy>Amol  Patil</cp:lastModifiedBy>
  <cp:revision>571</cp:revision>
  <dcterms:created xsi:type="dcterms:W3CDTF">2019-03-28T09:08:51Z</dcterms:created>
  <dcterms:modified xsi:type="dcterms:W3CDTF">2024-12-13T12:02:29Z</dcterms:modified>
</cp:coreProperties>
</file>