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0"/>
  </p:notesMasterIdLst>
  <p:sldIdLst>
    <p:sldId id="358" r:id="rId2"/>
    <p:sldId id="347" r:id="rId3"/>
    <p:sldId id="422" r:id="rId4"/>
    <p:sldId id="443" r:id="rId5"/>
    <p:sldId id="385" r:id="rId6"/>
    <p:sldId id="444" r:id="rId7"/>
    <p:sldId id="445" r:id="rId8"/>
    <p:sldId id="446" r:id="rId9"/>
    <p:sldId id="447" r:id="rId10"/>
    <p:sldId id="448" r:id="rId11"/>
    <p:sldId id="449" r:id="rId12"/>
    <p:sldId id="450" r:id="rId13"/>
    <p:sldId id="451" r:id="rId14"/>
    <p:sldId id="456" r:id="rId15"/>
    <p:sldId id="457" r:id="rId16"/>
    <p:sldId id="458" r:id="rId17"/>
    <p:sldId id="459" r:id="rId18"/>
    <p:sldId id="460" r:id="rId19"/>
    <p:sldId id="461" r:id="rId20"/>
    <p:sldId id="452" r:id="rId21"/>
    <p:sldId id="453" r:id="rId22"/>
    <p:sldId id="462" r:id="rId23"/>
    <p:sldId id="454" r:id="rId24"/>
    <p:sldId id="455" r:id="rId25"/>
    <p:sldId id="463" r:id="rId26"/>
    <p:sldId id="464" r:id="rId27"/>
    <p:sldId id="465" r:id="rId28"/>
    <p:sldId id="466"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ts" id="{DB4EE011-F8CE-49EE-AADD-7C902F8BBF21}">
          <p14:sldIdLst>
            <p14:sldId id="358"/>
          </p14:sldIdLst>
        </p14:section>
        <p14:section name="Cover Slide" id="{EAEED41A-DC41-4E7A-B794-83819DBB3E5D}">
          <p14:sldIdLst/>
        </p14:section>
        <p14:section name="Images Slides" id="{C5428DC1-19CF-4922-B5F4-450CFD13C505}">
          <p14:sldIdLst>
            <p14:sldId id="347"/>
            <p14:sldId id="422"/>
            <p14:sldId id="443"/>
            <p14:sldId id="385"/>
            <p14:sldId id="444"/>
            <p14:sldId id="445"/>
            <p14:sldId id="446"/>
            <p14:sldId id="447"/>
            <p14:sldId id="448"/>
            <p14:sldId id="449"/>
            <p14:sldId id="450"/>
            <p14:sldId id="451"/>
            <p14:sldId id="456"/>
            <p14:sldId id="457"/>
            <p14:sldId id="458"/>
            <p14:sldId id="459"/>
            <p14:sldId id="460"/>
            <p14:sldId id="461"/>
            <p14:sldId id="452"/>
            <p14:sldId id="453"/>
            <p14:sldId id="462"/>
            <p14:sldId id="454"/>
            <p14:sldId id="455"/>
            <p14:sldId id="463"/>
            <p14:sldId id="464"/>
            <p14:sldId id="465"/>
            <p14:sldId id="466"/>
          </p14:sldIdLst>
        </p14:section>
        <p14:section name="Text - Slides" id="{6156A3A9-F553-4AF0-848C-9BBF9A58A6BF}">
          <p14:sldIdLst/>
        </p14:section>
        <p14:section name="3D Mockups - Slides" id="{F3CE30E4-97B3-4F10-8499-05E7EAEEFD9E}">
          <p14:sldIdLst/>
        </p14:section>
        <p14:section name="Team Slides" id="{A78079BD-CC6B-415F-A89A-892F09E1CF30}">
          <p14:sldIdLst/>
        </p14:section>
        <p14:section name="Graph and Number Slides" id="{10899A1A-069E-4CC3-8EF3-EECF16831075}">
          <p14:sldIdLst/>
        </p14:section>
        <p14:section name="Pricing Slides" id="{89E22FB8-9EB6-412E-A627-674501CA368D}">
          <p14:sldIdLst/>
        </p14:section>
        <p14:section name="Ressources - Slides" id="{FCAD3388-6E6A-46AA-9D8E-E92C91BB8B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wan" initials="E" lastIdx="1" clrIdx="0">
    <p:extLst>
      <p:ext uri="{19B8F6BF-5375-455C-9EA6-DF929625EA0E}">
        <p15:presenceInfo xmlns:p15="http://schemas.microsoft.com/office/powerpoint/2012/main" userId="Erwan" providerId="None"/>
      </p:ext>
    </p:extLst>
  </p:cmAuthor>
  <p:cmAuthor id="2" name="Jerome BESTEL" initials="JB" lastIdx="2" clrIdx="1">
    <p:extLst>
      <p:ext uri="{19B8F6BF-5375-455C-9EA6-DF929625EA0E}">
        <p15:presenceInfo xmlns:p15="http://schemas.microsoft.com/office/powerpoint/2012/main" userId="16478a9b5c87d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090E"/>
    <a:srgbClr val="000000"/>
    <a:srgbClr val="111111"/>
    <a:srgbClr val="4336F4"/>
    <a:srgbClr val="F2F2F2"/>
    <a:srgbClr val="262626"/>
    <a:srgbClr val="FC5818"/>
    <a:srgbClr val="321900"/>
    <a:srgbClr val="72A0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17" autoAdjust="0"/>
    <p:restoredTop sz="97362" autoAdjust="0"/>
  </p:normalViewPr>
  <p:slideViewPr>
    <p:cSldViewPr snapToGrid="0" showGuides="1">
      <p:cViewPr varScale="1">
        <p:scale>
          <a:sx n="82" d="100"/>
          <a:sy n="82" d="100"/>
        </p:scale>
        <p:origin x="83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BC1A981-7AA1-4167-8CEC-3C4435E29740}" type="datetimeFigureOut">
              <a:rPr lang="fr-FR" smtClean="0"/>
              <a:pPr/>
              <a:t>21/11/2023</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6420C69-8C73-4047-85CC-F5445B7DF61C}" type="slidenum">
              <a:rPr lang="fr-FR" smtClean="0"/>
              <a:pPr/>
              <a:t>‹#›</a:t>
            </a:fld>
            <a:endParaRPr lang="fr-FR" dirty="0"/>
          </a:p>
        </p:txBody>
      </p:sp>
    </p:spTree>
    <p:extLst>
      <p:ext uri="{BB962C8B-B14F-4D97-AF65-F5344CB8AC3E}">
        <p14:creationId xmlns:p14="http://schemas.microsoft.com/office/powerpoint/2010/main" val="31605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a:t>
            </a:fld>
            <a:endParaRPr lang="fr-FR" dirty="0"/>
          </a:p>
        </p:txBody>
      </p:sp>
    </p:spTree>
    <p:extLst>
      <p:ext uri="{BB962C8B-B14F-4D97-AF65-F5344CB8AC3E}">
        <p14:creationId xmlns:p14="http://schemas.microsoft.com/office/powerpoint/2010/main" val="303296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11</a:t>
            </a:fld>
            <a:endParaRPr lang="fr-FR" dirty="0"/>
          </a:p>
        </p:txBody>
      </p:sp>
    </p:spTree>
    <p:extLst>
      <p:ext uri="{BB962C8B-B14F-4D97-AF65-F5344CB8AC3E}">
        <p14:creationId xmlns:p14="http://schemas.microsoft.com/office/powerpoint/2010/main" val="334538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12</a:t>
            </a:fld>
            <a:endParaRPr lang="fr-FR" dirty="0"/>
          </a:p>
        </p:txBody>
      </p:sp>
    </p:spTree>
    <p:extLst>
      <p:ext uri="{BB962C8B-B14F-4D97-AF65-F5344CB8AC3E}">
        <p14:creationId xmlns:p14="http://schemas.microsoft.com/office/powerpoint/2010/main" val="340288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13</a:t>
            </a:fld>
            <a:endParaRPr lang="fr-FR" dirty="0"/>
          </a:p>
        </p:txBody>
      </p:sp>
    </p:spTree>
    <p:extLst>
      <p:ext uri="{BB962C8B-B14F-4D97-AF65-F5344CB8AC3E}">
        <p14:creationId xmlns:p14="http://schemas.microsoft.com/office/powerpoint/2010/main" val="14683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14</a:t>
            </a:fld>
            <a:endParaRPr lang="fr-FR" dirty="0"/>
          </a:p>
        </p:txBody>
      </p:sp>
    </p:spTree>
    <p:extLst>
      <p:ext uri="{BB962C8B-B14F-4D97-AF65-F5344CB8AC3E}">
        <p14:creationId xmlns:p14="http://schemas.microsoft.com/office/powerpoint/2010/main" val="392884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15</a:t>
            </a:fld>
            <a:endParaRPr lang="fr-FR" dirty="0"/>
          </a:p>
        </p:txBody>
      </p:sp>
    </p:spTree>
    <p:extLst>
      <p:ext uri="{BB962C8B-B14F-4D97-AF65-F5344CB8AC3E}">
        <p14:creationId xmlns:p14="http://schemas.microsoft.com/office/powerpoint/2010/main" val="3843937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16</a:t>
            </a:fld>
            <a:endParaRPr lang="fr-FR" dirty="0"/>
          </a:p>
        </p:txBody>
      </p:sp>
    </p:spTree>
    <p:extLst>
      <p:ext uri="{BB962C8B-B14F-4D97-AF65-F5344CB8AC3E}">
        <p14:creationId xmlns:p14="http://schemas.microsoft.com/office/powerpoint/2010/main" val="152316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17</a:t>
            </a:fld>
            <a:endParaRPr lang="fr-FR" dirty="0"/>
          </a:p>
        </p:txBody>
      </p:sp>
    </p:spTree>
    <p:extLst>
      <p:ext uri="{BB962C8B-B14F-4D97-AF65-F5344CB8AC3E}">
        <p14:creationId xmlns:p14="http://schemas.microsoft.com/office/powerpoint/2010/main" val="374118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18</a:t>
            </a:fld>
            <a:endParaRPr lang="fr-FR" dirty="0"/>
          </a:p>
        </p:txBody>
      </p:sp>
    </p:spTree>
    <p:extLst>
      <p:ext uri="{BB962C8B-B14F-4D97-AF65-F5344CB8AC3E}">
        <p14:creationId xmlns:p14="http://schemas.microsoft.com/office/powerpoint/2010/main" val="16489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19</a:t>
            </a:fld>
            <a:endParaRPr lang="fr-FR" dirty="0"/>
          </a:p>
        </p:txBody>
      </p:sp>
    </p:spTree>
    <p:extLst>
      <p:ext uri="{BB962C8B-B14F-4D97-AF65-F5344CB8AC3E}">
        <p14:creationId xmlns:p14="http://schemas.microsoft.com/office/powerpoint/2010/main" val="1342928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20</a:t>
            </a:fld>
            <a:endParaRPr lang="fr-FR" dirty="0"/>
          </a:p>
        </p:txBody>
      </p:sp>
    </p:spTree>
    <p:extLst>
      <p:ext uri="{BB962C8B-B14F-4D97-AF65-F5344CB8AC3E}">
        <p14:creationId xmlns:p14="http://schemas.microsoft.com/office/powerpoint/2010/main" val="162893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a:t>
            </a:fld>
            <a:endParaRPr lang="fr-FR" dirty="0"/>
          </a:p>
        </p:txBody>
      </p:sp>
    </p:spTree>
    <p:extLst>
      <p:ext uri="{BB962C8B-B14F-4D97-AF65-F5344CB8AC3E}">
        <p14:creationId xmlns:p14="http://schemas.microsoft.com/office/powerpoint/2010/main" val="1471295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21</a:t>
            </a:fld>
            <a:endParaRPr lang="fr-FR" dirty="0"/>
          </a:p>
        </p:txBody>
      </p:sp>
    </p:spTree>
    <p:extLst>
      <p:ext uri="{BB962C8B-B14F-4D97-AF65-F5344CB8AC3E}">
        <p14:creationId xmlns:p14="http://schemas.microsoft.com/office/powerpoint/2010/main" val="428755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22</a:t>
            </a:fld>
            <a:endParaRPr lang="fr-FR" dirty="0"/>
          </a:p>
        </p:txBody>
      </p:sp>
    </p:spTree>
    <p:extLst>
      <p:ext uri="{BB962C8B-B14F-4D97-AF65-F5344CB8AC3E}">
        <p14:creationId xmlns:p14="http://schemas.microsoft.com/office/powerpoint/2010/main" val="1061305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23</a:t>
            </a:fld>
            <a:endParaRPr lang="fr-FR" dirty="0"/>
          </a:p>
        </p:txBody>
      </p:sp>
    </p:spTree>
    <p:extLst>
      <p:ext uri="{BB962C8B-B14F-4D97-AF65-F5344CB8AC3E}">
        <p14:creationId xmlns:p14="http://schemas.microsoft.com/office/powerpoint/2010/main" val="188616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24</a:t>
            </a:fld>
            <a:endParaRPr lang="fr-FR" dirty="0"/>
          </a:p>
        </p:txBody>
      </p:sp>
    </p:spTree>
    <p:extLst>
      <p:ext uri="{BB962C8B-B14F-4D97-AF65-F5344CB8AC3E}">
        <p14:creationId xmlns:p14="http://schemas.microsoft.com/office/powerpoint/2010/main" val="494022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25</a:t>
            </a:fld>
            <a:endParaRPr lang="fr-FR" dirty="0"/>
          </a:p>
        </p:txBody>
      </p:sp>
    </p:spTree>
    <p:extLst>
      <p:ext uri="{BB962C8B-B14F-4D97-AF65-F5344CB8AC3E}">
        <p14:creationId xmlns:p14="http://schemas.microsoft.com/office/powerpoint/2010/main" val="948996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26</a:t>
            </a:fld>
            <a:endParaRPr lang="fr-FR" dirty="0"/>
          </a:p>
        </p:txBody>
      </p:sp>
    </p:spTree>
    <p:extLst>
      <p:ext uri="{BB962C8B-B14F-4D97-AF65-F5344CB8AC3E}">
        <p14:creationId xmlns:p14="http://schemas.microsoft.com/office/powerpoint/2010/main" val="4001059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27</a:t>
            </a:fld>
            <a:endParaRPr lang="fr-FR" dirty="0"/>
          </a:p>
        </p:txBody>
      </p:sp>
    </p:spTree>
    <p:extLst>
      <p:ext uri="{BB962C8B-B14F-4D97-AF65-F5344CB8AC3E}">
        <p14:creationId xmlns:p14="http://schemas.microsoft.com/office/powerpoint/2010/main" val="3863057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28</a:t>
            </a:fld>
            <a:endParaRPr lang="fr-FR" dirty="0"/>
          </a:p>
        </p:txBody>
      </p:sp>
    </p:spTree>
    <p:extLst>
      <p:ext uri="{BB962C8B-B14F-4D97-AF65-F5344CB8AC3E}">
        <p14:creationId xmlns:p14="http://schemas.microsoft.com/office/powerpoint/2010/main" val="359494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a:t>
            </a:fld>
            <a:endParaRPr lang="fr-FR" dirty="0"/>
          </a:p>
        </p:txBody>
      </p:sp>
    </p:spTree>
    <p:extLst>
      <p:ext uri="{BB962C8B-B14F-4D97-AF65-F5344CB8AC3E}">
        <p14:creationId xmlns:p14="http://schemas.microsoft.com/office/powerpoint/2010/main" val="274324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a:t>
            </a:fld>
            <a:endParaRPr lang="fr-FR" dirty="0"/>
          </a:p>
        </p:txBody>
      </p:sp>
    </p:spTree>
    <p:extLst>
      <p:ext uri="{BB962C8B-B14F-4D97-AF65-F5344CB8AC3E}">
        <p14:creationId xmlns:p14="http://schemas.microsoft.com/office/powerpoint/2010/main" val="217293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a:t>
            </a:fld>
            <a:endParaRPr lang="fr-FR" dirty="0"/>
          </a:p>
        </p:txBody>
      </p:sp>
    </p:spTree>
    <p:extLst>
      <p:ext uri="{BB962C8B-B14F-4D97-AF65-F5344CB8AC3E}">
        <p14:creationId xmlns:p14="http://schemas.microsoft.com/office/powerpoint/2010/main" val="64265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7</a:t>
            </a:fld>
            <a:endParaRPr lang="fr-FR" dirty="0"/>
          </a:p>
        </p:txBody>
      </p:sp>
    </p:spTree>
    <p:extLst>
      <p:ext uri="{BB962C8B-B14F-4D97-AF65-F5344CB8AC3E}">
        <p14:creationId xmlns:p14="http://schemas.microsoft.com/office/powerpoint/2010/main" val="230658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8</a:t>
            </a:fld>
            <a:endParaRPr lang="fr-FR" dirty="0"/>
          </a:p>
        </p:txBody>
      </p:sp>
    </p:spTree>
    <p:extLst>
      <p:ext uri="{BB962C8B-B14F-4D97-AF65-F5344CB8AC3E}">
        <p14:creationId xmlns:p14="http://schemas.microsoft.com/office/powerpoint/2010/main" val="185787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9</a:t>
            </a:fld>
            <a:endParaRPr lang="fr-FR" dirty="0"/>
          </a:p>
        </p:txBody>
      </p:sp>
    </p:spTree>
    <p:extLst>
      <p:ext uri="{BB962C8B-B14F-4D97-AF65-F5344CB8AC3E}">
        <p14:creationId xmlns:p14="http://schemas.microsoft.com/office/powerpoint/2010/main" val="325486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10</a:t>
            </a:fld>
            <a:endParaRPr lang="fr-FR" dirty="0"/>
          </a:p>
        </p:txBody>
      </p:sp>
    </p:spTree>
    <p:extLst>
      <p:ext uri="{BB962C8B-B14F-4D97-AF65-F5344CB8AC3E}">
        <p14:creationId xmlns:p14="http://schemas.microsoft.com/office/powerpoint/2010/main" val="57475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slidor.f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5B84A04-AE08-4F2A-8FCB-24ED92EA0C63}"/>
              </a:ext>
            </a:extLst>
          </p:cNvPr>
          <p:cNvSpPr>
            <a:spLocks noGrp="1"/>
          </p:cNvSpPr>
          <p:nvPr>
            <p:ph type="pic" sz="quarter" idx="10" hasCustomPrompt="1"/>
          </p:nvPr>
        </p:nvSpPr>
        <p:spPr>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6" name="Picture Placeholder 13">
            <a:extLst>
              <a:ext uri="{FF2B5EF4-FFF2-40B4-BE49-F238E27FC236}">
                <a16:creationId xmlns:a16="http://schemas.microsoft.com/office/drawing/2014/main" id="{293DB316-8BB8-4E5B-A3DE-E9BE6CC1D4CD}"/>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24988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D Mockup Slide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FDA1EE-08F5-479E-A89D-494C2E221AF8}"/>
              </a:ext>
            </a:extLst>
          </p:cNvPr>
          <p:cNvSpPr>
            <a:spLocks noGrp="1"/>
          </p:cNvSpPr>
          <p:nvPr>
            <p:ph type="pic" sz="quarter" idx="10" hasCustomPrompt="1"/>
          </p:nvPr>
        </p:nvSpPr>
        <p:spPr>
          <a:xfrm rot="18720000">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000000">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30423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 Slide">
    <p:spTree>
      <p:nvGrpSpPr>
        <p:cNvPr id="1" name=""/>
        <p:cNvGrpSpPr/>
        <p:nvPr/>
      </p:nvGrpSpPr>
      <p:grpSpPr>
        <a:xfrm>
          <a:off x="0" y="0"/>
          <a:ext cx="0" cy="0"/>
          <a:chOff x="0" y="0"/>
          <a:chExt cx="0" cy="0"/>
        </a:xfrm>
      </p:grpSpPr>
      <p:sp>
        <p:nvSpPr>
          <p:cNvPr id="3" name="Picture Placeholder 50">
            <a:extLst>
              <a:ext uri="{FF2B5EF4-FFF2-40B4-BE49-F238E27FC236}">
                <a16:creationId xmlns:a16="http://schemas.microsoft.com/office/drawing/2014/main" id="{19537088-2C08-40DD-8327-B0748A9B3948}"/>
              </a:ext>
            </a:extLst>
          </p:cNvPr>
          <p:cNvSpPr>
            <a:spLocks noGrp="1"/>
          </p:cNvSpPr>
          <p:nvPr>
            <p:ph type="pic" sz="quarter" idx="12" hasCustomPrompt="1"/>
          </p:nvPr>
        </p:nvSpPr>
        <p:spPr>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4" name="Picture Placeholder 52">
            <a:extLst>
              <a:ext uri="{FF2B5EF4-FFF2-40B4-BE49-F238E27FC236}">
                <a16:creationId xmlns:a16="http://schemas.microsoft.com/office/drawing/2014/main" id="{EF5342BF-7B84-4F5A-BBF6-8E0D19A13540}"/>
              </a:ext>
            </a:extLst>
          </p:cNvPr>
          <p:cNvSpPr>
            <a:spLocks noGrp="1"/>
          </p:cNvSpPr>
          <p:nvPr>
            <p:ph type="pic" sz="quarter" idx="13" hasCustomPrompt="1"/>
          </p:nvPr>
        </p:nvSpPr>
        <p:spPr>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5" name="Picture Placeholder 54">
            <a:extLst>
              <a:ext uri="{FF2B5EF4-FFF2-40B4-BE49-F238E27FC236}">
                <a16:creationId xmlns:a16="http://schemas.microsoft.com/office/drawing/2014/main" id="{47E36813-127F-474C-990F-A2EF2ADA7DDF}"/>
              </a:ext>
            </a:extLst>
          </p:cNvPr>
          <p:cNvSpPr>
            <a:spLocks noGrp="1"/>
          </p:cNvSpPr>
          <p:nvPr>
            <p:ph type="pic" sz="quarter" idx="10" hasCustomPrompt="1"/>
          </p:nvPr>
        </p:nvSpPr>
        <p:spPr>
          <a:xfrm>
            <a:off x="4108450" y="2447925"/>
            <a:ext cx="1446678" cy="2586136"/>
          </a:xfrm>
          <a:prstGeom prst="rect">
            <a:avLst/>
          </a:prstGeom>
          <a:solidFill>
            <a:schemeClr val="accent1"/>
          </a:solidFill>
        </p:spPr>
        <p:txBody>
          <a:bodyPr tIns="25200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6" name="Picture Placeholder 56">
            <a:extLst>
              <a:ext uri="{FF2B5EF4-FFF2-40B4-BE49-F238E27FC236}">
                <a16:creationId xmlns:a16="http://schemas.microsoft.com/office/drawing/2014/main" id="{7A57136A-8576-442D-B332-7F0D79900E01}"/>
              </a:ext>
            </a:extLst>
          </p:cNvPr>
          <p:cNvSpPr>
            <a:spLocks noGrp="1"/>
          </p:cNvSpPr>
          <p:nvPr>
            <p:ph type="pic" sz="quarter" idx="11" hasCustomPrompt="1"/>
          </p:nvPr>
        </p:nvSpPr>
        <p:spPr>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5180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y">
    <p:spTree>
      <p:nvGrpSpPr>
        <p:cNvPr id="1" name=""/>
        <p:cNvGrpSpPr/>
        <p:nvPr/>
      </p:nvGrpSpPr>
      <p:grpSpPr>
        <a:xfrm>
          <a:off x="0" y="0"/>
          <a:ext cx="0" cy="0"/>
          <a:chOff x="0" y="0"/>
          <a:chExt cx="0" cy="0"/>
        </a:xfrm>
      </p:grpSpPr>
      <p:sp>
        <p:nvSpPr>
          <p:cNvPr id="131" name="Picture Placeholder 130">
            <a:extLst>
              <a:ext uri="{FF2B5EF4-FFF2-40B4-BE49-F238E27FC236}">
                <a16:creationId xmlns:a16="http://schemas.microsoft.com/office/drawing/2014/main" id="{FECF150B-77EA-4887-8E00-9D3E66A9F00F}"/>
              </a:ext>
            </a:extLst>
          </p:cNvPr>
          <p:cNvSpPr>
            <a:spLocks noGrp="1"/>
          </p:cNvSpPr>
          <p:nvPr>
            <p:ph type="pic" sz="quarter" idx="14" hasCustomPrompt="1"/>
          </p:nvPr>
        </p:nvSpPr>
        <p:spPr>
          <a:xfrm rot="900000">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2" name="Picture Placeholder 131">
            <a:extLst>
              <a:ext uri="{FF2B5EF4-FFF2-40B4-BE49-F238E27FC236}">
                <a16:creationId xmlns:a16="http://schemas.microsoft.com/office/drawing/2014/main" id="{566FBD37-2BA1-4A77-BF18-A1BB83740C45}"/>
              </a:ext>
            </a:extLst>
          </p:cNvPr>
          <p:cNvSpPr>
            <a:spLocks noGrp="1"/>
          </p:cNvSpPr>
          <p:nvPr>
            <p:ph type="pic" sz="quarter" idx="15" hasCustomPrompt="1"/>
          </p:nvPr>
        </p:nvSpPr>
        <p:spPr>
          <a:xfrm rot="900000">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3" name="Picture Placeholder 132">
            <a:extLst>
              <a:ext uri="{FF2B5EF4-FFF2-40B4-BE49-F238E27FC236}">
                <a16:creationId xmlns:a16="http://schemas.microsoft.com/office/drawing/2014/main" id="{091996E3-EF2E-439C-A4C6-315C57ABCA38}"/>
              </a:ext>
            </a:extLst>
          </p:cNvPr>
          <p:cNvSpPr>
            <a:spLocks noGrp="1"/>
          </p:cNvSpPr>
          <p:nvPr>
            <p:ph type="pic" sz="quarter" idx="16" hasCustomPrompt="1"/>
          </p:nvPr>
        </p:nvSpPr>
        <p:spPr>
          <a:xfrm rot="900000">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4" name="Picture Placeholder 133">
            <a:extLst>
              <a:ext uri="{FF2B5EF4-FFF2-40B4-BE49-F238E27FC236}">
                <a16:creationId xmlns:a16="http://schemas.microsoft.com/office/drawing/2014/main" id="{73745553-5B35-458A-B649-6F527B2F98EC}"/>
              </a:ext>
            </a:extLst>
          </p:cNvPr>
          <p:cNvSpPr>
            <a:spLocks noGrp="1"/>
          </p:cNvSpPr>
          <p:nvPr>
            <p:ph type="pic" sz="quarter" idx="17" hasCustomPrompt="1"/>
          </p:nvPr>
        </p:nvSpPr>
        <p:spPr>
          <a:xfrm rot="900000">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5" name="Picture Placeholder 134">
            <a:extLst>
              <a:ext uri="{FF2B5EF4-FFF2-40B4-BE49-F238E27FC236}">
                <a16:creationId xmlns:a16="http://schemas.microsoft.com/office/drawing/2014/main" id="{882D6673-30FF-421B-B530-5F7BB9B1D01D}"/>
              </a:ext>
            </a:extLst>
          </p:cNvPr>
          <p:cNvSpPr>
            <a:spLocks noGrp="1"/>
          </p:cNvSpPr>
          <p:nvPr>
            <p:ph type="pic" sz="quarter" idx="18" hasCustomPrompt="1"/>
          </p:nvPr>
        </p:nvSpPr>
        <p:spPr>
          <a:xfrm rot="900000">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6" name="Picture Placeholder 135">
            <a:extLst>
              <a:ext uri="{FF2B5EF4-FFF2-40B4-BE49-F238E27FC236}">
                <a16:creationId xmlns:a16="http://schemas.microsoft.com/office/drawing/2014/main" id="{1ADA94DF-EBA7-4F84-8914-37E65C61026F}"/>
              </a:ext>
            </a:extLst>
          </p:cNvPr>
          <p:cNvSpPr>
            <a:spLocks noGrp="1"/>
          </p:cNvSpPr>
          <p:nvPr>
            <p:ph type="pic" sz="quarter" idx="19" hasCustomPrompt="1"/>
          </p:nvPr>
        </p:nvSpPr>
        <p:spPr>
          <a:xfrm rot="900000">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7" name="Picture Placeholder 136">
            <a:extLst>
              <a:ext uri="{FF2B5EF4-FFF2-40B4-BE49-F238E27FC236}">
                <a16:creationId xmlns:a16="http://schemas.microsoft.com/office/drawing/2014/main" id="{6D2D7FA7-D8F6-4D5E-B8BD-826050092BCC}"/>
              </a:ext>
            </a:extLst>
          </p:cNvPr>
          <p:cNvSpPr>
            <a:spLocks noGrp="1"/>
          </p:cNvSpPr>
          <p:nvPr>
            <p:ph type="pic" sz="quarter" idx="20" hasCustomPrompt="1"/>
          </p:nvPr>
        </p:nvSpPr>
        <p:spPr>
          <a:xfrm rot="900000">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8" name="Picture Placeholder 137">
            <a:extLst>
              <a:ext uri="{FF2B5EF4-FFF2-40B4-BE49-F238E27FC236}">
                <a16:creationId xmlns:a16="http://schemas.microsoft.com/office/drawing/2014/main" id="{7A776046-573F-44DE-BD2C-3607CA3963F2}"/>
              </a:ext>
            </a:extLst>
          </p:cNvPr>
          <p:cNvSpPr>
            <a:spLocks noGrp="1"/>
          </p:cNvSpPr>
          <p:nvPr>
            <p:ph type="pic" sz="quarter" idx="21" hasCustomPrompt="1"/>
          </p:nvPr>
        </p:nvSpPr>
        <p:spPr>
          <a:xfrm rot="900000">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9" name="Picture Placeholder 138">
            <a:extLst>
              <a:ext uri="{FF2B5EF4-FFF2-40B4-BE49-F238E27FC236}">
                <a16:creationId xmlns:a16="http://schemas.microsoft.com/office/drawing/2014/main" id="{2A1E453A-CEFB-491F-B378-DCD5C533BC85}"/>
              </a:ext>
            </a:extLst>
          </p:cNvPr>
          <p:cNvSpPr>
            <a:spLocks noGrp="1"/>
          </p:cNvSpPr>
          <p:nvPr>
            <p:ph type="pic" sz="quarter" idx="22" hasCustomPrompt="1"/>
          </p:nvPr>
        </p:nvSpPr>
        <p:spPr>
          <a:xfrm rot="900000">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0" name="Picture Placeholder 139">
            <a:extLst>
              <a:ext uri="{FF2B5EF4-FFF2-40B4-BE49-F238E27FC236}">
                <a16:creationId xmlns:a16="http://schemas.microsoft.com/office/drawing/2014/main" id="{01EF79B2-1202-441F-93D1-93F0676AEBD2}"/>
              </a:ext>
            </a:extLst>
          </p:cNvPr>
          <p:cNvSpPr>
            <a:spLocks noGrp="1"/>
          </p:cNvSpPr>
          <p:nvPr>
            <p:ph type="pic" sz="quarter" idx="23" hasCustomPrompt="1"/>
          </p:nvPr>
        </p:nvSpPr>
        <p:spPr>
          <a:xfrm rot="900000">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1" name="Picture Placeholder 140">
            <a:extLst>
              <a:ext uri="{FF2B5EF4-FFF2-40B4-BE49-F238E27FC236}">
                <a16:creationId xmlns:a16="http://schemas.microsoft.com/office/drawing/2014/main" id="{95D9DBE6-F4E3-4E22-91C7-3D4B2DDCCE29}"/>
              </a:ext>
            </a:extLst>
          </p:cNvPr>
          <p:cNvSpPr>
            <a:spLocks noGrp="1"/>
          </p:cNvSpPr>
          <p:nvPr>
            <p:ph type="pic" sz="quarter" idx="24" hasCustomPrompt="1"/>
          </p:nvPr>
        </p:nvSpPr>
        <p:spPr>
          <a:xfrm rot="900000">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3418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EB6FC07A-3EED-46D1-8836-B04643806DC4}"/>
              </a:ext>
            </a:extLst>
          </p:cNvPr>
          <p:cNvSpPr>
            <a:spLocks noGrp="1"/>
          </p:cNvSpPr>
          <p:nvPr>
            <p:ph type="pic" sz="quarter" idx="10" hasCustomPrompt="1"/>
          </p:nvPr>
        </p:nvSpPr>
        <p:spPr>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5" name="Picture Placeholder 104">
            <a:extLst>
              <a:ext uri="{FF2B5EF4-FFF2-40B4-BE49-F238E27FC236}">
                <a16:creationId xmlns:a16="http://schemas.microsoft.com/office/drawing/2014/main" id="{31EE06FA-6DBB-427B-8C16-78104D626C32}"/>
              </a:ext>
            </a:extLst>
          </p:cNvPr>
          <p:cNvSpPr>
            <a:spLocks noGrp="1"/>
          </p:cNvSpPr>
          <p:nvPr>
            <p:ph type="pic" sz="quarter" idx="11" hasCustomPrompt="1"/>
          </p:nvPr>
        </p:nvSpPr>
        <p:spPr>
          <a:xfrm>
            <a:off x="1463963"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6" name="Picture Placeholder 105">
            <a:extLst>
              <a:ext uri="{FF2B5EF4-FFF2-40B4-BE49-F238E27FC236}">
                <a16:creationId xmlns:a16="http://schemas.microsoft.com/office/drawing/2014/main" id="{B7C818D4-3B28-4361-8D2F-8CBD17E44189}"/>
              </a:ext>
            </a:extLst>
          </p:cNvPr>
          <p:cNvSpPr>
            <a:spLocks noGrp="1"/>
          </p:cNvSpPr>
          <p:nvPr>
            <p:ph type="pic" sz="quarter" idx="12" hasCustomPrompt="1"/>
          </p:nvPr>
        </p:nvSpPr>
        <p:spPr>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7" name="Picture Placeholder 106">
            <a:extLst>
              <a:ext uri="{FF2B5EF4-FFF2-40B4-BE49-F238E27FC236}">
                <a16:creationId xmlns:a16="http://schemas.microsoft.com/office/drawing/2014/main" id="{7400DAC4-4A0D-44AA-BB9F-9010A269BC99}"/>
              </a:ext>
            </a:extLst>
          </p:cNvPr>
          <p:cNvSpPr>
            <a:spLocks noGrp="1"/>
          </p:cNvSpPr>
          <p:nvPr>
            <p:ph type="pic" sz="quarter" idx="13" hasCustomPrompt="1"/>
          </p:nvPr>
        </p:nvSpPr>
        <p:spPr>
          <a:xfrm>
            <a:off x="348064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8" name="Picture Placeholder 107">
            <a:extLst>
              <a:ext uri="{FF2B5EF4-FFF2-40B4-BE49-F238E27FC236}">
                <a16:creationId xmlns:a16="http://schemas.microsoft.com/office/drawing/2014/main" id="{D3444D8E-42E6-456A-8F7D-EF39576914D6}"/>
              </a:ext>
            </a:extLst>
          </p:cNvPr>
          <p:cNvSpPr>
            <a:spLocks noGrp="1"/>
          </p:cNvSpPr>
          <p:nvPr>
            <p:ph type="pic" sz="quarter" idx="14" hasCustomPrompt="1"/>
          </p:nvPr>
        </p:nvSpPr>
        <p:spPr>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408487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AA9078A-D85C-41F4-B3EC-EC4130DB44F1}"/>
              </a:ext>
            </a:extLst>
          </p:cNvPr>
          <p:cNvSpPr>
            <a:spLocks noGrp="1"/>
          </p:cNvSpPr>
          <p:nvPr>
            <p:ph type="pic" sz="quarter" idx="12" hasCustomPrompt="1"/>
          </p:nvPr>
        </p:nvSpPr>
        <p:spPr>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
        <p:nvSpPr>
          <p:cNvPr id="20" name="Picture Placeholder 19">
            <a:extLst>
              <a:ext uri="{FF2B5EF4-FFF2-40B4-BE49-F238E27FC236}">
                <a16:creationId xmlns:a16="http://schemas.microsoft.com/office/drawing/2014/main" id="{0D6AD3FB-F786-4F0D-8B7C-59007505234D}"/>
              </a:ext>
            </a:extLst>
          </p:cNvPr>
          <p:cNvSpPr>
            <a:spLocks noGrp="1"/>
          </p:cNvSpPr>
          <p:nvPr>
            <p:ph type="pic" sz="quarter" idx="11" hasCustomPrompt="1"/>
          </p:nvPr>
        </p:nvSpPr>
        <p:spPr>
          <a:xfrm>
            <a:off x="1819645" y="2096051"/>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03364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5F7A1BD5-6457-45E0-A708-4A1BBE749033}"/>
              </a:ext>
            </a:extLst>
          </p:cNvPr>
          <p:cNvSpPr>
            <a:spLocks noGrp="1"/>
          </p:cNvSpPr>
          <p:nvPr>
            <p:ph type="pic" sz="quarter" idx="12" hasCustomPrompt="1"/>
          </p:nvPr>
        </p:nvSpPr>
        <p:spPr>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1" name="Picture Placeholder 30">
            <a:extLst>
              <a:ext uri="{FF2B5EF4-FFF2-40B4-BE49-F238E27FC236}">
                <a16:creationId xmlns:a16="http://schemas.microsoft.com/office/drawing/2014/main" id="{CC8CE266-3DEB-4C78-BCDA-C78BFAF071FF}"/>
              </a:ext>
            </a:extLst>
          </p:cNvPr>
          <p:cNvSpPr>
            <a:spLocks noGrp="1"/>
          </p:cNvSpPr>
          <p:nvPr>
            <p:ph type="pic" sz="quarter" idx="10" hasCustomPrompt="1"/>
          </p:nvPr>
        </p:nvSpPr>
        <p:spPr>
          <a:xfrm>
            <a:off x="9488168"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DAF32B45-098D-4B25-A23F-92B38466B0C9}"/>
              </a:ext>
            </a:extLst>
          </p:cNvPr>
          <p:cNvSpPr>
            <a:spLocks noGrp="1"/>
          </p:cNvSpPr>
          <p:nvPr>
            <p:ph type="pic" sz="quarter" idx="11" hasCustomPrompt="1"/>
          </p:nvPr>
        </p:nvSpPr>
        <p:spPr>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96879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EBDDB84D-2CA4-4525-A778-166ABD0F2B28}"/>
              </a:ext>
            </a:extLst>
          </p:cNvPr>
          <p:cNvSpPr>
            <a:spLocks noGrp="1"/>
          </p:cNvSpPr>
          <p:nvPr>
            <p:ph type="pic" sz="quarter" idx="12" hasCustomPrompt="1"/>
          </p:nvPr>
        </p:nvSpPr>
        <p:spPr>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B8B0B69C-E7C6-4299-9441-F3B2EF1DCAF3}"/>
              </a:ext>
            </a:extLst>
          </p:cNvPr>
          <p:cNvSpPr>
            <a:spLocks noGrp="1"/>
          </p:cNvSpPr>
          <p:nvPr>
            <p:ph type="pic" sz="quarter" idx="10" hasCustomPrompt="1"/>
          </p:nvPr>
        </p:nvSpPr>
        <p:spPr>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3" name="Picture Placeholder 32">
            <a:extLst>
              <a:ext uri="{FF2B5EF4-FFF2-40B4-BE49-F238E27FC236}">
                <a16:creationId xmlns:a16="http://schemas.microsoft.com/office/drawing/2014/main" id="{021E564A-78DE-4046-BBDA-5F5CBACCA9EA}"/>
              </a:ext>
            </a:extLst>
          </p:cNvPr>
          <p:cNvSpPr>
            <a:spLocks noGrp="1"/>
          </p:cNvSpPr>
          <p:nvPr>
            <p:ph type="pic" sz="quarter" idx="11" hasCustomPrompt="1"/>
          </p:nvPr>
        </p:nvSpPr>
        <p:spPr>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1302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812C0B-395E-4482-B7D1-2C0674084C32}"/>
              </a:ext>
            </a:extLst>
          </p:cNvPr>
          <p:cNvSpPr>
            <a:spLocks noGrp="1"/>
          </p:cNvSpPr>
          <p:nvPr>
            <p:ph type="pic" sz="quarter" idx="10" hasCustomPrompt="1"/>
          </p:nvPr>
        </p:nvSpPr>
        <p:spPr>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88591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F1DAC9-A543-4E59-BBF4-96F3B293B982}"/>
              </a:ext>
            </a:extLst>
          </p:cNvPr>
          <p:cNvSpPr>
            <a:spLocks noGrp="1"/>
          </p:cNvSpPr>
          <p:nvPr>
            <p:ph type="pic" sz="quarter" idx="10" hasCustomPrompt="1"/>
          </p:nvPr>
        </p:nvSpPr>
        <p:spPr>
          <a:xfrm>
            <a:off x="3718123"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33557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F5316089-DF4A-48B1-9B8D-5299B0913DC7}"/>
              </a:ext>
            </a:extLst>
          </p:cNvPr>
          <p:cNvSpPr>
            <a:spLocks noGrp="1"/>
          </p:cNvSpPr>
          <p:nvPr>
            <p:ph type="pic" sz="quarter" idx="12" hasCustomPrompt="1"/>
          </p:nvPr>
        </p:nvSpPr>
        <p:spPr>
          <a:xfrm>
            <a:off x="7602278" y="4137383"/>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C202F225-B9FD-448B-889D-8F12F0078F6D}"/>
              </a:ext>
            </a:extLst>
          </p:cNvPr>
          <p:cNvSpPr>
            <a:spLocks noGrp="1"/>
          </p:cNvSpPr>
          <p:nvPr>
            <p:ph type="pic" sz="quarter" idx="10" hasCustomPrompt="1"/>
          </p:nvPr>
        </p:nvSpPr>
        <p:spPr>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66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DC57906-0D96-4F9B-A186-DD8837780B7E}"/>
              </a:ext>
            </a:extLst>
          </p:cNvPr>
          <p:cNvSpPr/>
          <p:nvPr/>
        </p:nvSpPr>
        <p:spPr>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endParaRPr lang="fr-FR" dirty="0">
              <a:latin typeface="Arial" panose="020B0604020202020204" pitchFamily="34" charset="0"/>
            </a:endParaRPr>
          </a:p>
        </p:txBody>
      </p:sp>
      <p:sp>
        <p:nvSpPr>
          <p:cNvPr id="18" name="Picture Placeholder 3">
            <a:extLst>
              <a:ext uri="{FF2B5EF4-FFF2-40B4-BE49-F238E27FC236}">
                <a16:creationId xmlns:a16="http://schemas.microsoft.com/office/drawing/2014/main" id="{075E3183-F408-418E-8749-A1494C502EA5}"/>
              </a:ext>
            </a:extLst>
          </p:cNvPr>
          <p:cNvSpPr>
            <a:spLocks noGrp="1"/>
          </p:cNvSpPr>
          <p:nvPr>
            <p:ph type="pic" sz="quarter" idx="10" hasCustomPrompt="1"/>
          </p:nvPr>
        </p:nvSpPr>
        <p:spPr>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
        <p:nvSpPr>
          <p:cNvPr id="7" name="Picture Placeholder 13">
            <a:extLst>
              <a:ext uri="{FF2B5EF4-FFF2-40B4-BE49-F238E27FC236}">
                <a16:creationId xmlns:a16="http://schemas.microsoft.com/office/drawing/2014/main" id="{15FCEA41-49B7-44E1-B936-1C54C1A1E207}"/>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1335705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25B6350-7764-4C40-9563-1A3822E2C577}"/>
              </a:ext>
            </a:extLst>
          </p:cNvPr>
          <p:cNvSpPr>
            <a:spLocks noGrp="1"/>
          </p:cNvSpPr>
          <p:nvPr>
            <p:ph type="pic" sz="quarter" idx="10" hasCustomPrompt="1"/>
          </p:nvPr>
        </p:nvSpPr>
        <p:spPr>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1746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5B63074-5842-47CB-B8D1-C64A1BAA779E}"/>
              </a:ext>
            </a:extLst>
          </p:cNvPr>
          <p:cNvSpPr>
            <a:spLocks noGrp="1"/>
          </p:cNvSpPr>
          <p:nvPr>
            <p:ph type="pic" sz="quarter" idx="10" hasCustomPrompt="1"/>
          </p:nvPr>
        </p:nvSpPr>
        <p:spPr>
          <a:xfrm>
            <a:off x="49911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1" name="Picture Placeholder 9">
            <a:extLst>
              <a:ext uri="{FF2B5EF4-FFF2-40B4-BE49-F238E27FC236}">
                <a16:creationId xmlns:a16="http://schemas.microsoft.com/office/drawing/2014/main" id="{95A50EF4-6ED9-497F-ADDC-63808263EEE1}"/>
              </a:ext>
            </a:extLst>
          </p:cNvPr>
          <p:cNvSpPr>
            <a:spLocks noGrp="1"/>
          </p:cNvSpPr>
          <p:nvPr>
            <p:ph type="pic" sz="quarter" idx="11" hasCustomPrompt="1"/>
          </p:nvPr>
        </p:nvSpPr>
        <p:spPr>
          <a:xfrm>
            <a:off x="49911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2" name="Picture Placeholder 9">
            <a:extLst>
              <a:ext uri="{FF2B5EF4-FFF2-40B4-BE49-F238E27FC236}">
                <a16:creationId xmlns:a16="http://schemas.microsoft.com/office/drawing/2014/main" id="{E340CF86-E77D-4229-AD18-0D47EBD3BADD}"/>
              </a:ext>
            </a:extLst>
          </p:cNvPr>
          <p:cNvSpPr>
            <a:spLocks noGrp="1"/>
          </p:cNvSpPr>
          <p:nvPr>
            <p:ph type="pic" sz="quarter" idx="12" hasCustomPrompt="1"/>
          </p:nvPr>
        </p:nvSpPr>
        <p:spPr>
          <a:xfrm>
            <a:off x="49911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3" name="Picture Placeholder 9">
            <a:extLst>
              <a:ext uri="{FF2B5EF4-FFF2-40B4-BE49-F238E27FC236}">
                <a16:creationId xmlns:a16="http://schemas.microsoft.com/office/drawing/2014/main" id="{C62BC63C-4E83-4313-843A-C3F9F63A779E}"/>
              </a:ext>
            </a:extLst>
          </p:cNvPr>
          <p:cNvSpPr>
            <a:spLocks noGrp="1"/>
          </p:cNvSpPr>
          <p:nvPr>
            <p:ph type="pic" sz="quarter" idx="13" hasCustomPrompt="1"/>
          </p:nvPr>
        </p:nvSpPr>
        <p:spPr>
          <a:xfrm>
            <a:off x="83016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4" name="Picture Placeholder 9">
            <a:extLst>
              <a:ext uri="{FF2B5EF4-FFF2-40B4-BE49-F238E27FC236}">
                <a16:creationId xmlns:a16="http://schemas.microsoft.com/office/drawing/2014/main" id="{EB6CFD4E-5758-4569-A39A-646784A6399E}"/>
              </a:ext>
            </a:extLst>
          </p:cNvPr>
          <p:cNvSpPr>
            <a:spLocks noGrp="1"/>
          </p:cNvSpPr>
          <p:nvPr>
            <p:ph type="pic" sz="quarter" idx="14" hasCustomPrompt="1"/>
          </p:nvPr>
        </p:nvSpPr>
        <p:spPr>
          <a:xfrm>
            <a:off x="83016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5" name="Picture Placeholder 9">
            <a:extLst>
              <a:ext uri="{FF2B5EF4-FFF2-40B4-BE49-F238E27FC236}">
                <a16:creationId xmlns:a16="http://schemas.microsoft.com/office/drawing/2014/main" id="{F30EAEDD-1BF2-45F4-A355-A980F79C3047}"/>
              </a:ext>
            </a:extLst>
          </p:cNvPr>
          <p:cNvSpPr>
            <a:spLocks noGrp="1"/>
          </p:cNvSpPr>
          <p:nvPr>
            <p:ph type="pic" sz="quarter" idx="15" hasCustomPrompt="1"/>
          </p:nvPr>
        </p:nvSpPr>
        <p:spPr>
          <a:xfrm>
            <a:off x="83016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2199882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ABC7E449-C037-40FC-AAAE-2F75AA8D429F}"/>
              </a:ext>
            </a:extLst>
          </p:cNvPr>
          <p:cNvSpPr>
            <a:spLocks noGrp="1"/>
          </p:cNvSpPr>
          <p:nvPr>
            <p:ph type="pic" sz="quarter" idx="13" hasCustomPrompt="1"/>
          </p:nvPr>
        </p:nvSpPr>
        <p:spPr>
          <a:xfrm>
            <a:off x="8301600"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6" name="Picture Placeholder 9">
            <a:extLst>
              <a:ext uri="{FF2B5EF4-FFF2-40B4-BE49-F238E27FC236}">
                <a16:creationId xmlns:a16="http://schemas.microsoft.com/office/drawing/2014/main" id="{E1E732D4-1E59-4ED5-B05A-03CE4C192F25}"/>
              </a:ext>
            </a:extLst>
          </p:cNvPr>
          <p:cNvSpPr>
            <a:spLocks noGrp="1"/>
          </p:cNvSpPr>
          <p:nvPr>
            <p:ph type="pic" sz="quarter" idx="14" hasCustomPrompt="1"/>
          </p:nvPr>
        </p:nvSpPr>
        <p:spPr>
          <a:xfrm>
            <a:off x="8301600"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7" name="Picture Placeholder 9">
            <a:extLst>
              <a:ext uri="{FF2B5EF4-FFF2-40B4-BE49-F238E27FC236}">
                <a16:creationId xmlns:a16="http://schemas.microsoft.com/office/drawing/2014/main" id="{E7565BCF-3834-4123-88AA-23A70B2851A2}"/>
              </a:ext>
            </a:extLst>
          </p:cNvPr>
          <p:cNvSpPr>
            <a:spLocks noGrp="1"/>
          </p:cNvSpPr>
          <p:nvPr>
            <p:ph type="pic" sz="quarter" idx="15" hasCustomPrompt="1"/>
          </p:nvPr>
        </p:nvSpPr>
        <p:spPr>
          <a:xfrm>
            <a:off x="8301600"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8" name="Picture Placeholder 9">
            <a:extLst>
              <a:ext uri="{FF2B5EF4-FFF2-40B4-BE49-F238E27FC236}">
                <a16:creationId xmlns:a16="http://schemas.microsoft.com/office/drawing/2014/main" id="{5E9C23D3-A597-4FC8-9334-D3B9CD49FA39}"/>
              </a:ext>
            </a:extLst>
          </p:cNvPr>
          <p:cNvSpPr>
            <a:spLocks noGrp="1"/>
          </p:cNvSpPr>
          <p:nvPr>
            <p:ph type="pic" sz="quarter" idx="16" hasCustomPrompt="1"/>
          </p:nvPr>
        </p:nvSpPr>
        <p:spPr>
          <a:xfrm>
            <a:off x="8301600"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9" name="Picture Placeholder 9">
            <a:extLst>
              <a:ext uri="{FF2B5EF4-FFF2-40B4-BE49-F238E27FC236}">
                <a16:creationId xmlns:a16="http://schemas.microsoft.com/office/drawing/2014/main" id="{3942C788-A905-43D3-AD7E-EA06F32F6245}"/>
              </a:ext>
            </a:extLst>
          </p:cNvPr>
          <p:cNvSpPr>
            <a:spLocks noGrp="1"/>
          </p:cNvSpPr>
          <p:nvPr>
            <p:ph type="pic" sz="quarter" idx="17" hasCustomPrompt="1"/>
          </p:nvPr>
        </p:nvSpPr>
        <p:spPr>
          <a:xfrm>
            <a:off x="8301600"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0" name="Picture Placeholder 9">
            <a:extLst>
              <a:ext uri="{FF2B5EF4-FFF2-40B4-BE49-F238E27FC236}">
                <a16:creationId xmlns:a16="http://schemas.microsoft.com/office/drawing/2014/main" id="{EF4B4449-340A-475E-B4E9-ABBD867A4EA0}"/>
              </a:ext>
            </a:extLst>
          </p:cNvPr>
          <p:cNvSpPr>
            <a:spLocks noGrp="1"/>
          </p:cNvSpPr>
          <p:nvPr>
            <p:ph type="pic" sz="quarter" idx="18" hasCustomPrompt="1"/>
          </p:nvPr>
        </p:nvSpPr>
        <p:spPr>
          <a:xfrm>
            <a:off x="4993381"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1" name="Picture Placeholder 9">
            <a:extLst>
              <a:ext uri="{FF2B5EF4-FFF2-40B4-BE49-F238E27FC236}">
                <a16:creationId xmlns:a16="http://schemas.microsoft.com/office/drawing/2014/main" id="{AA05FC8E-2316-4F89-9699-371CB0CDC247}"/>
              </a:ext>
            </a:extLst>
          </p:cNvPr>
          <p:cNvSpPr>
            <a:spLocks noGrp="1"/>
          </p:cNvSpPr>
          <p:nvPr>
            <p:ph type="pic" sz="quarter" idx="19" hasCustomPrompt="1"/>
          </p:nvPr>
        </p:nvSpPr>
        <p:spPr>
          <a:xfrm>
            <a:off x="4993381"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2" name="Picture Placeholder 9">
            <a:extLst>
              <a:ext uri="{FF2B5EF4-FFF2-40B4-BE49-F238E27FC236}">
                <a16:creationId xmlns:a16="http://schemas.microsoft.com/office/drawing/2014/main" id="{78AA5EB6-A1C9-413A-8370-A512D059970F}"/>
              </a:ext>
            </a:extLst>
          </p:cNvPr>
          <p:cNvSpPr>
            <a:spLocks noGrp="1"/>
          </p:cNvSpPr>
          <p:nvPr>
            <p:ph type="pic" sz="quarter" idx="20" hasCustomPrompt="1"/>
          </p:nvPr>
        </p:nvSpPr>
        <p:spPr>
          <a:xfrm>
            <a:off x="4993381"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3" name="Picture Placeholder 9">
            <a:extLst>
              <a:ext uri="{FF2B5EF4-FFF2-40B4-BE49-F238E27FC236}">
                <a16:creationId xmlns:a16="http://schemas.microsoft.com/office/drawing/2014/main" id="{F14434DF-0C80-4105-9F94-A1DA76B2BB81}"/>
              </a:ext>
            </a:extLst>
          </p:cNvPr>
          <p:cNvSpPr>
            <a:spLocks noGrp="1"/>
          </p:cNvSpPr>
          <p:nvPr>
            <p:ph type="pic" sz="quarter" idx="21" hasCustomPrompt="1"/>
          </p:nvPr>
        </p:nvSpPr>
        <p:spPr>
          <a:xfrm>
            <a:off x="4993381"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4" name="Picture Placeholder 9">
            <a:extLst>
              <a:ext uri="{FF2B5EF4-FFF2-40B4-BE49-F238E27FC236}">
                <a16:creationId xmlns:a16="http://schemas.microsoft.com/office/drawing/2014/main" id="{D6866B42-0A78-4801-9899-CE9B41B41829}"/>
              </a:ext>
            </a:extLst>
          </p:cNvPr>
          <p:cNvSpPr>
            <a:spLocks noGrp="1"/>
          </p:cNvSpPr>
          <p:nvPr>
            <p:ph type="pic" sz="quarter" idx="22" hasCustomPrompt="1"/>
          </p:nvPr>
        </p:nvSpPr>
        <p:spPr>
          <a:xfrm>
            <a:off x="4993381"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317040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8F45E0A-A360-4F2B-AD76-BF2489A17320}"/>
              </a:ext>
            </a:extLst>
          </p:cNvPr>
          <p:cNvSpPr>
            <a:spLocks noGrp="1"/>
          </p:cNvSpPr>
          <p:nvPr>
            <p:ph type="pic" sz="quarter" idx="10" hasCustomPrompt="1"/>
          </p:nvPr>
        </p:nvSpPr>
        <p:spPr>
          <a:xfrm rot="1440000">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300000">
              <a:rot lat="0" lon="30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Picture</a:t>
            </a:r>
          </a:p>
        </p:txBody>
      </p:sp>
    </p:spTree>
    <p:extLst>
      <p:ext uri="{BB962C8B-B14F-4D97-AF65-F5344CB8AC3E}">
        <p14:creationId xmlns:p14="http://schemas.microsoft.com/office/powerpoint/2010/main" val="2361691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352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46BA83-816A-46CD-8C65-AB93755AB4E7}"/>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F27AC69-8E3B-4501-9A2F-FA2E4E953F6B}"/>
              </a:ext>
            </a:extLst>
          </p:cNvPr>
          <p:cNvSpPr/>
          <p:nvPr userDrawn="1"/>
        </p:nvSpPr>
        <p:spPr>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146605"/>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spc="100" baseline="0" dirty="0" err="1">
                  <a:solidFill>
                    <a:schemeClr val="tx1"/>
                  </a:solidFill>
                  <a:latin typeface="Arial" panose="020B0604020202020204" pitchFamily="34" charset="0"/>
                </a:rPr>
                <a:t>visit</a:t>
              </a:r>
              <a:r>
                <a:rPr lang="fr-FR" sz="1100" spc="100" baseline="0" dirty="0">
                  <a:solidFill>
                    <a:schemeClr val="tx1"/>
                  </a:solidFill>
                  <a:latin typeface="Arial" panose="020B0604020202020204" pitchFamily="34" charset="0"/>
                </a:rPr>
                <a: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endParaRPr lang="fr-FR" dirty="0">
                <a:latin typeface="Arial" panose="020B0604020202020204" pitchFamily="34" charset="0"/>
              </a:endParaRPr>
            </a:p>
          </p:txBody>
        </p:sp>
      </p:grpSp>
      <p:sp>
        <p:nvSpPr>
          <p:cNvPr id="22" name="Rectangle 21">
            <a:hlinkClick r:id="rId3"/>
            <a:extLst>
              <a:ext uri="{FF2B5EF4-FFF2-40B4-BE49-F238E27FC236}">
                <a16:creationId xmlns:a16="http://schemas.microsoft.com/office/drawing/2014/main" id="{AB89052F-50A1-4BC9-8E02-36EC129B12F8}"/>
              </a:ext>
            </a:extLst>
          </p:cNvPr>
          <p:cNvSpPr/>
          <p:nvPr userDrawn="1"/>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 name="Rectangle 7">
            <a:extLst>
              <a:ext uri="{FF2B5EF4-FFF2-40B4-BE49-F238E27FC236}">
                <a16:creationId xmlns:a16="http://schemas.microsoft.com/office/drawing/2014/main" id="{60C311A9-D5EE-4491-885B-DF9302BF251A}"/>
              </a:ext>
            </a:extLst>
          </p:cNvPr>
          <p:cNvSpPr/>
          <p:nvPr userDrawn="1"/>
        </p:nvSpPr>
        <p:spPr>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pPr>
            <a:r>
              <a:rPr lang="fr-FR" sz="1400" dirty="0">
                <a:solidFill>
                  <a:schemeClr val="tx1"/>
                </a:solidFill>
                <a:latin typeface="Arial" panose="020B0604020202020204" pitchFamily="34" charset="0"/>
                <a:cs typeface="Segoe UI Light" panose="020B0502040204020203" pitchFamily="34" charset="0"/>
              </a:rPr>
              <a:t>A free presentation Template made by </a:t>
            </a:r>
            <a:r>
              <a:rPr lang="fr-FR" sz="1400" dirty="0" err="1">
                <a:solidFill>
                  <a:schemeClr val="tx1"/>
                </a:solidFill>
                <a:latin typeface="Arial" panose="020B0604020202020204" pitchFamily="34" charset="0"/>
                <a:cs typeface="Segoe UI Light" panose="020B0502040204020203" pitchFamily="34" charset="0"/>
              </a:rPr>
              <a:t>Slidor</a:t>
            </a:r>
            <a:r>
              <a:rPr lang="fr-FR" sz="1400" dirty="0">
                <a:solidFill>
                  <a:schemeClr val="tx1"/>
                </a:solidFill>
                <a:latin typeface="Arial" panose="020B0604020202020204"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E4C7194D-7DE2-44E9-89AF-E29A72305867}"/>
              </a:ext>
            </a:extLst>
          </p:cNvPr>
          <p:cNvGrpSpPr/>
          <p:nvPr userDrawn="1"/>
        </p:nvGrpSpPr>
        <p:grpSpPr>
          <a:xfrm>
            <a:off x="5741988" y="6280420"/>
            <a:ext cx="708025" cy="145791"/>
            <a:chOff x="5690453" y="2208090"/>
            <a:chExt cx="808860" cy="166554"/>
          </a:xfrm>
        </p:grpSpPr>
        <p:sp>
          <p:nvSpPr>
            <p:cNvPr id="10" name="Freeform: Shape 9">
              <a:extLst>
                <a:ext uri="{FF2B5EF4-FFF2-40B4-BE49-F238E27FC236}">
                  <a16:creationId xmlns:a16="http://schemas.microsoft.com/office/drawing/2014/main" id="{E7923F90-C7F5-4957-8E42-1B5A2C22CF63}"/>
                </a:ext>
              </a:extLst>
            </p:cNvPr>
            <p:cNvSpPr/>
            <p:nvPr/>
          </p:nvSpPr>
          <p:spPr>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2" name="Freeform: Shape 11">
              <a:extLst>
                <a:ext uri="{FF2B5EF4-FFF2-40B4-BE49-F238E27FC236}">
                  <a16:creationId xmlns:a16="http://schemas.microsoft.com/office/drawing/2014/main" id="{F85F7B6D-1347-40FE-A80A-D5BD017DF9CD}"/>
                </a:ext>
              </a:extLst>
            </p:cNvPr>
            <p:cNvSpPr/>
            <p:nvPr userDrawn="1"/>
          </p:nvSpPr>
          <p:spPr>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3" name="Freeform: Shape 12">
              <a:extLst>
                <a:ext uri="{FF2B5EF4-FFF2-40B4-BE49-F238E27FC236}">
                  <a16:creationId xmlns:a16="http://schemas.microsoft.com/office/drawing/2014/main" id="{876C7694-BEEB-45BD-8514-3A1381390988}"/>
                </a:ext>
              </a:extLst>
            </p:cNvPr>
            <p:cNvSpPr/>
            <p:nvPr userDrawn="1"/>
          </p:nvSpPr>
          <p:spPr>
            <a:xfrm>
              <a:off x="6123197" y="2241355"/>
              <a:ext cx="20534"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1233C57D-BC6C-45E8-BD7C-CD3182F4BBD4}"/>
                </a:ext>
              </a:extLst>
            </p:cNvPr>
            <p:cNvSpPr/>
            <p:nvPr userDrawn="1"/>
          </p:nvSpPr>
          <p:spPr>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E8A94DF9-BAFB-4BE4-9840-26E3AE412F1B}"/>
                </a:ext>
              </a:extLst>
            </p:cNvPr>
            <p:cNvSpPr/>
            <p:nvPr userDrawn="1"/>
          </p:nvSpPr>
          <p:spPr>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5F9A081A-E818-4296-AF04-3676C01030AA}"/>
                </a:ext>
              </a:extLst>
            </p:cNvPr>
            <p:cNvSpPr/>
            <p:nvPr userDrawn="1"/>
          </p:nvSpPr>
          <p:spPr>
            <a:xfrm>
              <a:off x="6414895"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2F93CB37-9F90-4482-81C5-10C26B916690}"/>
                </a:ext>
              </a:extLst>
            </p:cNvPr>
            <p:cNvSpPr/>
            <p:nvPr userDrawn="1"/>
          </p:nvSpPr>
          <p:spPr>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grpSp>
      <p:grpSp>
        <p:nvGrpSpPr>
          <p:cNvPr id="6" name="Group 5">
            <a:extLst>
              <a:ext uri="{FF2B5EF4-FFF2-40B4-BE49-F238E27FC236}">
                <a16:creationId xmlns:a16="http://schemas.microsoft.com/office/drawing/2014/main" id="{E16596CD-5B12-4387-BC21-F6F485DC7D1C}"/>
              </a:ext>
            </a:extLst>
          </p:cNvPr>
          <p:cNvGrpSpPr/>
          <p:nvPr userDrawn="1"/>
        </p:nvGrpSpPr>
        <p:grpSpPr>
          <a:xfrm>
            <a:off x="4458739" y="2792535"/>
            <a:ext cx="3274523" cy="684480"/>
            <a:chOff x="4458739" y="2760785"/>
            <a:chExt cx="3274523" cy="684480"/>
          </a:xfrm>
        </p:grpSpPr>
        <p:sp>
          <p:nvSpPr>
            <p:cNvPr id="27" name="Freeform: Shape 26">
              <a:extLst>
                <a:ext uri="{FF2B5EF4-FFF2-40B4-BE49-F238E27FC236}">
                  <a16:creationId xmlns:a16="http://schemas.microsoft.com/office/drawing/2014/main" id="{23637F9B-68AD-4926-B32F-CE76A971142D}"/>
                </a:ext>
              </a:extLst>
            </p:cNvPr>
            <p:cNvSpPr/>
            <p:nvPr/>
          </p:nvSpPr>
          <p:spPr>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29" name="Freeform: Shape 28">
              <a:extLst>
                <a:ext uri="{FF2B5EF4-FFF2-40B4-BE49-F238E27FC236}">
                  <a16:creationId xmlns:a16="http://schemas.microsoft.com/office/drawing/2014/main" id="{6D24D480-1B12-4A4A-A9BE-244AF917487F}"/>
                </a:ext>
              </a:extLst>
            </p:cNvPr>
            <p:cNvSpPr/>
            <p:nvPr/>
          </p:nvSpPr>
          <p:spPr>
            <a:xfrm>
              <a:off x="4931960" y="2942468"/>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0" name="Freeform: Shape 29">
              <a:extLst>
                <a:ext uri="{FF2B5EF4-FFF2-40B4-BE49-F238E27FC236}">
                  <a16:creationId xmlns:a16="http://schemas.microsoft.com/office/drawing/2014/main" id="{08E8A74A-7FBC-46CD-8674-1BE63D752063}"/>
                </a:ext>
              </a:extLst>
            </p:cNvPr>
            <p:cNvSpPr/>
            <p:nvPr/>
          </p:nvSpPr>
          <p:spPr>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1" name="Freeform: Shape 30">
              <a:extLst>
                <a:ext uri="{FF2B5EF4-FFF2-40B4-BE49-F238E27FC236}">
                  <a16:creationId xmlns:a16="http://schemas.microsoft.com/office/drawing/2014/main" id="{4C889C49-BE11-48D3-85F2-D835ADB0C239}"/>
                </a:ext>
              </a:extLst>
            </p:cNvPr>
            <p:cNvSpPr/>
            <p:nvPr/>
          </p:nvSpPr>
          <p:spPr>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2" name="Freeform: Shape 31">
              <a:extLst>
                <a:ext uri="{FF2B5EF4-FFF2-40B4-BE49-F238E27FC236}">
                  <a16:creationId xmlns:a16="http://schemas.microsoft.com/office/drawing/2014/main" id="{4A3954C3-30DA-4BC7-87B4-D794B879CB97}"/>
                </a:ext>
              </a:extLst>
            </p:cNvPr>
            <p:cNvSpPr/>
            <p:nvPr/>
          </p:nvSpPr>
          <p:spPr>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3" name="Freeform: Shape 32">
              <a:extLst>
                <a:ext uri="{FF2B5EF4-FFF2-40B4-BE49-F238E27FC236}">
                  <a16:creationId xmlns:a16="http://schemas.microsoft.com/office/drawing/2014/main" id="{20ACAA8C-5BD0-495C-823A-D796A9A4CD30}"/>
                </a:ext>
              </a:extLst>
            </p:cNvPr>
            <p:cNvSpPr/>
            <p:nvPr/>
          </p:nvSpPr>
          <p:spPr>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4" name="Freeform: Shape 33">
              <a:extLst>
                <a:ext uri="{FF2B5EF4-FFF2-40B4-BE49-F238E27FC236}">
                  <a16:creationId xmlns:a16="http://schemas.microsoft.com/office/drawing/2014/main" id="{AB3F7D42-2165-432D-B508-6B39659BB84F}"/>
                </a:ext>
              </a:extLst>
            </p:cNvPr>
            <p:cNvSpPr/>
            <p:nvPr/>
          </p:nvSpPr>
          <p:spPr>
            <a:xfrm>
              <a:off x="7048781" y="2942468"/>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5" name="Freeform: Shape 34">
              <a:extLst>
                <a:ext uri="{FF2B5EF4-FFF2-40B4-BE49-F238E27FC236}">
                  <a16:creationId xmlns:a16="http://schemas.microsoft.com/office/drawing/2014/main" id="{C005C97A-6A72-4E12-9735-F76A5F0F7874}"/>
                </a:ext>
              </a:extLst>
            </p:cNvPr>
            <p:cNvSpPr/>
            <p:nvPr/>
          </p:nvSpPr>
          <p:spPr>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28010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E4F6C16-574B-4AFE-808B-5A5CD811A850}"/>
              </a:ext>
            </a:extLst>
          </p:cNvPr>
          <p:cNvSpPr>
            <a:spLocks noGrp="1"/>
          </p:cNvSpPr>
          <p:nvPr>
            <p:ph type="pic" sz="quarter" idx="15" hasCustomPrompt="1"/>
          </p:nvPr>
        </p:nvSpPr>
        <p:spPr>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1" name="Picture Placeholder 2">
            <a:extLst>
              <a:ext uri="{FF2B5EF4-FFF2-40B4-BE49-F238E27FC236}">
                <a16:creationId xmlns:a16="http://schemas.microsoft.com/office/drawing/2014/main" id="{AE80836F-ED3C-44A0-A10C-3B8D1794852A}"/>
              </a:ext>
            </a:extLst>
          </p:cNvPr>
          <p:cNvSpPr>
            <a:spLocks noGrp="1"/>
          </p:cNvSpPr>
          <p:nvPr>
            <p:ph type="pic" sz="quarter" idx="16" hasCustomPrompt="1"/>
          </p:nvPr>
        </p:nvSpPr>
        <p:spPr>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2" name="Picture Placeholder 2">
            <a:extLst>
              <a:ext uri="{FF2B5EF4-FFF2-40B4-BE49-F238E27FC236}">
                <a16:creationId xmlns:a16="http://schemas.microsoft.com/office/drawing/2014/main" id="{ADA547F3-7E1A-411E-ADC4-C0CFBD49BF98}"/>
              </a:ext>
            </a:extLst>
          </p:cNvPr>
          <p:cNvSpPr>
            <a:spLocks noGrp="1"/>
          </p:cNvSpPr>
          <p:nvPr>
            <p:ph type="pic" sz="quarter" idx="17" hasCustomPrompt="1"/>
          </p:nvPr>
        </p:nvSpPr>
        <p:spPr>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6" name="Picture Placeholder 2">
            <a:extLst>
              <a:ext uri="{FF2B5EF4-FFF2-40B4-BE49-F238E27FC236}">
                <a16:creationId xmlns:a16="http://schemas.microsoft.com/office/drawing/2014/main" id="{74283534-4BD3-4AD8-B963-68E0A8956F97}"/>
              </a:ext>
            </a:extLst>
          </p:cNvPr>
          <p:cNvSpPr>
            <a:spLocks noGrp="1"/>
          </p:cNvSpPr>
          <p:nvPr>
            <p:ph type="pic" sz="quarter" idx="18" hasCustomPrompt="1"/>
          </p:nvPr>
        </p:nvSpPr>
        <p:spPr>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24296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05CD60-0260-47DB-BAD4-7D470C493A85}"/>
              </a:ext>
            </a:extLst>
          </p:cNvPr>
          <p:cNvSpPr>
            <a:spLocks noGrp="1"/>
          </p:cNvSpPr>
          <p:nvPr>
            <p:ph type="pic" sz="quarter" idx="10" hasCustomPrompt="1"/>
          </p:nvPr>
        </p:nvSpPr>
        <p:spPr>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384088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3">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59973CC6-9A07-4597-BE0D-604AD156038A}"/>
              </a:ext>
            </a:extLst>
          </p:cNvPr>
          <p:cNvSpPr>
            <a:spLocks noGrp="1"/>
          </p:cNvSpPr>
          <p:nvPr>
            <p:ph type="pic" sz="quarter" idx="10" hasCustomPrompt="1"/>
          </p:nvPr>
        </p:nvSpPr>
        <p:spPr>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40601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FC6C8CA5-2107-43D7-8C64-E3BA215BB937}"/>
              </a:ext>
            </a:extLst>
          </p:cNvPr>
          <p:cNvSpPr>
            <a:spLocks noGrp="1"/>
          </p:cNvSpPr>
          <p:nvPr>
            <p:ph type="pic" sz="quarter" idx="10" hasCustomPrompt="1"/>
          </p:nvPr>
        </p:nvSpPr>
        <p:spPr>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5076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5">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5DF3DDFA-D2CD-484E-BD06-BB8582C806C9}"/>
              </a:ext>
            </a:extLst>
          </p:cNvPr>
          <p:cNvSpPr>
            <a:spLocks noGrp="1"/>
          </p:cNvSpPr>
          <p:nvPr>
            <p:ph type="pic" sz="quarter" idx="10" hasCustomPrompt="1"/>
          </p:nvPr>
        </p:nvSpPr>
        <p:spPr>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
        <p:nvSpPr>
          <p:cNvPr id="3" name="Picture Placeholder 4">
            <a:extLst>
              <a:ext uri="{FF2B5EF4-FFF2-40B4-BE49-F238E27FC236}">
                <a16:creationId xmlns:a16="http://schemas.microsoft.com/office/drawing/2014/main" id="{B09A1FBC-2317-453B-8F8F-C65F8A299C78}"/>
              </a:ext>
            </a:extLst>
          </p:cNvPr>
          <p:cNvSpPr>
            <a:spLocks noGrp="1"/>
          </p:cNvSpPr>
          <p:nvPr>
            <p:ph type="pic" sz="quarter" idx="11" hasCustomPrompt="1"/>
          </p:nvPr>
        </p:nvSpPr>
        <p:spPr>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11290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D Mockup Slide 1">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6D4F42B-67DB-4261-BAB0-B49B5B6F0236}"/>
              </a:ext>
            </a:extLst>
          </p:cNvPr>
          <p:cNvSpPr>
            <a:spLocks noGrp="1"/>
          </p:cNvSpPr>
          <p:nvPr>
            <p:ph type="pic" sz="quarter" idx="11" hasCustomPrompt="1"/>
          </p:nvPr>
        </p:nvSpPr>
        <p:spPr>
          <a:xfrm rot="16200000">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7468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D Mockup Slid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616EB7-EACB-4310-9E61-D3361764BA2F}"/>
              </a:ext>
            </a:extLst>
          </p:cNvPr>
          <p:cNvSpPr>
            <a:spLocks noGrp="1"/>
          </p:cNvSpPr>
          <p:nvPr>
            <p:ph type="pic" sz="quarter" idx="10" hasCustomPrompt="1"/>
          </p:nvPr>
        </p:nvSpPr>
        <p:spPr>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2040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691999"/>
      </p:ext>
    </p:extLst>
  </p:cSld>
  <p:clrMap bg1="lt1" tx1="dk1" bg2="lt2" tx2="dk2" accent1="accent1" accent2="accent2" accent3="accent3" accent4="accent4" accent5="accent5" accent6="accent6" hlink="hlink" folHlink="folHlink"/>
  <p:sldLayoutIdLst>
    <p:sldLayoutId id="2147483725" r:id="rId1"/>
    <p:sldLayoutId id="2147483719" r:id="rId2"/>
    <p:sldLayoutId id="2147483726" r:id="rId3"/>
    <p:sldLayoutId id="2147483727" r:id="rId4"/>
    <p:sldLayoutId id="2147483728" r:id="rId5"/>
    <p:sldLayoutId id="2147483729" r:id="rId6"/>
    <p:sldLayoutId id="2147483724" r:id="rId7"/>
    <p:sldLayoutId id="2147483730" r:id="rId8"/>
    <p:sldLayoutId id="2147483732" r:id="rId9"/>
    <p:sldLayoutId id="2147483733" r:id="rId10"/>
    <p:sldLayoutId id="2147483731" r:id="rId11"/>
    <p:sldLayoutId id="2147483718" r:id="rId12"/>
    <p:sldLayoutId id="2147483735" r:id="rId13"/>
    <p:sldLayoutId id="214748374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8" r:id="rId23"/>
    <p:sldLayoutId id="2147483723" r:id="rId24"/>
    <p:sldLayoutId id="214748374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5" userDrawn="1">
          <p15:clr>
            <a:srgbClr val="F26B43"/>
          </p15:clr>
        </p15:guide>
        <p15:guide id="2" pos="7015" userDrawn="1">
          <p15:clr>
            <a:srgbClr val="F26B43"/>
          </p15:clr>
        </p15:guide>
        <p15:guide id="3" pos="3840" userDrawn="1">
          <p15:clr>
            <a:srgbClr val="F26B43"/>
          </p15:clr>
        </p15:guide>
        <p15:guide id="4" pos="1073" userDrawn="1">
          <p15:clr>
            <a:srgbClr val="F26B43"/>
          </p15:clr>
        </p15:guide>
        <p15:guide id="5" pos="6607" userDrawn="1">
          <p15:clr>
            <a:srgbClr val="F26B43"/>
          </p15:clr>
        </p15:guide>
        <p15:guide id="6" orient="horz" pos="459" userDrawn="1">
          <p15:clr>
            <a:srgbClr val="F26B43"/>
          </p15:clr>
        </p15:guide>
        <p15:guide id="7" orient="horz" pos="3861" userDrawn="1">
          <p15:clr>
            <a:srgbClr val="F26B43"/>
          </p15:clr>
        </p15:guide>
        <p15:guide id="8" pos="3522" userDrawn="1">
          <p15:clr>
            <a:srgbClr val="F26B43"/>
          </p15:clr>
        </p15:guide>
        <p15:guide id="9" pos="4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ktutorialshub.com/javascript-tutoria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tektutorialshub.com/angular/angular-data-bind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tektutorialshub.com/javascript-tutoria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tektutorialshub.com/angular/angular-data-bind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ktutorialshub.com/angular/angular-data-bind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tektutorialshub.com/angular/interpolation-in-angular/"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tektutorialshub.com/angular/ngmodel-two-way-data-binding-in-angular/" TargetMode="External"/><Relationship Id="rId5" Type="http://schemas.openxmlformats.org/officeDocument/2006/relationships/hyperlink" Target="https://www.tektutorialshub.com/angular/event-binding-in-angular/" TargetMode="External"/><Relationship Id="rId4" Type="http://schemas.openxmlformats.org/officeDocument/2006/relationships/hyperlink" Target="https://www.tektutorialshub.com/angular/property-binding-in-angula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F5CC4-573D-3B9B-1641-ECA7457F6E4B}"/>
              </a:ext>
            </a:extLst>
          </p:cNvPr>
          <p:cNvSpPr txBox="1"/>
          <p:nvPr/>
        </p:nvSpPr>
        <p:spPr>
          <a:xfrm>
            <a:off x="2590800" y="2460248"/>
            <a:ext cx="7010400" cy="646331"/>
          </a:xfrm>
          <a:prstGeom prst="rect">
            <a:avLst/>
          </a:prstGeom>
          <a:noFill/>
        </p:spPr>
        <p:txBody>
          <a:bodyPr wrap="square" rtlCol="0">
            <a:spAutoFit/>
          </a:bodyPr>
          <a:lstStyle/>
          <a:p>
            <a:pPr algn="ctr"/>
            <a:r>
              <a:rPr lang="en-US" sz="3600" b="1" dirty="0">
                <a:solidFill>
                  <a:srgbClr val="CC0000"/>
                </a:solidFill>
                <a:latin typeface="Work Sans" pitchFamily="2" charset="0"/>
              </a:rPr>
              <a:t>ANGULAR</a:t>
            </a:r>
          </a:p>
        </p:txBody>
      </p:sp>
      <p:sp>
        <p:nvSpPr>
          <p:cNvPr id="4" name="TextBox 3">
            <a:extLst>
              <a:ext uri="{FF2B5EF4-FFF2-40B4-BE49-F238E27FC236}">
                <a16:creationId xmlns:a16="http://schemas.microsoft.com/office/drawing/2014/main" id="{C9B3C1EF-E626-8E31-6671-F6553AC05C1C}"/>
              </a:ext>
            </a:extLst>
          </p:cNvPr>
          <p:cNvSpPr txBox="1"/>
          <p:nvPr/>
        </p:nvSpPr>
        <p:spPr>
          <a:xfrm>
            <a:off x="5324669" y="3106579"/>
            <a:ext cx="7162800" cy="369332"/>
          </a:xfrm>
          <a:prstGeom prst="rect">
            <a:avLst/>
          </a:prstGeom>
          <a:noFill/>
        </p:spPr>
        <p:txBody>
          <a:bodyPr wrap="square" rtlCol="0">
            <a:spAutoFit/>
          </a:bodyPr>
          <a:lstStyle/>
          <a:p>
            <a:r>
              <a:rPr lang="en-US" b="1" dirty="0">
                <a:solidFill>
                  <a:srgbClr val="06090E"/>
                </a:solidFill>
              </a:rPr>
              <a:t>AMOL R PATIL</a:t>
            </a:r>
            <a:r>
              <a:rPr lang="en-US" b="1" dirty="0"/>
              <a:t> PUNE</a:t>
            </a:r>
          </a:p>
        </p:txBody>
      </p:sp>
    </p:spTree>
    <p:extLst>
      <p:ext uri="{BB962C8B-B14F-4D97-AF65-F5344CB8AC3E}">
        <p14:creationId xmlns:p14="http://schemas.microsoft.com/office/powerpoint/2010/main" val="3626372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Node.js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341632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Node.js is a JavaScript runtime built on top of Chrome’s v8 JavaScript engine. Angular requires an active or maintenance Long Time Support (LTS) version. </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If you have already installed it, you can run node -v in the command line to check which version you are running. </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The Angular CLI uses Node.js to accomplish specific tasks, such as serving, building, and bundling your application.</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42551480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Installing </a:t>
            </a:r>
            <a:r>
              <a:rPr lang="en-US" sz="2800" b="1" kern="0" spc="-100" dirty="0" err="1">
                <a:solidFill>
                  <a:schemeClr val="bg1">
                    <a:lumMod val="95000"/>
                    <a:lumOff val="5000"/>
                  </a:schemeClr>
                </a:solidFill>
                <a:latin typeface="Arial" panose="020B0604020202020204" pitchFamily="34" charset="0"/>
              </a:rPr>
              <a:t>npm</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2677656"/>
          </a:xfrm>
          <a:prstGeom prst="rect">
            <a:avLst/>
          </a:prstGeom>
          <a:noFill/>
        </p:spPr>
        <p:txBody>
          <a:bodyPr wrap="square">
            <a:spAutoFit/>
          </a:bodyPr>
          <a:lstStyle/>
          <a:p>
            <a:pPr marL="742950" lvl="1" indent="-285750">
              <a:buFont typeface="Arial" panose="020B0604020202020204" pitchFamily="34" charset="0"/>
              <a:buChar char="•"/>
            </a:pPr>
            <a:r>
              <a:rPr lang="en-US" sz="2400" dirty="0" err="1">
                <a:solidFill>
                  <a:srgbClr val="002060"/>
                </a:solidFill>
                <a:latin typeface="Work Sans" pitchFamily="2" charset="0"/>
              </a:rPr>
              <a:t>npm</a:t>
            </a:r>
            <a:r>
              <a:rPr lang="en-US" sz="2400" dirty="0">
                <a:solidFill>
                  <a:srgbClr val="002060"/>
                </a:solidFill>
                <a:latin typeface="Work Sans" pitchFamily="2" charset="0"/>
              </a:rPr>
              <a:t> install -g @angular/cli</a:t>
            </a:r>
          </a:p>
          <a:p>
            <a:endParaRPr lang="en-US" sz="2400" dirty="0">
              <a:solidFill>
                <a:srgbClr val="002060"/>
              </a:solidFill>
              <a:latin typeface="Work Sans" pitchFamily="2" charset="0"/>
            </a:endParaRPr>
          </a:p>
          <a:p>
            <a:r>
              <a:rPr lang="en-US" sz="2400" dirty="0">
                <a:solidFill>
                  <a:srgbClr val="002060"/>
                </a:solidFill>
                <a:latin typeface="Work Sans" pitchFamily="2" charset="0"/>
              </a:rPr>
              <a:t>install or i: Denotes the installation of a package</a:t>
            </a:r>
          </a:p>
          <a:p>
            <a:endParaRPr lang="en-US" sz="2400" dirty="0">
              <a:solidFill>
                <a:srgbClr val="002060"/>
              </a:solidFill>
              <a:latin typeface="Work Sans" pitchFamily="2" charset="0"/>
            </a:endParaRPr>
          </a:p>
          <a:p>
            <a:r>
              <a:rPr lang="en-US" sz="2400" dirty="0">
                <a:solidFill>
                  <a:srgbClr val="002060"/>
                </a:solidFill>
                <a:latin typeface="Work Sans" pitchFamily="2" charset="0"/>
              </a:rPr>
              <a:t>-g: Indicates that the package will be installed on the system globally</a:t>
            </a:r>
          </a:p>
          <a:p>
            <a:endParaRPr lang="en-US" sz="2400" dirty="0">
              <a:solidFill>
                <a:srgbClr val="002060"/>
              </a:solidFill>
              <a:latin typeface="Work Sans" pitchFamily="2" charset="0"/>
            </a:endParaRPr>
          </a:p>
          <a:p>
            <a:r>
              <a:rPr lang="en-US" sz="2400" dirty="0">
                <a:solidFill>
                  <a:srgbClr val="002060"/>
                </a:solidFill>
                <a:latin typeface="Work Sans" pitchFamily="2" charset="0"/>
              </a:rPr>
              <a:t>@angular/cli: The name of the package to install</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5097828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CLI Commands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3046988"/>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ng command [options] -</a:t>
            </a:r>
            <a:r>
              <a:rPr lang="en-US" sz="2400" dirty="0">
                <a:solidFill>
                  <a:srgbClr val="002060"/>
                </a:solidFill>
                <a:latin typeface="Work Sans" pitchFamily="2" charset="0"/>
              </a:rPr>
              <a:t>The prefix ng stands for "Angular;"</a:t>
            </a:r>
            <a:r>
              <a:rPr lang="en-IN" sz="2400" dirty="0">
                <a:solidFill>
                  <a:srgbClr val="002060"/>
                </a:solidFill>
                <a:latin typeface="Work Sans" pitchFamily="2" charset="0"/>
              </a:rPr>
              <a:t>   </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ng new my-app – will create new Application</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ng serve - </a:t>
            </a:r>
            <a:r>
              <a:rPr lang="en-US" sz="2400" dirty="0">
                <a:solidFill>
                  <a:srgbClr val="002060"/>
                </a:solidFill>
                <a:latin typeface="Work Sans" pitchFamily="2" charset="0"/>
              </a:rPr>
              <a:t>The Angular CLI compiles the Angular project and starts a web server that watches for changes in project files. This way, whenever you change your application code, the web server rebuilds the project to reflect the new changes.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15938485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For TypeScript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2677656"/>
          </a:xfrm>
          <a:prstGeom prst="rect">
            <a:avLst/>
          </a:prstGeom>
          <a:noFill/>
        </p:spPr>
        <p:txBody>
          <a:bodyPr wrap="square">
            <a:spAutoFit/>
          </a:bodyPr>
          <a:lstStyle/>
          <a:p>
            <a:pPr marL="742950" lvl="1" indent="-285750">
              <a:buFont typeface="Arial" panose="020B0604020202020204" pitchFamily="34" charset="0"/>
              <a:buChar char="•"/>
            </a:pPr>
            <a:r>
              <a:rPr lang="en-IN" sz="2400" dirty="0" err="1">
                <a:solidFill>
                  <a:srgbClr val="002060"/>
                </a:solidFill>
                <a:latin typeface="Work Sans" pitchFamily="2" charset="0"/>
              </a:rPr>
              <a:t>npm</a:t>
            </a:r>
            <a:r>
              <a:rPr lang="en-IN" sz="2400" dirty="0">
                <a:solidFill>
                  <a:srgbClr val="002060"/>
                </a:solidFill>
                <a:latin typeface="Work Sans" pitchFamily="2" charset="0"/>
              </a:rPr>
              <a:t> install –g typescript</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tsc</a:t>
            </a:r>
            <a:r>
              <a:rPr lang="en-IN" sz="2400" dirty="0">
                <a:solidFill>
                  <a:srgbClr val="002060"/>
                </a:solidFill>
                <a:latin typeface="Work Sans" pitchFamily="2" charset="0"/>
              </a:rPr>
              <a:t> –version</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tsc</a:t>
            </a:r>
            <a:r>
              <a:rPr lang="en-IN" sz="2400" dirty="0">
                <a:solidFill>
                  <a:srgbClr val="002060"/>
                </a:solidFill>
                <a:latin typeface="Work Sans" pitchFamily="2" charset="0"/>
              </a:rPr>
              <a:t> </a:t>
            </a:r>
            <a:r>
              <a:rPr lang="en-IN" sz="2400" dirty="0" err="1">
                <a:solidFill>
                  <a:srgbClr val="002060"/>
                </a:solidFill>
                <a:latin typeface="Work Sans" pitchFamily="2" charset="0"/>
              </a:rPr>
              <a:t>tsfile</a:t>
            </a:r>
            <a:r>
              <a:rPr lang="en-IN" sz="2400" dirty="0">
                <a:solidFill>
                  <a:srgbClr val="002060"/>
                </a:solidFill>
                <a:latin typeface="Work Sans" pitchFamily="2" charset="0"/>
              </a:rPr>
              <a:t>   --- will create new file with </a:t>
            </a:r>
            <a:r>
              <a:rPr lang="en-IN" sz="2400" dirty="0" err="1">
                <a:solidFill>
                  <a:srgbClr val="002060"/>
                </a:solidFill>
                <a:latin typeface="Work Sans" pitchFamily="2" charset="0"/>
              </a:rPr>
              <a:t>js</a:t>
            </a:r>
            <a:r>
              <a:rPr lang="en-IN" sz="2400" dirty="0">
                <a:solidFill>
                  <a:srgbClr val="002060"/>
                </a:solidFill>
                <a:latin typeface="Work Sans" pitchFamily="2" charset="0"/>
              </a:rPr>
              <a:t> extension [ JS file ]</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node </a:t>
            </a:r>
            <a:r>
              <a:rPr lang="en-IN" sz="2400" dirty="0" err="1">
                <a:solidFill>
                  <a:srgbClr val="002060"/>
                </a:solidFill>
                <a:latin typeface="Work Sans" pitchFamily="2" charset="0"/>
              </a:rPr>
              <a:t>jsfile</a:t>
            </a:r>
            <a:r>
              <a:rPr lang="en-IN" sz="2400" dirty="0">
                <a:solidFill>
                  <a:srgbClr val="002060"/>
                </a:solidFill>
                <a:latin typeface="Work Sans" pitchFamily="2" charset="0"/>
              </a:rPr>
              <a:t>	-- will give u output</a:t>
            </a:r>
            <a:r>
              <a:rPr lang="en-US" sz="2400" dirty="0">
                <a:solidFill>
                  <a:srgbClr val="002060"/>
                </a:solidFill>
                <a:latin typeface="Work Sans" pitchFamily="2" charset="0"/>
              </a:rPr>
              <a:t>.</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9752578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235649"/>
            <a:ext cx="11288985" cy="5262979"/>
          </a:xfrm>
          <a:prstGeom prst="rect">
            <a:avLst/>
          </a:prstGeom>
          <a:noFill/>
        </p:spPr>
        <p:txBody>
          <a:bodyPr wrap="square">
            <a:spAutoFit/>
          </a:bodyPr>
          <a:lstStyle/>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 is the main building block of an Angular application.</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dirty="0">
                <a:solidFill>
                  <a:srgbClr val="002060"/>
                </a:solidFill>
                <a:latin typeface="Work Sans" pitchFamily="2" charset="0"/>
              </a:rPr>
              <a:t>The Component contains the data and user interaction logic that define how the View looks and behaves. A view in Angular refers to a template (HTML).</a:t>
            </a:r>
          </a:p>
          <a:p>
            <a:pPr marL="742950" lvl="1" indent="-285750">
              <a:buFont typeface="Arial" panose="020B0604020202020204" pitchFamily="34" charset="0"/>
              <a:buChar char="•"/>
            </a:pPr>
            <a:endParaRPr lang="en-US" sz="2400" dirty="0">
              <a:solidFill>
                <a:srgbClr val="002060"/>
              </a:solidFill>
              <a:latin typeface="Work Sans" pitchFamily="2"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Components are plain </a:t>
            </a:r>
            <a:r>
              <a:rPr lang="en-US" sz="2400" b="0" i="0" u="none" strike="noStrike" dirty="0">
                <a:effectLst/>
                <a:latin typeface="Source Sans Pro" panose="020B0503030403020204" pitchFamily="34" charset="0"/>
                <a:hlinkClick r:id="rId3"/>
              </a:rPr>
              <a:t>JavaScript</a:t>
            </a:r>
            <a:r>
              <a:rPr lang="en-US" sz="2400" b="0" i="0" dirty="0">
                <a:solidFill>
                  <a:srgbClr val="000000"/>
                </a:solidFill>
                <a:effectLst/>
                <a:latin typeface="Source Sans Pro" panose="020B0503030403020204" pitchFamily="34" charset="0"/>
              </a:rPr>
              <a:t> classes defined using the </a:t>
            </a:r>
            <a:r>
              <a:rPr lang="en-US" sz="2400" b="1" i="0" dirty="0">
                <a:solidFill>
                  <a:srgbClr val="000000"/>
                </a:solidFill>
                <a:effectLst/>
                <a:latin typeface="Source Sans Pro" panose="020B0503030403020204" pitchFamily="34" charset="0"/>
              </a:rPr>
              <a:t>@Component Decorator</a:t>
            </a:r>
            <a:r>
              <a:rPr lang="en-US" sz="2400" b="0" i="0" dirty="0">
                <a:solidFill>
                  <a:srgbClr val="000000"/>
                </a:solidFill>
                <a:effectLst/>
                <a:latin typeface="Source Sans Pro" panose="020B0503030403020204" pitchFamily="34" charset="0"/>
              </a:rPr>
              <a:t>. This Decorator provides the Component with a View to display and Metadata about the Component.</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Component is responsible for providing the data to the View. Angular uses </a:t>
            </a:r>
            <a:r>
              <a:rPr lang="en-US" sz="2400" b="0" i="0" u="none" strike="noStrike" dirty="0">
                <a:effectLst/>
                <a:latin typeface="Source Sans Pro" panose="020B0503030403020204" pitchFamily="34" charset="0"/>
                <a:hlinkClick r:id="rId4"/>
              </a:rPr>
              <a:t>data binding</a:t>
            </a:r>
            <a:r>
              <a:rPr lang="en-US" sz="2400" b="0" i="0" dirty="0">
                <a:solidFill>
                  <a:srgbClr val="000000"/>
                </a:solidFill>
                <a:effectLst/>
                <a:latin typeface="Source Sans Pro" panose="020B0503030403020204" pitchFamily="34" charset="0"/>
              </a:rPr>
              <a:t> to get the data from the Component to the View and vice versa. The data binding is achieved using special HTML markup, the </a:t>
            </a:r>
            <a:r>
              <a:rPr lang="en-US" sz="2400" b="1" i="0" dirty="0">
                <a:solidFill>
                  <a:srgbClr val="000000"/>
                </a:solidFill>
                <a:effectLst/>
                <a:latin typeface="Source Sans Pro" panose="020B0503030403020204" pitchFamily="34" charset="0"/>
              </a:rPr>
              <a:t>Angular Template Syntax</a:t>
            </a:r>
            <a:r>
              <a:rPr lang="en-US" sz="2400" b="0" i="0" dirty="0">
                <a:solidFill>
                  <a:srgbClr val="000000"/>
                </a:solidFill>
                <a:effectLst/>
                <a:latin typeface="Source Sans Pro" panose="020B0503030403020204" pitchFamily="34" charset="0"/>
              </a:rPr>
              <a:t>. The Component can also get notified when the View changes.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1656483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235649"/>
            <a:ext cx="11288985" cy="5262979"/>
          </a:xfrm>
          <a:prstGeom prst="rect">
            <a:avLst/>
          </a:prstGeom>
          <a:noFill/>
        </p:spPr>
        <p:txBody>
          <a:bodyPr wrap="square">
            <a:spAutoFit/>
          </a:bodyPr>
          <a:lstStyle/>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 is the main building block of an Angular application.</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dirty="0">
                <a:solidFill>
                  <a:srgbClr val="002060"/>
                </a:solidFill>
                <a:latin typeface="Work Sans" pitchFamily="2" charset="0"/>
              </a:rPr>
              <a:t>The Component contains the data and user interaction logic that define how the View looks and behaves. A view in Angular refers to a template (HTML).</a:t>
            </a:r>
          </a:p>
          <a:p>
            <a:pPr marL="742950" lvl="1" indent="-285750">
              <a:buFont typeface="Arial" panose="020B0604020202020204" pitchFamily="34" charset="0"/>
              <a:buChar char="•"/>
            </a:pPr>
            <a:endParaRPr lang="en-US" sz="2400" dirty="0">
              <a:solidFill>
                <a:srgbClr val="002060"/>
              </a:solidFill>
              <a:latin typeface="Work Sans" pitchFamily="2"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Components are plain </a:t>
            </a:r>
            <a:r>
              <a:rPr lang="en-US" sz="2400" b="0" i="0" u="none" strike="noStrike" dirty="0">
                <a:effectLst/>
                <a:latin typeface="Source Sans Pro" panose="020B0503030403020204" pitchFamily="34" charset="0"/>
                <a:hlinkClick r:id="rId3"/>
              </a:rPr>
              <a:t>JavaScript</a:t>
            </a:r>
            <a:r>
              <a:rPr lang="en-US" sz="2400" b="0" i="0" dirty="0">
                <a:solidFill>
                  <a:srgbClr val="000000"/>
                </a:solidFill>
                <a:effectLst/>
                <a:latin typeface="Source Sans Pro" panose="020B0503030403020204" pitchFamily="34" charset="0"/>
              </a:rPr>
              <a:t> classes defined using the </a:t>
            </a:r>
            <a:r>
              <a:rPr lang="en-US" sz="2400" b="1" i="0" dirty="0">
                <a:solidFill>
                  <a:srgbClr val="000000"/>
                </a:solidFill>
                <a:effectLst/>
                <a:latin typeface="Source Sans Pro" panose="020B0503030403020204" pitchFamily="34" charset="0"/>
              </a:rPr>
              <a:t>@Component Decorator</a:t>
            </a:r>
            <a:r>
              <a:rPr lang="en-US" sz="2400" b="0" i="0" dirty="0">
                <a:solidFill>
                  <a:srgbClr val="000000"/>
                </a:solidFill>
                <a:effectLst/>
                <a:latin typeface="Source Sans Pro" panose="020B0503030403020204" pitchFamily="34" charset="0"/>
              </a:rPr>
              <a:t>. This Decorator provides the Component with a View to display and Metadata about the Component.</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Component is responsible for providing the data to the View. Angular uses </a:t>
            </a:r>
            <a:r>
              <a:rPr lang="en-US" sz="2400" b="0" i="0" u="none" strike="noStrike" dirty="0">
                <a:effectLst/>
                <a:latin typeface="Source Sans Pro" panose="020B0503030403020204" pitchFamily="34" charset="0"/>
                <a:hlinkClick r:id="rId4"/>
              </a:rPr>
              <a:t>data binding</a:t>
            </a:r>
            <a:r>
              <a:rPr lang="en-US" sz="2400" b="0" i="0" dirty="0">
                <a:solidFill>
                  <a:srgbClr val="000000"/>
                </a:solidFill>
                <a:effectLst/>
                <a:latin typeface="Source Sans Pro" panose="020B0503030403020204" pitchFamily="34" charset="0"/>
              </a:rPr>
              <a:t> to get the data from the Component to the View and vice versa. The data binding is achieved using special HTML markup, the </a:t>
            </a:r>
            <a:r>
              <a:rPr lang="en-US" sz="2400" b="1" i="0" dirty="0">
                <a:solidFill>
                  <a:srgbClr val="000000"/>
                </a:solidFill>
                <a:effectLst/>
                <a:latin typeface="Source Sans Pro" panose="020B0503030403020204" pitchFamily="34" charset="0"/>
              </a:rPr>
              <a:t>Angular Template Syntax</a:t>
            </a:r>
            <a:r>
              <a:rPr lang="en-US" sz="2400" b="0" i="0" dirty="0">
                <a:solidFill>
                  <a:srgbClr val="000000"/>
                </a:solidFill>
                <a:effectLst/>
                <a:latin typeface="Source Sans Pro" panose="020B0503030403020204" pitchFamily="34" charset="0"/>
              </a:rPr>
              <a:t>. The Component can also get notified when the View changes.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8398848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8" y="1354600"/>
            <a:ext cx="6097554" cy="1477328"/>
          </a:xfrm>
          <a:prstGeom prst="rect">
            <a:avLst/>
          </a:prstGeom>
          <a:noFill/>
        </p:spPr>
        <p:txBody>
          <a:bodyPr wrap="square">
            <a:spAutoFit/>
          </a:bodyPr>
          <a:lstStyle/>
          <a:p>
            <a:pPr algn="l" fontAlgn="base"/>
            <a:r>
              <a:rPr lang="en-US" b="0" i="0" dirty="0">
                <a:solidFill>
                  <a:srgbClr val="000000"/>
                </a:solidFill>
                <a:effectLst/>
                <a:latin typeface="Source Sans Pro" panose="020B0503030403020204" pitchFamily="34" charset="0"/>
              </a:rPr>
              <a:t>The Components consist of three main building blocks</a:t>
            </a:r>
          </a:p>
          <a:p>
            <a:pPr algn="l" fontAlgn="base"/>
            <a:endParaRPr lang="en-US" b="0" i="0" dirty="0">
              <a:solidFill>
                <a:srgbClr val="000000"/>
              </a:solidFill>
              <a:effectLst/>
              <a:latin typeface="Source Sans Pro" panose="020B0503030403020204" pitchFamily="34" charset="0"/>
            </a:endParaRPr>
          </a:p>
          <a:p>
            <a:pPr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Template</a:t>
            </a:r>
          </a:p>
          <a:p>
            <a:pPr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Class</a:t>
            </a:r>
          </a:p>
          <a:p>
            <a:pPr algn="l" fontAlgn="base">
              <a:buFont typeface="Arial" panose="020B0604020202020204" pitchFamily="34" charset="0"/>
              <a:buChar char="•"/>
            </a:pPr>
            <a:r>
              <a:rPr lang="en-US" b="0" i="0" dirty="0" err="1">
                <a:solidFill>
                  <a:srgbClr val="000000"/>
                </a:solidFill>
                <a:effectLst/>
                <a:latin typeface="Source Sans Pro" panose="020B0503030403020204" pitchFamily="34" charset="0"/>
              </a:rPr>
              <a:t>MetaData</a:t>
            </a:r>
            <a:endParaRPr lang="en-US" b="0" i="0" dirty="0">
              <a:solidFill>
                <a:srgbClr val="000000"/>
              </a:solidFill>
              <a:effectLst/>
              <a:latin typeface="Source Sans Pro" panose="020B0503030403020204" pitchFamily="34" charset="0"/>
            </a:endParaRPr>
          </a:p>
        </p:txBody>
      </p:sp>
      <p:pic>
        <p:nvPicPr>
          <p:cNvPr id="4" name="Picture 3">
            <a:extLst>
              <a:ext uri="{FF2B5EF4-FFF2-40B4-BE49-F238E27FC236}">
                <a16:creationId xmlns:a16="http://schemas.microsoft.com/office/drawing/2014/main" id="{ADC93EDD-CEC7-BEA6-DA30-74FFF5FDDDD6}"/>
              </a:ext>
            </a:extLst>
          </p:cNvPr>
          <p:cNvPicPr>
            <a:picLocks noChangeAspect="1"/>
          </p:cNvPicPr>
          <p:nvPr/>
        </p:nvPicPr>
        <p:blipFill>
          <a:blip r:embed="rId3"/>
          <a:stretch>
            <a:fillRect/>
          </a:stretch>
        </p:blipFill>
        <p:spPr>
          <a:xfrm>
            <a:off x="6602865" y="1660557"/>
            <a:ext cx="4733925" cy="3686175"/>
          </a:xfrm>
          <a:prstGeom prst="rect">
            <a:avLst/>
          </a:prstGeom>
        </p:spPr>
      </p:pic>
    </p:spTree>
    <p:extLst>
      <p:ext uri="{BB962C8B-B14F-4D97-AF65-F5344CB8AC3E}">
        <p14:creationId xmlns:p14="http://schemas.microsoft.com/office/powerpoint/2010/main" val="3447847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Templates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7" y="1354600"/>
            <a:ext cx="10555255" cy="2862322"/>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The Template defines the layout and content of the View. Without the template,  there is nothing for Angular to render to the DOM.</a:t>
            </a:r>
          </a:p>
          <a:p>
            <a:pPr marL="285750" indent="-285750" algn="l" fontAlgn="base">
              <a:buFont typeface="Arial" panose="020B0604020202020204" pitchFamily="34" charset="0"/>
              <a:buChar char="•"/>
            </a:pPr>
            <a:endParaRPr lang="en-US" b="0" i="0" dirty="0">
              <a:solidFill>
                <a:srgbClr val="000000"/>
              </a:solidFill>
              <a:effectLst/>
              <a:latin typeface="Source Sans Pro" panose="020B0503030403020204" pitchFamily="34" charset="0"/>
            </a:endParaRPr>
          </a:p>
          <a:p>
            <a:pPr marL="285750" indent="-285750"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The Templates are only HTML codes and the Angular-specific special HTML markups (known as the Angular Template Syntax).</a:t>
            </a:r>
          </a:p>
          <a:p>
            <a:pPr marL="285750" indent="-285750" algn="l" fontAlgn="base">
              <a:buFont typeface="Arial" panose="020B0604020202020204" pitchFamily="34" charset="0"/>
              <a:buChar char="•"/>
            </a:pPr>
            <a:endParaRPr lang="en-US" dirty="0">
              <a:solidFill>
                <a:srgbClr val="000000"/>
              </a:solidFill>
              <a:latin typeface="Source Sans Pro" panose="020B0503030403020204" pitchFamily="34" charset="0"/>
            </a:endParaRPr>
          </a:p>
          <a:p>
            <a:pPr algn="l" fontAlgn="base"/>
            <a:r>
              <a:rPr lang="en-US" b="0" i="0" dirty="0">
                <a:solidFill>
                  <a:srgbClr val="000000"/>
                </a:solidFill>
                <a:effectLst/>
                <a:latin typeface="Source Sans Pro" panose="020B0503030403020204" pitchFamily="34" charset="0"/>
              </a:rPr>
              <a:t>There are two ways you can specify the Template in Angular.</a:t>
            </a:r>
          </a:p>
          <a:p>
            <a:pPr algn="l" fontAlgn="base">
              <a:buFont typeface="+mj-lt"/>
              <a:buAutoNum type="arabicPeriod"/>
            </a:pPr>
            <a:r>
              <a:rPr lang="en-US" b="0" i="0" dirty="0">
                <a:solidFill>
                  <a:srgbClr val="000000"/>
                </a:solidFill>
                <a:effectLst/>
                <a:latin typeface="Source Sans Pro" panose="020B0503030403020204" pitchFamily="34" charset="0"/>
              </a:rPr>
              <a:t>Defining the Template Inline</a:t>
            </a:r>
          </a:p>
          <a:p>
            <a:pPr algn="l" fontAlgn="base">
              <a:buFont typeface="+mj-lt"/>
              <a:buAutoNum type="arabicPeriod"/>
            </a:pPr>
            <a:r>
              <a:rPr lang="en-US" b="0" i="0" dirty="0">
                <a:solidFill>
                  <a:srgbClr val="000000"/>
                </a:solidFill>
                <a:effectLst/>
                <a:latin typeface="Source Sans Pro" panose="020B0503030403020204" pitchFamily="34" charset="0"/>
              </a:rPr>
              <a:t>Provide an external Template</a:t>
            </a:r>
          </a:p>
          <a:p>
            <a:pPr marL="285750" indent="-285750" algn="l" fontAlgn="base">
              <a:buFont typeface="Arial" panose="020B0604020202020204" pitchFamily="34" charset="0"/>
              <a:buChar char="•"/>
            </a:pPr>
            <a:endParaRPr lang="en-US"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42693031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Class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7" y="1354600"/>
            <a:ext cx="10555255" cy="1631216"/>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The Class provides </a:t>
            </a:r>
            <a:r>
              <a:rPr lang="en-US" sz="2000" b="0" i="0" dirty="0">
                <a:solidFill>
                  <a:srgbClr val="FF0000"/>
                </a:solidFill>
                <a:effectLst/>
                <a:latin typeface="Source Sans Pro" panose="020B0503030403020204" pitchFamily="34" charset="0"/>
              </a:rPr>
              <a:t>the data &amp; logic to the View</a:t>
            </a:r>
            <a:r>
              <a:rPr lang="en-US" sz="2000" b="0" i="0" dirty="0">
                <a:solidFill>
                  <a:srgbClr val="000000"/>
                </a:solidFill>
                <a:effectLst/>
                <a:latin typeface="Source Sans Pro" panose="020B0503030403020204" pitchFamily="34" charset="0"/>
              </a:rPr>
              <a:t>. It contains the Typescript code associated with Template (View). We use TypeScript to create the class.</a:t>
            </a:r>
          </a:p>
          <a:p>
            <a:pPr marL="285750" indent="-285750" algn="l" fontAlgn="base">
              <a:buFont typeface="Arial" panose="020B0604020202020204" pitchFamily="34" charset="0"/>
              <a:buChar char="•"/>
            </a:pPr>
            <a:endParaRPr lang="en-US" sz="2000" dirty="0">
              <a:solidFill>
                <a:srgbClr val="000000"/>
              </a:solidFill>
              <a:latin typeface="Source Sans Pro" panose="020B0503030403020204" pitchFamily="34" charset="0"/>
            </a:endParaRPr>
          </a:p>
          <a:p>
            <a:pPr marL="285750" indent="-28575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Class Contains the Properties &amp; Methods. The Properties of a class can be bound to the view using </a:t>
            </a:r>
            <a:r>
              <a:rPr lang="en-US" sz="2000" b="0" i="0" u="none" strike="noStrike" dirty="0">
                <a:effectLst/>
                <a:latin typeface="Source Sans Pro" panose="020B0503030403020204" pitchFamily="34" charset="0"/>
                <a:hlinkClick r:id="rId3"/>
              </a:rPr>
              <a:t>Data Binding</a:t>
            </a:r>
            <a:r>
              <a:rPr lang="en-US" sz="2000" b="0" i="0" dirty="0">
                <a:solidFill>
                  <a:srgbClr val="000000"/>
                </a:solidFill>
                <a:effectLst/>
                <a:latin typeface="Source Sans Pro" panose="020B0503030403020204" pitchFamily="34" charset="0"/>
              </a:rPr>
              <a:t>.</a:t>
            </a:r>
          </a:p>
        </p:txBody>
      </p:sp>
    </p:spTree>
    <p:extLst>
      <p:ext uri="{BB962C8B-B14F-4D97-AF65-F5344CB8AC3E}">
        <p14:creationId xmlns:p14="http://schemas.microsoft.com/office/powerpoint/2010/main" val="10223452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Metadata</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7" y="1354600"/>
            <a:ext cx="10555255" cy="3170099"/>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Metadata Provides additional information about the component of Angular. Angular uses this information to process the class. We use the @Component decorator to provide the Metadata to the Component.</a:t>
            </a:r>
          </a:p>
          <a:p>
            <a:pPr marL="285750" indent="-285750" algn="l" fontAlgn="base">
              <a:buFont typeface="Arial" panose="020B0604020202020204" pitchFamily="34" charset="0"/>
              <a:buChar char="•"/>
            </a:pPr>
            <a:endParaRPr lang="en-US" sz="2000" dirty="0">
              <a:solidFill>
                <a:srgbClr val="000000"/>
              </a:solidFill>
              <a:latin typeface="Source Sans Pro" panose="020B0503030403020204" pitchFamily="34" charset="0"/>
            </a:endParaRPr>
          </a:p>
          <a:p>
            <a:pPr algn="l">
              <a:buFont typeface="Arial" panose="020B0604020202020204" pitchFamily="34" charset="0"/>
              <a:buChar char="•"/>
            </a:pPr>
            <a:r>
              <a:rPr lang="en-US" sz="2000" b="1" i="0" dirty="0">
                <a:solidFill>
                  <a:srgbClr val="546E7A"/>
                </a:solidFill>
                <a:effectLst/>
                <a:latin typeface="Roboto" panose="02000000000000000000" pitchFamily="2" charset="0"/>
              </a:rPr>
              <a:t>selector</a:t>
            </a:r>
            <a:r>
              <a:rPr lang="en-US" sz="2000" b="0" i="0" dirty="0">
                <a:solidFill>
                  <a:srgbClr val="546E7A"/>
                </a:solidFill>
                <a:effectLst/>
                <a:latin typeface="Roboto" panose="02000000000000000000" pitchFamily="2" charset="0"/>
              </a:rPr>
              <a:t> - </a:t>
            </a:r>
            <a:r>
              <a:rPr lang="en-US" sz="2000" b="0" i="0" dirty="0" err="1">
                <a:solidFill>
                  <a:srgbClr val="546E7A"/>
                </a:solidFill>
                <a:effectLst/>
                <a:latin typeface="Roboto" panose="02000000000000000000" pitchFamily="2" charset="0"/>
              </a:rPr>
              <a:t>css</a:t>
            </a:r>
            <a:r>
              <a:rPr lang="en-US" sz="2000" b="0" i="0" dirty="0">
                <a:solidFill>
                  <a:srgbClr val="546E7A"/>
                </a:solidFill>
                <a:effectLst/>
                <a:latin typeface="Roboto" panose="02000000000000000000" pitchFamily="2" charset="0"/>
              </a:rPr>
              <a:t> selector that identifies this component in a template</a:t>
            </a:r>
          </a:p>
          <a:p>
            <a:pPr algn="l">
              <a:buFont typeface="Arial" panose="020B0604020202020204" pitchFamily="34" charset="0"/>
              <a:buChar char="•"/>
            </a:pPr>
            <a:r>
              <a:rPr lang="en-US" sz="2000" b="1" i="0" dirty="0" err="1">
                <a:solidFill>
                  <a:srgbClr val="546E7A"/>
                </a:solidFill>
                <a:effectLst/>
                <a:latin typeface="Roboto" panose="02000000000000000000" pitchFamily="2" charset="0"/>
              </a:rPr>
              <a:t>styleUrls</a:t>
            </a:r>
            <a:r>
              <a:rPr lang="en-US" sz="2000" b="0" i="0" dirty="0">
                <a:solidFill>
                  <a:srgbClr val="546E7A"/>
                </a:solidFill>
                <a:effectLst/>
                <a:latin typeface="Roboto" panose="02000000000000000000" pitchFamily="2" charset="0"/>
              </a:rPr>
              <a:t> - list of </a:t>
            </a:r>
            <a:r>
              <a:rPr lang="en-US" sz="2000" b="0" i="0" dirty="0" err="1">
                <a:solidFill>
                  <a:srgbClr val="546E7A"/>
                </a:solidFill>
                <a:effectLst/>
                <a:latin typeface="Roboto" panose="02000000000000000000" pitchFamily="2" charset="0"/>
              </a:rPr>
              <a:t>urls</a:t>
            </a:r>
            <a:r>
              <a:rPr lang="en-US" sz="2000" b="0" i="0" dirty="0">
                <a:solidFill>
                  <a:srgbClr val="546E7A"/>
                </a:solidFill>
                <a:effectLst/>
                <a:latin typeface="Roboto" panose="02000000000000000000" pitchFamily="2" charset="0"/>
              </a:rPr>
              <a:t> to stylesheets to be applied to this component's view</a:t>
            </a:r>
          </a:p>
          <a:p>
            <a:pPr algn="l">
              <a:buFont typeface="Arial" panose="020B0604020202020204" pitchFamily="34" charset="0"/>
              <a:buChar char="•"/>
            </a:pPr>
            <a:r>
              <a:rPr lang="en-US" sz="2000" b="1" i="0" dirty="0">
                <a:solidFill>
                  <a:srgbClr val="546E7A"/>
                </a:solidFill>
                <a:effectLst/>
                <a:latin typeface="Roboto" panose="02000000000000000000" pitchFamily="2" charset="0"/>
              </a:rPr>
              <a:t>styles</a:t>
            </a:r>
            <a:r>
              <a:rPr lang="en-US" sz="2000" b="0" i="0" dirty="0">
                <a:solidFill>
                  <a:srgbClr val="546E7A"/>
                </a:solidFill>
                <a:effectLst/>
                <a:latin typeface="Roboto" panose="02000000000000000000" pitchFamily="2" charset="0"/>
              </a:rPr>
              <a:t> - inline-defined styles to be applied to this component's view</a:t>
            </a:r>
          </a:p>
          <a:p>
            <a:pPr algn="l">
              <a:buFont typeface="Arial" panose="020B0604020202020204" pitchFamily="34" charset="0"/>
              <a:buChar char="•"/>
            </a:pPr>
            <a:r>
              <a:rPr lang="en-US" sz="2000" b="1" i="0" dirty="0">
                <a:solidFill>
                  <a:srgbClr val="546E7A"/>
                </a:solidFill>
                <a:effectLst/>
                <a:latin typeface="Roboto" panose="02000000000000000000" pitchFamily="2" charset="0"/>
              </a:rPr>
              <a:t>template</a:t>
            </a:r>
            <a:r>
              <a:rPr lang="en-US" sz="2000" b="0" i="0" dirty="0">
                <a:solidFill>
                  <a:srgbClr val="546E7A"/>
                </a:solidFill>
                <a:effectLst/>
                <a:latin typeface="Roboto" panose="02000000000000000000" pitchFamily="2" charset="0"/>
              </a:rPr>
              <a:t> - inline-defined template for the view</a:t>
            </a:r>
          </a:p>
          <a:p>
            <a:pPr algn="l">
              <a:buFont typeface="Arial" panose="020B0604020202020204" pitchFamily="34" charset="0"/>
              <a:buChar char="•"/>
            </a:pPr>
            <a:r>
              <a:rPr lang="en-US" sz="2000" b="1" i="0" dirty="0" err="1">
                <a:solidFill>
                  <a:srgbClr val="546E7A"/>
                </a:solidFill>
                <a:effectLst/>
                <a:latin typeface="Roboto" panose="02000000000000000000" pitchFamily="2" charset="0"/>
              </a:rPr>
              <a:t>templateUrl</a:t>
            </a:r>
            <a:r>
              <a:rPr lang="en-US" sz="2000" b="0" i="0" dirty="0">
                <a:solidFill>
                  <a:srgbClr val="546E7A"/>
                </a:solidFill>
                <a:effectLst/>
                <a:latin typeface="Roboto" panose="02000000000000000000" pitchFamily="2" charset="0"/>
              </a:rPr>
              <a:t> - </a:t>
            </a:r>
            <a:r>
              <a:rPr lang="en-US" sz="2000" b="0" i="0" dirty="0" err="1">
                <a:solidFill>
                  <a:srgbClr val="546E7A"/>
                </a:solidFill>
                <a:effectLst/>
                <a:latin typeface="Roboto" panose="02000000000000000000" pitchFamily="2" charset="0"/>
              </a:rPr>
              <a:t>url</a:t>
            </a:r>
            <a:r>
              <a:rPr lang="en-US" sz="2000" b="0" i="0" dirty="0">
                <a:solidFill>
                  <a:srgbClr val="546E7A"/>
                </a:solidFill>
                <a:effectLst/>
                <a:latin typeface="Roboto" panose="02000000000000000000" pitchFamily="2" charset="0"/>
              </a:rPr>
              <a:t> to an external file containing a template for the view</a:t>
            </a:r>
          </a:p>
          <a:p>
            <a:pPr marL="285750" indent="-285750" algn="l" fontAlgn="base">
              <a:buFont typeface="Arial" panose="020B0604020202020204" pitchFamily="34" charset="0"/>
              <a:buChar char="•"/>
            </a:pPr>
            <a:endParaRPr lang="en-US" sz="2000"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25877891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653143" y="294177"/>
            <a:ext cx="368173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NPM ?</a:t>
            </a:r>
            <a:endParaRPr lang="fr-FR" sz="2800" b="1" kern="0" spc="-100" dirty="0">
              <a:solidFill>
                <a:schemeClr val="bg1">
                  <a:lumMod val="95000"/>
                  <a:lumOff val="5000"/>
                </a:schemeClr>
              </a:solidFill>
              <a:latin typeface="Arial" panose="020B0604020202020204" pitchFamily="34" charset="0"/>
            </a:endParaRPr>
          </a:p>
        </p:txBody>
      </p:sp>
      <p:sp>
        <p:nvSpPr>
          <p:cNvPr id="7" name="TextBox 6">
            <a:extLst>
              <a:ext uri="{FF2B5EF4-FFF2-40B4-BE49-F238E27FC236}">
                <a16:creationId xmlns:a16="http://schemas.microsoft.com/office/drawing/2014/main" id="{C164B5FA-2C29-4159-880D-E20A2113D54E}"/>
              </a:ext>
            </a:extLst>
          </p:cNvPr>
          <p:cNvSpPr txBox="1"/>
          <p:nvPr/>
        </p:nvSpPr>
        <p:spPr>
          <a:xfrm>
            <a:off x="494523" y="892956"/>
            <a:ext cx="11538857" cy="5922647"/>
          </a:xfrm>
          <a:prstGeom prst="rect">
            <a:avLst/>
          </a:prstGeom>
          <a:noFill/>
        </p:spPr>
        <p:txBody>
          <a:bodyPr wrap="square" lIns="0" tIns="0" rIns="0" bIns="0" rtlCol="0">
            <a:spAutoFit/>
          </a:bodyPr>
          <a:lstStyle/>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Node package manager</a:t>
            </a:r>
          </a:p>
          <a:p>
            <a:pPr>
              <a:lnSpc>
                <a:spcPct val="130000"/>
              </a:lnSpc>
              <a:spcAft>
                <a:spcPts val="200"/>
              </a:spcAft>
              <a:defRPr/>
            </a:pPr>
            <a:r>
              <a:rPr lang="en-US" sz="2400" b="0" i="0" dirty="0">
                <a:solidFill>
                  <a:srgbClr val="002060"/>
                </a:solidFill>
                <a:effectLst/>
                <a:latin typeface="Roboto Slab" pitchFamily="2" charset="0"/>
              </a:rPr>
              <a:t>	</a:t>
            </a:r>
          </a:p>
          <a:p>
            <a:pPr marL="342900" indent="-342900">
              <a:lnSpc>
                <a:spcPct val="130000"/>
              </a:lnSpc>
              <a:spcAft>
                <a:spcPts val="200"/>
              </a:spcAft>
              <a:buFont typeface="Arial" panose="020B0604020202020204" pitchFamily="34" charset="0"/>
              <a:buChar char="•"/>
              <a:defRPr/>
            </a:pP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is a library and registry for JavaScript packages</a:t>
            </a:r>
          </a:p>
          <a:p>
            <a:pPr marL="342900" indent="-342900">
              <a:lnSpc>
                <a:spcPct val="130000"/>
              </a:lnSpc>
              <a:spcAft>
                <a:spcPts val="200"/>
              </a:spcAft>
              <a:buFont typeface="Arial" panose="020B0604020202020204" pitchFamily="34" charset="0"/>
              <a:buChar char="•"/>
              <a:defRPr/>
            </a:pP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is a software package manager that is included by default in Node.js.</a:t>
            </a: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You can check this out by  running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-v in the command line. An Angular application consists of various libraries, called  packages, that exist in a central place called the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registry. The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client downloads and installs</a:t>
            </a: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the libraries that are needed to run your application from the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registry to your local computer.</a:t>
            </a: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-&gt;	maven		pom.xml	-&gt;	</a:t>
            </a:r>
            <a:r>
              <a:rPr lang="en-US" sz="2400" b="0" i="0" dirty="0" err="1">
                <a:solidFill>
                  <a:srgbClr val="002060"/>
                </a:solidFill>
                <a:effectLst/>
                <a:latin typeface="Roboto Slab" pitchFamily="2" charset="0"/>
              </a:rPr>
              <a:t>package.json</a:t>
            </a:r>
            <a:endParaRPr lang="en-US" sz="2400" b="0" i="0" dirty="0">
              <a:solidFill>
                <a:srgbClr val="002060"/>
              </a:solidFill>
              <a:effectLst/>
              <a:latin typeface="Roboto Slab" pitchFamily="2" charset="0"/>
            </a:endParaRPr>
          </a:p>
          <a:p>
            <a:pPr marL="342900" indent="-342900">
              <a:lnSpc>
                <a:spcPct val="130000"/>
              </a:lnSpc>
              <a:spcAft>
                <a:spcPts val="200"/>
              </a:spcAft>
              <a:buFont typeface="Arial" panose="020B0604020202020204" pitchFamily="34" charset="0"/>
              <a:buChar char="•"/>
              <a:defRPr/>
            </a:pPr>
            <a:endParaRPr lang="en-US" sz="2400" b="0" i="0" dirty="0">
              <a:solidFill>
                <a:srgbClr val="002060"/>
              </a:solidFill>
              <a:effectLst/>
              <a:latin typeface="Roboto Slab" pitchFamily="2" charset="0"/>
            </a:endParaRP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	</a:t>
            </a:r>
            <a:r>
              <a:rPr lang="en-US" sz="2000" b="0" i="0" dirty="0">
                <a:solidFill>
                  <a:srgbClr val="002060"/>
                </a:solidFill>
                <a:effectLst/>
                <a:latin typeface="Roboto Slab" pitchFamily="2" charset="0"/>
              </a:rPr>
              <a:t>https://stackoverflow.com/questions/38388824/is-maven-similar-to-npm</a:t>
            </a:r>
          </a:p>
        </p:txBody>
      </p:sp>
    </p:spTree>
    <p:extLst>
      <p:ext uri="{BB962C8B-B14F-4D97-AF65-F5344CB8AC3E}">
        <p14:creationId xmlns:p14="http://schemas.microsoft.com/office/powerpoint/2010/main" val="33588435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Initial Template</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4154984"/>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ng new &lt;</a:t>
            </a:r>
            <a:r>
              <a:rPr lang="en-IN" sz="2400" dirty="0" err="1">
                <a:solidFill>
                  <a:srgbClr val="002060"/>
                </a:solidFill>
                <a:latin typeface="Work Sans" pitchFamily="2" charset="0"/>
              </a:rPr>
              <a:t>projectname</a:t>
            </a:r>
            <a:r>
              <a:rPr lang="en-IN" sz="2400" dirty="0">
                <a:solidFill>
                  <a:srgbClr val="002060"/>
                </a:solidFill>
                <a:latin typeface="Work Sans" pitchFamily="2" charset="0"/>
              </a:rPr>
              <a:t>&gt;</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npm</a:t>
            </a:r>
            <a:r>
              <a:rPr lang="en-IN" sz="2400" dirty="0">
                <a:solidFill>
                  <a:srgbClr val="002060"/>
                </a:solidFill>
                <a:latin typeface="Work Sans" pitchFamily="2" charset="0"/>
              </a:rPr>
              <a:t> install –save bootstrap@3</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change </a:t>
            </a:r>
            <a:r>
              <a:rPr lang="en-IN" sz="2400" dirty="0" err="1">
                <a:solidFill>
                  <a:srgbClr val="002060"/>
                </a:solidFill>
                <a:latin typeface="Work Sans" pitchFamily="2" charset="0"/>
              </a:rPr>
              <a:t>angular.json</a:t>
            </a:r>
            <a:r>
              <a:rPr lang="en-IN" sz="2400" dirty="0">
                <a:solidFill>
                  <a:srgbClr val="002060"/>
                </a:solidFill>
                <a:latin typeface="Work Sans" pitchFamily="2" charset="0"/>
              </a:rPr>
              <a:t> file to add bootstrap style</a:t>
            </a:r>
          </a:p>
          <a:p>
            <a:pPr lvl="1"/>
            <a:endParaRPr lang="en-IN" sz="2400" dirty="0">
              <a:solidFill>
                <a:srgbClr val="002060"/>
              </a:solidFill>
              <a:latin typeface="Work Sans" pitchFamily="2" charset="0"/>
            </a:endParaRPr>
          </a:p>
          <a:p>
            <a:pPr lvl="1"/>
            <a:r>
              <a:rPr lang="en-IN" sz="2400" dirty="0">
                <a:solidFill>
                  <a:srgbClr val="002060"/>
                </a:solidFill>
                <a:latin typeface="Work Sans" pitchFamily="2" charset="0"/>
              </a:rPr>
              <a:t>	"styles": [</a:t>
            </a:r>
          </a:p>
          <a:p>
            <a:pPr lvl="1"/>
            <a:r>
              <a:rPr lang="en-IN" sz="2400" dirty="0">
                <a:solidFill>
                  <a:srgbClr val="002060"/>
                </a:solidFill>
                <a:latin typeface="Work Sans" pitchFamily="2" charset="0"/>
              </a:rPr>
              <a:t>              "</a:t>
            </a:r>
            <a:r>
              <a:rPr lang="en-IN" sz="2400" dirty="0" err="1">
                <a:solidFill>
                  <a:srgbClr val="002060"/>
                </a:solidFill>
                <a:latin typeface="Work Sans" pitchFamily="2" charset="0"/>
              </a:rPr>
              <a:t>node_modules</a:t>
            </a:r>
            <a:r>
              <a:rPr lang="en-IN" sz="2400" dirty="0">
                <a:solidFill>
                  <a:srgbClr val="002060"/>
                </a:solidFill>
                <a:latin typeface="Work Sans" pitchFamily="2" charset="0"/>
              </a:rPr>
              <a:t>/bootstrap/</a:t>
            </a:r>
            <a:r>
              <a:rPr lang="en-IN" sz="2400" dirty="0" err="1">
                <a:solidFill>
                  <a:srgbClr val="002060"/>
                </a:solidFill>
                <a:latin typeface="Work Sans" pitchFamily="2" charset="0"/>
              </a:rPr>
              <a:t>dist</a:t>
            </a:r>
            <a:r>
              <a:rPr lang="en-IN" sz="2400" dirty="0">
                <a:solidFill>
                  <a:srgbClr val="002060"/>
                </a:solidFill>
                <a:latin typeface="Work Sans" pitchFamily="2" charset="0"/>
              </a:rPr>
              <a:t>/</a:t>
            </a:r>
            <a:r>
              <a:rPr lang="en-IN" sz="2400" dirty="0" err="1">
                <a:solidFill>
                  <a:srgbClr val="002060"/>
                </a:solidFill>
                <a:latin typeface="Work Sans" pitchFamily="2" charset="0"/>
              </a:rPr>
              <a:t>css</a:t>
            </a:r>
            <a:r>
              <a:rPr lang="en-IN" sz="2400" dirty="0">
                <a:solidFill>
                  <a:srgbClr val="002060"/>
                </a:solidFill>
                <a:latin typeface="Work Sans" pitchFamily="2" charset="0"/>
              </a:rPr>
              <a:t>/bootstrap.min.css",</a:t>
            </a:r>
          </a:p>
          <a:p>
            <a:pPr lvl="1"/>
            <a:r>
              <a:rPr lang="en-IN" sz="2400" dirty="0">
                <a:solidFill>
                  <a:srgbClr val="002060"/>
                </a:solidFill>
                <a:latin typeface="Work Sans" pitchFamily="2" charset="0"/>
              </a:rPr>
              <a:t>              "</a:t>
            </a:r>
            <a:r>
              <a:rPr lang="en-IN" sz="2400" dirty="0" err="1">
                <a:solidFill>
                  <a:srgbClr val="002060"/>
                </a:solidFill>
                <a:latin typeface="Work Sans" pitchFamily="2" charset="0"/>
              </a:rPr>
              <a:t>src</a:t>
            </a:r>
            <a:r>
              <a:rPr lang="en-IN" sz="2400" dirty="0">
                <a:solidFill>
                  <a:srgbClr val="002060"/>
                </a:solidFill>
                <a:latin typeface="Work Sans" pitchFamily="2" charset="0"/>
              </a:rPr>
              <a:t>/styles.css"</a:t>
            </a:r>
          </a:p>
          <a:p>
            <a:pPr lvl="1"/>
            <a:endParaRPr lang="en-IN" sz="2400" dirty="0">
              <a:solidFill>
                <a:srgbClr val="002060"/>
              </a:solidFill>
              <a:latin typeface="Work Sans" pitchFamily="2" charset="0"/>
            </a:endParaRPr>
          </a:p>
          <a:p>
            <a:pPr lvl="1"/>
            <a:r>
              <a:rPr lang="en-IN" sz="2400" dirty="0">
                <a:solidFill>
                  <a:srgbClr val="002060"/>
                </a:solidFill>
                <a:latin typeface="Work Sans" pitchFamily="2" charset="0"/>
              </a:rPr>
              <a:t>            ],</a:t>
            </a:r>
          </a:p>
        </p:txBody>
      </p:sp>
    </p:spTree>
    <p:extLst>
      <p:ext uri="{BB962C8B-B14F-4D97-AF65-F5344CB8AC3E}">
        <p14:creationId xmlns:p14="http://schemas.microsoft.com/office/powerpoint/2010/main" val="29948688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3046988"/>
          </a:xfrm>
          <a:prstGeom prst="rect">
            <a:avLst/>
          </a:prstGeom>
          <a:noFill/>
        </p:spPr>
        <p:txBody>
          <a:bodyPr wrap="square">
            <a:spAutoFit/>
          </a:bodyPr>
          <a:lstStyle/>
          <a:p>
            <a:pPr marL="742950" lvl="1" indent="-285750">
              <a:buFont typeface="Arial" panose="020B0604020202020204" pitchFamily="34" charset="0"/>
              <a:buChar char="•"/>
            </a:pPr>
            <a:r>
              <a:rPr lang="en-US" sz="2400" dirty="0">
                <a:solidFill>
                  <a:srgbClr val="002060"/>
                </a:solidFill>
                <a:latin typeface="Work Sans" pitchFamily="2" charset="0"/>
              </a:rPr>
              <a:t>Create the Component file.</a:t>
            </a:r>
          </a:p>
          <a:p>
            <a:pPr marL="742950" lvl="1" indent="-285750">
              <a:buFont typeface="Arial" panose="020B0604020202020204" pitchFamily="34" charset="0"/>
              <a:buChar char="•"/>
            </a:pPr>
            <a:r>
              <a:rPr lang="en-US" sz="2400" dirty="0">
                <a:solidFill>
                  <a:srgbClr val="002060"/>
                </a:solidFill>
                <a:latin typeface="Work Sans" pitchFamily="2" charset="0"/>
              </a:rPr>
              <a:t>Import the required external Classes/Functions.</a:t>
            </a:r>
          </a:p>
          <a:p>
            <a:pPr marL="742950" lvl="1" indent="-285750">
              <a:buFont typeface="Arial" panose="020B0604020202020204" pitchFamily="34" charset="0"/>
              <a:buChar char="•"/>
            </a:pPr>
            <a:r>
              <a:rPr lang="en-US" sz="2400" dirty="0">
                <a:solidFill>
                  <a:srgbClr val="002060"/>
                </a:solidFill>
                <a:latin typeface="Work Sans" pitchFamily="2" charset="0"/>
              </a:rPr>
              <a:t>Create the Component class and export it.</a:t>
            </a:r>
          </a:p>
          <a:p>
            <a:pPr marL="742950" lvl="1" indent="-285750">
              <a:buFont typeface="Arial" panose="020B0604020202020204" pitchFamily="34" charset="0"/>
              <a:buChar char="•"/>
            </a:pPr>
            <a:r>
              <a:rPr lang="en-US" sz="2400" dirty="0">
                <a:solidFill>
                  <a:srgbClr val="002060"/>
                </a:solidFill>
                <a:latin typeface="Work Sans" pitchFamily="2" charset="0"/>
              </a:rPr>
              <a:t>Add @Component decorator</a:t>
            </a:r>
          </a:p>
          <a:p>
            <a:pPr marL="742950" lvl="1" indent="-285750">
              <a:buFont typeface="Arial" panose="020B0604020202020204" pitchFamily="34" charset="0"/>
              <a:buChar char="•"/>
            </a:pPr>
            <a:r>
              <a:rPr lang="en-US" sz="2400" dirty="0">
                <a:solidFill>
                  <a:srgbClr val="002060"/>
                </a:solidFill>
                <a:latin typeface="Work Sans" pitchFamily="2" charset="0"/>
              </a:rPr>
              <a:t>Add metadata to @Component decorator</a:t>
            </a:r>
          </a:p>
          <a:p>
            <a:pPr marL="742950" lvl="1" indent="-285750">
              <a:buFont typeface="Arial" panose="020B0604020202020204" pitchFamily="34" charset="0"/>
              <a:buChar char="•"/>
            </a:pPr>
            <a:r>
              <a:rPr lang="en-US" sz="2400" dirty="0">
                <a:solidFill>
                  <a:srgbClr val="002060"/>
                </a:solidFill>
                <a:latin typeface="Work Sans" pitchFamily="2" charset="0"/>
              </a:rPr>
              <a:t>Create the Template</a:t>
            </a:r>
          </a:p>
          <a:p>
            <a:pPr marL="742950" lvl="1" indent="-285750">
              <a:buFont typeface="Arial" panose="020B0604020202020204" pitchFamily="34" charset="0"/>
              <a:buChar char="•"/>
            </a:pPr>
            <a:r>
              <a:rPr lang="en-US" sz="2400" dirty="0">
                <a:solidFill>
                  <a:srgbClr val="002060"/>
                </a:solidFill>
                <a:latin typeface="Work Sans" pitchFamily="2" charset="0"/>
              </a:rPr>
              <a:t>Create the CSS Styles</a:t>
            </a:r>
          </a:p>
          <a:p>
            <a:pPr marL="742950" lvl="1" indent="-285750">
              <a:buFont typeface="Arial" panose="020B0604020202020204" pitchFamily="34" charset="0"/>
              <a:buChar char="•"/>
            </a:pPr>
            <a:r>
              <a:rPr lang="en-US" sz="2400" dirty="0">
                <a:solidFill>
                  <a:srgbClr val="002060"/>
                </a:solidFill>
                <a:latin typeface="Work Sans" pitchFamily="2" charset="0"/>
              </a:rPr>
              <a:t>Register the Component in Angular Module</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1685377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6370975"/>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Create folder by name of component [e.g. student] add files student.component.html , </a:t>
            </a:r>
            <a:r>
              <a:rPr lang="en-IN" sz="2400" dirty="0" err="1">
                <a:solidFill>
                  <a:srgbClr val="002060"/>
                </a:solidFill>
                <a:latin typeface="Work Sans" pitchFamily="2" charset="0"/>
              </a:rPr>
              <a:t>student.component.ts</a:t>
            </a:r>
            <a:endParaRPr lang="en-IN" sz="2400" dirty="0">
              <a:solidFill>
                <a:srgbClr val="002060"/>
              </a:solidFill>
              <a:latin typeface="Work Sans" pitchFamily="2" charset="0"/>
            </a:endParaRP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student.component.ts</a:t>
            </a:r>
            <a:r>
              <a:rPr lang="en-IN" sz="2400" dirty="0">
                <a:solidFill>
                  <a:srgbClr val="002060"/>
                </a:solidFill>
                <a:latin typeface="Work Sans" pitchFamily="2" charset="0"/>
              </a:rPr>
              <a:t> file </a:t>
            </a:r>
          </a:p>
          <a:p>
            <a:r>
              <a:rPr lang="en-IN" sz="2400" b="0" dirty="0">
                <a:solidFill>
                  <a:srgbClr val="C586C0"/>
                </a:solidFill>
                <a:effectLst/>
                <a:latin typeface="Consolas" panose="020B0609020204030204" pitchFamily="49" charset="0"/>
              </a:rPr>
              <a:t>		import</a:t>
            </a:r>
            <a:r>
              <a:rPr lang="en-IN" sz="2400" b="0" dirty="0">
                <a:solidFill>
                  <a:srgbClr val="CCCCCC"/>
                </a:solidFill>
                <a:effectLst/>
                <a:latin typeface="Consolas" panose="020B0609020204030204" pitchFamily="49" charset="0"/>
              </a:rPr>
              <a:t> { </a:t>
            </a:r>
            <a:r>
              <a:rPr lang="en-IN" sz="2400" b="0" dirty="0">
                <a:solidFill>
                  <a:srgbClr val="9CDCFE"/>
                </a:solidFill>
                <a:effectLst/>
                <a:latin typeface="Consolas" panose="020B0609020204030204" pitchFamily="49" charset="0"/>
              </a:rPr>
              <a:t>Component</a:t>
            </a:r>
            <a:r>
              <a:rPr lang="en-IN" sz="2400" b="0" dirty="0">
                <a:solidFill>
                  <a:srgbClr val="CCCCCC"/>
                </a:solidFill>
                <a:effectLst/>
                <a:latin typeface="Consolas" panose="020B0609020204030204" pitchFamily="49" charset="0"/>
              </a:rPr>
              <a:t> } </a:t>
            </a:r>
            <a:r>
              <a:rPr lang="en-IN" sz="2400" b="0" dirty="0">
                <a:solidFill>
                  <a:srgbClr val="C586C0"/>
                </a:solidFill>
                <a:effectLst/>
                <a:latin typeface="Consolas" panose="020B0609020204030204" pitchFamily="49" charset="0"/>
              </a:rPr>
              <a:t>from</a:t>
            </a:r>
            <a:r>
              <a:rPr lang="en-IN" sz="2400" b="0" dirty="0">
                <a:solidFill>
                  <a:srgbClr val="CCCCCC"/>
                </a:solidFill>
                <a:effectLst/>
                <a:latin typeface="Consolas" panose="020B0609020204030204" pitchFamily="49" charset="0"/>
              </a:rPr>
              <a:t> </a:t>
            </a:r>
            <a:r>
              <a:rPr lang="en-IN" sz="2400" b="0" dirty="0">
                <a:solidFill>
                  <a:srgbClr val="CE9178"/>
                </a:solidFill>
                <a:effectLst/>
                <a:latin typeface="Consolas" panose="020B0609020204030204" pitchFamily="49" charset="0"/>
              </a:rPr>
              <a:t>"@angular/core"</a:t>
            </a:r>
            <a:r>
              <a:rPr lang="en-IN" sz="2400" b="0" dirty="0">
                <a:solidFill>
                  <a:srgbClr val="CCCCCC"/>
                </a:solidFill>
                <a:effectLst/>
                <a:latin typeface="Consolas" panose="020B0609020204030204" pitchFamily="49" charset="0"/>
              </a:rPr>
              <a:t>;</a:t>
            </a:r>
          </a:p>
          <a:p>
            <a:r>
              <a:rPr lang="en-IN" sz="2400" b="0" dirty="0">
                <a:solidFill>
                  <a:srgbClr val="CCCCCC"/>
                </a:solidFill>
                <a:effectLst/>
                <a:latin typeface="Consolas" panose="020B0609020204030204" pitchFamily="49" charset="0"/>
              </a:rPr>
              <a:t>		@</a:t>
            </a:r>
            <a:r>
              <a:rPr lang="en-IN" sz="2400" b="0" dirty="0">
                <a:solidFill>
                  <a:srgbClr val="4EC9B0"/>
                </a:solidFill>
                <a:effectLst/>
                <a:latin typeface="Consolas" panose="020B0609020204030204" pitchFamily="49" charset="0"/>
              </a:rPr>
              <a:t>Component</a:t>
            </a:r>
            <a:r>
              <a:rPr lang="en-IN" sz="2400" b="0" dirty="0">
                <a:solidFill>
                  <a:srgbClr val="CCCCCC"/>
                </a:solidFill>
                <a:effectLst/>
                <a:latin typeface="Consolas" panose="020B0609020204030204" pitchFamily="49" charset="0"/>
              </a:rPr>
              <a:t>({</a:t>
            </a:r>
          </a:p>
          <a:p>
            <a:r>
              <a:rPr lang="en-IN" sz="2400" b="0" dirty="0">
                <a:solidFill>
                  <a:srgbClr val="CCCCCC"/>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selector:</a:t>
            </a:r>
            <a:r>
              <a:rPr lang="en-IN" sz="2400" b="0" dirty="0" err="1">
                <a:solidFill>
                  <a:srgbClr val="CE9178"/>
                </a:solidFill>
                <a:effectLst/>
                <a:latin typeface="Consolas" panose="020B0609020204030204" pitchFamily="49" charset="0"/>
              </a:rPr>
              <a:t>'app-student</a:t>
            </a:r>
            <a:r>
              <a:rPr lang="en-IN" sz="2400" b="0" dirty="0">
                <a:solidFill>
                  <a:srgbClr val="CE9178"/>
                </a:solidFill>
                <a:effectLst/>
                <a:latin typeface="Consolas" panose="020B0609020204030204" pitchFamily="49" charset="0"/>
              </a:rPr>
              <a:t>’</a:t>
            </a:r>
            <a:r>
              <a:rPr lang="en-IN" sz="2400" b="0" dirty="0">
                <a:solidFill>
                  <a:srgbClr val="CCCCCC"/>
                </a:solidFill>
                <a:effectLst/>
                <a:latin typeface="Consolas" panose="020B0609020204030204" pitchFamily="49" charset="0"/>
              </a:rPr>
              <a:t>,			TAG</a:t>
            </a:r>
          </a:p>
          <a:p>
            <a:r>
              <a:rPr lang="en-IN" sz="2400" b="0" dirty="0">
                <a:solidFill>
                  <a:srgbClr val="CCCCCC"/>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templateUrl</a:t>
            </a:r>
            <a:r>
              <a:rPr lang="en-IN" sz="2400" b="0" dirty="0">
                <a:solidFill>
                  <a:srgbClr val="9CDCFE"/>
                </a:solidFill>
                <a:effectLst/>
                <a:latin typeface="Consolas" panose="020B0609020204030204" pitchFamily="49" charset="0"/>
              </a:rPr>
              <a:t>:</a:t>
            </a:r>
            <a:r>
              <a:rPr lang="en-IN" sz="2400" b="0" dirty="0">
                <a:solidFill>
                  <a:srgbClr val="CE9178"/>
                </a:solidFill>
                <a:effectLst/>
                <a:latin typeface="Consolas" panose="020B0609020204030204" pitchFamily="49" charset="0"/>
              </a:rPr>
              <a:t>’./student.component.html’</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p>
          <a:p>
            <a:br>
              <a:rPr lang="en-IN" sz="2400" b="0" dirty="0">
                <a:solidFill>
                  <a:srgbClr val="CCCCCC"/>
                </a:solidFill>
                <a:effectLst/>
                <a:latin typeface="Consolas" panose="020B0609020204030204" pitchFamily="49" charset="0"/>
              </a:rPr>
            </a:br>
            <a:r>
              <a:rPr lang="en-IN" sz="2400" b="0" dirty="0">
                <a:solidFill>
                  <a:srgbClr val="CCCCCC"/>
                </a:solidFill>
                <a:effectLst/>
                <a:latin typeface="Consolas" panose="020B0609020204030204" pitchFamily="49" charset="0"/>
              </a:rPr>
              <a:t>		</a:t>
            </a:r>
            <a:r>
              <a:rPr lang="en-IN" sz="2400" b="0" dirty="0">
                <a:solidFill>
                  <a:srgbClr val="C586C0"/>
                </a:solidFill>
                <a:effectLst/>
                <a:latin typeface="Consolas" panose="020B0609020204030204" pitchFamily="49" charset="0"/>
              </a:rPr>
              <a:t>export</a:t>
            </a:r>
            <a:r>
              <a:rPr lang="en-IN" sz="2400" b="0" dirty="0">
                <a:solidFill>
                  <a:srgbClr val="CCCCCC"/>
                </a:solidFill>
                <a:effectLst/>
                <a:latin typeface="Consolas" panose="020B0609020204030204" pitchFamily="49" charset="0"/>
              </a:rPr>
              <a:t> </a:t>
            </a:r>
            <a:r>
              <a:rPr lang="en-IN" sz="2400" b="0" dirty="0">
                <a:solidFill>
                  <a:srgbClr val="569CD6"/>
                </a:solidFill>
                <a:effectLst/>
                <a:latin typeface="Consolas" panose="020B0609020204030204" pitchFamily="49" charset="0"/>
              </a:rPr>
              <a:t>class</a:t>
            </a:r>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StudentComponent</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p>
          <a:p>
            <a:br>
              <a:rPr lang="en-IN" sz="2400" b="0" dirty="0">
                <a:solidFill>
                  <a:srgbClr val="CCCCCC"/>
                </a:solidFill>
                <a:effectLst/>
                <a:latin typeface="Consolas" panose="020B0609020204030204" pitchFamily="49" charset="0"/>
              </a:rPr>
            </a:br>
            <a:r>
              <a:rPr lang="en-IN" sz="2400" b="0" dirty="0">
                <a:solidFill>
                  <a:srgbClr val="CCCCCC"/>
                </a:solidFill>
                <a:effectLst/>
                <a:latin typeface="Consolas" panose="020B0609020204030204" pitchFamily="49" charset="0"/>
              </a:rPr>
              <a:t>		}</a:t>
            </a:r>
          </a:p>
          <a:p>
            <a:r>
              <a:rPr lang="en-IN" sz="2400" dirty="0">
                <a:solidFill>
                  <a:srgbClr val="CCCCCC"/>
                </a:solidFill>
                <a:latin typeface="Consolas" panose="020B0609020204030204" pitchFamily="49" charset="0"/>
              </a:rPr>
              <a:t>  	</a:t>
            </a:r>
            <a:r>
              <a:rPr lang="en-IN" sz="2400" dirty="0">
                <a:solidFill>
                  <a:srgbClr val="002060"/>
                </a:solidFill>
                <a:latin typeface="Work Sans" pitchFamily="2" charset="0"/>
              </a:rPr>
              <a:t>student.component.html file 		-- add some html</a:t>
            </a:r>
          </a:p>
          <a:p>
            <a:endParaRPr lang="en-IN" sz="2400" b="0" dirty="0">
              <a:solidFill>
                <a:srgbClr val="CCCCCC"/>
              </a:solidFill>
              <a:effectLst/>
              <a:latin typeface="Consolas" panose="020B0609020204030204" pitchFamily="49" charset="0"/>
            </a:endParaRPr>
          </a:p>
          <a:p>
            <a:pPr lvl="1"/>
            <a:r>
              <a:rPr lang="en-IN" sz="2400" dirty="0">
                <a:solidFill>
                  <a:srgbClr val="002060"/>
                </a:solidFill>
                <a:latin typeface="Work Sans" pitchFamily="2" charset="0"/>
              </a:rPr>
              <a:t> </a:t>
            </a:r>
          </a:p>
        </p:txBody>
      </p:sp>
    </p:spTree>
    <p:extLst>
      <p:ext uri="{BB962C8B-B14F-4D97-AF65-F5344CB8AC3E}">
        <p14:creationId xmlns:p14="http://schemas.microsoft.com/office/powerpoint/2010/main" val="36467554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3416320"/>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in app module </a:t>
            </a:r>
            <a:r>
              <a:rPr lang="en-IN" sz="2400" dirty="0" err="1">
                <a:solidFill>
                  <a:srgbClr val="002060"/>
                </a:solidFill>
                <a:latin typeface="Work Sans" pitchFamily="2" charset="0"/>
              </a:rPr>
              <a:t>ts</a:t>
            </a:r>
            <a:r>
              <a:rPr lang="en-IN" sz="2400" dirty="0">
                <a:solidFill>
                  <a:srgbClr val="002060"/>
                </a:solidFill>
                <a:latin typeface="Work Sans" pitchFamily="2" charset="0"/>
              </a:rPr>
              <a:t> file add new component</a:t>
            </a:r>
          </a:p>
          <a:p>
            <a:r>
              <a:rPr lang="en-IN" sz="2400" dirty="0">
                <a:solidFill>
                  <a:srgbClr val="002060"/>
                </a:solidFill>
                <a:latin typeface="Work Sans" pitchFamily="2" charset="0"/>
              </a:rPr>
              <a:t>	</a:t>
            </a:r>
            <a:r>
              <a:rPr lang="en-IN" sz="2400" b="0" dirty="0">
                <a:solidFill>
                  <a:srgbClr val="9CDCFE"/>
                </a:solidFill>
                <a:effectLst/>
                <a:latin typeface="Consolas" panose="020B0609020204030204" pitchFamily="49" charset="0"/>
              </a:rPr>
              <a:t>declarations:</a:t>
            </a:r>
            <a:r>
              <a:rPr lang="en-IN" sz="2400" b="0" dirty="0">
                <a:solidFill>
                  <a:srgbClr val="CCCCCC"/>
                </a:solidFill>
                <a:effectLst/>
                <a:latin typeface="Consolas" panose="020B0609020204030204" pitchFamily="49" charset="0"/>
              </a:rPr>
              <a:t> [</a:t>
            </a:r>
          </a:p>
          <a:p>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AppComponent</a:t>
            </a:r>
            <a:r>
              <a:rPr lang="en-IN" sz="2400" b="0" dirty="0">
                <a:solidFill>
                  <a:srgbClr val="CCCCCC"/>
                </a:solidFill>
                <a:effectLst/>
                <a:latin typeface="Consolas" panose="020B0609020204030204" pitchFamily="49" charset="0"/>
              </a:rPr>
              <a:t>,</a:t>
            </a:r>
          </a:p>
          <a:p>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StudentComponent</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p>
          <a:p>
            <a:endParaRPr lang="en-IN" sz="2400" dirty="0">
              <a:solidFill>
                <a:srgbClr val="CCCCCC"/>
              </a:solidFill>
              <a:latin typeface="Consolas" panose="020B0609020204030204" pitchFamily="49" charset="0"/>
            </a:endParaRPr>
          </a:p>
          <a:p>
            <a:r>
              <a:rPr lang="en-IN" sz="2400" b="0" dirty="0">
                <a:solidFill>
                  <a:srgbClr val="CCCCCC"/>
                </a:solidFill>
                <a:effectLst/>
                <a:latin typeface="Consolas" panose="020B0609020204030204" pitchFamily="49" charset="0"/>
              </a:rPr>
              <a:t>In app component html add new tag	</a:t>
            </a:r>
          </a:p>
          <a:p>
            <a:r>
              <a:rPr lang="en-IN" sz="2400" dirty="0">
                <a:solidFill>
                  <a:srgbClr val="CCCCCC"/>
                </a:solidFill>
                <a:latin typeface="Consolas" panose="020B0609020204030204" pitchFamily="49" charset="0"/>
              </a:rPr>
              <a:t>	&lt;app-student&gt; &lt;/app-student&gt;</a:t>
            </a:r>
            <a:endParaRPr lang="en-IN" sz="2400" b="0" dirty="0">
              <a:solidFill>
                <a:srgbClr val="CCCCCC"/>
              </a:solidFill>
              <a:effectLst/>
              <a:latin typeface="Consolas" panose="020B0609020204030204" pitchFamily="49" charset="0"/>
            </a:endParaRPr>
          </a:p>
          <a:p>
            <a:pPr lvl="1"/>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9471622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 Using ng Command</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461665"/>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ng generate component &lt;name&gt;  / ng g c &lt;name&gt;</a:t>
            </a:r>
          </a:p>
        </p:txBody>
      </p:sp>
    </p:spTree>
    <p:extLst>
      <p:ext uri="{BB962C8B-B14F-4D97-AF65-F5344CB8AC3E}">
        <p14:creationId xmlns:p14="http://schemas.microsoft.com/office/powerpoint/2010/main" val="38612596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 Binding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354299" cy="3416320"/>
          </a:xfrm>
          <a:prstGeom prst="rect">
            <a:avLst/>
          </a:prstGeom>
          <a:noFill/>
        </p:spPr>
        <p:txBody>
          <a:bodyPr wrap="square">
            <a:spAutoFit/>
          </a:bodyPr>
          <a:lstStyle/>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data binding </a:t>
            </a:r>
            <a:r>
              <a:rPr lang="en-US" sz="2400" b="0" i="0" dirty="0" err="1">
                <a:solidFill>
                  <a:srgbClr val="000000"/>
                </a:solidFill>
                <a:effectLst/>
                <a:latin typeface="Source Sans Pro" panose="020B0503030403020204" pitchFamily="34" charset="0"/>
              </a:rPr>
              <a:t>kees</a:t>
            </a:r>
            <a:r>
              <a:rPr lang="en-US" sz="2400" b="0" i="0" dirty="0">
                <a:solidFill>
                  <a:srgbClr val="000000"/>
                </a:solidFill>
                <a:effectLst/>
                <a:latin typeface="Source Sans Pro" panose="020B0503030403020204" pitchFamily="34" charset="0"/>
              </a:rPr>
              <a:t> both component &amp; view in sync with each other. </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We use techniques like </a:t>
            </a:r>
            <a:r>
              <a:rPr lang="en-US" sz="2400" b="0" i="0" u="none" strike="noStrike" dirty="0">
                <a:effectLst/>
                <a:latin typeface="Source Sans Pro" panose="020B0503030403020204" pitchFamily="34" charset="0"/>
                <a:hlinkClick r:id="rId3"/>
              </a:rPr>
              <a:t>Interpolation</a:t>
            </a:r>
            <a:r>
              <a:rPr lang="en-US" sz="2400" b="0" i="0" dirty="0">
                <a:solidFill>
                  <a:srgbClr val="000000"/>
                </a:solidFill>
                <a:effectLst/>
                <a:latin typeface="Source Sans Pro" panose="020B0503030403020204" pitchFamily="34" charset="0"/>
              </a:rPr>
              <a:t>, </a:t>
            </a:r>
            <a:r>
              <a:rPr lang="en-US" sz="2400" b="0" i="0" u="none" strike="noStrike" dirty="0">
                <a:effectLst/>
                <a:latin typeface="Source Sans Pro" panose="020B0503030403020204" pitchFamily="34" charset="0"/>
                <a:hlinkClick r:id="rId4"/>
              </a:rPr>
              <a:t>Property Binding</a:t>
            </a:r>
            <a:r>
              <a:rPr lang="en-US" sz="2400" b="0" i="0" dirty="0">
                <a:solidFill>
                  <a:srgbClr val="000000"/>
                </a:solidFill>
                <a:effectLst/>
                <a:latin typeface="Source Sans Pro" panose="020B0503030403020204" pitchFamily="34" charset="0"/>
              </a:rPr>
              <a:t>, </a:t>
            </a:r>
            <a:r>
              <a:rPr lang="en-US" sz="2400" b="0" i="0" u="none" strike="noStrike" dirty="0">
                <a:effectLst/>
                <a:latin typeface="Source Sans Pro" panose="020B0503030403020204" pitchFamily="34" charset="0"/>
                <a:hlinkClick r:id="rId5"/>
              </a:rPr>
              <a:t>Event Binding</a:t>
            </a:r>
            <a:r>
              <a:rPr lang="en-US" sz="2400" b="0" i="0" dirty="0">
                <a:solidFill>
                  <a:srgbClr val="000000"/>
                </a:solidFill>
                <a:effectLst/>
                <a:latin typeface="Source Sans Pro" panose="020B0503030403020204" pitchFamily="34" charset="0"/>
              </a:rPr>
              <a:t> &amp; </a:t>
            </a:r>
            <a:r>
              <a:rPr lang="en-US" sz="2400" b="0" i="0" u="none" strike="noStrike" dirty="0">
                <a:effectLst/>
                <a:latin typeface="Source Sans Pro" panose="020B0503030403020204" pitchFamily="34" charset="0"/>
                <a:hlinkClick r:id="rId6"/>
              </a:rPr>
              <a:t>Two Way Binding</a:t>
            </a:r>
            <a:r>
              <a:rPr lang="en-US" sz="2400" b="0" i="0" dirty="0">
                <a:solidFill>
                  <a:srgbClr val="000000"/>
                </a:solidFill>
                <a:effectLst/>
                <a:latin typeface="Source Sans Pro" panose="020B0503030403020204" pitchFamily="34" charset="0"/>
              </a:rPr>
              <a:t> to bind data</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Data binding is a technique, where the data stays in sync between the component and the view. Whenever the user updates the data in the view, Angular updates the component. When the component gets new data, the Angular updates the view</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15526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 Binding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718193" cy="3046988"/>
          </a:xfrm>
          <a:prstGeom prst="rect">
            <a:avLst/>
          </a:prstGeom>
          <a:noFill/>
        </p:spPr>
        <p:txBody>
          <a:bodyPr wrap="square">
            <a:spAutoFit/>
          </a:bodyPr>
          <a:lstStyle/>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data binding in Angular can be broadly classified into two groups. </a:t>
            </a:r>
            <a:r>
              <a:rPr lang="en-US" sz="2400" b="1" i="1" dirty="0">
                <a:solidFill>
                  <a:srgbClr val="000000"/>
                </a:solidFill>
                <a:effectLst/>
                <a:latin typeface="Source Sans Pro" panose="020B0503030403020204" pitchFamily="34" charset="0"/>
              </a:rPr>
              <a:t>One way binding</a:t>
            </a:r>
            <a:r>
              <a:rPr lang="en-US" sz="2400" b="1" i="0" dirty="0">
                <a:solidFill>
                  <a:srgbClr val="000000"/>
                </a:solidFill>
                <a:effectLst/>
                <a:latin typeface="Source Sans Pro" panose="020B0503030403020204" pitchFamily="34" charset="0"/>
              </a:rPr>
              <a:t> or </a:t>
            </a:r>
            <a:r>
              <a:rPr lang="en-US" sz="2400" b="1" i="1" dirty="0">
                <a:solidFill>
                  <a:srgbClr val="000000"/>
                </a:solidFill>
                <a:effectLst/>
                <a:latin typeface="Source Sans Pro" panose="020B0503030403020204" pitchFamily="34" charset="0"/>
              </a:rPr>
              <a:t>two-way binding</a:t>
            </a:r>
            <a:endParaRPr lang="en-US" sz="2400" b="1"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1" i="0" dirty="0">
                <a:effectLst/>
                <a:latin typeface="Montserrat" panose="00000500000000000000" pitchFamily="2" charset="0"/>
              </a:rPr>
              <a:t>One way binding</a:t>
            </a: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In one way binding data flows from one direction. Either from view to component or from component to view.</a:t>
            </a:r>
          </a:p>
          <a:p>
            <a:pPr marL="342900" indent="-342900" algn="l" fontAlgn="base">
              <a:buFont typeface="Arial" panose="020B0604020202020204" pitchFamily="34" charset="0"/>
              <a:buChar char="•"/>
            </a:pPr>
            <a:r>
              <a:rPr lang="en-US" sz="2400" b="1" i="0" dirty="0">
                <a:effectLst/>
                <a:latin typeface="Montserrat" panose="00000500000000000000" pitchFamily="2" charset="0"/>
              </a:rPr>
              <a:t>From Component to View</a:t>
            </a:r>
          </a:p>
          <a:p>
            <a:pPr marL="342900" indent="-342900" algn="l" fontAlgn="base">
              <a:buFont typeface="Arial" panose="020B0604020202020204" pitchFamily="34" charset="0"/>
              <a:buChar char="•"/>
            </a:pPr>
            <a:r>
              <a:rPr lang="en-US" sz="2400" b="0" i="0" dirty="0">
                <a:solidFill>
                  <a:srgbClr val="FF0000"/>
                </a:solidFill>
                <a:effectLst/>
                <a:latin typeface="Source Sans Pro" panose="020B0503030403020204" pitchFamily="34" charset="0"/>
              </a:rPr>
              <a:t>To bind data from component to view, we make use of Interpolation &amp; Property Binding.</a:t>
            </a:r>
          </a:p>
          <a:p>
            <a:pPr marL="742950" lvl="1" indent="-285750">
              <a:buFont typeface="Arial" panose="020B0604020202020204" pitchFamily="34" charset="0"/>
              <a:buChar char="•"/>
            </a:pP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5928207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Interpolation</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718193" cy="4154984"/>
          </a:xfrm>
          <a:prstGeom prst="rect">
            <a:avLst/>
          </a:prstGeom>
          <a:noFill/>
        </p:spPr>
        <p:txBody>
          <a:bodyPr wrap="square">
            <a:spAutoFit/>
          </a:bodyPr>
          <a:lstStyle/>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Interpolation allows us to include expressions as part of any string literal, which we use in our HTML. The angular evaluates the expressions into a string and replaces it in the original string and updates the view. You can use interpolation wherever you use a string literal in the view</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uses the {{ }} (double curly braces) in the template to denote the interpolation. The syntax is as shown below</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1257300" lvl="2" indent="-342900" fontAlgn="base">
              <a:buFont typeface="Arial" panose="020B0604020202020204" pitchFamily="34" charset="0"/>
              <a:buChar char="•"/>
            </a:pPr>
            <a:r>
              <a:rPr lang="en-US" sz="2400" b="1" i="0" dirty="0">
                <a:solidFill>
                  <a:srgbClr val="000000"/>
                </a:solidFill>
                <a:effectLst/>
                <a:latin typeface="Source Sans Pro" panose="020B0503030403020204" pitchFamily="34" charset="0"/>
              </a:rPr>
              <a:t>{{ </a:t>
            </a:r>
            <a:r>
              <a:rPr lang="en-US" sz="2400" b="1" i="0" dirty="0" err="1">
                <a:solidFill>
                  <a:srgbClr val="000000"/>
                </a:solidFill>
                <a:effectLst/>
                <a:latin typeface="Source Sans Pro" panose="020B0503030403020204" pitchFamily="34" charset="0"/>
              </a:rPr>
              <a:t>templateExpression</a:t>
            </a:r>
            <a:r>
              <a:rPr lang="en-US" sz="2400" b="1" i="0" dirty="0">
                <a:solidFill>
                  <a:srgbClr val="000000"/>
                </a:solidFill>
                <a:effectLst/>
                <a:latin typeface="Source Sans Pro" panose="020B0503030403020204" pitchFamily="34" charset="0"/>
              </a:rPr>
              <a:t> }}</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content inside the double braces is called </a:t>
            </a:r>
            <a:r>
              <a:rPr lang="en-US" sz="2400" b="1" i="0" dirty="0">
                <a:solidFill>
                  <a:srgbClr val="000000"/>
                </a:solidFill>
                <a:effectLst/>
                <a:latin typeface="Source Sans Pro" panose="020B0503030403020204" pitchFamily="34" charset="0"/>
              </a:rPr>
              <a:t>Template Expression</a:t>
            </a:r>
            <a:endParaRPr lang="en-IN" sz="2400" b="1" dirty="0">
              <a:solidFill>
                <a:srgbClr val="002060"/>
              </a:solidFill>
              <a:latin typeface="Work Sans" pitchFamily="2" charset="0"/>
            </a:endParaRPr>
          </a:p>
        </p:txBody>
      </p:sp>
    </p:spTree>
    <p:extLst>
      <p:ext uri="{BB962C8B-B14F-4D97-AF65-F5344CB8AC3E}">
        <p14:creationId xmlns:p14="http://schemas.microsoft.com/office/powerpoint/2010/main" val="8405848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Interpolation</a:t>
            </a:r>
            <a:endParaRPr lang="fr-FR" sz="2800" b="1" kern="0" spc="-100" dirty="0">
              <a:solidFill>
                <a:schemeClr val="bg1">
                  <a:lumMod val="95000"/>
                  <a:lumOff val="5000"/>
                </a:schemeClr>
              </a:solidFill>
              <a:latin typeface="Arial" panose="020B0604020202020204" pitchFamily="34" charset="0"/>
            </a:endParaRPr>
          </a:p>
        </p:txBody>
      </p:sp>
      <p:pic>
        <p:nvPicPr>
          <p:cNvPr id="2" name="Picture 1">
            <a:extLst>
              <a:ext uri="{FF2B5EF4-FFF2-40B4-BE49-F238E27FC236}">
                <a16:creationId xmlns:a16="http://schemas.microsoft.com/office/drawing/2014/main" id="{655E16AB-B080-2065-F29A-59A8427C9ABF}"/>
              </a:ext>
            </a:extLst>
          </p:cNvPr>
          <p:cNvPicPr>
            <a:picLocks noChangeAspect="1"/>
          </p:cNvPicPr>
          <p:nvPr/>
        </p:nvPicPr>
        <p:blipFill>
          <a:blip r:embed="rId3"/>
          <a:stretch>
            <a:fillRect/>
          </a:stretch>
        </p:blipFill>
        <p:spPr>
          <a:xfrm>
            <a:off x="2258008" y="1264623"/>
            <a:ext cx="7684835" cy="4333743"/>
          </a:xfrm>
          <a:prstGeom prst="rect">
            <a:avLst/>
          </a:prstGeom>
        </p:spPr>
      </p:pic>
    </p:spTree>
    <p:extLst>
      <p:ext uri="{BB962C8B-B14F-4D97-AF65-F5344CB8AC3E}">
        <p14:creationId xmlns:p14="http://schemas.microsoft.com/office/powerpoint/2010/main" val="39595982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38538" y="611418"/>
            <a:ext cx="5075854"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Angular CLI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7587911F-8A0B-CB9F-E5D4-54CB8E150BA5}"/>
              </a:ext>
            </a:extLst>
          </p:cNvPr>
          <p:cNvSpPr txBox="1"/>
          <p:nvPr/>
        </p:nvSpPr>
        <p:spPr>
          <a:xfrm>
            <a:off x="796212" y="1714109"/>
            <a:ext cx="10437845" cy="1569660"/>
          </a:xfrm>
          <a:prstGeom prst="rect">
            <a:avLst/>
          </a:prstGeom>
          <a:noFill/>
        </p:spPr>
        <p:txBody>
          <a:bodyPr wrap="square">
            <a:spAutoFit/>
          </a:bodyPr>
          <a:lstStyle/>
          <a:p>
            <a:endParaRPr lang="en-US" sz="2400" dirty="0">
              <a:solidFill>
                <a:srgbClr val="002060"/>
              </a:solidFill>
              <a:latin typeface="Work Sans" pitchFamily="2" charset="0"/>
            </a:endParaRPr>
          </a:p>
          <a:p>
            <a:r>
              <a:rPr lang="en-US" sz="2400" dirty="0">
                <a:solidFill>
                  <a:srgbClr val="002060"/>
                </a:solidFill>
                <a:latin typeface="Work Sans" pitchFamily="2" charset="0"/>
              </a:rPr>
              <a:t>The Angular CLI is a </a:t>
            </a:r>
            <a:r>
              <a:rPr lang="en-US" sz="2400" b="1" dirty="0">
                <a:solidFill>
                  <a:srgbClr val="002060"/>
                </a:solidFill>
                <a:latin typeface="Work Sans" pitchFamily="2" charset="0"/>
              </a:rPr>
              <a:t>command-line interface </a:t>
            </a:r>
            <a:r>
              <a:rPr lang="en-US" sz="2400" dirty="0">
                <a:solidFill>
                  <a:srgbClr val="002060"/>
                </a:solidFill>
                <a:latin typeface="Work Sans" pitchFamily="2" charset="0"/>
              </a:rPr>
              <a:t>tool that you use to initialize, develop, scaffold, and maintain Angular applications directly from a command shell</a:t>
            </a:r>
          </a:p>
        </p:txBody>
      </p:sp>
    </p:spTree>
    <p:extLst>
      <p:ext uri="{BB962C8B-B14F-4D97-AF65-F5344CB8AC3E}">
        <p14:creationId xmlns:p14="http://schemas.microsoft.com/office/powerpoint/2010/main" val="35963053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7281" y="144887"/>
            <a:ext cx="5075854"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Angular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7587911F-8A0B-CB9F-E5D4-54CB8E150BA5}"/>
              </a:ext>
            </a:extLst>
          </p:cNvPr>
          <p:cNvSpPr txBox="1"/>
          <p:nvPr/>
        </p:nvSpPr>
        <p:spPr>
          <a:xfrm>
            <a:off x="763554" y="1593146"/>
            <a:ext cx="11039671" cy="4154984"/>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latin typeface="Work Sans" pitchFamily="2" charset="0"/>
              </a:rPr>
              <a:t>Angular is a development platform that is written in the TypeScript language. It consists of	</a:t>
            </a:r>
            <a:r>
              <a:rPr lang="en-US" sz="2200" b="1" dirty="0">
                <a:solidFill>
                  <a:srgbClr val="002060"/>
                </a:solidFill>
                <a:latin typeface="Work Sans" pitchFamily="2" charset="0"/>
              </a:rPr>
              <a:t>smaller sub-systems, including a JavaScript framework, a command-line interface, a language service, and a rich collection of first-party libraries.</a:t>
            </a:r>
          </a:p>
          <a:p>
            <a:pPr marL="342900" indent="-342900">
              <a:buFont typeface="Arial" panose="020B0604020202020204" pitchFamily="34" charset="0"/>
              <a:buChar char="•"/>
            </a:pPr>
            <a:endParaRPr lang="en-US" sz="2200" dirty="0">
              <a:solidFill>
                <a:srgbClr val="002060"/>
              </a:solidFill>
              <a:latin typeface="Work Sans" pitchFamily="2" charset="0"/>
            </a:endParaRPr>
          </a:p>
          <a:p>
            <a:pPr marL="342900" indent="-342900">
              <a:buFont typeface="Arial" panose="020B0604020202020204" pitchFamily="34" charset="0"/>
              <a:buChar char="•"/>
            </a:pPr>
            <a:r>
              <a:rPr lang="en-US" sz="2200" dirty="0">
                <a:solidFill>
                  <a:srgbClr val="002060"/>
                </a:solidFill>
                <a:latin typeface="Work Sans" pitchFamily="2" charset="0"/>
              </a:rPr>
              <a:t>Angular enables developers to build scalable web applications with </a:t>
            </a:r>
            <a:r>
              <a:rPr lang="en-US" sz="2200" b="1" dirty="0">
                <a:solidFill>
                  <a:srgbClr val="002060"/>
                </a:solidFill>
                <a:latin typeface="Work Sans" pitchFamily="2" charset="0"/>
              </a:rPr>
              <a:t>TypeScript, a strict syntactic superset of JavaScript.</a:t>
            </a:r>
          </a:p>
          <a:p>
            <a:pPr marL="342900" indent="-342900">
              <a:buFont typeface="Arial" panose="020B0604020202020204" pitchFamily="34" charset="0"/>
              <a:buChar char="•"/>
            </a:pPr>
            <a:endParaRPr lang="en-US" sz="2200" dirty="0">
              <a:solidFill>
                <a:srgbClr val="002060"/>
              </a:solidFill>
              <a:latin typeface="Work Sans" pitchFamily="2" charset="0"/>
            </a:endParaRPr>
          </a:p>
          <a:p>
            <a:pPr marL="342900" indent="-342900">
              <a:buFont typeface="Arial" panose="020B0604020202020204" pitchFamily="34" charset="0"/>
              <a:buChar char="•"/>
            </a:pPr>
            <a:r>
              <a:rPr lang="en-US" sz="2200" dirty="0">
                <a:solidFill>
                  <a:srgbClr val="002060"/>
                </a:solidFill>
                <a:latin typeface="Work Sans" pitchFamily="2" charset="0"/>
              </a:rPr>
              <a:t>Angular was created by a team internally at Google. The first version, 1.0, was released in 2012 and was called </a:t>
            </a:r>
            <a:r>
              <a:rPr lang="en-US" sz="2200" b="1" dirty="0">
                <a:solidFill>
                  <a:srgbClr val="002060"/>
                </a:solidFill>
                <a:latin typeface="Work Sans" pitchFamily="2" charset="0"/>
              </a:rPr>
              <a:t>AngularJS. AngularJS was a JavaScript framework, and web applications built with it were written in JavaScript.</a:t>
            </a:r>
          </a:p>
        </p:txBody>
      </p:sp>
    </p:spTree>
    <p:extLst>
      <p:ext uri="{BB962C8B-B14F-4D97-AF65-F5344CB8AC3E}">
        <p14:creationId xmlns:p14="http://schemas.microsoft.com/office/powerpoint/2010/main" val="2516617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644869" y="298941"/>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Why Choose Angular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736092" y="1351508"/>
            <a:ext cx="11149024" cy="830997"/>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The main pillars of the platform: cross-platform, incredible tooling, and easy onboarding</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6136485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Cross Platform</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479500" y="1080921"/>
            <a:ext cx="11566320" cy="4893647"/>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Angular applications can run on different platforms: </a:t>
            </a:r>
            <a:r>
              <a:rPr lang="en-US" sz="2400" b="1" dirty="0">
                <a:solidFill>
                  <a:srgbClr val="002060"/>
                </a:solidFill>
                <a:latin typeface="Work Sans" pitchFamily="2" charset="0"/>
              </a:rPr>
              <a:t>web, server, desktop, and mobile. </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can run natively only on the web because it is a JavaScript framework. However, it is open-source and is backed by a vast and incredible community that enables the framework to run on the remaining three using the following integrations:</a:t>
            </a:r>
          </a:p>
          <a:p>
            <a:pPr marL="742950" lvl="1" indent="-285750">
              <a:buFont typeface="Arial" panose="020B0604020202020204" pitchFamily="34" charset="0"/>
              <a:buChar char="•"/>
            </a:pPr>
            <a:r>
              <a:rPr lang="en-US" sz="2400" dirty="0">
                <a:solidFill>
                  <a:srgbClr val="002060"/>
                </a:solidFill>
                <a:latin typeface="Work Sans" pitchFamily="2" charset="0"/>
              </a:rPr>
              <a:t>Angular Universal: Renders Angular applications server-side</a:t>
            </a:r>
          </a:p>
          <a:p>
            <a:pPr marL="742950" lvl="1" indent="-285750">
              <a:buFont typeface="Arial" panose="020B0604020202020204" pitchFamily="34" charset="0"/>
              <a:buChar char="•"/>
            </a:pPr>
            <a:r>
              <a:rPr lang="en-US" sz="2400" dirty="0">
                <a:solidFill>
                  <a:srgbClr val="002060"/>
                </a:solidFill>
                <a:latin typeface="Work Sans" pitchFamily="2" charset="0"/>
              </a:rPr>
              <a:t>Angular Service Worker: Enables Angular applications to run as Progressive Web Applications (PWA) that are customizable and can be installed on a desktop environment</a:t>
            </a:r>
          </a:p>
          <a:p>
            <a:pPr lvl="1"/>
            <a:endParaRPr lang="en-US" sz="2400" dirty="0">
              <a:solidFill>
                <a:srgbClr val="002060"/>
              </a:solidFill>
              <a:latin typeface="Work Sans" pitchFamily="2" charset="0"/>
            </a:endParaRPr>
          </a:p>
          <a:p>
            <a:pPr marL="742950" lvl="1" indent="-285750">
              <a:buFont typeface="Arial" panose="020B0604020202020204" pitchFamily="34" charset="0"/>
              <a:buChar char="•"/>
            </a:pPr>
            <a:r>
              <a:rPr lang="en-US" sz="2400" dirty="0">
                <a:solidFill>
                  <a:srgbClr val="002060"/>
                </a:solidFill>
                <a:latin typeface="Work Sans" pitchFamily="2" charset="0"/>
              </a:rPr>
              <a:t>Ionic Framework: Allows us to build mobile applications using Angular</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40886208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Tooling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452431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The Angular team has built two great tools that make Angular development easy and fun:</a:t>
            </a:r>
          </a:p>
          <a:p>
            <a:r>
              <a:rPr lang="en-US" sz="2400" dirty="0">
                <a:solidFill>
                  <a:srgbClr val="002060"/>
                </a:solidFill>
                <a:latin typeface="Work Sans" pitchFamily="2" charset="0"/>
              </a:rPr>
              <a:t>	• </a:t>
            </a:r>
            <a:r>
              <a:rPr lang="en-US" sz="2400" b="1" dirty="0">
                <a:solidFill>
                  <a:srgbClr val="002060"/>
                </a:solidFill>
                <a:latin typeface="Work Sans" pitchFamily="2" charset="0"/>
              </a:rPr>
              <a:t>Angular CLI:</a:t>
            </a:r>
            <a:r>
              <a:rPr lang="en-US" sz="2400" dirty="0">
                <a:solidFill>
                  <a:srgbClr val="002060"/>
                </a:solidFill>
                <a:latin typeface="Work Sans" pitchFamily="2" charset="0"/>
              </a:rPr>
              <a:t> A command-line interface that allows us to work with 	Angular projects from creation to deployment.</a:t>
            </a:r>
          </a:p>
          <a:p>
            <a:endParaRPr lang="en-US" sz="2400" dirty="0">
              <a:solidFill>
                <a:srgbClr val="002060"/>
              </a:solidFill>
              <a:latin typeface="Work Sans" pitchFamily="2" charset="0"/>
            </a:endParaRPr>
          </a:p>
          <a:p>
            <a:r>
              <a:rPr lang="en-US" sz="2400" dirty="0">
                <a:solidFill>
                  <a:srgbClr val="002060"/>
                </a:solidFill>
                <a:latin typeface="Work Sans" pitchFamily="2" charset="0"/>
              </a:rPr>
              <a:t>	</a:t>
            </a:r>
            <a:r>
              <a:rPr lang="en-US" sz="2400" b="1" dirty="0">
                <a:solidFill>
                  <a:srgbClr val="002060"/>
                </a:solidFill>
                <a:latin typeface="Work Sans" pitchFamily="2" charset="0"/>
              </a:rPr>
              <a:t>• Angular </a:t>
            </a:r>
            <a:r>
              <a:rPr lang="en-US" sz="2400" b="1" dirty="0" err="1">
                <a:solidFill>
                  <a:srgbClr val="002060"/>
                </a:solidFill>
                <a:latin typeface="Work Sans" pitchFamily="2" charset="0"/>
              </a:rPr>
              <a:t>DevTools</a:t>
            </a:r>
            <a:r>
              <a:rPr lang="en-US" sz="2400" b="1" dirty="0">
                <a:solidFill>
                  <a:srgbClr val="002060"/>
                </a:solidFill>
                <a:latin typeface="Work Sans" pitchFamily="2" charset="0"/>
              </a:rPr>
              <a:t>:</a:t>
            </a:r>
            <a:r>
              <a:rPr lang="en-US" sz="2400" dirty="0">
                <a:solidFill>
                  <a:srgbClr val="002060"/>
                </a:solidFill>
                <a:latin typeface="Work Sans" pitchFamily="2" charset="0"/>
              </a:rPr>
              <a:t> A browser extension that enables us to debug 	and profile Angular applications from the comfort of our browser. </a:t>
            </a:r>
          </a:p>
          <a:p>
            <a:endParaRPr lang="en-US" sz="2400" dirty="0">
              <a:solidFill>
                <a:srgbClr val="002060"/>
              </a:solidFill>
              <a:latin typeface="Work Sans" pitchFamily="2" charset="0"/>
            </a:endParaRPr>
          </a:p>
          <a:p>
            <a:r>
              <a:rPr lang="en-US" sz="2400" dirty="0">
                <a:solidFill>
                  <a:srgbClr val="002060"/>
                </a:solidFill>
                <a:latin typeface="Work Sans" pitchFamily="2" charset="0"/>
              </a:rPr>
              <a:t>The Angular CLI is the de facto solution for working with Angular applications. It allows the developer to focus on writing application code, eliminating the boilerplate of configuration tasks such as scaffolding, building, testing, and deploying an Angular application.</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7850613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Onboarding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3785652"/>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It is simple and easy for a web developer to start with Angular development because when we install Angular, we also get a rich collection of first-party libraries out of the box, including:</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HTTP client to communicate with a REST API endpoint over HTTP</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forms to create HTML forms for collecting input and data from users</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router to perform in-app navigations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489413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Who uses Angular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Many companies use Angular for their websites and web applications. The website  </a:t>
            </a:r>
            <a:r>
              <a:rPr lang="en-US" sz="2400" b="1" dirty="0">
                <a:solidFill>
                  <a:srgbClr val="002060"/>
                </a:solidFill>
                <a:latin typeface="Work Sans" pitchFamily="2" charset="0"/>
              </a:rPr>
              <a:t>https://www.madewithangular.com</a:t>
            </a:r>
            <a:r>
              <a:rPr lang="en-US" sz="2400" dirty="0">
                <a:solidFill>
                  <a:srgbClr val="002060"/>
                </a:solidFill>
                <a:latin typeface="Work Sans" pitchFamily="2" charset="0"/>
              </a:rPr>
              <a:t> contains an extensive list of those companies, including some popular ones.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624715716"/>
      </p:ext>
    </p:extLst>
  </p:cSld>
  <p:clrMapOvr>
    <a:masterClrMapping/>
  </p:clrMapOvr>
  <p:transition>
    <p:fade/>
  </p:transition>
</p:sld>
</file>

<file path=ppt/theme/theme1.xml><?xml version="1.0" encoding="utf-8"?>
<a:theme xmlns:a="http://schemas.openxmlformats.org/drawing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23621</TotalTime>
  <Words>1850</Words>
  <Application>Microsoft Office PowerPoint</Application>
  <PresentationFormat>Widescreen</PresentationFormat>
  <Paragraphs>213</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Consolas</vt:lpstr>
      <vt:lpstr>Inter</vt:lpstr>
      <vt:lpstr>Montserrat</vt:lpstr>
      <vt:lpstr>Roboto</vt:lpstr>
      <vt:lpstr>Roboto Slab</vt:lpstr>
      <vt:lpstr>Source Sans Pro</vt:lpstr>
      <vt:lpstr>Work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Slidor - Selfone</dc:title>
  <dc:creator>Slidor</dc:creator>
  <cp:keywords>selfone</cp:keywords>
  <cp:lastModifiedBy>Amol Patil</cp:lastModifiedBy>
  <cp:revision>538</cp:revision>
  <dcterms:created xsi:type="dcterms:W3CDTF">2019-03-28T09:08:51Z</dcterms:created>
  <dcterms:modified xsi:type="dcterms:W3CDTF">2023-11-23T23:58:13Z</dcterms:modified>
</cp:coreProperties>
</file>