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7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683"/>
            <a:ext cx="8229600" cy="1143000"/>
          </a:xfrm>
        </p:spPr>
        <p:txBody>
          <a:bodyPr/>
          <a:lstStyle/>
          <a:p>
            <a:pPr>
              <a:defRPr sz="3600" b="1"/>
            </a:pPr>
            <a:r>
              <a:t>ID Card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2830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A Comprehensive Solution for Employees and Students</a:t>
            </a:r>
            <a:br/>
            <a:br/>
            <a:r>
              <a:rPr b="1"/>
              <a:t>By:</a:t>
            </a:r>
            <a:r>
              <a:t> </a:t>
            </a:r>
            <a:r>
              <a:rPr lang="en-US" b="1"/>
              <a:t>1. Amol Shirole </a:t>
            </a:r>
            <a:br>
              <a:rPr lang="en-US" b="1"/>
            </a:br>
            <a:r>
              <a:rPr lang="en-US" b="1"/>
              <a:t>	2. Rakesh Thakre</a:t>
            </a:r>
            <a:endParaRPr lang="en-US"/>
          </a:p>
          <a:p>
            <a:pPr>
              <a:defRPr sz="2000" b="0"/>
            </a:pPr>
            <a:br/>
            <a:r>
              <a:rPr b="1"/>
              <a:t>Dr.B.V.Hiray College of Management and Research Centre.</a:t>
            </a:r>
            <a:r>
              <a:rPr lang="en-US" b="1"/>
              <a:t> Malegaon</a:t>
            </a:r>
            <a:br>
              <a:rPr lang="en-US" b="1"/>
            </a:br>
            <a:r>
              <a:rPr b="1"/>
              <a:t>Date</a:t>
            </a:r>
            <a:r>
              <a:rPr lang="en-US" b="1"/>
              <a:t>: </a:t>
            </a:r>
            <a:r>
              <a:rPr lang="en-US"/>
              <a:t>16/11/2024</a:t>
            </a:r>
            <a:endParaRPr lang="en-US"/>
          </a:p>
        </p:txBody>
      </p:sp>
      <p:pic>
        <p:nvPicPr>
          <p:cNvPr id="5" name="Picture 4" descr="front_logo-646e5ad6427504.422029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52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 algn="l">
              <a:defRPr sz="2000" b="0"/>
            </a:pPr>
            <a:r>
              <a:rPr lang="en-US" b="1"/>
              <a:t>Give Us Feedback!</a:t>
            </a:r>
            <a:br>
              <a:rPr lang="en-US" b="1"/>
            </a:br>
            <a:br>
              <a:rPr lang="en-US" b="1"/>
            </a:br>
            <a:r>
              <a:rPr b="1"/>
              <a:t>Contact Information:</a:t>
            </a:r>
            <a:br>
              <a:rPr b="1"/>
            </a:br>
            <a:r>
              <a:rPr b="1"/>
              <a:t>Email</a:t>
            </a:r>
            <a:r>
              <a:t>: </a:t>
            </a:r>
            <a:r>
              <a:rPr lang="en-US"/>
              <a:t>amolshirole</a:t>
            </a:r>
            <a:r>
              <a:t>@</a:t>
            </a:r>
            <a:r>
              <a:rPr lang="en-US"/>
              <a:t>gmail</a:t>
            </a:r>
            <a:r>
              <a:t>.com</a:t>
            </a:r>
            <a:br/>
            <a:r>
              <a:rPr b="1"/>
              <a:t>Phone</a:t>
            </a:r>
            <a:r>
              <a:t>: </a:t>
            </a:r>
            <a:r>
              <a:rPr lang="en-US"/>
              <a:t>9075798521</a:t>
            </a:r>
            <a:br>
              <a:rPr lang="en-US"/>
            </a:br>
            <a:br>
              <a:rPr lang="en-US"/>
            </a:br>
            <a:r>
              <a:rPr b="1"/>
              <a:t>Presentation By</a:t>
            </a:r>
            <a:r>
              <a:t>: </a:t>
            </a:r>
            <a:r>
              <a:rPr lang="en-US"/>
              <a:t>Amol Shirole &amp; Rakesh Thakre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9000"/>
          </a:blip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 indent="0">
              <a:buNone/>
              <a:defRPr sz="2000" b="0"/>
            </a:pPr>
            <a:r>
              <a:rPr lang="en-US"/>
              <a:t>1. </a:t>
            </a:r>
            <a:r>
              <a:t>A Django-based application to manage employee/student data.</a:t>
            </a:r>
          </a:p>
          <a:p>
            <a:pPr indent="0">
              <a:buNone/>
              <a:defRPr sz="2000" b="0"/>
            </a:pPr>
            <a:br/>
            <a:r>
              <a:rPr lang="en-US"/>
              <a:t>2.</a:t>
            </a:r>
            <a:r>
              <a:t> Create and print ID cards with unique QR codes.</a:t>
            </a:r>
          </a:p>
          <a:p>
            <a:pPr indent="0">
              <a:buNone/>
              <a:defRPr sz="2000" b="0"/>
            </a:pPr>
            <a:br/>
            <a:r>
              <a:rPr lang="en-US"/>
              <a:t>3.</a:t>
            </a:r>
            <a:r>
              <a:t> Efficient search functionality with QR code scanning.</a:t>
            </a:r>
          </a:p>
          <a:p>
            <a:pPr indent="0">
              <a:buNone/>
              <a:defRPr sz="2000" b="0"/>
            </a:pPr>
            <a:br/>
            <a:r>
              <a:rPr lang="en-US"/>
              <a:t>4.</a:t>
            </a:r>
            <a:r>
              <a:t> Generate high-quality PDF versions of ID cards.</a:t>
            </a:r>
          </a:p>
          <a:p>
            <a:pPr indent="0">
              <a:buNone/>
              <a:defRPr sz="2000" b="0"/>
            </a:pPr>
            <a:br/>
            <a:r>
              <a:rPr lang="en-US"/>
              <a:t>5.</a:t>
            </a:r>
            <a:r>
              <a:t> Supports multiple organizations with custom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0000"/>
          </a:blip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590" y="1371600"/>
            <a:ext cx="5347335" cy="40589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</a:p>
          <a:p>
            <a:pPr>
              <a:defRPr sz="2000" b="0"/>
            </a:pPr>
            <a:r>
              <a:rPr b="1"/>
              <a:t>User Registration &amp; Profile Management:</a:t>
            </a:r>
            <a:br>
              <a:rPr b="1"/>
            </a:br>
            <a:r>
              <a:t>  - Create or update user profiles.</a:t>
            </a:r>
            <a:br/>
            <a:r>
              <a:t>  - Assign unique organization-specific codes.</a:t>
            </a:r>
            <a:br/>
            <a:r>
              <a:rPr lang="en-US" b="1"/>
              <a:t>I</a:t>
            </a:r>
            <a:r>
              <a:rPr b="1"/>
              <a:t>D Card Templates:</a:t>
            </a:r>
            <a:br>
              <a:rPr b="1"/>
            </a:br>
            <a:r>
              <a:t>  - Multiple templates for ID card customization.</a:t>
            </a:r>
            <a:br/>
            <a:r>
              <a:rPr b="1"/>
              <a:t>Employee/Student Management:</a:t>
            </a:r>
            <a:br>
              <a:rPr b="1"/>
            </a:br>
            <a:r>
              <a:t>  - Add, edit, delete, and view employee/student details.</a:t>
            </a:r>
          </a:p>
        </p:txBody>
      </p:sp>
      <p:pic>
        <p:nvPicPr>
          <p:cNvPr id="4" name="Picture 3" descr="Screenshot 2024-11-15 at 11.41.0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15" y="1673860"/>
            <a:ext cx="3348990" cy="39579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ID Card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21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rPr b="1"/>
              <a:t>ID Card Generation:</a:t>
            </a:r>
            <a:br>
              <a:rPr b="1"/>
            </a:br>
            <a:r>
              <a:t>  - Automatically generates cards with custom templates.</a:t>
            </a:r>
            <a:br/>
            <a:r>
              <a:t>  - Includes employee/student details and unique QR codes.</a:t>
            </a:r>
            <a:br/>
            <a:r>
              <a:rPr b="1"/>
              <a:t>Preview and Print:</a:t>
            </a:r>
            <a:br>
              <a:rPr b="1"/>
            </a:br>
            <a:r>
              <a:t>  - Preview ID cards before printing.</a:t>
            </a:r>
            <a:br/>
            <a:r>
              <a:t>  - High-quality downloadable PDFs.</a:t>
            </a:r>
          </a:p>
        </p:txBody>
      </p:sp>
      <p:pic>
        <p:nvPicPr>
          <p:cNvPr id="5" name="Picture 4" descr="Screenshot 2024-11-10 at 11.04.54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3728720"/>
            <a:ext cx="4472305" cy="30276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Search &amp; QR Code Scanning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rPr b="1"/>
              <a:t>Search Functionality:</a:t>
            </a:r>
            <a:br>
              <a:rPr b="1"/>
            </a:br>
            <a:r>
              <a:t>  - Search employees/students using names, codes, or departments.</a:t>
            </a:r>
          </a:p>
          <a:p>
            <a:pPr>
              <a:defRPr sz="2000" b="0"/>
            </a:pPr>
            <a:br/>
            <a:r>
              <a:rPr b="1"/>
              <a:t>QR Code Scanning:</a:t>
            </a:r>
            <a:br>
              <a:rPr b="1"/>
            </a:br>
            <a:r>
              <a:t>  - Instant retrieval of employee/student details by scanning QR codes.</a:t>
            </a:r>
          </a:p>
          <a:p>
            <a:pPr>
              <a:defRPr sz="2000" b="0"/>
            </a:pPr>
            <a:br/>
            <a:r>
              <a:t>  - Enhances efficiency in large organizations.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Technical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rPr b="1"/>
              <a:t>Backend:</a:t>
            </a:r>
            <a:r>
              <a:rPr lang="en-US"/>
              <a:t> Python </a:t>
            </a:r>
            <a:r>
              <a:t>Django 4.0 with a modular structure.</a:t>
            </a:r>
          </a:p>
          <a:p>
            <a:pPr>
              <a:defRPr sz="2000" b="0"/>
            </a:pPr>
            <a:br/>
            <a:r>
              <a:rPr b="1"/>
              <a:t>Database: </a:t>
            </a:r>
            <a:r>
              <a:t>SQLite for robust data storage.</a:t>
            </a:r>
          </a:p>
          <a:p>
            <a:pPr>
              <a:defRPr sz="2000" b="0"/>
            </a:pPr>
            <a:br/>
            <a:r>
              <a:rPr b="1"/>
              <a:t>Libraries:</a:t>
            </a:r>
            <a:br>
              <a:rPr b="1"/>
            </a:br>
            <a:r>
              <a:t>  - </a:t>
            </a:r>
            <a:r>
              <a:rPr b="1"/>
              <a:t>Pillow</a:t>
            </a:r>
            <a:r>
              <a:t>: Image manipulation.</a:t>
            </a:r>
            <a:br/>
            <a:r>
              <a:t>  - </a:t>
            </a:r>
            <a:r>
              <a:rPr b="1"/>
              <a:t>django-qr-code</a:t>
            </a:r>
            <a:r>
              <a:t>: QR code generation.</a:t>
            </a:r>
          </a:p>
          <a:p>
            <a:pPr>
              <a:defRPr sz="2000" b="0"/>
            </a:pPr>
            <a:br/>
            <a:r>
              <a:rPr b="1"/>
              <a:t>Frontend:</a:t>
            </a:r>
            <a:r>
              <a:rPr lang="en-US"/>
              <a:t> </a:t>
            </a:r>
            <a:r>
              <a:t>HTML, CSS, Bootstrap for user-friendly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System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rPr b="1"/>
              <a:t>Admin Panel:</a:t>
            </a:r>
            <a:br>
              <a:rPr b="1"/>
            </a:br>
            <a:r>
              <a:t>  - Manage users, templates, and profiles.</a:t>
            </a:r>
          </a:p>
          <a:p>
            <a:pPr>
              <a:defRPr sz="2000" b="0"/>
            </a:pPr>
            <a:br/>
            <a:r>
              <a:rPr b="1"/>
              <a:t>Employee/Student Module:</a:t>
            </a:r>
            <a:br>
              <a:rPr b="1"/>
            </a:br>
            <a:r>
              <a:t>  - Add, update, or delete records.</a:t>
            </a:r>
            <a:br/>
            <a:r>
              <a:t>  - Assign unique employee codes linked to profiles.</a:t>
            </a:r>
          </a:p>
          <a:p>
            <a:pPr>
              <a:defRPr sz="2000" b="0"/>
            </a:pPr>
            <a:br/>
            <a:r>
              <a:rPr b="1"/>
              <a:t>ID Card Module:</a:t>
            </a:r>
            <a:br>
              <a:rPr b="1"/>
            </a:br>
            <a:r>
              <a:t>  - Generate, preview, and print ID cards.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Screenshots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Screenshot Placeholder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Benefits of the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52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Streamlined management of employee/student data.</a:t>
            </a:r>
          </a:p>
          <a:p>
            <a:pPr>
              <a:defRPr sz="2000" b="0"/>
            </a:pPr>
            <a:br/>
            <a:r>
              <a:t>- Time-saving with QR code scanning and search functionality.</a:t>
            </a:r>
          </a:p>
          <a:p>
            <a:pPr>
              <a:defRPr sz="2000" b="0"/>
            </a:pPr>
            <a:br/>
            <a:r>
              <a:t>- Easy customization of ID cards for various organizations.</a:t>
            </a:r>
          </a:p>
          <a:p>
            <a:pPr>
              <a:defRPr sz="2000" b="0"/>
            </a:pPr>
            <a:br/>
            <a:r>
              <a:t>- Secure and efficient data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Presentation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ID Card Management System</vt:lpstr>
      <vt:lpstr>Project Overview</vt:lpstr>
      <vt:lpstr>Key Features</vt:lpstr>
      <vt:lpstr>ID Card Functionality</vt:lpstr>
      <vt:lpstr>Search &amp; QR Code Scanning</vt:lpstr>
      <vt:lpstr>Technical Implementation</vt:lpstr>
      <vt:lpstr>System Workflow</vt:lpstr>
      <vt:lpstr>Screenshots of the Project</vt:lpstr>
      <vt:lpstr>Benefits of the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amolshirole</cp:lastModifiedBy>
  <cp:revision>14</cp:revision>
  <dcterms:created xsi:type="dcterms:W3CDTF">2024-11-16T04:16:45Z</dcterms:created>
  <dcterms:modified xsi:type="dcterms:W3CDTF">2024-11-16T04:16:45Z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184046D34287F0FAE9883767088EFEB9_42</vt:lpwstr>
  </property>
  <property fmtid="{D5CDD505-2E9C-101B-9397-08002B2CF9AE}" pid="3" name="KSOProductBuildVer">
    <vt:lpwstr>1033-6.10.1.8197</vt:lpwstr>
  </property>
</Properties>
</file>