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ID Card Management System - Django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Solution for Employee and Student ID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 Card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Multiple ID card templates are available for selection by organizations.</a:t>
            </a:r>
          </a:p>
          <a:p>
            <a:r>
              <a:t>• Each template includes placeholders for the user's name, organization, position, and other details.</a:t>
            </a:r>
          </a:p>
          <a:p>
            <a:r>
              <a:t>• Organizations select a template during profile creation, which is used for their ID cards.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Screenshot Here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Views and URL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register_user view manages both new user creation and profile updates.</a:t>
            </a:r>
          </a:p>
          <a:p>
            <a:r>
              <a:t>• URL structure includes routes for registration, profile updates, employee management, and ID card generation.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Screenshot Here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Additional ID card customization options</a:t>
            </a:r>
          </a:p>
          <a:p>
            <a:r>
              <a:t>• Improved user authentication and authorization</a:t>
            </a:r>
          </a:p>
          <a:p>
            <a:r>
              <a:t>• Expanding templates and adding support for more ID card formats</a:t>
            </a:r>
          </a:p>
          <a:p>
            <a:r>
              <a:t>• Implementing reports and analytics for usage tracking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ID Card Management System is a robust solution for managing employee and student IDs.</a:t>
            </a:r>
          </a:p>
          <a:p>
            <a:r>
              <a:t>It streamlines the process of registration, profile updates, and ID card generation for organizations.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Django-based system for managing ID cards for organizations, allowing easy registration, profile updates, and ID card customization for employees and students.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Django Framework</a:t>
            </a:r>
          </a:p>
          <a:p>
            <a:r>
              <a:t>Python</a:t>
            </a:r>
          </a:p>
          <a:p>
            <a:r>
              <a:t>HTML, CSS, JavaScript</a:t>
            </a:r>
          </a:p>
          <a:p>
            <a:r>
              <a:t>SQLite</a:t>
            </a:r>
          </a:p>
          <a:p>
            <a:r>
              <a:t>Additional libraries: Pillow, django-qr-code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Models for User, Profile, and Employee</a:t>
            </a:r>
          </a:p>
          <a:p>
            <a:r>
              <a:t>2. Views for Registration, Profile Update, and ID Card Generation</a:t>
            </a:r>
          </a:p>
          <a:p>
            <a:r>
              <a:t>3. Forms for handling User and Profile data</a:t>
            </a:r>
            <a:r>
              <a:rPr lang="en-US"/>
              <a:t>, And Employees data</a:t>
            </a:r>
          </a:p>
          <a:p>
            <a:r>
              <a:t>4. Templates for displaying data and managing user interactions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Screenshot Here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Registration and Profile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Users can register by providing information like organization code, name, type, and template selection.</a:t>
            </a:r>
          </a:p>
          <a:p>
            <a:r>
              <a:t>Profiles are linked to each user and include organization-specific data.</a:t>
            </a:r>
          </a:p>
          <a:p>
            <a:r>
              <a:t>Registration form has validations such as unique organization code and password confirmation.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Screenshot Here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 Handling with Django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UserRegistrationForm is a Django ModelForm for creating and updating users.</a:t>
            </a:r>
          </a:p>
          <a:p>
            <a:r>
              <a:t>It includes fields for organization details and ID card template selection.</a:t>
            </a:r>
          </a:p>
          <a:p>
            <a:r>
              <a:t>Custom validation for unique organization codes, password confirmation, and handling new and existing profiles.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Screenshot Here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Profile Update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Authenticated users can update their profile information.</a:t>
            </a:r>
          </a:p>
          <a:p>
            <a:r>
              <a:t>The profile update checks if the user is logged in and provides pre-filled information for the update.</a:t>
            </a:r>
          </a:p>
          <a:p>
            <a:r>
              <a:t>Conditional validation ensures only relevant fields are required during updates.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Screenshot Here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Employee Model and ID Card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Employee model includes fields for personal details and a unique employee code within each organization.</a:t>
            </a:r>
          </a:p>
          <a:p>
            <a:r>
              <a:t>• The system allows organizations to generate ID cards for employees or students with the chosen template.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Screenshot Here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 Organization Code and Profile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Organization codes are validated for uniqueness across all profiles.</a:t>
            </a:r>
          </a:p>
          <a:p>
            <a:r>
              <a:t>• Profile ID is used to differentiate between new and existing profiles, allowing unique validations.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Screenshot 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3018</Words>
  <Application>WPS Presentation</Application>
  <PresentationFormat>On-screen Show (4:3)</PresentationFormat>
  <Paragraphs>90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Arial</vt:lpstr>
      <vt:lpstr>Calibri</vt:lpstr>
      <vt:lpstr>Helvetica Neue</vt:lpstr>
      <vt:lpstr>Microsoft YaHei</vt:lpstr>
      <vt:lpstr>汉仪旗黑</vt:lpstr>
      <vt:lpstr>Arial Unicode MS</vt:lpstr>
      <vt:lpstr>宋体-简</vt:lpstr>
      <vt:lpstr>Office Theme</vt:lpstr>
      <vt:lpstr>ID Card Management System - Django Project</vt:lpstr>
      <vt:lpstr>Project Overview</vt:lpstr>
      <vt:lpstr>Technologies Used</vt:lpstr>
      <vt:lpstr>Project Structure</vt:lpstr>
      <vt:lpstr>User Registration and Profile Creation</vt:lpstr>
      <vt:lpstr>Form Handling with Django Forms</vt:lpstr>
      <vt:lpstr>Profile Update Logic</vt:lpstr>
      <vt:lpstr>Employee Model and ID Card Generation</vt:lpstr>
      <vt:lpstr>Unique Organization Code and Profile Validation</vt:lpstr>
      <vt:lpstr>ID Card Templates</vt:lpstr>
      <vt:lpstr>Key Views and URL Structure</vt:lpstr>
      <vt:lpstr>Future Enhancements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amolshirole</cp:lastModifiedBy>
  <cp:revision>2</cp:revision>
  <dcterms:created xsi:type="dcterms:W3CDTF">2024-11-15T18:13:35Z</dcterms:created>
  <dcterms:modified xsi:type="dcterms:W3CDTF">2024-11-15T18:13:35Z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FBFE8B410C06927E4F8F37671756836D_42</vt:lpwstr>
  </property>
  <property fmtid="{D5CDD505-2E9C-101B-9397-08002B2CF9AE}" pid="3" name="KSOProductBuildVer">
    <vt:lpwstr>1033-6.10.1.8197</vt:lpwstr>
  </property>
</Properties>
</file>